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36"/>
  </p:notesMasterIdLst>
  <p:handoutMasterIdLst>
    <p:handoutMasterId r:id="rId37"/>
  </p:handoutMasterIdLst>
  <p:sldIdLst>
    <p:sldId id="357" r:id="rId5"/>
    <p:sldId id="358" r:id="rId6"/>
    <p:sldId id="342" r:id="rId7"/>
    <p:sldId id="609" r:id="rId8"/>
    <p:sldId id="608" r:id="rId9"/>
    <p:sldId id="584" r:id="rId10"/>
    <p:sldId id="586" r:id="rId11"/>
    <p:sldId id="587" r:id="rId12"/>
    <p:sldId id="588" r:id="rId13"/>
    <p:sldId id="585" r:id="rId14"/>
    <p:sldId id="598" r:id="rId15"/>
    <p:sldId id="575" r:id="rId16"/>
    <p:sldId id="576" r:id="rId17"/>
    <p:sldId id="577" r:id="rId18"/>
    <p:sldId id="590" r:id="rId19"/>
    <p:sldId id="591" r:id="rId20"/>
    <p:sldId id="592" r:id="rId21"/>
    <p:sldId id="573" r:id="rId22"/>
    <p:sldId id="607" r:id="rId23"/>
    <p:sldId id="596" r:id="rId24"/>
    <p:sldId id="421" r:id="rId25"/>
    <p:sldId id="323" r:id="rId26"/>
    <p:sldId id="599" r:id="rId27"/>
    <p:sldId id="600" r:id="rId28"/>
    <p:sldId id="601" r:id="rId29"/>
    <p:sldId id="602" r:id="rId30"/>
    <p:sldId id="603" r:id="rId31"/>
    <p:sldId id="571" r:id="rId32"/>
    <p:sldId id="605" r:id="rId33"/>
    <p:sldId id="606" r:id="rId34"/>
    <p:sldId id="297" r:id="rId35"/>
  </p:sldIdLst>
  <p:sldSz cx="12192000" cy="6858000"/>
  <p:notesSz cx="6743700" cy="98806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6576CE17-F9ED-47AB-A7D7-91666293730F}">
          <p14:sldIdLst>
            <p14:sldId id="357"/>
            <p14:sldId id="358"/>
            <p14:sldId id="342"/>
            <p14:sldId id="609"/>
            <p14:sldId id="608"/>
            <p14:sldId id="584"/>
            <p14:sldId id="586"/>
            <p14:sldId id="587"/>
            <p14:sldId id="588"/>
            <p14:sldId id="585"/>
            <p14:sldId id="598"/>
            <p14:sldId id="575"/>
            <p14:sldId id="576"/>
            <p14:sldId id="577"/>
            <p14:sldId id="590"/>
            <p14:sldId id="591"/>
            <p14:sldId id="592"/>
            <p14:sldId id="573"/>
            <p14:sldId id="607"/>
            <p14:sldId id="596"/>
            <p14:sldId id="421"/>
            <p14:sldId id="323"/>
            <p14:sldId id="599"/>
            <p14:sldId id="600"/>
            <p14:sldId id="601"/>
            <p14:sldId id="602"/>
            <p14:sldId id="603"/>
            <p14:sldId id="571"/>
            <p14:sldId id="605"/>
            <p14:sldId id="606"/>
            <p14:sldId id="29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nke, Julia" initials="RJ" lastIdx="2" clrIdx="0">
    <p:extLst>
      <p:ext uri="{19B8F6BF-5375-455C-9EA6-DF929625EA0E}">
        <p15:presenceInfo xmlns:p15="http://schemas.microsoft.com/office/powerpoint/2012/main" userId="S::julia.rinke@blanco.de::25b54204-7eae-45ea-83b8-cf4da65d861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ABA1"/>
    <a:srgbClr val="DF6363"/>
    <a:srgbClr val="F6BA9C"/>
    <a:srgbClr val="5757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F88625-8780-45AD-B15F-886232E8E037}" v="21" dt="2021-12-01T09:04:14.7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FECB4D8-DB02-4DC6-A0A2-4F2EBAE1DC90}" styleName="Mittlere Formatvorlage 1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202B0CA-FC54-4496-8BCA-5EF66A818D29}" styleName="Dunkle Formatvorlag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5BE263C-DBD7-4A20-BB59-AAB30ACAA65A}" styleName="Mittlere Formatvorlage 3 - Akz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ABFCF23-3B69-468F-B69F-88F6DE6A72F2}" styleName="Mittlere Formatvorlage 1 - Akz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306799F8-075E-4A3A-A7F6-7FBC6576F1A4}" styleName="Designformatvorlage 2 - Akz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Mittlere Formatvorlag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A111915-BE36-4E01-A7E5-04B1672EAD32}" styleName="Helle Formatvorlage 2 - Akz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93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zt, Kerstin" userId="2c45f8aa-0517-4fa2-8f96-2b0a1d932b18" providerId="ADAL" clId="{0FF88625-8780-45AD-B15F-886232E8E037}"/>
    <pc:docChg chg="modSld">
      <pc:chgData name="Arzt, Kerstin" userId="2c45f8aa-0517-4fa2-8f96-2b0a1d932b18" providerId="ADAL" clId="{0FF88625-8780-45AD-B15F-886232E8E037}" dt="2021-12-01T09:04:14.785" v="20" actId="20577"/>
      <pc:docMkLst>
        <pc:docMk/>
      </pc:docMkLst>
      <pc:sldChg chg="modSp">
        <pc:chgData name="Arzt, Kerstin" userId="2c45f8aa-0517-4fa2-8f96-2b0a1d932b18" providerId="ADAL" clId="{0FF88625-8780-45AD-B15F-886232E8E037}" dt="2021-12-01T09:04:14.785" v="20" actId="20577"/>
        <pc:sldMkLst>
          <pc:docMk/>
          <pc:sldMk cId="495060933" sldId="584"/>
        </pc:sldMkLst>
        <pc:spChg chg="mod">
          <ac:chgData name="Arzt, Kerstin" userId="2c45f8aa-0517-4fa2-8f96-2b0a1d932b18" providerId="ADAL" clId="{0FF88625-8780-45AD-B15F-886232E8E037}" dt="2021-12-01T09:04:14.785" v="20" actId="20577"/>
          <ac:spMkLst>
            <pc:docMk/>
            <pc:sldMk cId="495060933" sldId="584"/>
            <ac:spMk id="6" creationId="{307AC01E-7CF2-41E2-A970-79C0600F535C}"/>
          </ac:spMkLst>
        </pc:spChg>
        <pc:spChg chg="mod">
          <ac:chgData name="Arzt, Kerstin" userId="2c45f8aa-0517-4fa2-8f96-2b0a1d932b18" providerId="ADAL" clId="{0FF88625-8780-45AD-B15F-886232E8E037}" dt="2021-12-01T09:04:05.725" v="13" actId="20577"/>
          <ac:spMkLst>
            <pc:docMk/>
            <pc:sldMk cId="495060933" sldId="584"/>
            <ac:spMk id="8" creationId="{09A56800-0C2A-4C4E-99D8-A09A15CFF8CE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138C07A5-13EE-4843-AE70-BFE087DEBCD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270" cy="4957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2EBA71A-5FB5-41B8-8933-07BF635E49E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9869" y="0"/>
            <a:ext cx="2922270" cy="4957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016F53-FBB7-41E9-B2EE-CB41273DA908}" type="datetimeFigureOut">
              <a:rPr lang="de-DE" smtClean="0"/>
              <a:t>01.12.2021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B87F26C-7574-4C45-83CD-E9ECAC14338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84856"/>
            <a:ext cx="2922270" cy="49574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192A71B-297E-4543-A619-8C7EF862B4E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9869" y="9384856"/>
            <a:ext cx="2922270" cy="49574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87F8F2-BF89-48AE-A67A-7EC472C7FE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50672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270" cy="4957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19869" y="0"/>
            <a:ext cx="2922270" cy="4957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963A95-0E4B-49B7-914E-8F52BD6AE065}" type="datetimeFigureOut">
              <a:rPr lang="de-DE" smtClean="0"/>
              <a:t>01.12.2021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5075"/>
            <a:ext cx="5927725" cy="33353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4370" y="4755039"/>
            <a:ext cx="5394960" cy="38904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84856"/>
            <a:ext cx="2922270" cy="49574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19869" y="9384856"/>
            <a:ext cx="2922270" cy="49574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E483E9-8735-4DAC-AAD3-4F20214BD2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1903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361950" indent="-17145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717550" indent="-17145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079500" indent="-17145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435100" indent="-17145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E483E9-8735-4DAC-AAD3-4F20214BD2D3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70669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E483E9-8735-4DAC-AAD3-4F20214BD2D3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39359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E483E9-8735-4DAC-AAD3-4F20214BD2D3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86580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E483E9-8735-4DAC-AAD3-4F20214BD2D3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96403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E483E9-8735-4DAC-AAD3-4F20214BD2D3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45498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E483E9-8735-4DAC-AAD3-4F20214BD2D3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36741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E483E9-8735-4DAC-AAD3-4F20214BD2D3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78162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E483E9-8735-4DAC-AAD3-4F20214BD2D3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82096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E483E9-8735-4DAC-AAD3-4F20214BD2D3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7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575757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07324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483E9-8735-4DAC-AAD3-4F20214BD2D3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76212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483E9-8735-4DAC-AAD3-4F20214BD2D3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51011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E483E9-8735-4DAC-AAD3-4F20214BD2D3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502557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E483E9-8735-4DAC-AAD3-4F20214BD2D3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47224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de-DE"/>
              <a:t>Unterschiede kennzeichnen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E483E9-8735-4DAC-AAD3-4F20214BD2D3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62259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E483E9-8735-4DAC-AAD3-4F20214BD2D3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17423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E483E9-8735-4DAC-AAD3-4F20214BD2D3}" type="slidenum">
              <a:rPr lang="de-DE" smtClean="0"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15171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E483E9-8735-4DAC-AAD3-4F20214BD2D3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72719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E483E9-8735-4DAC-AAD3-4F20214BD2D3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40471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E483E9-8735-4DAC-AAD3-4F20214BD2D3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84147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E483E9-8735-4DAC-AAD3-4F20214BD2D3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00203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E483E9-8735-4DAC-AAD3-4F20214BD2D3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06925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E483E9-8735-4DAC-AAD3-4F20214BD2D3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44326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E483E9-8735-4DAC-AAD3-4F20214BD2D3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6073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D2914C4F-D3BC-459D-8DC2-EF58818576D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9550" y="6561348"/>
            <a:ext cx="11772900" cy="180020"/>
          </a:xfrm>
        </p:spPr>
        <p:txBody>
          <a:bodyPr/>
          <a:lstStyle>
            <a:lvl1pPr marL="0" indent="0" algn="l">
              <a:buNone/>
              <a:defRPr sz="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Date | Author | Distribution List</a:t>
            </a:r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2E5ED6C2-ADA8-4ED8-963D-60939AB6DF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Headline</a:t>
            </a:r>
          </a:p>
        </p:txBody>
      </p:sp>
      <p:sp>
        <p:nvSpPr>
          <p:cNvPr id="10" name="Bildplatzhalter 6">
            <a:extLst>
              <a:ext uri="{FF2B5EF4-FFF2-40B4-BE49-F238E27FC236}">
                <a16:creationId xmlns:a16="http://schemas.microsoft.com/office/drawing/2014/main" id="{E5A8481E-7BC4-4143-B50A-981F95950C9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9550" y="1285874"/>
            <a:ext cx="11772900" cy="5130801"/>
          </a:xfr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FF9E6DB-0330-47C4-AC3A-9430F9464C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4792" y="206251"/>
            <a:ext cx="1177657" cy="213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692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 (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7A4849-7502-4E70-9321-8B1BBD624B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Headline</a:t>
            </a:r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B916A559-4343-4F1D-825D-4508B17FB4A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1495425"/>
            <a:ext cx="5664200" cy="4129819"/>
          </a:xfr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3955077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 (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7A4849-7502-4E70-9321-8B1BBD624B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Headline</a:t>
            </a:r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B916A559-4343-4F1D-825D-4508B17FB4A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86712" y="1495425"/>
            <a:ext cx="3773487" cy="4129819"/>
          </a:xfr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1120996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(1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7A4849-7502-4E70-9321-8B1BBD624B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Headline</a:t>
            </a:r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B916A559-4343-4F1D-825D-4508B17FB4A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31800" y="4077072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AD9858B-151A-4E16-B5CD-F10A9A03C1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1801" y="5481030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8" name="Bildplatzhalter 6">
            <a:extLst>
              <a:ext uri="{FF2B5EF4-FFF2-40B4-BE49-F238E27FC236}">
                <a16:creationId xmlns:a16="http://schemas.microsoft.com/office/drawing/2014/main" id="{258348D0-8BA5-465F-A997-C681F9377FE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109867" y="4077072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9" name="Textplatzhalter 4">
            <a:extLst>
              <a:ext uri="{FF2B5EF4-FFF2-40B4-BE49-F238E27FC236}">
                <a16:creationId xmlns:a16="http://schemas.microsoft.com/office/drawing/2014/main" id="{3763B802-5B51-4589-8798-A429A22BF2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109868" y="5481030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0" name="Bildplatzhalter 6">
            <a:extLst>
              <a:ext uri="{FF2B5EF4-FFF2-40B4-BE49-F238E27FC236}">
                <a16:creationId xmlns:a16="http://schemas.microsoft.com/office/drawing/2014/main" id="{635C6268-2148-4321-A5F2-DA688028EE8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787934" y="4077072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493D9817-A2B0-4534-9994-FAD9483C1C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87935" y="5481030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2" name="Bildplatzhalter 6">
            <a:extLst>
              <a:ext uri="{FF2B5EF4-FFF2-40B4-BE49-F238E27FC236}">
                <a16:creationId xmlns:a16="http://schemas.microsoft.com/office/drawing/2014/main" id="{2291DE38-28A1-4783-9491-0EAA818F727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466001" y="4077072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13" name="Textplatzhalter 4">
            <a:extLst>
              <a:ext uri="{FF2B5EF4-FFF2-40B4-BE49-F238E27FC236}">
                <a16:creationId xmlns:a16="http://schemas.microsoft.com/office/drawing/2014/main" id="{BC897325-2955-4B64-8F62-37D977EFA10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466002" y="5481030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4" name="Bildplatzhalter 6">
            <a:extLst>
              <a:ext uri="{FF2B5EF4-FFF2-40B4-BE49-F238E27FC236}">
                <a16:creationId xmlns:a16="http://schemas.microsoft.com/office/drawing/2014/main" id="{AADC65E5-9137-4900-A99E-F95CB273AB2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144068" y="4077072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15" name="Textplatzhalter 4">
            <a:extLst>
              <a:ext uri="{FF2B5EF4-FFF2-40B4-BE49-F238E27FC236}">
                <a16:creationId xmlns:a16="http://schemas.microsoft.com/office/drawing/2014/main" id="{D2A1EF7E-BD5D-4376-B51C-0D6252419EB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144069" y="5481030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6" name="Bildplatzhalter 6">
            <a:extLst>
              <a:ext uri="{FF2B5EF4-FFF2-40B4-BE49-F238E27FC236}">
                <a16:creationId xmlns:a16="http://schemas.microsoft.com/office/drawing/2014/main" id="{8BD88E6C-3AC7-483B-B91B-BA0B99450607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822135" y="4077072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17" name="Textplatzhalter 4">
            <a:extLst>
              <a:ext uri="{FF2B5EF4-FFF2-40B4-BE49-F238E27FC236}">
                <a16:creationId xmlns:a16="http://schemas.microsoft.com/office/drawing/2014/main" id="{10726FE4-A9DC-416D-9C43-E1D7ED0F9AA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822136" y="5481030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8" name="Bildplatzhalter 6">
            <a:extLst>
              <a:ext uri="{FF2B5EF4-FFF2-40B4-BE49-F238E27FC236}">
                <a16:creationId xmlns:a16="http://schemas.microsoft.com/office/drawing/2014/main" id="{EA3B0A7D-180F-4CF3-B1D5-55B56AB262A7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10500200" y="4077072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19" name="Textplatzhalter 4">
            <a:extLst>
              <a:ext uri="{FF2B5EF4-FFF2-40B4-BE49-F238E27FC236}">
                <a16:creationId xmlns:a16="http://schemas.microsoft.com/office/drawing/2014/main" id="{83FFC226-B059-4E46-9CF7-5BAC123826C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500201" y="5481030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0" name="Bildplatzhalter 6">
            <a:extLst>
              <a:ext uri="{FF2B5EF4-FFF2-40B4-BE49-F238E27FC236}">
                <a16:creationId xmlns:a16="http://schemas.microsoft.com/office/drawing/2014/main" id="{41754C64-78C9-4B83-8009-68C2174CDD81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31800" y="1980360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21" name="Textplatzhalter 4">
            <a:extLst>
              <a:ext uri="{FF2B5EF4-FFF2-40B4-BE49-F238E27FC236}">
                <a16:creationId xmlns:a16="http://schemas.microsoft.com/office/drawing/2014/main" id="{70749036-B06B-4BC1-B130-93F455DFA37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31801" y="3384318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2" name="Bildplatzhalter 6">
            <a:extLst>
              <a:ext uri="{FF2B5EF4-FFF2-40B4-BE49-F238E27FC236}">
                <a16:creationId xmlns:a16="http://schemas.microsoft.com/office/drawing/2014/main" id="{302CBABD-A674-4D97-B3D2-80B0033351C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2109867" y="1980360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23" name="Textplatzhalter 4">
            <a:extLst>
              <a:ext uri="{FF2B5EF4-FFF2-40B4-BE49-F238E27FC236}">
                <a16:creationId xmlns:a16="http://schemas.microsoft.com/office/drawing/2014/main" id="{4A29AFAD-2C6D-4460-AD9E-9532240C517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109868" y="3384318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4" name="Bildplatzhalter 6">
            <a:extLst>
              <a:ext uri="{FF2B5EF4-FFF2-40B4-BE49-F238E27FC236}">
                <a16:creationId xmlns:a16="http://schemas.microsoft.com/office/drawing/2014/main" id="{6948DE4C-F998-477A-9014-7C9C11DD370C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3787934" y="1980360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25" name="Textplatzhalter 4">
            <a:extLst>
              <a:ext uri="{FF2B5EF4-FFF2-40B4-BE49-F238E27FC236}">
                <a16:creationId xmlns:a16="http://schemas.microsoft.com/office/drawing/2014/main" id="{1097BCFF-BC86-49B6-BB85-96B23539F5D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787935" y="3384318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6" name="Bildplatzhalter 6">
            <a:extLst>
              <a:ext uri="{FF2B5EF4-FFF2-40B4-BE49-F238E27FC236}">
                <a16:creationId xmlns:a16="http://schemas.microsoft.com/office/drawing/2014/main" id="{1EE3B8B9-FF28-45EF-BC99-5CE9DEDC1D2C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5466001" y="1980360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27" name="Textplatzhalter 4">
            <a:extLst>
              <a:ext uri="{FF2B5EF4-FFF2-40B4-BE49-F238E27FC236}">
                <a16:creationId xmlns:a16="http://schemas.microsoft.com/office/drawing/2014/main" id="{D9BBFEFB-0D16-497A-9083-C9A890FB1C0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466002" y="3384318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8" name="Bildplatzhalter 6">
            <a:extLst>
              <a:ext uri="{FF2B5EF4-FFF2-40B4-BE49-F238E27FC236}">
                <a16:creationId xmlns:a16="http://schemas.microsoft.com/office/drawing/2014/main" id="{79872A39-BD42-446F-AD15-ACC4EE623B1D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7144068" y="1980360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29" name="Textplatzhalter 4">
            <a:extLst>
              <a:ext uri="{FF2B5EF4-FFF2-40B4-BE49-F238E27FC236}">
                <a16:creationId xmlns:a16="http://schemas.microsoft.com/office/drawing/2014/main" id="{D933540A-1506-4F6D-A4D7-0815EED3CB7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144069" y="3384318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30" name="Bildplatzhalter 6">
            <a:extLst>
              <a:ext uri="{FF2B5EF4-FFF2-40B4-BE49-F238E27FC236}">
                <a16:creationId xmlns:a16="http://schemas.microsoft.com/office/drawing/2014/main" id="{B7BB0F27-4630-454C-979D-EF831CFC1779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8822135" y="1980360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31" name="Textplatzhalter 4">
            <a:extLst>
              <a:ext uri="{FF2B5EF4-FFF2-40B4-BE49-F238E27FC236}">
                <a16:creationId xmlns:a16="http://schemas.microsoft.com/office/drawing/2014/main" id="{6678521F-187A-42D6-82CD-4238DA1D0F4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822136" y="3384318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32" name="Bildplatzhalter 6">
            <a:extLst>
              <a:ext uri="{FF2B5EF4-FFF2-40B4-BE49-F238E27FC236}">
                <a16:creationId xmlns:a16="http://schemas.microsoft.com/office/drawing/2014/main" id="{65EE8D6F-2727-43B2-9DF6-742E8AC98BEB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10500200" y="1980360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33" name="Textplatzhalter 4">
            <a:extLst>
              <a:ext uri="{FF2B5EF4-FFF2-40B4-BE49-F238E27FC236}">
                <a16:creationId xmlns:a16="http://schemas.microsoft.com/office/drawing/2014/main" id="{CBFDB57D-B14F-4058-980D-DED22F507C8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0500201" y="3384318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28105045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(10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7A4849-7502-4E70-9321-8B1BBD624B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Headline</a:t>
            </a:r>
          </a:p>
        </p:txBody>
      </p:sp>
      <p:sp>
        <p:nvSpPr>
          <p:cNvPr id="8" name="Bildplatzhalter 6">
            <a:extLst>
              <a:ext uri="{FF2B5EF4-FFF2-40B4-BE49-F238E27FC236}">
                <a16:creationId xmlns:a16="http://schemas.microsoft.com/office/drawing/2014/main" id="{258348D0-8BA5-465F-A997-C681F9377FE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667508" y="4077072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9" name="Textplatzhalter 4">
            <a:extLst>
              <a:ext uri="{FF2B5EF4-FFF2-40B4-BE49-F238E27FC236}">
                <a16:creationId xmlns:a16="http://schemas.microsoft.com/office/drawing/2014/main" id="{3763B802-5B51-4589-8798-A429A22BF2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67509" y="5481030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0" name="Bildplatzhalter 6">
            <a:extLst>
              <a:ext uri="{FF2B5EF4-FFF2-40B4-BE49-F238E27FC236}">
                <a16:creationId xmlns:a16="http://schemas.microsoft.com/office/drawing/2014/main" id="{635C6268-2148-4321-A5F2-DA688028EE8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575859" y="4077072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493D9817-A2B0-4534-9994-FAD9483C1C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575860" y="5481030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2" name="Bildplatzhalter 6">
            <a:extLst>
              <a:ext uri="{FF2B5EF4-FFF2-40B4-BE49-F238E27FC236}">
                <a16:creationId xmlns:a16="http://schemas.microsoft.com/office/drawing/2014/main" id="{2291DE38-28A1-4783-9491-0EAA818F727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466001" y="4077072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13" name="Textplatzhalter 4">
            <a:extLst>
              <a:ext uri="{FF2B5EF4-FFF2-40B4-BE49-F238E27FC236}">
                <a16:creationId xmlns:a16="http://schemas.microsoft.com/office/drawing/2014/main" id="{BC897325-2955-4B64-8F62-37D977EFA10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466002" y="5481030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4" name="Bildplatzhalter 6">
            <a:extLst>
              <a:ext uri="{FF2B5EF4-FFF2-40B4-BE49-F238E27FC236}">
                <a16:creationId xmlns:a16="http://schemas.microsoft.com/office/drawing/2014/main" id="{AADC65E5-9137-4900-A99E-F95CB273AB2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392283" y="4077072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15" name="Textplatzhalter 4">
            <a:extLst>
              <a:ext uri="{FF2B5EF4-FFF2-40B4-BE49-F238E27FC236}">
                <a16:creationId xmlns:a16="http://schemas.microsoft.com/office/drawing/2014/main" id="{D2A1EF7E-BD5D-4376-B51C-0D6252419EB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92284" y="5481030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6" name="Bildplatzhalter 6">
            <a:extLst>
              <a:ext uri="{FF2B5EF4-FFF2-40B4-BE49-F238E27FC236}">
                <a16:creationId xmlns:a16="http://schemas.microsoft.com/office/drawing/2014/main" id="{8BD88E6C-3AC7-483B-B91B-BA0B99450607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336499" y="4077072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17" name="Textplatzhalter 4">
            <a:extLst>
              <a:ext uri="{FF2B5EF4-FFF2-40B4-BE49-F238E27FC236}">
                <a16:creationId xmlns:a16="http://schemas.microsoft.com/office/drawing/2014/main" id="{10726FE4-A9DC-416D-9C43-E1D7ED0F9AA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36500" y="5481030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2" name="Bildplatzhalter 6">
            <a:extLst>
              <a:ext uri="{FF2B5EF4-FFF2-40B4-BE49-F238E27FC236}">
                <a16:creationId xmlns:a16="http://schemas.microsoft.com/office/drawing/2014/main" id="{302CBABD-A674-4D97-B3D2-80B0033351C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1667508" y="1980360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23" name="Textplatzhalter 4">
            <a:extLst>
              <a:ext uri="{FF2B5EF4-FFF2-40B4-BE49-F238E27FC236}">
                <a16:creationId xmlns:a16="http://schemas.microsoft.com/office/drawing/2014/main" id="{4A29AFAD-2C6D-4460-AD9E-9532240C517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667509" y="3384318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4" name="Bildplatzhalter 6">
            <a:extLst>
              <a:ext uri="{FF2B5EF4-FFF2-40B4-BE49-F238E27FC236}">
                <a16:creationId xmlns:a16="http://schemas.microsoft.com/office/drawing/2014/main" id="{6948DE4C-F998-477A-9014-7C9C11DD370C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3575859" y="1980360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25" name="Textplatzhalter 4">
            <a:extLst>
              <a:ext uri="{FF2B5EF4-FFF2-40B4-BE49-F238E27FC236}">
                <a16:creationId xmlns:a16="http://schemas.microsoft.com/office/drawing/2014/main" id="{1097BCFF-BC86-49B6-BB85-96B23539F5D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575860" y="3384318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6" name="Bildplatzhalter 6">
            <a:extLst>
              <a:ext uri="{FF2B5EF4-FFF2-40B4-BE49-F238E27FC236}">
                <a16:creationId xmlns:a16="http://schemas.microsoft.com/office/drawing/2014/main" id="{1EE3B8B9-FF28-45EF-BC99-5CE9DEDC1D2C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5466001" y="1980360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27" name="Textplatzhalter 4">
            <a:extLst>
              <a:ext uri="{FF2B5EF4-FFF2-40B4-BE49-F238E27FC236}">
                <a16:creationId xmlns:a16="http://schemas.microsoft.com/office/drawing/2014/main" id="{D9BBFEFB-0D16-497A-9083-C9A890FB1C0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466002" y="3384318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8" name="Bildplatzhalter 6">
            <a:extLst>
              <a:ext uri="{FF2B5EF4-FFF2-40B4-BE49-F238E27FC236}">
                <a16:creationId xmlns:a16="http://schemas.microsoft.com/office/drawing/2014/main" id="{79872A39-BD42-446F-AD15-ACC4EE623B1D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7392283" y="1980360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29" name="Textplatzhalter 4">
            <a:extLst>
              <a:ext uri="{FF2B5EF4-FFF2-40B4-BE49-F238E27FC236}">
                <a16:creationId xmlns:a16="http://schemas.microsoft.com/office/drawing/2014/main" id="{D933540A-1506-4F6D-A4D7-0815EED3CB7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392284" y="3384318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30" name="Bildplatzhalter 6">
            <a:extLst>
              <a:ext uri="{FF2B5EF4-FFF2-40B4-BE49-F238E27FC236}">
                <a16:creationId xmlns:a16="http://schemas.microsoft.com/office/drawing/2014/main" id="{B7BB0F27-4630-454C-979D-EF831CFC1779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9336499" y="1980360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31" name="Textplatzhalter 4">
            <a:extLst>
              <a:ext uri="{FF2B5EF4-FFF2-40B4-BE49-F238E27FC236}">
                <a16:creationId xmlns:a16="http://schemas.microsoft.com/office/drawing/2014/main" id="{6678521F-187A-42D6-82CD-4238DA1D0F4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336500" y="3384318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15999616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7A4849-7502-4E70-9321-8B1BBD624B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Headline</a:t>
            </a:r>
          </a:p>
        </p:txBody>
      </p:sp>
      <p:sp>
        <p:nvSpPr>
          <p:cNvPr id="22" name="Bildplatzhalter 6">
            <a:extLst>
              <a:ext uri="{FF2B5EF4-FFF2-40B4-BE49-F238E27FC236}">
                <a16:creationId xmlns:a16="http://schemas.microsoft.com/office/drawing/2014/main" id="{302CBABD-A674-4D97-B3D2-80B0033351C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2603612" y="2780928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23" name="Textplatzhalter 4">
            <a:extLst>
              <a:ext uri="{FF2B5EF4-FFF2-40B4-BE49-F238E27FC236}">
                <a16:creationId xmlns:a16="http://schemas.microsoft.com/office/drawing/2014/main" id="{4A29AFAD-2C6D-4460-AD9E-9532240C517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3613" y="4184886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4" name="Bildplatzhalter 6">
            <a:extLst>
              <a:ext uri="{FF2B5EF4-FFF2-40B4-BE49-F238E27FC236}">
                <a16:creationId xmlns:a16="http://schemas.microsoft.com/office/drawing/2014/main" id="{6948DE4C-F998-477A-9014-7C9C11DD370C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4511963" y="2780928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25" name="Textplatzhalter 4">
            <a:extLst>
              <a:ext uri="{FF2B5EF4-FFF2-40B4-BE49-F238E27FC236}">
                <a16:creationId xmlns:a16="http://schemas.microsoft.com/office/drawing/2014/main" id="{1097BCFF-BC86-49B6-BB85-96B23539F5D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11964" y="4184886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6" name="Bildplatzhalter 6">
            <a:extLst>
              <a:ext uri="{FF2B5EF4-FFF2-40B4-BE49-F238E27FC236}">
                <a16:creationId xmlns:a16="http://schemas.microsoft.com/office/drawing/2014/main" id="{1EE3B8B9-FF28-45EF-BC99-5CE9DEDC1D2C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6402105" y="2780928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27" name="Textplatzhalter 4">
            <a:extLst>
              <a:ext uri="{FF2B5EF4-FFF2-40B4-BE49-F238E27FC236}">
                <a16:creationId xmlns:a16="http://schemas.microsoft.com/office/drawing/2014/main" id="{D9BBFEFB-0D16-497A-9083-C9A890FB1C0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402106" y="4184886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8" name="Bildplatzhalter 6">
            <a:extLst>
              <a:ext uri="{FF2B5EF4-FFF2-40B4-BE49-F238E27FC236}">
                <a16:creationId xmlns:a16="http://schemas.microsoft.com/office/drawing/2014/main" id="{79872A39-BD42-446F-AD15-ACC4EE623B1D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8328387" y="2780928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29" name="Textplatzhalter 4">
            <a:extLst>
              <a:ext uri="{FF2B5EF4-FFF2-40B4-BE49-F238E27FC236}">
                <a16:creationId xmlns:a16="http://schemas.microsoft.com/office/drawing/2014/main" id="{D933540A-1506-4F6D-A4D7-0815EED3CB7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328388" y="4184886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30978725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B916A559-4343-4F1D-825D-4508B17FB4A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9550" y="620688"/>
            <a:ext cx="11772900" cy="6034111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7FD098D0-9B97-4D26-8400-B0012D0E7B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32305" y="4509120"/>
            <a:ext cx="3024336" cy="1980220"/>
          </a:xfrm>
        </p:spPr>
        <p:txBody>
          <a:bodyPr/>
          <a:lstStyle>
            <a:lvl1pPr marL="0" indent="0">
              <a:lnSpc>
                <a:spcPts val="4000"/>
              </a:lnSpc>
              <a:spcBef>
                <a:spcPts val="0"/>
              </a:spcBef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TEXT </a:t>
            </a:r>
            <a:br>
              <a:rPr lang="en-US" noProof="0"/>
            </a:br>
            <a:r>
              <a:rPr lang="en-US" noProof="0"/>
              <a:t>TEXT </a:t>
            </a:r>
            <a:br>
              <a:rPr lang="en-US" noProof="0"/>
            </a:br>
            <a:r>
              <a:rPr lang="en-US" noProof="0"/>
              <a:t>TEXT </a:t>
            </a:r>
            <a:br>
              <a:rPr lang="en-US" noProof="0"/>
            </a:br>
            <a:r>
              <a:rPr lang="en-US" noProof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0186997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B916A559-4343-4F1D-825D-4508B17FB4A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9550" y="620688"/>
            <a:ext cx="11772900" cy="6034111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7FD098D0-9B97-4D26-8400-B0012D0E7B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32305" y="4509120"/>
            <a:ext cx="3024336" cy="1980220"/>
          </a:xfrm>
        </p:spPr>
        <p:txBody>
          <a:bodyPr/>
          <a:lstStyle>
            <a:lvl1pPr marL="0" indent="0">
              <a:lnSpc>
                <a:spcPts val="4000"/>
              </a:lnSpc>
              <a:spcBef>
                <a:spcPts val="0"/>
              </a:spcBef>
              <a:buNone/>
              <a:defRPr sz="4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TEXT </a:t>
            </a:r>
            <a:br>
              <a:rPr lang="en-US" noProof="0"/>
            </a:br>
            <a:r>
              <a:rPr lang="en-US" noProof="0"/>
              <a:t>TEXT </a:t>
            </a:r>
            <a:br>
              <a:rPr lang="en-US" noProof="0"/>
            </a:br>
            <a:r>
              <a:rPr lang="en-US" noProof="0"/>
              <a:t>TEXT </a:t>
            </a:r>
            <a:br>
              <a:rPr lang="en-US" noProof="0"/>
            </a:br>
            <a:r>
              <a:rPr lang="en-US" noProof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657548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D2914C4F-D3BC-459D-8DC2-EF58818576D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9550" y="6561348"/>
            <a:ext cx="11772900" cy="180020"/>
          </a:xfrm>
        </p:spPr>
        <p:txBody>
          <a:bodyPr/>
          <a:lstStyle>
            <a:lvl1pPr marL="0" indent="0" algn="l">
              <a:buNone/>
              <a:defRPr sz="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Date | Author | Distribution List</a:t>
            </a:r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2E5ED6C2-ADA8-4ED8-963D-60939AB6DF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Headline</a:t>
            </a:r>
          </a:p>
        </p:txBody>
      </p:sp>
      <p:sp>
        <p:nvSpPr>
          <p:cNvPr id="10" name="Bildplatzhalter 6">
            <a:extLst>
              <a:ext uri="{FF2B5EF4-FFF2-40B4-BE49-F238E27FC236}">
                <a16:creationId xmlns:a16="http://schemas.microsoft.com/office/drawing/2014/main" id="{E5A8481E-7BC4-4143-B50A-981F95950C9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9550" y="1285875"/>
            <a:ext cx="11772900" cy="4735414"/>
          </a:xfr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5655F36-535D-4CA8-AF40-A58C4EE71E0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4792" y="206251"/>
            <a:ext cx="1177657" cy="213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906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94CDE9-0FB1-4BEB-994A-40FA038611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Headline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EC99C8A-48FA-4B54-9E0C-98252AEC2656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 noProof="0"/>
              <a:t>Text</a:t>
            </a:r>
          </a:p>
          <a:p>
            <a:pPr lvl="1"/>
            <a:r>
              <a:rPr lang="en-US" noProof="0"/>
              <a:t>Text</a:t>
            </a:r>
          </a:p>
          <a:p>
            <a:pPr lvl="2"/>
            <a:r>
              <a:rPr lang="en-US" noProof="0"/>
              <a:t>Text</a:t>
            </a:r>
          </a:p>
          <a:p>
            <a:pPr lvl="3"/>
            <a:r>
              <a:rPr lang="en-US" noProof="0"/>
              <a:t>Text</a:t>
            </a:r>
          </a:p>
          <a:p>
            <a:pPr lvl="4"/>
            <a:r>
              <a:rPr lang="en-US" noProof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447932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2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94CDE9-0FB1-4BEB-994A-40FA038611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Headline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EC99C8A-48FA-4B54-9E0C-98252AEC265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1800" y="1495425"/>
            <a:ext cx="5484180" cy="4921250"/>
          </a:xfrm>
        </p:spPr>
        <p:txBody>
          <a:bodyPr/>
          <a:lstStyle/>
          <a:p>
            <a:pPr lvl="0"/>
            <a:r>
              <a:rPr lang="en-US" noProof="0"/>
              <a:t>Text</a:t>
            </a:r>
          </a:p>
          <a:p>
            <a:pPr lvl="1"/>
            <a:r>
              <a:rPr lang="en-US" noProof="0"/>
              <a:t>Text</a:t>
            </a:r>
          </a:p>
          <a:p>
            <a:pPr lvl="2"/>
            <a:r>
              <a:rPr lang="en-US" noProof="0"/>
              <a:t>Text</a:t>
            </a:r>
          </a:p>
          <a:p>
            <a:pPr lvl="3"/>
            <a:r>
              <a:rPr lang="en-US" noProof="0"/>
              <a:t>Text</a:t>
            </a:r>
          </a:p>
          <a:p>
            <a:pPr lvl="4"/>
            <a:r>
              <a:rPr lang="en-US" noProof="0"/>
              <a:t>Text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80409E3D-C723-42D0-A12E-E7E2A9269574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76021" y="1495425"/>
            <a:ext cx="5484180" cy="4921250"/>
          </a:xfrm>
        </p:spPr>
        <p:txBody>
          <a:bodyPr/>
          <a:lstStyle/>
          <a:p>
            <a:pPr lvl="0"/>
            <a:r>
              <a:rPr lang="en-US" noProof="0"/>
              <a:t>Text</a:t>
            </a:r>
          </a:p>
          <a:p>
            <a:pPr lvl="1"/>
            <a:r>
              <a:rPr lang="en-US" noProof="0"/>
              <a:t>Text</a:t>
            </a:r>
          </a:p>
          <a:p>
            <a:pPr lvl="2"/>
            <a:r>
              <a:rPr lang="en-US" noProof="0"/>
              <a:t>Text</a:t>
            </a:r>
          </a:p>
          <a:p>
            <a:pPr lvl="3"/>
            <a:r>
              <a:rPr lang="en-US" noProof="0"/>
              <a:t>Text</a:t>
            </a:r>
          </a:p>
          <a:p>
            <a:pPr lvl="4"/>
            <a:r>
              <a:rPr lang="en-US" noProof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339752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Picture (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94CDE9-0FB1-4BEB-994A-40FA038611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Headline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EC99C8A-48FA-4B54-9E0C-98252AEC265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1800" y="1495425"/>
            <a:ext cx="5484180" cy="492125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noProof="0"/>
              <a:t>Text</a:t>
            </a:r>
          </a:p>
          <a:p>
            <a:pPr lvl="1"/>
            <a:r>
              <a:rPr lang="en-US" noProof="0"/>
              <a:t>Text</a:t>
            </a:r>
          </a:p>
          <a:p>
            <a:pPr lvl="2"/>
            <a:r>
              <a:rPr lang="en-US" noProof="0"/>
              <a:t>Text</a:t>
            </a:r>
          </a:p>
          <a:p>
            <a:pPr lvl="3"/>
            <a:r>
              <a:rPr lang="en-US" noProof="0"/>
              <a:t>Text</a:t>
            </a:r>
          </a:p>
          <a:p>
            <a:pPr lvl="4"/>
            <a:r>
              <a:rPr lang="en-US" noProof="0"/>
              <a:t>Text</a:t>
            </a:r>
          </a:p>
        </p:txBody>
      </p:sp>
      <p:sp>
        <p:nvSpPr>
          <p:cNvPr id="4" name="Bildplatzhalter 6">
            <a:extLst>
              <a:ext uri="{FF2B5EF4-FFF2-40B4-BE49-F238E27FC236}">
                <a16:creationId xmlns:a16="http://schemas.microsoft.com/office/drawing/2014/main" id="{7CAACC60-2BE4-42AB-9A25-5B4FF3ABD0A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1495425"/>
            <a:ext cx="5664200" cy="4129819"/>
          </a:xfr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3521634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Picture (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94CDE9-0FB1-4BEB-994A-40FA038611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Headline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EC99C8A-48FA-4B54-9E0C-98252AEC265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1800" y="1495425"/>
            <a:ext cx="7392392" cy="492125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noProof="0"/>
              <a:t>Text</a:t>
            </a:r>
          </a:p>
          <a:p>
            <a:pPr lvl="1"/>
            <a:r>
              <a:rPr lang="en-US" noProof="0"/>
              <a:t>Text</a:t>
            </a:r>
          </a:p>
          <a:p>
            <a:pPr lvl="2"/>
            <a:r>
              <a:rPr lang="en-US" noProof="0"/>
              <a:t>Text</a:t>
            </a:r>
          </a:p>
          <a:p>
            <a:pPr lvl="3"/>
            <a:r>
              <a:rPr lang="en-US" noProof="0"/>
              <a:t>Text</a:t>
            </a:r>
          </a:p>
          <a:p>
            <a:pPr lvl="4"/>
            <a:r>
              <a:rPr lang="en-US" noProof="0"/>
              <a:t>Text</a:t>
            </a:r>
          </a:p>
        </p:txBody>
      </p:sp>
      <p:sp>
        <p:nvSpPr>
          <p:cNvPr id="4" name="Bildplatzhalter 6">
            <a:extLst>
              <a:ext uri="{FF2B5EF4-FFF2-40B4-BE49-F238E27FC236}">
                <a16:creationId xmlns:a16="http://schemas.microsoft.com/office/drawing/2014/main" id="{7CAACC60-2BE4-42AB-9A25-5B4FF3ABD0A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86712" y="1495425"/>
            <a:ext cx="3773487" cy="4129819"/>
          </a:xfr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484798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7A4849-7502-4E70-9321-8B1BBD624B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18770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6813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 (X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7A4849-7502-4E70-9321-8B1BBD624B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Headline</a:t>
            </a:r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B916A559-4343-4F1D-825D-4508B17FB4A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9550" y="1285874"/>
            <a:ext cx="11772900" cy="5368925"/>
          </a:xfr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625952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id="{5CF66BA6-1E19-41E8-B1BB-C36AE570329F}"/>
              </a:ext>
            </a:extLst>
          </p:cNvPr>
          <p:cNvSpPr/>
          <p:nvPr userDrawn="1"/>
        </p:nvSpPr>
        <p:spPr>
          <a:xfrm>
            <a:off x="209550" y="1285876"/>
            <a:ext cx="11772900" cy="536892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/>
          </a:p>
        </p:txBody>
      </p: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3AB3CA2-F5A2-43BF-9428-D6E084D2A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50" y="203200"/>
            <a:ext cx="9666288" cy="87947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 noProof="0"/>
              <a:t>Headline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A85F425-9F12-4A79-B9B9-ACAAFD419B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1800" y="1495425"/>
            <a:ext cx="11328400" cy="49212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noProof="0"/>
              <a:t>Text</a:t>
            </a:r>
          </a:p>
          <a:p>
            <a:pPr lvl="1"/>
            <a:r>
              <a:rPr lang="en-US" noProof="0"/>
              <a:t>Text</a:t>
            </a:r>
          </a:p>
          <a:p>
            <a:pPr lvl="2"/>
            <a:r>
              <a:rPr lang="en-US" noProof="0"/>
              <a:t>Text</a:t>
            </a:r>
          </a:p>
          <a:p>
            <a:pPr lvl="3"/>
            <a:r>
              <a:rPr lang="en-US" noProof="0"/>
              <a:t>Text</a:t>
            </a:r>
          </a:p>
          <a:p>
            <a:pPr lvl="4"/>
            <a:r>
              <a:rPr lang="en-US" noProof="0"/>
              <a:t>Text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51E74701-FDCD-4D4E-9D53-D8A3F4D369A4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4792" y="206251"/>
            <a:ext cx="1177657" cy="213385"/>
          </a:xfrm>
          <a:prstGeom prst="rect">
            <a:avLst/>
          </a:prstGeom>
        </p:spPr>
      </p:pic>
      <p:sp>
        <p:nvSpPr>
          <p:cNvPr id="6" name="Textplatzhalter 4">
            <a:extLst>
              <a:ext uri="{FF2B5EF4-FFF2-40B4-BE49-F238E27FC236}">
                <a16:creationId xmlns:a16="http://schemas.microsoft.com/office/drawing/2014/main" id="{594DAE52-7B60-42E4-B144-52F7BFF8E77F}"/>
              </a:ext>
            </a:extLst>
          </p:cNvPr>
          <p:cNvSpPr txBox="1">
            <a:spLocks/>
          </p:cNvSpPr>
          <p:nvPr userDrawn="1"/>
        </p:nvSpPr>
        <p:spPr>
          <a:xfrm>
            <a:off x="11495704" y="6278176"/>
            <a:ext cx="264496" cy="138499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00" kern="1200">
                <a:solidFill>
                  <a:srgbClr val="57575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D392F7E-1E42-4DD9-9E48-0C8A6BA27906}" type="slidenum">
              <a:rPr lang="de-DE" b="1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9247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50" r:id="rId3"/>
    <p:sldLayoutId id="2147483667" r:id="rId4"/>
    <p:sldLayoutId id="2147483662" r:id="rId5"/>
    <p:sldLayoutId id="2147483663" r:id="rId6"/>
    <p:sldLayoutId id="2147483654" r:id="rId7"/>
    <p:sldLayoutId id="2147483655" r:id="rId8"/>
    <p:sldLayoutId id="2147483656" r:id="rId9"/>
    <p:sldLayoutId id="2147483660" r:id="rId10"/>
    <p:sldLayoutId id="2147483661" r:id="rId11"/>
    <p:sldLayoutId id="2147483664" r:id="rId12"/>
    <p:sldLayoutId id="2147483668" r:id="rId13"/>
    <p:sldLayoutId id="2147483669" r:id="rId14"/>
    <p:sldLayoutId id="2147483658" r:id="rId15"/>
    <p:sldLayoutId id="2147483659" r:id="rId16"/>
  </p:sldLayoutIdLst>
  <p:hf hdr="0" ftr="0" dt="0"/>
  <p:txStyles>
    <p:titleStyle>
      <a:lvl1pPr algn="l" defTabSz="914400" rtl="0" eaLnBrk="1" latinLnBrk="0" hangingPunct="1">
        <a:lnSpc>
          <a:spcPts val="2480"/>
        </a:lnSpc>
        <a:spcBef>
          <a:spcPct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7800" indent="-177800" algn="l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61950" indent="-184150" algn="l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39750" indent="-177800" algn="l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17550" indent="-177800" algn="l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895350" indent="-177800" algn="l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810" userDrawn="1">
          <p15:clr>
            <a:srgbClr val="F26B43"/>
          </p15:clr>
        </p15:guide>
        <p15:guide id="2" orient="horz" pos="942" userDrawn="1">
          <p15:clr>
            <a:srgbClr val="F26B43"/>
          </p15:clr>
        </p15:guide>
        <p15:guide id="3" orient="horz" pos="4192" userDrawn="1">
          <p15:clr>
            <a:srgbClr val="F26B43"/>
          </p15:clr>
        </p15:guide>
        <p15:guide id="4" pos="3840" userDrawn="1">
          <p15:clr>
            <a:srgbClr val="F26B43"/>
          </p15:clr>
        </p15:guide>
        <p15:guide id="5" pos="2649" userDrawn="1">
          <p15:clr>
            <a:srgbClr val="F26B43"/>
          </p15:clr>
        </p15:guide>
        <p15:guide id="6" pos="1459" userDrawn="1">
          <p15:clr>
            <a:srgbClr val="F26B43"/>
          </p15:clr>
        </p15:guide>
        <p15:guide id="7" pos="272" userDrawn="1">
          <p15:clr>
            <a:srgbClr val="F26B43"/>
          </p15:clr>
        </p15:guide>
        <p15:guide id="8" pos="132" userDrawn="1">
          <p15:clr>
            <a:srgbClr val="F26B43"/>
          </p15:clr>
        </p15:guide>
        <p15:guide id="9" pos="7548" userDrawn="1">
          <p15:clr>
            <a:srgbClr val="F26B43"/>
          </p15:clr>
        </p15:guide>
        <p15:guide id="10" orient="horz" pos="126" userDrawn="1">
          <p15:clr>
            <a:srgbClr val="F26B43"/>
          </p15:clr>
        </p15:guide>
        <p15:guide id="11" pos="5031" userDrawn="1">
          <p15:clr>
            <a:srgbClr val="F26B43"/>
          </p15:clr>
        </p15:guide>
        <p15:guide id="12" pos="6221" userDrawn="1">
          <p15:clr>
            <a:srgbClr val="F26B43"/>
          </p15:clr>
        </p15:guide>
        <p15:guide id="13" pos="7408" userDrawn="1">
          <p15:clr>
            <a:srgbClr val="F26B43"/>
          </p15:clr>
        </p15:guide>
        <p15:guide id="14" orient="horz" pos="40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13.png"/><Relationship Id="rId3" Type="http://schemas.openxmlformats.org/officeDocument/2006/relationships/image" Target="../media/image22.png"/><Relationship Id="rId7" Type="http://schemas.openxmlformats.org/officeDocument/2006/relationships/image" Target="../media/image6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6" Type="http://schemas.microsoft.com/office/2007/relationships/hdphoto" Target="../media/hdphoto3.wdp"/><Relationship Id="rId11" Type="http://schemas.openxmlformats.org/officeDocument/2006/relationships/image" Target="../media/image11.png"/><Relationship Id="rId5" Type="http://schemas.openxmlformats.org/officeDocument/2006/relationships/image" Target="../media/image24.png"/><Relationship Id="rId15" Type="http://schemas.openxmlformats.org/officeDocument/2006/relationships/image" Target="../media/image28.png"/><Relationship Id="rId10" Type="http://schemas.openxmlformats.org/officeDocument/2006/relationships/image" Target="../media/image27.png"/><Relationship Id="rId4" Type="http://schemas.openxmlformats.org/officeDocument/2006/relationships/image" Target="../media/image23.png"/><Relationship Id="rId9" Type="http://schemas.openxmlformats.org/officeDocument/2006/relationships/image" Target="../media/image26.png"/><Relationship Id="rId1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12.png"/><Relationship Id="rId3" Type="http://schemas.openxmlformats.org/officeDocument/2006/relationships/image" Target="../media/image27.png"/><Relationship Id="rId7" Type="http://schemas.openxmlformats.org/officeDocument/2006/relationships/image" Target="../media/image5.png"/><Relationship Id="rId12" Type="http://schemas.openxmlformats.org/officeDocument/2006/relationships/image" Target="../media/image11.png"/><Relationship Id="rId17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6" Type="http://schemas.microsoft.com/office/2007/relationships/hdphoto" Target="../media/hdphoto3.wdp"/><Relationship Id="rId11" Type="http://schemas.openxmlformats.org/officeDocument/2006/relationships/image" Target="../media/image31.png"/><Relationship Id="rId5" Type="http://schemas.openxmlformats.org/officeDocument/2006/relationships/image" Target="../media/image24.png"/><Relationship Id="rId15" Type="http://schemas.openxmlformats.org/officeDocument/2006/relationships/image" Target="../media/image15.png"/><Relationship Id="rId10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30.png"/><Relationship Id="rId1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1.png"/><Relationship Id="rId18" Type="http://schemas.openxmlformats.org/officeDocument/2006/relationships/image" Target="../media/image29.png"/><Relationship Id="rId3" Type="http://schemas.openxmlformats.org/officeDocument/2006/relationships/image" Target="../media/image27.png"/><Relationship Id="rId7" Type="http://schemas.openxmlformats.org/officeDocument/2006/relationships/image" Target="../media/image4.png"/><Relationship Id="rId12" Type="http://schemas.openxmlformats.org/officeDocument/2006/relationships/image" Target="../media/image31.png"/><Relationship Id="rId17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microsoft.com/office/2007/relationships/hdphoto" Target="../media/hdphoto3.wdp"/><Relationship Id="rId11" Type="http://schemas.openxmlformats.org/officeDocument/2006/relationships/image" Target="../media/image23.png"/><Relationship Id="rId5" Type="http://schemas.openxmlformats.org/officeDocument/2006/relationships/image" Target="../media/image24.png"/><Relationship Id="rId15" Type="http://schemas.openxmlformats.org/officeDocument/2006/relationships/image" Target="../media/image13.png"/><Relationship Id="rId10" Type="http://schemas.openxmlformats.org/officeDocument/2006/relationships/image" Target="../media/image30.png"/><Relationship Id="rId4" Type="http://schemas.openxmlformats.org/officeDocument/2006/relationships/image" Target="../media/image22.png"/><Relationship Id="rId9" Type="http://schemas.openxmlformats.org/officeDocument/2006/relationships/image" Target="../media/image26.png"/><Relationship Id="rId1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7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25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7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16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7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1.png"/><Relationship Id="rId9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microsoft.com/office/2007/relationships/hdphoto" Target="../media/hdphoto1.wdp"/><Relationship Id="rId3" Type="http://schemas.openxmlformats.org/officeDocument/2006/relationships/image" Target="../media/image35.png"/><Relationship Id="rId7" Type="http://schemas.openxmlformats.org/officeDocument/2006/relationships/image" Target="../media/image36.png"/><Relationship Id="rId12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0.png"/><Relationship Id="rId15" Type="http://schemas.microsoft.com/office/2007/relationships/hdphoto" Target="../media/hdphoto6.wdp"/><Relationship Id="rId10" Type="http://schemas.microsoft.com/office/2007/relationships/hdphoto" Target="../media/hdphoto5.wdp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5.png"/><Relationship Id="rId3" Type="http://schemas.openxmlformats.org/officeDocument/2006/relationships/image" Target="../media/image5.png"/><Relationship Id="rId7" Type="http://schemas.openxmlformats.org/officeDocument/2006/relationships/image" Target="../media/image42.pn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1.jpeg"/><Relationship Id="rId11" Type="http://schemas.openxmlformats.org/officeDocument/2006/relationships/image" Target="../media/image44.png"/><Relationship Id="rId5" Type="http://schemas.openxmlformats.org/officeDocument/2006/relationships/image" Target="../media/image40.png"/><Relationship Id="rId10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microsoft.com/office/2007/relationships/hdphoto" Target="../media/hdphoto2.wdp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microsoft.com/office/2007/relationships/hdphoto" Target="../media/hdphoto7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7" Type="http://schemas.microsoft.com/office/2007/relationships/hdphoto" Target="../media/hdphoto10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5.png"/><Relationship Id="rId5" Type="http://schemas.microsoft.com/office/2007/relationships/hdphoto" Target="../media/hdphoto9.wdp"/><Relationship Id="rId4" Type="http://schemas.openxmlformats.org/officeDocument/2006/relationships/image" Target="../media/image5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>
            <a:extLst>
              <a:ext uri="{FF2B5EF4-FFF2-40B4-BE49-F238E27FC236}">
                <a16:creationId xmlns:a16="http://schemas.microsoft.com/office/drawing/2014/main" id="{95B23B64-6355-4E1A-AA49-DA513E0A10A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Date  |  Author  |  Distribution List  |  File source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AE179D1-1EFC-45C8-B271-A3E670E98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333399"/>
                </a:solidFill>
              </a:rPr>
              <a:t>BLANCO FWD</a:t>
            </a:r>
            <a:br>
              <a:rPr lang="en-US">
                <a:solidFill>
                  <a:srgbClr val="333399"/>
                </a:solidFill>
              </a:rPr>
            </a:br>
            <a:r>
              <a:rPr lang="en-US">
                <a:solidFill>
                  <a:srgbClr val="333399"/>
                </a:solidFill>
              </a:rPr>
              <a:t>Novelty presentation</a:t>
            </a:r>
            <a:endParaRPr lang="en-US" noProof="0"/>
          </a:p>
        </p:txBody>
      </p:sp>
      <p:pic>
        <p:nvPicPr>
          <p:cNvPr id="10" name="Bildplatzhalter 9" descr="Ein Bild, das drinnen, Tisch, Mann, Frau enthält.&#10;&#10;Automatisch generierte Beschreibung">
            <a:extLst>
              <a:ext uri="{FF2B5EF4-FFF2-40B4-BE49-F238E27FC236}">
                <a16:creationId xmlns:a16="http://schemas.microsoft.com/office/drawing/2014/main" id="{A27402E0-61B4-4A01-9412-35E8CF6C6B4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9550" y="1285875"/>
            <a:ext cx="11772900" cy="4735414"/>
          </a:xfrm>
        </p:spPr>
      </p:pic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C4634013-DDCC-438D-BF52-101A182E3B5B}"/>
              </a:ext>
            </a:extLst>
          </p:cNvPr>
          <p:cNvGrpSpPr/>
          <p:nvPr/>
        </p:nvGrpSpPr>
        <p:grpSpPr>
          <a:xfrm>
            <a:off x="5015880" y="2581571"/>
            <a:ext cx="1859752" cy="4018452"/>
            <a:chOff x="9900448" y="2581571"/>
            <a:chExt cx="1859752" cy="4018452"/>
          </a:xfrm>
        </p:grpSpPr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5AB58082-1F90-4EFC-A950-A630419D7DB9}"/>
                </a:ext>
              </a:extLst>
            </p:cNvPr>
            <p:cNvSpPr/>
            <p:nvPr/>
          </p:nvSpPr>
          <p:spPr>
            <a:xfrm>
              <a:off x="9900448" y="2581571"/>
              <a:ext cx="1859752" cy="3719217"/>
            </a:xfrm>
            <a:prstGeom prst="rect">
              <a:avLst/>
            </a:prstGeom>
            <a:noFill/>
            <a:ln w="444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7" name="Grafik 16">
              <a:extLst>
                <a:ext uri="{FF2B5EF4-FFF2-40B4-BE49-F238E27FC236}">
                  <a16:creationId xmlns:a16="http://schemas.microsoft.com/office/drawing/2014/main" id="{826E12C8-CB6E-4C79-841C-1D756620A4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39921" y="6202164"/>
              <a:ext cx="1380806" cy="397859"/>
            </a:xfrm>
            <a:prstGeom prst="rect">
              <a:avLst/>
            </a:prstGeom>
          </p:spPr>
        </p:pic>
      </p:grpSp>
      <p:sp>
        <p:nvSpPr>
          <p:cNvPr id="8" name="Untertitel 2">
            <a:extLst>
              <a:ext uri="{FF2B5EF4-FFF2-40B4-BE49-F238E27FC236}">
                <a16:creationId xmlns:a16="http://schemas.microsoft.com/office/drawing/2014/main" id="{38108252-8CEE-4124-AC91-2ACEF3245538}"/>
              </a:ext>
            </a:extLst>
          </p:cNvPr>
          <p:cNvSpPr txBox="1">
            <a:spLocks/>
          </p:cNvSpPr>
          <p:nvPr/>
        </p:nvSpPr>
        <p:spPr>
          <a:xfrm>
            <a:off x="8004464" y="1029397"/>
            <a:ext cx="3977986" cy="18002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/>
              <a:t>[Insert Confidentiality Degree here if applicable]</a:t>
            </a:r>
          </a:p>
        </p:txBody>
      </p:sp>
    </p:spTree>
    <p:extLst>
      <p:ext uri="{BB962C8B-B14F-4D97-AF65-F5344CB8AC3E}">
        <p14:creationId xmlns:p14="http://schemas.microsoft.com/office/powerpoint/2010/main" val="36306460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7BDF16-96BB-42B5-8DF7-9B42C134E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BLANCO FWD in comparison</a:t>
            </a:r>
            <a:br>
              <a:rPr lang="en-GB"/>
            </a:br>
            <a:r>
              <a:rPr lang="en-GB"/>
              <a:t>Product information – Plug type B</a:t>
            </a:r>
          </a:p>
        </p:txBody>
      </p:sp>
      <p:graphicFrame>
        <p:nvGraphicFramePr>
          <p:cNvPr id="3" name="Tabelle 26">
            <a:extLst>
              <a:ext uri="{FF2B5EF4-FFF2-40B4-BE49-F238E27FC236}">
                <a16:creationId xmlns:a16="http://schemas.microsoft.com/office/drawing/2014/main" id="{A501FD2F-5559-4A95-8448-CA6611CED1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426070"/>
              </p:ext>
            </p:extLst>
          </p:nvPr>
        </p:nvGraphicFramePr>
        <p:xfrm>
          <a:off x="527596" y="2394242"/>
          <a:ext cx="10969004" cy="3818803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2742251">
                  <a:extLst>
                    <a:ext uri="{9D8B030D-6E8A-4147-A177-3AD203B41FA5}">
                      <a16:colId xmlns:a16="http://schemas.microsoft.com/office/drawing/2014/main" val="3538909112"/>
                    </a:ext>
                  </a:extLst>
                </a:gridCol>
                <a:gridCol w="2742251">
                  <a:extLst>
                    <a:ext uri="{9D8B030D-6E8A-4147-A177-3AD203B41FA5}">
                      <a16:colId xmlns:a16="http://schemas.microsoft.com/office/drawing/2014/main" val="2543308723"/>
                    </a:ext>
                  </a:extLst>
                </a:gridCol>
                <a:gridCol w="2742251">
                  <a:extLst>
                    <a:ext uri="{9D8B030D-6E8A-4147-A177-3AD203B41FA5}">
                      <a16:colId xmlns:a16="http://schemas.microsoft.com/office/drawing/2014/main" val="1488249829"/>
                    </a:ext>
                  </a:extLst>
                </a:gridCol>
                <a:gridCol w="2742251">
                  <a:extLst>
                    <a:ext uri="{9D8B030D-6E8A-4147-A177-3AD203B41FA5}">
                      <a16:colId xmlns:a16="http://schemas.microsoft.com/office/drawing/2014/main" val="2588874447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l" fontAlgn="ctr"/>
                      <a:endParaRPr lang="en-GB" sz="1400" b="1" i="0" u="sng" strike="noStrike" noProof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noProof="0">
                          <a:solidFill>
                            <a:srgbClr val="FFFFFF"/>
                          </a:solidFill>
                          <a:effectLst/>
                        </a:rPr>
                        <a:t>BLANCO FWD Lite​</a:t>
                      </a:r>
                      <a:endParaRPr lang="en-GB" sz="1400" b="1" i="0" u="none" strike="noStrike" noProof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noProof="0">
                          <a:solidFill>
                            <a:srgbClr val="FFFFFF"/>
                          </a:solidFill>
                          <a:effectLst/>
                        </a:rPr>
                        <a:t>BLANCO FWD Medium​</a:t>
                      </a:r>
                      <a:endParaRPr lang="en-GB" sz="1400" b="1" i="0" u="none" strike="noStrike" noProof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noProof="0">
                          <a:solidFill>
                            <a:srgbClr val="FFFFFF"/>
                          </a:solidFill>
                          <a:effectLst/>
                        </a:rPr>
                        <a:t>BLANCO FWD Max ​</a:t>
                      </a:r>
                      <a:endParaRPr lang="en-GB" sz="1400" b="1" i="0" u="none" strike="noStrike" noProof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620595751"/>
                  </a:ext>
                </a:extLst>
              </a:tr>
              <a:tr h="38430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Horse power​</a:t>
                      </a:r>
                      <a:endParaRPr lang="en-GB" sz="1400" b="0" i="0" u="none" strike="noStrike" noProof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½ HP​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¾ HP​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1 HP​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975688390"/>
                  </a:ext>
                </a:extLst>
              </a:tr>
              <a:tr h="38430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Power​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370 W​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550 W​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750 W​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307241313"/>
                  </a:ext>
                </a:extLst>
              </a:tr>
              <a:tr h="38430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u="none" strike="noStrike" noProof="0">
                          <a:solidFill>
                            <a:srgbClr val="585858"/>
                          </a:solidFill>
                          <a:effectLst/>
                        </a:rPr>
                        <a:t>Mains voltage NA products​</a:t>
                      </a:r>
                      <a:endParaRPr lang="en-GB" sz="1400" b="0" i="0" u="none" strike="noStrike" noProof="0">
                        <a:solidFill>
                          <a:srgbClr val="585858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120V/60Hz​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120V/60Hz​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120V/60Hz​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556532031"/>
                  </a:ext>
                </a:extLst>
              </a:tr>
              <a:tr h="38430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Number of grinding stage​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2​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3​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3​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514943381"/>
                  </a:ext>
                </a:extLst>
              </a:tr>
              <a:tr h="38430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Volume grinding chamber​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900 ml​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1200 ml​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1200 ml​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593554820"/>
                  </a:ext>
                </a:extLst>
              </a:tr>
              <a:tr h="38430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Automatic shutdown time​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max. 25 min (when idle)​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max. 25 min (when idle)​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max. 10 min (when idle)​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94901512"/>
                  </a:ext>
                </a:extLst>
              </a:tr>
              <a:tr h="38430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Auto-reverse function​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-​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-​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x​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728449523"/>
                  </a:ext>
                </a:extLst>
              </a:tr>
              <a:tr h="38430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Noise level​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&lt;70 dB​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&lt;60-70 dB​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&lt;60 dB​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29022051"/>
                  </a:ext>
                </a:extLst>
              </a:tr>
              <a:tr h="38430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1" i="0" u="none" strike="noStrike" noProof="0">
                          <a:solidFill>
                            <a:srgbClr val="575757"/>
                          </a:solidFill>
                          <a:effectLst/>
                          <a:latin typeface="Arial" panose="020B0604020202020204" pitchFamily="34" charset="0"/>
                        </a:rPr>
                        <a:t>Item No.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kern="1200" noProof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442977</a:t>
                      </a:r>
                      <a:endParaRPr lang="en-GB" sz="11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442978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442979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687439698"/>
                  </a:ext>
                </a:extLst>
              </a:tr>
            </a:tbl>
          </a:graphicData>
        </a:graphic>
      </p:graphicFrame>
      <p:pic>
        <p:nvPicPr>
          <p:cNvPr id="5" name="Grafik 4">
            <a:extLst>
              <a:ext uri="{FF2B5EF4-FFF2-40B4-BE49-F238E27FC236}">
                <a16:creationId xmlns:a16="http://schemas.microsoft.com/office/drawing/2014/main" id="{A2FF27D7-C064-46FD-8CCA-81CD2432ED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7808" y="1412776"/>
            <a:ext cx="529705" cy="938019"/>
          </a:xfrm>
          <a:prstGeom prst="rect">
            <a:avLst/>
          </a:prstGeom>
        </p:spPr>
      </p:pic>
      <p:pic>
        <p:nvPicPr>
          <p:cNvPr id="6" name="Grafik 5" descr="Ein Bild, das drinnen, Küchengeräte, Kaffeemaschine, Küchengerät enthält.&#10;&#10;Automatisch generierte Beschreibung">
            <a:extLst>
              <a:ext uri="{FF2B5EF4-FFF2-40B4-BE49-F238E27FC236}">
                <a16:creationId xmlns:a16="http://schemas.microsoft.com/office/drawing/2014/main" id="{F7361F36-BF2D-4AA5-83DB-7467E2E54F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1792" y="1401390"/>
            <a:ext cx="548655" cy="96079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418D3737-30B5-4563-BF7F-4952EEC800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81622" y="1425171"/>
            <a:ext cx="534858" cy="9360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95DBD2C9-233E-44F3-8419-7ACDDF0AC01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5835"/>
          <a:stretch/>
        </p:blipFill>
        <p:spPr>
          <a:xfrm>
            <a:off x="9464928" y="208100"/>
            <a:ext cx="1106985" cy="561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0416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0F7A25-8126-4601-827E-3FFC19205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Product range</a:t>
            </a:r>
          </a:p>
        </p:txBody>
      </p:sp>
      <p:graphicFrame>
        <p:nvGraphicFramePr>
          <p:cNvPr id="5" name="Inhaltsplatzhalter 4">
            <a:extLst>
              <a:ext uri="{FF2B5EF4-FFF2-40B4-BE49-F238E27FC236}">
                <a16:creationId xmlns:a16="http://schemas.microsoft.com/office/drawing/2014/main" id="{E4FB3248-6EA8-412E-947D-BB85789096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6257171"/>
              </p:ext>
            </p:extLst>
          </p:nvPr>
        </p:nvGraphicFramePr>
        <p:xfrm>
          <a:off x="489857" y="1447801"/>
          <a:ext cx="11059886" cy="4902579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2111400">
                  <a:extLst>
                    <a:ext uri="{9D8B030D-6E8A-4147-A177-3AD203B41FA5}">
                      <a16:colId xmlns:a16="http://schemas.microsoft.com/office/drawing/2014/main" val="3449790489"/>
                    </a:ext>
                  </a:extLst>
                </a:gridCol>
                <a:gridCol w="1828964">
                  <a:extLst>
                    <a:ext uri="{9D8B030D-6E8A-4147-A177-3AD203B41FA5}">
                      <a16:colId xmlns:a16="http://schemas.microsoft.com/office/drawing/2014/main" val="1367909763"/>
                    </a:ext>
                  </a:extLst>
                </a:gridCol>
                <a:gridCol w="1828964">
                  <a:extLst>
                    <a:ext uri="{9D8B030D-6E8A-4147-A177-3AD203B41FA5}">
                      <a16:colId xmlns:a16="http://schemas.microsoft.com/office/drawing/2014/main" val="2829743047"/>
                    </a:ext>
                  </a:extLst>
                </a:gridCol>
                <a:gridCol w="1789927">
                  <a:extLst>
                    <a:ext uri="{9D8B030D-6E8A-4147-A177-3AD203B41FA5}">
                      <a16:colId xmlns:a16="http://schemas.microsoft.com/office/drawing/2014/main" val="2925771"/>
                    </a:ext>
                  </a:extLst>
                </a:gridCol>
                <a:gridCol w="1297380">
                  <a:extLst>
                    <a:ext uri="{9D8B030D-6E8A-4147-A177-3AD203B41FA5}">
                      <a16:colId xmlns:a16="http://schemas.microsoft.com/office/drawing/2014/main" val="292592441"/>
                    </a:ext>
                  </a:extLst>
                </a:gridCol>
                <a:gridCol w="2203251">
                  <a:extLst>
                    <a:ext uri="{9D8B030D-6E8A-4147-A177-3AD203B41FA5}">
                      <a16:colId xmlns:a16="http://schemas.microsoft.com/office/drawing/2014/main" val="1630674028"/>
                    </a:ext>
                  </a:extLst>
                </a:gridCol>
              </a:tblGrid>
              <a:tr h="452979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kern="1200">
                          <a:solidFill>
                            <a:srgbClr val="000000"/>
                          </a:solidFill>
                          <a:effectLst/>
                        </a:rPr>
                        <a:t>Region</a:t>
                      </a:r>
                      <a:endParaRPr lang="de-DE" sz="1600" b="1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kern="1200">
                          <a:solidFill>
                            <a:srgbClr val="000000"/>
                          </a:solidFill>
                          <a:effectLst/>
                        </a:rPr>
                        <a:t>Segment</a:t>
                      </a:r>
                      <a:endParaRPr lang="de-DE" sz="1600" b="1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kern="1200">
                          <a:solidFill>
                            <a:srgbClr val="000000"/>
                          </a:solidFill>
                          <a:effectLst/>
                        </a:rPr>
                        <a:t>Item no.</a:t>
                      </a:r>
                      <a:endParaRPr lang="de-DE" sz="1600" b="1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kern="1200">
                          <a:solidFill>
                            <a:srgbClr val="000000"/>
                          </a:solidFill>
                          <a:effectLst/>
                        </a:rPr>
                        <a:t>Mains Voltage</a:t>
                      </a:r>
                      <a:endParaRPr lang="de-DE" sz="1600" b="1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rgbClr val="C0CCD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kern="1200">
                          <a:solidFill>
                            <a:srgbClr val="000000"/>
                          </a:solidFill>
                          <a:effectLst/>
                        </a:rPr>
                        <a:t>Plug</a:t>
                      </a:r>
                      <a:endParaRPr lang="de-DE" sz="1600" b="1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rgbClr val="C0CCD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8752360"/>
                  </a:ext>
                </a:extLst>
              </a:tr>
              <a:tr h="370800"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kern="1200">
                          <a:solidFill>
                            <a:srgbClr val="000000"/>
                          </a:solidFill>
                          <a:effectLst/>
                        </a:rPr>
                        <a:t>EMEA</a:t>
                      </a:r>
                      <a:endParaRPr lang="de-DE" sz="1600" b="1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0" kern="1200">
                          <a:solidFill>
                            <a:srgbClr val="000000"/>
                          </a:solidFill>
                          <a:effectLst/>
                        </a:rPr>
                        <a:t>FWD Lite</a:t>
                      </a:r>
                      <a:endParaRPr lang="de-DE" sz="1600" b="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0" kern="1200">
                          <a:solidFill>
                            <a:srgbClr val="000000"/>
                          </a:solidFill>
                          <a:effectLst/>
                        </a:rPr>
                        <a:t>526646</a:t>
                      </a:r>
                      <a:endParaRPr lang="de-DE" sz="1600" b="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0" kern="1200">
                          <a:solidFill>
                            <a:srgbClr val="000000"/>
                          </a:solidFill>
                          <a:effectLst/>
                        </a:rPr>
                        <a:t>230V / 50Hz</a:t>
                      </a:r>
                      <a:endParaRPr lang="de-DE" sz="1600" b="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604645" algn="l"/>
                          <a:tab pos="2251075" algn="l"/>
                        </a:tabLst>
                      </a:pPr>
                      <a:r>
                        <a:rPr lang="en-US" sz="1600" b="0" kern="1200">
                          <a:solidFill>
                            <a:srgbClr val="000000"/>
                          </a:solidFill>
                          <a:effectLst/>
                        </a:rPr>
                        <a:t>Type E+F</a:t>
                      </a:r>
                      <a:endParaRPr lang="de-DE" sz="1600" b="0" kern="120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604645" algn="l"/>
                          <a:tab pos="2251075" algn="l"/>
                        </a:tabLst>
                      </a:pPr>
                      <a:r>
                        <a:rPr lang="en-US" sz="1600" b="0" kern="1200">
                          <a:solidFill>
                            <a:srgbClr val="000000"/>
                          </a:solidFill>
                          <a:effectLst/>
                        </a:rPr>
                        <a:t>(CEE 7/7)</a:t>
                      </a:r>
                      <a:endParaRPr lang="de-DE" sz="1600" b="0" kern="12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4450" marR="44450" marT="0" marB="0" anchor="ctr"/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0" kern="120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endParaRPr lang="de-DE" sz="1600" b="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99274405"/>
                  </a:ext>
                </a:extLst>
              </a:tr>
              <a:tr h="3708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0" kern="1200">
                          <a:solidFill>
                            <a:srgbClr val="000000"/>
                          </a:solidFill>
                          <a:effectLst/>
                        </a:rPr>
                        <a:t>FWD Medium</a:t>
                      </a:r>
                      <a:endParaRPr lang="de-DE" sz="1600" b="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0" kern="1200">
                          <a:solidFill>
                            <a:srgbClr val="000000"/>
                          </a:solidFill>
                          <a:effectLst/>
                        </a:rPr>
                        <a:t>526647</a:t>
                      </a:r>
                      <a:endParaRPr lang="de-DE" sz="1600" b="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3401244"/>
                  </a:ext>
                </a:extLst>
              </a:tr>
              <a:tr h="3708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0" kern="1200">
                          <a:solidFill>
                            <a:srgbClr val="000000"/>
                          </a:solidFill>
                          <a:effectLst/>
                        </a:rPr>
                        <a:t>FWD Max</a:t>
                      </a:r>
                      <a:endParaRPr lang="de-DE" sz="1600" b="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0" kern="1200">
                          <a:solidFill>
                            <a:srgbClr val="000000"/>
                          </a:solidFill>
                          <a:effectLst/>
                        </a:rPr>
                        <a:t>526648</a:t>
                      </a:r>
                      <a:endParaRPr lang="de-DE" sz="1600" b="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4799397"/>
                  </a:ext>
                </a:extLst>
              </a:tr>
              <a:tr h="370800"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kern="1200">
                          <a:solidFill>
                            <a:srgbClr val="000000"/>
                          </a:solidFill>
                          <a:effectLst/>
                        </a:rPr>
                        <a:t>UK, India</a:t>
                      </a:r>
                      <a:endParaRPr lang="de-DE" sz="1600" b="1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0" kern="1200">
                          <a:solidFill>
                            <a:srgbClr val="000000"/>
                          </a:solidFill>
                          <a:effectLst/>
                        </a:rPr>
                        <a:t>FWD Lite</a:t>
                      </a:r>
                      <a:endParaRPr lang="de-DE" sz="1600" b="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0" kern="1200">
                          <a:solidFill>
                            <a:srgbClr val="000000"/>
                          </a:solidFill>
                          <a:effectLst/>
                        </a:rPr>
                        <a:t>456438</a:t>
                      </a:r>
                      <a:endParaRPr lang="de-DE" sz="1600" b="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0" kern="1200">
                          <a:solidFill>
                            <a:srgbClr val="000000"/>
                          </a:solidFill>
                          <a:effectLst/>
                        </a:rPr>
                        <a:t>230V / 50Hz</a:t>
                      </a:r>
                      <a:endParaRPr lang="de-DE" sz="1600" b="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0" kern="1200">
                          <a:solidFill>
                            <a:srgbClr val="000000"/>
                          </a:solidFill>
                          <a:effectLst/>
                        </a:rPr>
                        <a:t>Type G</a:t>
                      </a:r>
                      <a:endParaRPr lang="de-DE" sz="1600" b="0" kern="120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0" kern="1200">
                          <a:solidFill>
                            <a:srgbClr val="000000"/>
                          </a:solidFill>
                          <a:effectLst/>
                        </a:rPr>
                        <a:t>(BS 1363)</a:t>
                      </a:r>
                      <a:endParaRPr lang="de-DE" sz="1600" b="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0" kern="120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de-DE" sz="1600" b="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80039531"/>
                  </a:ext>
                </a:extLst>
              </a:tr>
              <a:tr h="3708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0" kern="1200">
                          <a:solidFill>
                            <a:srgbClr val="000000"/>
                          </a:solidFill>
                          <a:effectLst/>
                        </a:rPr>
                        <a:t>FWD Medium</a:t>
                      </a:r>
                      <a:endParaRPr lang="de-DE" sz="1600" b="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0" kern="1200">
                          <a:solidFill>
                            <a:srgbClr val="000000"/>
                          </a:solidFill>
                          <a:effectLst/>
                        </a:rPr>
                        <a:t>456439</a:t>
                      </a:r>
                      <a:endParaRPr lang="de-DE" sz="1600" b="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1337226"/>
                  </a:ext>
                </a:extLst>
              </a:tr>
              <a:tr h="3708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0" kern="1200">
                          <a:solidFill>
                            <a:srgbClr val="000000"/>
                          </a:solidFill>
                          <a:effectLst/>
                        </a:rPr>
                        <a:t>FWD Max</a:t>
                      </a:r>
                      <a:endParaRPr lang="de-DE" sz="1600" b="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0" kern="1200">
                          <a:solidFill>
                            <a:srgbClr val="000000"/>
                          </a:solidFill>
                          <a:effectLst/>
                        </a:rPr>
                        <a:t>456440</a:t>
                      </a:r>
                      <a:endParaRPr lang="de-DE" sz="1600" b="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4041668"/>
                  </a:ext>
                </a:extLst>
              </a:tr>
              <a:tr h="370800"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kern="1200">
                          <a:solidFill>
                            <a:srgbClr val="000000"/>
                          </a:solidFill>
                          <a:effectLst/>
                        </a:rPr>
                        <a:t>AUS, NZL, CN</a:t>
                      </a:r>
                      <a:endParaRPr lang="de-DE" sz="1600" b="1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0" kern="1200">
                          <a:solidFill>
                            <a:srgbClr val="000000"/>
                          </a:solidFill>
                          <a:effectLst/>
                        </a:rPr>
                        <a:t>FWD Lite</a:t>
                      </a:r>
                      <a:endParaRPr lang="de-DE" sz="1600" b="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0" kern="1200">
                          <a:solidFill>
                            <a:srgbClr val="000000"/>
                          </a:solidFill>
                          <a:effectLst/>
                        </a:rPr>
                        <a:t>470065</a:t>
                      </a:r>
                      <a:endParaRPr lang="de-DE" sz="1600" b="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0" kern="1200">
                          <a:solidFill>
                            <a:srgbClr val="000000"/>
                          </a:solidFill>
                          <a:effectLst/>
                        </a:rPr>
                        <a:t>230V / 50Hz</a:t>
                      </a:r>
                      <a:endParaRPr lang="de-DE" sz="1600" b="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 rowSpan="3"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604645" algn="l"/>
                          <a:tab pos="2251075" algn="l"/>
                        </a:tabLst>
                      </a:pPr>
                      <a:r>
                        <a:rPr lang="en-US" sz="1600" b="0" kern="1200">
                          <a:solidFill>
                            <a:srgbClr val="000000"/>
                          </a:solidFill>
                          <a:effectLst/>
                        </a:rPr>
                        <a:t>Type I</a:t>
                      </a:r>
                      <a:endParaRPr lang="de-DE" sz="1600" b="0" kern="120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algn="ctr" defTabSz="914400" rtl="0" eaLnBrk="1" fontAlgn="base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604645" algn="l"/>
                          <a:tab pos="2251075" algn="l"/>
                        </a:tabLst>
                      </a:pPr>
                      <a:r>
                        <a:rPr lang="en-US" sz="1600" b="0" kern="1200">
                          <a:solidFill>
                            <a:srgbClr val="000000"/>
                          </a:solidFill>
                          <a:effectLst/>
                        </a:rPr>
                        <a:t>(AS 3112)</a:t>
                      </a:r>
                      <a:endParaRPr lang="de-DE" sz="1600" b="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0" kern="120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de-DE" sz="1600" b="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69549802"/>
                  </a:ext>
                </a:extLst>
              </a:tr>
              <a:tr h="3708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0" kern="1200">
                          <a:solidFill>
                            <a:srgbClr val="000000"/>
                          </a:solidFill>
                          <a:effectLst/>
                        </a:rPr>
                        <a:t>FWD Medium</a:t>
                      </a:r>
                      <a:endParaRPr lang="de-DE" sz="1600" b="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0" kern="1200">
                          <a:solidFill>
                            <a:srgbClr val="000000"/>
                          </a:solidFill>
                          <a:effectLst/>
                        </a:rPr>
                        <a:t>470066</a:t>
                      </a:r>
                      <a:endParaRPr lang="de-DE" sz="1600" b="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5386913"/>
                  </a:ext>
                </a:extLst>
              </a:tr>
              <a:tr h="3708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0" kern="1200">
                          <a:solidFill>
                            <a:srgbClr val="000000"/>
                          </a:solidFill>
                          <a:effectLst/>
                        </a:rPr>
                        <a:t>FWD Max</a:t>
                      </a:r>
                      <a:endParaRPr lang="de-DE" sz="1600" b="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0" kern="1200">
                          <a:solidFill>
                            <a:srgbClr val="000000"/>
                          </a:solidFill>
                          <a:effectLst/>
                        </a:rPr>
                        <a:t>470067</a:t>
                      </a:r>
                      <a:endParaRPr lang="de-DE" sz="1600" b="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0235975"/>
                  </a:ext>
                </a:extLst>
              </a:tr>
              <a:tr h="370800"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kern="1200">
                          <a:solidFill>
                            <a:srgbClr val="000000"/>
                          </a:solidFill>
                          <a:effectLst/>
                        </a:rPr>
                        <a:t>North America</a:t>
                      </a:r>
                      <a:endParaRPr lang="de-DE" sz="1600" b="1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0" kern="1200">
                          <a:solidFill>
                            <a:srgbClr val="000000"/>
                          </a:solidFill>
                          <a:effectLst/>
                        </a:rPr>
                        <a:t>FWD Lite</a:t>
                      </a:r>
                      <a:endParaRPr lang="de-DE" sz="1600" b="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0" kern="1200">
                          <a:solidFill>
                            <a:srgbClr val="000000"/>
                          </a:solidFill>
                          <a:effectLst/>
                        </a:rPr>
                        <a:t>442977</a:t>
                      </a:r>
                      <a:endParaRPr lang="de-DE" sz="1600" b="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0" kern="1200">
                          <a:solidFill>
                            <a:srgbClr val="000000"/>
                          </a:solidFill>
                          <a:effectLst/>
                        </a:rPr>
                        <a:t>120V / 60Hz</a:t>
                      </a:r>
                      <a:endParaRPr lang="de-DE" sz="1600" b="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 rowSpan="3"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604645" algn="l"/>
                          <a:tab pos="2251075" algn="l"/>
                        </a:tabLst>
                      </a:pPr>
                      <a:r>
                        <a:rPr lang="en-US" sz="1600" b="0" kern="1200">
                          <a:solidFill>
                            <a:srgbClr val="000000"/>
                          </a:solidFill>
                          <a:effectLst/>
                        </a:rPr>
                        <a:t>Type B (NEMA-5)</a:t>
                      </a:r>
                      <a:endParaRPr lang="de-DE" sz="1600" b="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0" kern="120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de-DE" sz="1600" b="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434967562"/>
                  </a:ext>
                </a:extLst>
              </a:tr>
              <a:tr h="3708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0" kern="1200">
                          <a:solidFill>
                            <a:srgbClr val="000000"/>
                          </a:solidFill>
                          <a:effectLst/>
                        </a:rPr>
                        <a:t>FWD Medium</a:t>
                      </a:r>
                      <a:endParaRPr lang="de-DE" sz="1600" b="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0" kern="1200">
                          <a:solidFill>
                            <a:srgbClr val="000000"/>
                          </a:solidFill>
                          <a:effectLst/>
                        </a:rPr>
                        <a:t>442978</a:t>
                      </a:r>
                      <a:endParaRPr lang="de-DE" sz="1600" b="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5259240"/>
                  </a:ext>
                </a:extLst>
              </a:tr>
              <a:tr h="3708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0" kern="1200">
                          <a:solidFill>
                            <a:srgbClr val="000000"/>
                          </a:solidFill>
                          <a:effectLst/>
                        </a:rPr>
                        <a:t>FWD Max</a:t>
                      </a:r>
                      <a:endParaRPr lang="de-DE" sz="1600" b="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0" kern="1200">
                          <a:solidFill>
                            <a:srgbClr val="000000"/>
                          </a:solidFill>
                          <a:effectLst/>
                        </a:rPr>
                        <a:t>442979</a:t>
                      </a:r>
                      <a:endParaRPr lang="de-DE" sz="1600" b="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1517390"/>
                  </a:ext>
                </a:extLst>
              </a:tr>
            </a:tbl>
          </a:graphicData>
        </a:graphic>
      </p:graphicFrame>
      <p:pic>
        <p:nvPicPr>
          <p:cNvPr id="6" name="Grafik 5">
            <a:extLst>
              <a:ext uri="{FF2B5EF4-FFF2-40B4-BE49-F238E27FC236}">
                <a16:creationId xmlns:a16="http://schemas.microsoft.com/office/drawing/2014/main" id="{35E802F0-B30A-4D21-8E53-C1421DBB1AB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9544427" y="2027065"/>
            <a:ext cx="860400" cy="8532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22D7B26-AB15-4589-8155-708993371236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10479777" y="2027065"/>
            <a:ext cx="860400" cy="8532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B3DB242-EFA1-4E81-B607-F647A88BE13C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9996399" y="3135422"/>
            <a:ext cx="860400" cy="8532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E2045AE8-B14F-44BF-8FA9-4E93239D9828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9996399" y="4256428"/>
            <a:ext cx="860400" cy="8532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67C1D9A6-018E-4270-AC1B-B6AC5DCD9935}"/>
              </a:ext>
            </a:extLst>
          </p:cNvPr>
          <p:cNvPicPr/>
          <p:nvPr/>
        </p:nvPicPr>
        <p:blipFill>
          <a:blip r:embed="rId7"/>
          <a:stretch>
            <a:fillRect/>
          </a:stretch>
        </p:blipFill>
        <p:spPr>
          <a:xfrm>
            <a:off x="9996399" y="5377434"/>
            <a:ext cx="860400" cy="8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4598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D3900D-DB26-4145-B0FB-F269E487C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Scope of supply</a:t>
            </a:r>
            <a:br>
              <a:rPr lang="en-GB"/>
            </a:br>
            <a:r>
              <a:rPr lang="en-GB"/>
              <a:t>Plug type E+F, G, I</a:t>
            </a:r>
            <a:endParaRPr lang="en-GB">
              <a:solidFill>
                <a:srgbClr val="FF0000"/>
              </a:solidFill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CDA6AAFB-C116-4241-B8A5-13227C090C1D}"/>
              </a:ext>
            </a:extLst>
          </p:cNvPr>
          <p:cNvSpPr txBox="1"/>
          <p:nvPr/>
        </p:nvSpPr>
        <p:spPr>
          <a:xfrm>
            <a:off x="3758422" y="3267040"/>
            <a:ext cx="18747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/>
              <a:t>Removable</a:t>
            </a:r>
            <a:r>
              <a:rPr lang="de-DE" sz="1600"/>
              <a:t> </a:t>
            </a:r>
            <a:r>
              <a:rPr lang="en-GB" sz="1600"/>
              <a:t>baffle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7C4C57E2-DA09-4337-878F-5326538350EE}"/>
              </a:ext>
            </a:extLst>
          </p:cNvPr>
          <p:cNvSpPr txBox="1"/>
          <p:nvPr/>
        </p:nvSpPr>
        <p:spPr>
          <a:xfrm>
            <a:off x="3275728" y="6052622"/>
            <a:ext cx="2801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/>
              <a:t>L-pipe-set </a:t>
            </a:r>
            <a:r>
              <a:rPr lang="en-US" sz="1600" kern="1200">
                <a:solidFill>
                  <a:schemeClr val="dk1"/>
                </a:solidFill>
                <a:latin typeface="+mn-lt"/>
                <a:ea typeface="+mn-ea"/>
                <a:cs typeface="+mn-cs"/>
              </a:rPr>
              <a:t>with dishwasher or overflow connection</a:t>
            </a:r>
            <a:endParaRPr lang="en-US" sz="1600"/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4E069506-A9B0-4FEB-91CF-4A56BC55B1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3786" y="4458599"/>
            <a:ext cx="1800225" cy="1457325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A9D9E286-1DEA-405C-946D-148201A219C7}"/>
              </a:ext>
            </a:extLst>
          </p:cNvPr>
          <p:cNvSpPr txBox="1"/>
          <p:nvPr/>
        </p:nvSpPr>
        <p:spPr>
          <a:xfrm>
            <a:off x="6344609" y="6050351"/>
            <a:ext cx="23985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/>
              <a:t>Overflow connection </a:t>
            </a:r>
            <a:r>
              <a:rPr lang="en-US" sz="1600" strike="noStrike"/>
              <a:t>for all BLANCO sinks</a:t>
            </a:r>
            <a:endParaRPr lang="en-US" sz="1600"/>
          </a:p>
        </p:txBody>
      </p:sp>
      <p:pic>
        <p:nvPicPr>
          <p:cNvPr id="33" name="Grafik 32">
            <a:extLst>
              <a:ext uri="{FF2B5EF4-FFF2-40B4-BE49-F238E27FC236}">
                <a16:creationId xmlns:a16="http://schemas.microsoft.com/office/drawing/2014/main" id="{E35BF10E-F080-43DC-A4A6-AEAD5F1260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3155" y="4250189"/>
            <a:ext cx="1781175" cy="1695450"/>
          </a:xfrm>
          <a:prstGeom prst="rect">
            <a:avLst/>
          </a:prstGeom>
        </p:spPr>
      </p:pic>
      <p:sp>
        <p:nvSpPr>
          <p:cNvPr id="34" name="Textfeld 33">
            <a:extLst>
              <a:ext uri="{FF2B5EF4-FFF2-40B4-BE49-F238E27FC236}">
                <a16:creationId xmlns:a16="http://schemas.microsoft.com/office/drawing/2014/main" id="{BCB2198B-78EF-4EB3-B901-119B3323A885}"/>
              </a:ext>
            </a:extLst>
          </p:cNvPr>
          <p:cNvSpPr txBox="1"/>
          <p:nvPr/>
        </p:nvSpPr>
        <p:spPr>
          <a:xfrm>
            <a:off x="9415676" y="6050350"/>
            <a:ext cx="21217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/>
              <a:t>Wrench for mounting and free blockage</a:t>
            </a:r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5A5FF63E-0609-4107-B594-17F650AE4A9A}"/>
              </a:ext>
            </a:extLst>
          </p:cNvPr>
          <p:cNvSpPr txBox="1"/>
          <p:nvPr/>
        </p:nvSpPr>
        <p:spPr>
          <a:xfrm>
            <a:off x="9384583" y="3240314"/>
            <a:ext cx="22766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/>
              <a:t>Air switch set including cap in chrome </a:t>
            </a:r>
          </a:p>
        </p:txBody>
      </p:sp>
      <p:cxnSp>
        <p:nvCxnSpPr>
          <p:cNvPr id="47" name="Gerader Verbinder 46">
            <a:extLst>
              <a:ext uri="{FF2B5EF4-FFF2-40B4-BE49-F238E27FC236}">
                <a16:creationId xmlns:a16="http://schemas.microsoft.com/office/drawing/2014/main" id="{5A911566-DB3B-49DE-B999-8B62F828D38D}"/>
              </a:ext>
            </a:extLst>
          </p:cNvPr>
          <p:cNvCxnSpPr>
            <a:cxnSpLocks/>
          </p:cNvCxnSpPr>
          <p:nvPr/>
        </p:nvCxnSpPr>
        <p:spPr>
          <a:xfrm flipV="1">
            <a:off x="3215680" y="1259235"/>
            <a:ext cx="0" cy="5482133"/>
          </a:xfrm>
          <a:prstGeom prst="line">
            <a:avLst/>
          </a:prstGeom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r Verbinder 47">
            <a:extLst>
              <a:ext uri="{FF2B5EF4-FFF2-40B4-BE49-F238E27FC236}">
                <a16:creationId xmlns:a16="http://schemas.microsoft.com/office/drawing/2014/main" id="{B029C1DD-0448-496D-AA99-D037ABF57022}"/>
              </a:ext>
            </a:extLst>
          </p:cNvPr>
          <p:cNvCxnSpPr>
            <a:cxnSpLocks/>
          </p:cNvCxnSpPr>
          <p:nvPr/>
        </p:nvCxnSpPr>
        <p:spPr>
          <a:xfrm flipV="1">
            <a:off x="6096000" y="1259235"/>
            <a:ext cx="0" cy="5422701"/>
          </a:xfrm>
          <a:prstGeom prst="line">
            <a:avLst/>
          </a:prstGeom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Gerader Verbinder 48">
            <a:extLst>
              <a:ext uri="{FF2B5EF4-FFF2-40B4-BE49-F238E27FC236}">
                <a16:creationId xmlns:a16="http://schemas.microsoft.com/office/drawing/2014/main" id="{FD7A56E1-8B41-4E06-9CF2-A4AD0A588A7A}"/>
              </a:ext>
            </a:extLst>
          </p:cNvPr>
          <p:cNvCxnSpPr>
            <a:cxnSpLocks/>
          </p:cNvCxnSpPr>
          <p:nvPr/>
        </p:nvCxnSpPr>
        <p:spPr>
          <a:xfrm flipV="1">
            <a:off x="8976320" y="1259235"/>
            <a:ext cx="0" cy="5422701"/>
          </a:xfrm>
          <a:prstGeom prst="line">
            <a:avLst/>
          </a:prstGeom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Grafik 25" descr="Ein Bild, das Licht, Adapter enthält.&#10;&#10;Automatisch generierte Beschreibung">
            <a:extLst>
              <a:ext uri="{FF2B5EF4-FFF2-40B4-BE49-F238E27FC236}">
                <a16:creationId xmlns:a16="http://schemas.microsoft.com/office/drawing/2014/main" id="{A54B3A52-E7C9-45A8-AFA5-63875E3B41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150" b="96729" l="2440" r="97446">
                        <a14:foregroundMark x1="8883" y1="58301" x2="9874" y2="44434"/>
                        <a14:foregroundMark x1="7892" y1="65723" x2="5414" y2="48535"/>
                        <a14:foregroundMark x1="3202" y1="63818" x2="2592" y2="60010"/>
                        <a14:foregroundMark x1="35875" y1="92041" x2="32787" y2="92871"/>
                        <a14:foregroundMark x1="65917" y1="96484" x2="69501" y2="96777"/>
                        <a14:foregroundMark x1="96111" y1="83545" x2="97446" y2="67773"/>
                        <a14:foregroundMark x1="74800" y1="7666" x2="83530" y2="4150"/>
                        <a14:foregroundMark x1="88220" y1="4980" x2="88220" y2="49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7108" y="1684689"/>
            <a:ext cx="1531650" cy="1195889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1C8D3946-F11E-4B2F-A2D8-953BD878D2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3821" y="2491559"/>
            <a:ext cx="1632342" cy="2890605"/>
          </a:xfrm>
          <a:prstGeom prst="rect">
            <a:avLst/>
          </a:prstGeom>
        </p:spPr>
      </p:pic>
      <p:sp>
        <p:nvSpPr>
          <p:cNvPr id="35" name="Textfeld 34">
            <a:extLst>
              <a:ext uri="{FF2B5EF4-FFF2-40B4-BE49-F238E27FC236}">
                <a16:creationId xmlns:a16="http://schemas.microsoft.com/office/drawing/2014/main" id="{9AED0452-BBFB-48FD-8128-8BA3181BFEC9}"/>
              </a:ext>
            </a:extLst>
          </p:cNvPr>
          <p:cNvSpPr txBox="1"/>
          <p:nvPr/>
        </p:nvSpPr>
        <p:spPr>
          <a:xfrm>
            <a:off x="493927" y="1572179"/>
            <a:ext cx="24121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i="0">
                <a:solidFill>
                  <a:srgbClr val="575757"/>
                </a:solidFill>
                <a:effectLst/>
                <a:latin typeface="Arial" panose="020B0604020202020204" pitchFamily="34" charset="0"/>
              </a:rPr>
              <a:t>BLANCO FWD </a:t>
            </a:r>
          </a:p>
          <a:p>
            <a:pPr algn="ctr"/>
            <a:r>
              <a:rPr lang="en-GB" b="1" i="0">
                <a:solidFill>
                  <a:srgbClr val="343499"/>
                </a:solidFill>
                <a:latin typeface="Arial" panose="020B0604020202020204" pitchFamily="34" charset="0"/>
              </a:rPr>
              <a:t>Lite</a:t>
            </a:r>
            <a:endParaRPr lang="de-DE" b="1">
              <a:solidFill>
                <a:srgbClr val="343499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C1DCFC4-AC67-494A-85CF-132FA97D011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77274" y="1536213"/>
            <a:ext cx="1561130" cy="1673983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93C29D71-1E67-47F7-AE67-1D5F4BB83B9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01287" y="4438875"/>
            <a:ext cx="1354071" cy="1472324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57817387-B9DB-4E56-8C64-99114A78DF32}"/>
              </a:ext>
            </a:extLst>
          </p:cNvPr>
          <p:cNvSpPr txBox="1"/>
          <p:nvPr/>
        </p:nvSpPr>
        <p:spPr>
          <a:xfrm>
            <a:off x="335361" y="5945639"/>
            <a:ext cx="2675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Item No. </a:t>
            </a:r>
            <a:r>
              <a:rPr lang="en-US" sz="16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456438, 526646, 470065</a:t>
            </a:r>
            <a:endParaRPr lang="en-US" sz="1600"/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55E64759-EE54-4087-98F8-1AD80EC2DA7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01988" y="1561523"/>
            <a:ext cx="1800225" cy="1438275"/>
          </a:xfrm>
          <a:prstGeom prst="rect">
            <a:avLst/>
          </a:prstGeom>
        </p:spPr>
      </p:pic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D1A62565-1176-4BE7-82D9-4DF403FD9B69}"/>
              </a:ext>
            </a:extLst>
          </p:cNvPr>
          <p:cNvCxnSpPr>
            <a:cxnSpLocks/>
          </p:cNvCxnSpPr>
          <p:nvPr/>
        </p:nvCxnSpPr>
        <p:spPr>
          <a:xfrm>
            <a:off x="3215680" y="3970585"/>
            <a:ext cx="8775873" cy="34479"/>
          </a:xfrm>
          <a:prstGeom prst="line">
            <a:avLst/>
          </a:prstGeom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feld 28">
            <a:extLst>
              <a:ext uri="{FF2B5EF4-FFF2-40B4-BE49-F238E27FC236}">
                <a16:creationId xmlns:a16="http://schemas.microsoft.com/office/drawing/2014/main" id="{F7932507-E717-4AE4-A4B4-F1333316987D}"/>
              </a:ext>
            </a:extLst>
          </p:cNvPr>
          <p:cNvSpPr txBox="1"/>
          <p:nvPr/>
        </p:nvSpPr>
        <p:spPr>
          <a:xfrm>
            <a:off x="557046" y="5517707"/>
            <a:ext cx="223222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/>
              <a:t>Including pre-installed plug </a:t>
            </a:r>
            <a:endParaRPr lang="en-US" sz="1300">
              <a:solidFill>
                <a:srgbClr val="FF0000"/>
              </a:solidFill>
            </a:endParaRP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4E8A3F18-73C2-49CC-935E-2F9D8A51F4EE}"/>
              </a:ext>
            </a:extLst>
          </p:cNvPr>
          <p:cNvSpPr txBox="1"/>
          <p:nvPr/>
        </p:nvSpPr>
        <p:spPr>
          <a:xfrm>
            <a:off x="6529705" y="3265899"/>
            <a:ext cx="21478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/>
              <a:t>Stopper </a:t>
            </a:r>
            <a:r>
              <a:rPr lang="en-GB" sz="1600"/>
              <a:t>to close drain</a:t>
            </a:r>
            <a:endParaRPr lang="de-DE" sz="160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06CD491D-2A5D-4331-96D6-5D68D2DC8A26}"/>
              </a:ext>
            </a:extLst>
          </p:cNvPr>
          <p:cNvGrpSpPr/>
          <p:nvPr/>
        </p:nvGrpSpPr>
        <p:grpSpPr>
          <a:xfrm>
            <a:off x="9080021" y="205581"/>
            <a:ext cx="1591634" cy="685104"/>
            <a:chOff x="9080021" y="205581"/>
            <a:chExt cx="1591634" cy="685104"/>
          </a:xfrm>
        </p:grpSpPr>
        <p:pic>
          <p:nvPicPr>
            <p:cNvPr id="27" name="Grafik 26">
              <a:extLst>
                <a:ext uri="{FF2B5EF4-FFF2-40B4-BE49-F238E27FC236}">
                  <a16:creationId xmlns:a16="http://schemas.microsoft.com/office/drawing/2014/main" id="{B88C5B00-8666-4747-95B0-9CEDAFB304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080021" y="205581"/>
              <a:ext cx="520103" cy="346905"/>
            </a:xfrm>
            <a:prstGeom prst="rect">
              <a:avLst/>
            </a:prstGeom>
          </p:spPr>
        </p:pic>
        <p:pic>
          <p:nvPicPr>
            <p:cNvPr id="28" name="Grafik 27">
              <a:extLst>
                <a:ext uri="{FF2B5EF4-FFF2-40B4-BE49-F238E27FC236}">
                  <a16:creationId xmlns:a16="http://schemas.microsoft.com/office/drawing/2014/main" id="{3F769416-FB4C-46D1-AE68-1F8B2DC9E93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0164127" y="207443"/>
              <a:ext cx="507528" cy="338418"/>
            </a:xfrm>
            <a:prstGeom prst="rect">
              <a:avLst/>
            </a:prstGeom>
          </p:spPr>
        </p:pic>
        <p:pic>
          <p:nvPicPr>
            <p:cNvPr id="30" name="Grafik 29">
              <a:extLst>
                <a:ext uri="{FF2B5EF4-FFF2-40B4-BE49-F238E27FC236}">
                  <a16:creationId xmlns:a16="http://schemas.microsoft.com/office/drawing/2014/main" id="{A11A5190-E86B-40CC-A63B-446A51913C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t="-1" b="205"/>
            <a:stretch/>
          </p:blipFill>
          <p:spPr>
            <a:xfrm>
              <a:off x="9600124" y="207443"/>
              <a:ext cx="564030" cy="337724"/>
            </a:xfrm>
            <a:prstGeom prst="rect">
              <a:avLst/>
            </a:prstGeom>
          </p:spPr>
        </p:pic>
        <p:pic>
          <p:nvPicPr>
            <p:cNvPr id="37" name="Grafik 36">
              <a:extLst>
                <a:ext uri="{FF2B5EF4-FFF2-40B4-BE49-F238E27FC236}">
                  <a16:creationId xmlns:a16="http://schemas.microsoft.com/office/drawing/2014/main" id="{AAEC8639-7ACB-4886-8C70-0DB258BB7D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9080021" y="543256"/>
              <a:ext cx="520103" cy="347429"/>
            </a:xfrm>
            <a:prstGeom prst="rect">
              <a:avLst/>
            </a:prstGeom>
          </p:spPr>
        </p:pic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1810919F-7B80-40DA-AEF9-F9A2AE5D8E8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10151552" y="543950"/>
              <a:ext cx="520103" cy="346735"/>
            </a:xfrm>
            <a:prstGeom prst="rect">
              <a:avLst/>
            </a:prstGeom>
          </p:spPr>
        </p:pic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1FB77FB1-4B0E-4031-B85A-15CEA85009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/>
            <a:srcRect l="1" r="2571"/>
            <a:stretch/>
          </p:blipFill>
          <p:spPr>
            <a:xfrm>
              <a:off x="9600124" y="543950"/>
              <a:ext cx="563033" cy="3467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237329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D3900D-DB26-4145-B0FB-F269E487C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Scope of supply</a:t>
            </a:r>
            <a:br>
              <a:rPr lang="en-US"/>
            </a:br>
            <a:r>
              <a:rPr lang="en-US"/>
              <a:t>Plug type E+F, G, I</a:t>
            </a:r>
            <a:endParaRPr lang="en-US">
              <a:solidFill>
                <a:srgbClr val="FF0000"/>
              </a:solidFill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81CCFE7C-4989-4170-8EA8-0D6BAB4750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1988" y="1561523"/>
            <a:ext cx="1800225" cy="1438275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4E069506-A9B0-4FEB-91CF-4A56BC55B1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3786" y="4458599"/>
            <a:ext cx="1800225" cy="1457325"/>
          </a:xfrm>
          <a:prstGeom prst="rect">
            <a:avLst/>
          </a:prstGeom>
        </p:spPr>
      </p:pic>
      <p:sp>
        <p:nvSpPr>
          <p:cNvPr id="45" name="Textfeld 44">
            <a:extLst>
              <a:ext uri="{FF2B5EF4-FFF2-40B4-BE49-F238E27FC236}">
                <a16:creationId xmlns:a16="http://schemas.microsoft.com/office/drawing/2014/main" id="{5A5FF63E-0609-4107-B594-17F650AE4A9A}"/>
              </a:ext>
            </a:extLst>
          </p:cNvPr>
          <p:cNvSpPr txBox="1"/>
          <p:nvPr/>
        </p:nvSpPr>
        <p:spPr>
          <a:xfrm>
            <a:off x="9025404" y="3263247"/>
            <a:ext cx="29950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/>
              <a:t>Air switch set including cap in chrome and PVD steel</a:t>
            </a:r>
          </a:p>
        </p:txBody>
      </p:sp>
      <p:cxnSp>
        <p:nvCxnSpPr>
          <p:cNvPr id="46" name="Gerader Verbinder 45">
            <a:extLst>
              <a:ext uri="{FF2B5EF4-FFF2-40B4-BE49-F238E27FC236}">
                <a16:creationId xmlns:a16="http://schemas.microsoft.com/office/drawing/2014/main" id="{EDABAB03-D1E0-4002-B55F-4347E707578D}"/>
              </a:ext>
            </a:extLst>
          </p:cNvPr>
          <p:cNvCxnSpPr>
            <a:cxnSpLocks/>
          </p:cNvCxnSpPr>
          <p:nvPr/>
        </p:nvCxnSpPr>
        <p:spPr>
          <a:xfrm>
            <a:off x="3215680" y="3970585"/>
            <a:ext cx="8775873" cy="34479"/>
          </a:xfrm>
          <a:prstGeom prst="line">
            <a:avLst/>
          </a:prstGeom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r Verbinder 46">
            <a:extLst>
              <a:ext uri="{FF2B5EF4-FFF2-40B4-BE49-F238E27FC236}">
                <a16:creationId xmlns:a16="http://schemas.microsoft.com/office/drawing/2014/main" id="{5A911566-DB3B-49DE-B999-8B62F828D38D}"/>
              </a:ext>
            </a:extLst>
          </p:cNvPr>
          <p:cNvCxnSpPr>
            <a:cxnSpLocks/>
          </p:cNvCxnSpPr>
          <p:nvPr/>
        </p:nvCxnSpPr>
        <p:spPr>
          <a:xfrm flipV="1">
            <a:off x="3215680" y="1259235"/>
            <a:ext cx="0" cy="5482133"/>
          </a:xfrm>
          <a:prstGeom prst="line">
            <a:avLst/>
          </a:prstGeom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r Verbinder 47">
            <a:extLst>
              <a:ext uri="{FF2B5EF4-FFF2-40B4-BE49-F238E27FC236}">
                <a16:creationId xmlns:a16="http://schemas.microsoft.com/office/drawing/2014/main" id="{B029C1DD-0448-496D-AA99-D037ABF57022}"/>
              </a:ext>
            </a:extLst>
          </p:cNvPr>
          <p:cNvCxnSpPr>
            <a:cxnSpLocks/>
          </p:cNvCxnSpPr>
          <p:nvPr/>
        </p:nvCxnSpPr>
        <p:spPr>
          <a:xfrm flipV="1">
            <a:off x="6096000" y="1259235"/>
            <a:ext cx="0" cy="5422701"/>
          </a:xfrm>
          <a:prstGeom prst="line">
            <a:avLst/>
          </a:prstGeom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Gerader Verbinder 48">
            <a:extLst>
              <a:ext uri="{FF2B5EF4-FFF2-40B4-BE49-F238E27FC236}">
                <a16:creationId xmlns:a16="http://schemas.microsoft.com/office/drawing/2014/main" id="{FD7A56E1-8B41-4E06-9CF2-A4AD0A588A7A}"/>
              </a:ext>
            </a:extLst>
          </p:cNvPr>
          <p:cNvCxnSpPr>
            <a:cxnSpLocks/>
          </p:cNvCxnSpPr>
          <p:nvPr/>
        </p:nvCxnSpPr>
        <p:spPr>
          <a:xfrm flipV="1">
            <a:off x="8976320" y="1259235"/>
            <a:ext cx="0" cy="5422701"/>
          </a:xfrm>
          <a:prstGeom prst="line">
            <a:avLst/>
          </a:prstGeom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Grafik 25" descr="Ein Bild, das Licht, Adapter enthält.&#10;&#10;Automatisch generierte Beschreibung">
            <a:extLst>
              <a:ext uri="{FF2B5EF4-FFF2-40B4-BE49-F238E27FC236}">
                <a16:creationId xmlns:a16="http://schemas.microsoft.com/office/drawing/2014/main" id="{A54B3A52-E7C9-45A8-AFA5-63875E3B41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150" b="96729" l="2440" r="97446">
                        <a14:foregroundMark x1="8883" y1="58301" x2="9874" y2="44434"/>
                        <a14:foregroundMark x1="7892" y1="65723" x2="5414" y2="48535"/>
                        <a14:foregroundMark x1="3202" y1="63818" x2="2592" y2="60010"/>
                        <a14:foregroundMark x1="35875" y1="92041" x2="32787" y2="92871"/>
                        <a14:foregroundMark x1="65917" y1="96484" x2="69501" y2="96777"/>
                        <a14:foregroundMark x1="96111" y1="83545" x2="97446" y2="67773"/>
                        <a14:foregroundMark x1="74800" y1="7666" x2="83530" y2="4150"/>
                        <a14:foregroundMark x1="88220" y1="4980" x2="88220" y2="49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7108" y="1684689"/>
            <a:ext cx="1531650" cy="1195889"/>
          </a:xfrm>
          <a:prstGeom prst="rect">
            <a:avLst/>
          </a:prstGeom>
        </p:spPr>
      </p:pic>
      <p:sp>
        <p:nvSpPr>
          <p:cNvPr id="35" name="Textfeld 34">
            <a:extLst>
              <a:ext uri="{FF2B5EF4-FFF2-40B4-BE49-F238E27FC236}">
                <a16:creationId xmlns:a16="http://schemas.microsoft.com/office/drawing/2014/main" id="{9AED0452-BBFB-48FD-8128-8BA3181BFEC9}"/>
              </a:ext>
            </a:extLst>
          </p:cNvPr>
          <p:cNvSpPr txBox="1"/>
          <p:nvPr/>
        </p:nvSpPr>
        <p:spPr>
          <a:xfrm>
            <a:off x="493200" y="1573200"/>
            <a:ext cx="24121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i="0">
                <a:solidFill>
                  <a:srgbClr val="575757"/>
                </a:solidFill>
                <a:effectLst/>
                <a:latin typeface="Arial" panose="020B0604020202020204" pitchFamily="34" charset="0"/>
              </a:rPr>
              <a:t>BLANCO FWD </a:t>
            </a:r>
            <a:r>
              <a:rPr lang="en-GB" b="1">
                <a:solidFill>
                  <a:srgbClr val="343499"/>
                </a:solidFill>
                <a:latin typeface="Arial" panose="020B0604020202020204" pitchFamily="34" charset="0"/>
              </a:rPr>
              <a:t>Medium</a:t>
            </a:r>
            <a:endParaRPr lang="de-DE" b="1">
              <a:solidFill>
                <a:srgbClr val="343499"/>
              </a:solidFill>
            </a:endParaRPr>
          </a:p>
        </p:txBody>
      </p:sp>
      <p:pic>
        <p:nvPicPr>
          <p:cNvPr id="23" name="Grafik 22" descr="Ein Bild, das drinnen, Küchengeräte, Kaffeemaschine, Küchengerät enthält.&#10;&#10;Automatisch generierte Beschreibung">
            <a:extLst>
              <a:ext uri="{FF2B5EF4-FFF2-40B4-BE49-F238E27FC236}">
                <a16:creationId xmlns:a16="http://schemas.microsoft.com/office/drawing/2014/main" id="{D7A54DB9-3F58-4827-8C6F-4D19C3EB8D1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600" y="2491200"/>
            <a:ext cx="1630800" cy="2855813"/>
          </a:xfrm>
          <a:prstGeom prst="rect">
            <a:avLst/>
          </a:prstGeom>
        </p:spPr>
      </p:pic>
      <p:sp>
        <p:nvSpPr>
          <p:cNvPr id="25" name="Textfeld 24">
            <a:extLst>
              <a:ext uri="{FF2B5EF4-FFF2-40B4-BE49-F238E27FC236}">
                <a16:creationId xmlns:a16="http://schemas.microsoft.com/office/drawing/2014/main" id="{6D0320A1-2C0E-4B63-85CC-F4A83C80E2DE}"/>
              </a:ext>
            </a:extLst>
          </p:cNvPr>
          <p:cNvSpPr txBox="1"/>
          <p:nvPr/>
        </p:nvSpPr>
        <p:spPr>
          <a:xfrm>
            <a:off x="6609159" y="3263247"/>
            <a:ext cx="18540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/>
              <a:t>Plug and strainer to close drain</a:t>
            </a:r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C6232712-9C23-47F0-806A-D71C6C14159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01287" y="4438875"/>
            <a:ext cx="1354071" cy="1472324"/>
          </a:xfrm>
          <a:prstGeom prst="rect">
            <a:avLst/>
          </a:prstGeom>
        </p:spPr>
      </p:pic>
      <p:sp>
        <p:nvSpPr>
          <p:cNvPr id="28" name="Textfeld 27">
            <a:extLst>
              <a:ext uri="{FF2B5EF4-FFF2-40B4-BE49-F238E27FC236}">
                <a16:creationId xmlns:a16="http://schemas.microsoft.com/office/drawing/2014/main" id="{56B1CDBB-C010-4D7A-962F-878A8F59825E}"/>
              </a:ext>
            </a:extLst>
          </p:cNvPr>
          <p:cNvSpPr txBox="1"/>
          <p:nvPr/>
        </p:nvSpPr>
        <p:spPr>
          <a:xfrm>
            <a:off x="335361" y="5945639"/>
            <a:ext cx="2675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Item No. </a:t>
            </a:r>
            <a:r>
              <a:rPr lang="en-US" sz="16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456439, 526647, 470066</a:t>
            </a:r>
            <a:endParaRPr lang="en-US" sz="1600"/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0018B4C4-3DF6-48C6-9CC5-1719CDA1389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373037" y="1713722"/>
            <a:ext cx="483603" cy="369419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BC58E0C7-0697-4096-8807-8D87BBDB45F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43155" y="4250189"/>
            <a:ext cx="1781175" cy="1695450"/>
          </a:xfrm>
          <a:prstGeom prst="rect">
            <a:avLst/>
          </a:prstGeom>
        </p:spPr>
      </p:pic>
      <p:sp>
        <p:nvSpPr>
          <p:cNvPr id="32" name="Textfeld 31">
            <a:extLst>
              <a:ext uri="{FF2B5EF4-FFF2-40B4-BE49-F238E27FC236}">
                <a16:creationId xmlns:a16="http://schemas.microsoft.com/office/drawing/2014/main" id="{56AFD751-3053-4334-AFC0-9EFD57815465}"/>
              </a:ext>
            </a:extLst>
          </p:cNvPr>
          <p:cNvSpPr txBox="1"/>
          <p:nvPr/>
        </p:nvSpPr>
        <p:spPr>
          <a:xfrm>
            <a:off x="557046" y="5517707"/>
            <a:ext cx="223222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/>
              <a:t>Including pre-installed plug </a:t>
            </a:r>
            <a:endParaRPr lang="en-US" sz="1300">
              <a:solidFill>
                <a:srgbClr val="FF0000"/>
              </a:solidFill>
            </a:endParaRP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EE815016-DA7A-4198-857A-403EE900C5F8}"/>
              </a:ext>
            </a:extLst>
          </p:cNvPr>
          <p:cNvSpPr txBox="1"/>
          <p:nvPr/>
        </p:nvSpPr>
        <p:spPr>
          <a:xfrm>
            <a:off x="3275728" y="6052622"/>
            <a:ext cx="2801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/>
              <a:t>L-pipe-set </a:t>
            </a:r>
            <a:r>
              <a:rPr lang="en-US" sz="1600" kern="1200">
                <a:solidFill>
                  <a:schemeClr val="dk1"/>
                </a:solidFill>
                <a:latin typeface="+mn-lt"/>
                <a:ea typeface="+mn-ea"/>
                <a:cs typeface="+mn-cs"/>
              </a:rPr>
              <a:t>with dishwasher or overflow connection</a:t>
            </a:r>
            <a:endParaRPr lang="en-US" sz="1600"/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8A515691-CDD2-4FF0-9179-37980736EB28}"/>
              </a:ext>
            </a:extLst>
          </p:cNvPr>
          <p:cNvSpPr txBox="1"/>
          <p:nvPr/>
        </p:nvSpPr>
        <p:spPr>
          <a:xfrm>
            <a:off x="6344609" y="6050351"/>
            <a:ext cx="23985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/>
              <a:t>Overflow connection </a:t>
            </a:r>
            <a:r>
              <a:rPr lang="en-US" sz="1600" strike="noStrike"/>
              <a:t>for all BLANCO sinks</a:t>
            </a:r>
            <a:endParaRPr lang="en-US" sz="1600"/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B70582B2-B4EE-4927-85EE-C51C31352A3A}"/>
              </a:ext>
            </a:extLst>
          </p:cNvPr>
          <p:cNvSpPr txBox="1"/>
          <p:nvPr/>
        </p:nvSpPr>
        <p:spPr>
          <a:xfrm>
            <a:off x="9415676" y="6050350"/>
            <a:ext cx="21217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/>
              <a:t>Wrench for mounting and free blockage</a:t>
            </a:r>
          </a:p>
        </p:txBody>
      </p:sp>
      <p:pic>
        <p:nvPicPr>
          <p:cNvPr id="38" name="Grafik 37">
            <a:extLst>
              <a:ext uri="{FF2B5EF4-FFF2-40B4-BE49-F238E27FC236}">
                <a16:creationId xmlns:a16="http://schemas.microsoft.com/office/drawing/2014/main" id="{34637430-E403-468C-B6CC-61634F4C4AE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17023" y="1670456"/>
            <a:ext cx="1438275" cy="1276350"/>
          </a:xfrm>
          <a:prstGeom prst="rect">
            <a:avLst/>
          </a:prstGeom>
        </p:spPr>
      </p:pic>
      <p:grpSp>
        <p:nvGrpSpPr>
          <p:cNvPr id="44" name="Gruppieren 43">
            <a:extLst>
              <a:ext uri="{FF2B5EF4-FFF2-40B4-BE49-F238E27FC236}">
                <a16:creationId xmlns:a16="http://schemas.microsoft.com/office/drawing/2014/main" id="{BC12C28E-AA59-4031-8450-9B044A132E12}"/>
              </a:ext>
            </a:extLst>
          </p:cNvPr>
          <p:cNvGrpSpPr/>
          <p:nvPr/>
        </p:nvGrpSpPr>
        <p:grpSpPr>
          <a:xfrm>
            <a:off x="9080021" y="205581"/>
            <a:ext cx="1591634" cy="685104"/>
            <a:chOff x="9080021" y="205581"/>
            <a:chExt cx="1591634" cy="685104"/>
          </a:xfrm>
        </p:grpSpPr>
        <p:pic>
          <p:nvPicPr>
            <p:cNvPr id="50" name="Grafik 49">
              <a:extLst>
                <a:ext uri="{FF2B5EF4-FFF2-40B4-BE49-F238E27FC236}">
                  <a16:creationId xmlns:a16="http://schemas.microsoft.com/office/drawing/2014/main" id="{0F0064EB-AF2A-4A21-B9A6-37EE006D449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080021" y="205581"/>
              <a:ext cx="520103" cy="346905"/>
            </a:xfrm>
            <a:prstGeom prst="rect">
              <a:avLst/>
            </a:prstGeom>
          </p:spPr>
        </p:pic>
        <p:pic>
          <p:nvPicPr>
            <p:cNvPr id="51" name="Grafik 50">
              <a:extLst>
                <a:ext uri="{FF2B5EF4-FFF2-40B4-BE49-F238E27FC236}">
                  <a16:creationId xmlns:a16="http://schemas.microsoft.com/office/drawing/2014/main" id="{71433D51-A5BC-4A20-98D8-1E06328B8D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0164127" y="207443"/>
              <a:ext cx="507528" cy="338418"/>
            </a:xfrm>
            <a:prstGeom prst="rect">
              <a:avLst/>
            </a:prstGeom>
          </p:spPr>
        </p:pic>
        <p:pic>
          <p:nvPicPr>
            <p:cNvPr id="52" name="Grafik 51">
              <a:extLst>
                <a:ext uri="{FF2B5EF4-FFF2-40B4-BE49-F238E27FC236}">
                  <a16:creationId xmlns:a16="http://schemas.microsoft.com/office/drawing/2014/main" id="{40A94EF6-E60A-4C78-A478-5E751F721E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t="-1" b="205"/>
            <a:stretch/>
          </p:blipFill>
          <p:spPr>
            <a:xfrm>
              <a:off x="9600124" y="207443"/>
              <a:ext cx="564030" cy="337724"/>
            </a:xfrm>
            <a:prstGeom prst="rect">
              <a:avLst/>
            </a:prstGeom>
          </p:spPr>
        </p:pic>
        <p:pic>
          <p:nvPicPr>
            <p:cNvPr id="53" name="Grafik 52">
              <a:extLst>
                <a:ext uri="{FF2B5EF4-FFF2-40B4-BE49-F238E27FC236}">
                  <a16:creationId xmlns:a16="http://schemas.microsoft.com/office/drawing/2014/main" id="{2929DA0A-5EBE-40BB-A382-D327149CB05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9080021" y="543256"/>
              <a:ext cx="520103" cy="347429"/>
            </a:xfrm>
            <a:prstGeom prst="rect">
              <a:avLst/>
            </a:prstGeom>
          </p:spPr>
        </p:pic>
        <p:pic>
          <p:nvPicPr>
            <p:cNvPr id="54" name="Grafik 53">
              <a:extLst>
                <a:ext uri="{FF2B5EF4-FFF2-40B4-BE49-F238E27FC236}">
                  <a16:creationId xmlns:a16="http://schemas.microsoft.com/office/drawing/2014/main" id="{848D8816-D81A-492D-B12A-3CB28738C552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10151552" y="543950"/>
              <a:ext cx="520103" cy="346735"/>
            </a:xfrm>
            <a:prstGeom prst="rect">
              <a:avLst/>
            </a:prstGeom>
          </p:spPr>
        </p:pic>
        <p:pic>
          <p:nvPicPr>
            <p:cNvPr id="55" name="Grafik 54">
              <a:extLst>
                <a:ext uri="{FF2B5EF4-FFF2-40B4-BE49-F238E27FC236}">
                  <a16:creationId xmlns:a16="http://schemas.microsoft.com/office/drawing/2014/main" id="{9294CCAF-1AD9-47B7-B0EA-CBB72BBD9E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/>
            <a:srcRect l="1" r="2571"/>
            <a:stretch/>
          </p:blipFill>
          <p:spPr>
            <a:xfrm>
              <a:off x="9600124" y="543950"/>
              <a:ext cx="563033" cy="346735"/>
            </a:xfrm>
            <a:prstGeom prst="rect">
              <a:avLst/>
            </a:prstGeom>
          </p:spPr>
        </p:pic>
      </p:grpSp>
      <p:sp>
        <p:nvSpPr>
          <p:cNvPr id="31" name="Textfeld 30">
            <a:extLst>
              <a:ext uri="{FF2B5EF4-FFF2-40B4-BE49-F238E27FC236}">
                <a16:creationId xmlns:a16="http://schemas.microsoft.com/office/drawing/2014/main" id="{E44E3F24-F410-4C2A-B88C-5C665F4CB7DE}"/>
              </a:ext>
            </a:extLst>
          </p:cNvPr>
          <p:cNvSpPr txBox="1"/>
          <p:nvPr/>
        </p:nvSpPr>
        <p:spPr>
          <a:xfrm>
            <a:off x="3758422" y="3267040"/>
            <a:ext cx="18747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/>
              <a:t>Removable</a:t>
            </a:r>
            <a:r>
              <a:rPr lang="de-DE" sz="1600"/>
              <a:t> </a:t>
            </a:r>
            <a:r>
              <a:rPr lang="en-GB" sz="1600"/>
              <a:t>baffle</a:t>
            </a:r>
          </a:p>
        </p:txBody>
      </p:sp>
    </p:spTree>
    <p:extLst>
      <p:ext uri="{BB962C8B-B14F-4D97-AF65-F5344CB8AC3E}">
        <p14:creationId xmlns:p14="http://schemas.microsoft.com/office/powerpoint/2010/main" val="30324285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D3900D-DB26-4145-B0FB-F269E487C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Scope of supply</a:t>
            </a:r>
            <a:br>
              <a:rPr lang="en-US"/>
            </a:br>
            <a:r>
              <a:rPr lang="en-US"/>
              <a:t>Plug type E+F, G, I</a:t>
            </a:r>
            <a:endParaRPr lang="en-US">
              <a:solidFill>
                <a:srgbClr val="FF0000"/>
              </a:solidFill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81CCFE7C-4989-4170-8EA8-0D6BAB4750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1988" y="1561523"/>
            <a:ext cx="1800225" cy="1438275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4E069506-A9B0-4FEB-91CF-4A56BC55B1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3786" y="4458599"/>
            <a:ext cx="1800225" cy="1457325"/>
          </a:xfrm>
          <a:prstGeom prst="rect">
            <a:avLst/>
          </a:prstGeom>
        </p:spPr>
      </p:pic>
      <p:cxnSp>
        <p:nvCxnSpPr>
          <p:cNvPr id="46" name="Gerader Verbinder 45">
            <a:extLst>
              <a:ext uri="{FF2B5EF4-FFF2-40B4-BE49-F238E27FC236}">
                <a16:creationId xmlns:a16="http://schemas.microsoft.com/office/drawing/2014/main" id="{EDABAB03-D1E0-4002-B55F-4347E707578D}"/>
              </a:ext>
            </a:extLst>
          </p:cNvPr>
          <p:cNvCxnSpPr>
            <a:cxnSpLocks/>
          </p:cNvCxnSpPr>
          <p:nvPr/>
        </p:nvCxnSpPr>
        <p:spPr>
          <a:xfrm>
            <a:off x="3215680" y="3970585"/>
            <a:ext cx="8775873" cy="34479"/>
          </a:xfrm>
          <a:prstGeom prst="line">
            <a:avLst/>
          </a:prstGeom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r Verbinder 46">
            <a:extLst>
              <a:ext uri="{FF2B5EF4-FFF2-40B4-BE49-F238E27FC236}">
                <a16:creationId xmlns:a16="http://schemas.microsoft.com/office/drawing/2014/main" id="{5A911566-DB3B-49DE-B999-8B62F828D38D}"/>
              </a:ext>
            </a:extLst>
          </p:cNvPr>
          <p:cNvCxnSpPr>
            <a:cxnSpLocks/>
          </p:cNvCxnSpPr>
          <p:nvPr/>
        </p:nvCxnSpPr>
        <p:spPr>
          <a:xfrm flipV="1">
            <a:off x="3215680" y="1259235"/>
            <a:ext cx="0" cy="5482133"/>
          </a:xfrm>
          <a:prstGeom prst="line">
            <a:avLst/>
          </a:prstGeom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r Verbinder 47">
            <a:extLst>
              <a:ext uri="{FF2B5EF4-FFF2-40B4-BE49-F238E27FC236}">
                <a16:creationId xmlns:a16="http://schemas.microsoft.com/office/drawing/2014/main" id="{B029C1DD-0448-496D-AA99-D037ABF57022}"/>
              </a:ext>
            </a:extLst>
          </p:cNvPr>
          <p:cNvCxnSpPr>
            <a:cxnSpLocks/>
          </p:cNvCxnSpPr>
          <p:nvPr/>
        </p:nvCxnSpPr>
        <p:spPr>
          <a:xfrm flipV="1">
            <a:off x="6096000" y="1259235"/>
            <a:ext cx="0" cy="5422701"/>
          </a:xfrm>
          <a:prstGeom prst="line">
            <a:avLst/>
          </a:prstGeom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Gerader Verbinder 48">
            <a:extLst>
              <a:ext uri="{FF2B5EF4-FFF2-40B4-BE49-F238E27FC236}">
                <a16:creationId xmlns:a16="http://schemas.microsoft.com/office/drawing/2014/main" id="{FD7A56E1-8B41-4E06-9CF2-A4AD0A588A7A}"/>
              </a:ext>
            </a:extLst>
          </p:cNvPr>
          <p:cNvCxnSpPr>
            <a:cxnSpLocks/>
          </p:cNvCxnSpPr>
          <p:nvPr/>
        </p:nvCxnSpPr>
        <p:spPr>
          <a:xfrm flipV="1">
            <a:off x="8976320" y="1259235"/>
            <a:ext cx="0" cy="5422701"/>
          </a:xfrm>
          <a:prstGeom prst="line">
            <a:avLst/>
          </a:prstGeom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Grafik 25" descr="Ein Bild, das Licht, Adapter enthält.&#10;&#10;Automatisch generierte Beschreibung">
            <a:extLst>
              <a:ext uri="{FF2B5EF4-FFF2-40B4-BE49-F238E27FC236}">
                <a16:creationId xmlns:a16="http://schemas.microsoft.com/office/drawing/2014/main" id="{A54B3A52-E7C9-45A8-AFA5-63875E3B41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150" b="96729" l="2440" r="97446">
                        <a14:foregroundMark x1="8883" y1="58301" x2="9874" y2="44434"/>
                        <a14:foregroundMark x1="7892" y1="65723" x2="5414" y2="48535"/>
                        <a14:foregroundMark x1="3202" y1="63818" x2="2592" y2="60010"/>
                        <a14:foregroundMark x1="35875" y1="92041" x2="32787" y2="92871"/>
                        <a14:foregroundMark x1="65917" y1="96484" x2="69501" y2="96777"/>
                        <a14:foregroundMark x1="96111" y1="83545" x2="97446" y2="67773"/>
                        <a14:foregroundMark x1="74800" y1="7666" x2="83530" y2="4150"/>
                        <a14:foregroundMark x1="88220" y1="4980" x2="88220" y2="49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7108" y="1684689"/>
            <a:ext cx="1531650" cy="1195889"/>
          </a:xfrm>
          <a:prstGeom prst="rect">
            <a:avLst/>
          </a:prstGeom>
        </p:spPr>
      </p:pic>
      <p:sp>
        <p:nvSpPr>
          <p:cNvPr id="35" name="Textfeld 34">
            <a:extLst>
              <a:ext uri="{FF2B5EF4-FFF2-40B4-BE49-F238E27FC236}">
                <a16:creationId xmlns:a16="http://schemas.microsoft.com/office/drawing/2014/main" id="{9AED0452-BBFB-48FD-8128-8BA3181BFEC9}"/>
              </a:ext>
            </a:extLst>
          </p:cNvPr>
          <p:cNvSpPr txBox="1"/>
          <p:nvPr/>
        </p:nvSpPr>
        <p:spPr>
          <a:xfrm>
            <a:off x="493200" y="1572179"/>
            <a:ext cx="24121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i="0">
                <a:solidFill>
                  <a:srgbClr val="575757"/>
                </a:solidFill>
                <a:effectLst/>
                <a:latin typeface="Arial" panose="020B0604020202020204" pitchFamily="34" charset="0"/>
              </a:rPr>
              <a:t>BLANCO FWD </a:t>
            </a:r>
          </a:p>
          <a:p>
            <a:pPr algn="ctr"/>
            <a:r>
              <a:rPr lang="en-GB" b="1">
                <a:solidFill>
                  <a:srgbClr val="343499"/>
                </a:solidFill>
                <a:latin typeface="Arial" panose="020B0604020202020204" pitchFamily="34" charset="0"/>
              </a:rPr>
              <a:t>Max</a:t>
            </a:r>
            <a:endParaRPr lang="de-DE" b="1">
              <a:solidFill>
                <a:srgbClr val="343499"/>
              </a:solidFill>
            </a:endParaRPr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880E2926-9C10-4066-BEFD-5EE51AE62C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5600" y="2491200"/>
            <a:ext cx="1630800" cy="2853896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3C9ABB25-B574-47C2-8432-CD61EB7D5AD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01287" y="4438875"/>
            <a:ext cx="1354071" cy="1472324"/>
          </a:xfrm>
          <a:prstGeom prst="rect">
            <a:avLst/>
          </a:prstGeom>
        </p:spPr>
      </p:pic>
      <p:sp>
        <p:nvSpPr>
          <p:cNvPr id="29" name="Textfeld 28">
            <a:extLst>
              <a:ext uri="{FF2B5EF4-FFF2-40B4-BE49-F238E27FC236}">
                <a16:creationId xmlns:a16="http://schemas.microsoft.com/office/drawing/2014/main" id="{13F682F5-6FDC-4324-8FE2-547D8858CBB0}"/>
              </a:ext>
            </a:extLst>
          </p:cNvPr>
          <p:cNvSpPr txBox="1"/>
          <p:nvPr/>
        </p:nvSpPr>
        <p:spPr>
          <a:xfrm>
            <a:off x="335361" y="5945639"/>
            <a:ext cx="2675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Item No. </a:t>
            </a:r>
            <a:r>
              <a:rPr lang="en-US" sz="16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456440, 526648, 470067</a:t>
            </a:r>
            <a:endParaRPr lang="en-US" sz="1600"/>
          </a:p>
        </p:txBody>
      </p:sp>
      <p:pic>
        <p:nvPicPr>
          <p:cNvPr id="30" name="Grafik 29">
            <a:extLst>
              <a:ext uri="{FF2B5EF4-FFF2-40B4-BE49-F238E27FC236}">
                <a16:creationId xmlns:a16="http://schemas.microsoft.com/office/drawing/2014/main" id="{FF069FC4-DFB4-4DE3-8627-4AE51FE05D1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373037" y="1713722"/>
            <a:ext cx="483603" cy="369419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F242FD82-9333-413D-9526-E64DCE07DDB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43155" y="4250189"/>
            <a:ext cx="1781175" cy="1695450"/>
          </a:xfrm>
          <a:prstGeom prst="rect">
            <a:avLst/>
          </a:prstGeom>
        </p:spPr>
      </p:pic>
      <p:sp>
        <p:nvSpPr>
          <p:cNvPr id="34" name="Textfeld 33">
            <a:extLst>
              <a:ext uri="{FF2B5EF4-FFF2-40B4-BE49-F238E27FC236}">
                <a16:creationId xmlns:a16="http://schemas.microsoft.com/office/drawing/2014/main" id="{E934DAB1-5DFC-4E24-AA1A-E786D18EAE32}"/>
              </a:ext>
            </a:extLst>
          </p:cNvPr>
          <p:cNvSpPr txBox="1"/>
          <p:nvPr/>
        </p:nvSpPr>
        <p:spPr>
          <a:xfrm>
            <a:off x="3275728" y="6052622"/>
            <a:ext cx="2801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/>
              <a:t>L-pipe-set </a:t>
            </a:r>
            <a:r>
              <a:rPr lang="en-US" sz="1600" kern="1200">
                <a:solidFill>
                  <a:schemeClr val="dk1"/>
                </a:solidFill>
                <a:latin typeface="+mn-lt"/>
                <a:ea typeface="+mn-ea"/>
                <a:cs typeface="+mn-cs"/>
              </a:rPr>
              <a:t>with dishwasher or overflow connection</a:t>
            </a:r>
            <a:endParaRPr lang="en-US" sz="1600"/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A3E4105B-18F9-4689-8334-7859FABBE022}"/>
              </a:ext>
            </a:extLst>
          </p:cNvPr>
          <p:cNvSpPr txBox="1"/>
          <p:nvPr/>
        </p:nvSpPr>
        <p:spPr>
          <a:xfrm>
            <a:off x="6344609" y="6050351"/>
            <a:ext cx="23985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/>
              <a:t>Overflow connection </a:t>
            </a:r>
            <a:r>
              <a:rPr lang="en-US" sz="1600" strike="noStrike"/>
              <a:t>for all BLANCO sinks</a:t>
            </a:r>
            <a:endParaRPr lang="en-US" sz="1600"/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5629F7B3-C468-46E5-8449-418AD9AD3D27}"/>
              </a:ext>
            </a:extLst>
          </p:cNvPr>
          <p:cNvSpPr txBox="1"/>
          <p:nvPr/>
        </p:nvSpPr>
        <p:spPr>
          <a:xfrm>
            <a:off x="9415676" y="6050350"/>
            <a:ext cx="21217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/>
              <a:t>Wrench for mounting and free blockage</a:t>
            </a: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242BABCA-1BC8-4AAE-BFEE-F643DF5AD27D}"/>
              </a:ext>
            </a:extLst>
          </p:cNvPr>
          <p:cNvSpPr txBox="1"/>
          <p:nvPr/>
        </p:nvSpPr>
        <p:spPr>
          <a:xfrm>
            <a:off x="9025404" y="3263247"/>
            <a:ext cx="29950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/>
              <a:t>Air switch set including cap in chrome and PVD steel</a:t>
            </a:r>
          </a:p>
        </p:txBody>
      </p:sp>
      <p:pic>
        <p:nvPicPr>
          <p:cNvPr id="40" name="Grafik 39">
            <a:extLst>
              <a:ext uri="{FF2B5EF4-FFF2-40B4-BE49-F238E27FC236}">
                <a16:creationId xmlns:a16="http://schemas.microsoft.com/office/drawing/2014/main" id="{5AAD28AE-2CC3-407A-8F9C-32A967C17A9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17023" y="1670456"/>
            <a:ext cx="1438275" cy="1276350"/>
          </a:xfrm>
          <a:prstGeom prst="rect">
            <a:avLst/>
          </a:prstGeom>
        </p:spPr>
      </p:pic>
      <p:sp>
        <p:nvSpPr>
          <p:cNvPr id="41" name="Textfeld 40">
            <a:extLst>
              <a:ext uri="{FF2B5EF4-FFF2-40B4-BE49-F238E27FC236}">
                <a16:creationId xmlns:a16="http://schemas.microsoft.com/office/drawing/2014/main" id="{3AA35EDC-E668-4A38-B071-C2276B4DB37D}"/>
              </a:ext>
            </a:extLst>
          </p:cNvPr>
          <p:cNvSpPr txBox="1"/>
          <p:nvPr/>
        </p:nvSpPr>
        <p:spPr>
          <a:xfrm>
            <a:off x="6609159" y="3263247"/>
            <a:ext cx="18540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/>
              <a:t>Plug and strainer to close drain</a:t>
            </a:r>
          </a:p>
        </p:txBody>
      </p: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DD646F74-65BF-4AF5-822B-016BD552E6B0}"/>
              </a:ext>
            </a:extLst>
          </p:cNvPr>
          <p:cNvGrpSpPr/>
          <p:nvPr/>
        </p:nvGrpSpPr>
        <p:grpSpPr>
          <a:xfrm>
            <a:off x="9080021" y="205581"/>
            <a:ext cx="1591634" cy="685104"/>
            <a:chOff x="9080021" y="205581"/>
            <a:chExt cx="1591634" cy="685104"/>
          </a:xfrm>
        </p:grpSpPr>
        <p:pic>
          <p:nvPicPr>
            <p:cNvPr id="50" name="Grafik 49">
              <a:extLst>
                <a:ext uri="{FF2B5EF4-FFF2-40B4-BE49-F238E27FC236}">
                  <a16:creationId xmlns:a16="http://schemas.microsoft.com/office/drawing/2014/main" id="{17FC567F-6E7A-4E50-B294-4CFAA249478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9080021" y="205581"/>
              <a:ext cx="520103" cy="346905"/>
            </a:xfrm>
            <a:prstGeom prst="rect">
              <a:avLst/>
            </a:prstGeom>
          </p:spPr>
        </p:pic>
        <p:pic>
          <p:nvPicPr>
            <p:cNvPr id="51" name="Grafik 50">
              <a:extLst>
                <a:ext uri="{FF2B5EF4-FFF2-40B4-BE49-F238E27FC236}">
                  <a16:creationId xmlns:a16="http://schemas.microsoft.com/office/drawing/2014/main" id="{00BCE270-3335-48C0-B359-D4362289AA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10164127" y="207443"/>
              <a:ext cx="507528" cy="338418"/>
            </a:xfrm>
            <a:prstGeom prst="rect">
              <a:avLst/>
            </a:prstGeom>
          </p:spPr>
        </p:pic>
        <p:pic>
          <p:nvPicPr>
            <p:cNvPr id="52" name="Grafik 51">
              <a:extLst>
                <a:ext uri="{FF2B5EF4-FFF2-40B4-BE49-F238E27FC236}">
                  <a16:creationId xmlns:a16="http://schemas.microsoft.com/office/drawing/2014/main" id="{2350A509-7EF9-4B11-8B88-13BCA407CE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/>
            <a:srcRect t="-1" b="205"/>
            <a:stretch/>
          </p:blipFill>
          <p:spPr>
            <a:xfrm>
              <a:off x="9600124" y="207443"/>
              <a:ext cx="564030" cy="337724"/>
            </a:xfrm>
            <a:prstGeom prst="rect">
              <a:avLst/>
            </a:prstGeom>
          </p:spPr>
        </p:pic>
        <p:pic>
          <p:nvPicPr>
            <p:cNvPr id="53" name="Grafik 52">
              <a:extLst>
                <a:ext uri="{FF2B5EF4-FFF2-40B4-BE49-F238E27FC236}">
                  <a16:creationId xmlns:a16="http://schemas.microsoft.com/office/drawing/2014/main" id="{B69FF702-176D-4739-8627-EF03142E2D76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9080021" y="543256"/>
              <a:ext cx="520103" cy="347429"/>
            </a:xfrm>
            <a:prstGeom prst="rect">
              <a:avLst/>
            </a:prstGeom>
          </p:spPr>
        </p:pic>
        <p:pic>
          <p:nvPicPr>
            <p:cNvPr id="54" name="Grafik 53">
              <a:extLst>
                <a:ext uri="{FF2B5EF4-FFF2-40B4-BE49-F238E27FC236}">
                  <a16:creationId xmlns:a16="http://schemas.microsoft.com/office/drawing/2014/main" id="{8F1E7A86-09DF-4C72-B21E-168239B5C73E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10151552" y="543950"/>
              <a:ext cx="520103" cy="346735"/>
            </a:xfrm>
            <a:prstGeom prst="rect">
              <a:avLst/>
            </a:prstGeom>
          </p:spPr>
        </p:pic>
        <p:pic>
          <p:nvPicPr>
            <p:cNvPr id="55" name="Grafik 54">
              <a:extLst>
                <a:ext uri="{FF2B5EF4-FFF2-40B4-BE49-F238E27FC236}">
                  <a16:creationId xmlns:a16="http://schemas.microsoft.com/office/drawing/2014/main" id="{1A59216F-7B88-43C9-A149-745A9ED75C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/>
            <a:srcRect l="1" r="2571"/>
            <a:stretch/>
          </p:blipFill>
          <p:spPr>
            <a:xfrm>
              <a:off x="9600124" y="543950"/>
              <a:ext cx="563033" cy="346735"/>
            </a:xfrm>
            <a:prstGeom prst="rect">
              <a:avLst/>
            </a:prstGeom>
          </p:spPr>
        </p:pic>
      </p:grpSp>
      <p:sp>
        <p:nvSpPr>
          <p:cNvPr id="32" name="Textfeld 31">
            <a:extLst>
              <a:ext uri="{FF2B5EF4-FFF2-40B4-BE49-F238E27FC236}">
                <a16:creationId xmlns:a16="http://schemas.microsoft.com/office/drawing/2014/main" id="{ECEC0F1A-33ED-4179-96A2-65741444369B}"/>
              </a:ext>
            </a:extLst>
          </p:cNvPr>
          <p:cNvSpPr txBox="1"/>
          <p:nvPr/>
        </p:nvSpPr>
        <p:spPr>
          <a:xfrm>
            <a:off x="557046" y="5517707"/>
            <a:ext cx="223222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/>
              <a:t>Including pre-installed plug </a:t>
            </a:r>
            <a:endParaRPr lang="en-US" sz="1300">
              <a:solidFill>
                <a:srgbClr val="FF0000"/>
              </a:solidFill>
            </a:endParaRP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AB51EDF0-3B2E-4F13-BE63-16BD81FBC5CC}"/>
              </a:ext>
            </a:extLst>
          </p:cNvPr>
          <p:cNvSpPr txBox="1"/>
          <p:nvPr/>
        </p:nvSpPr>
        <p:spPr>
          <a:xfrm>
            <a:off x="3758422" y="3267040"/>
            <a:ext cx="18747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/>
              <a:t>Removable</a:t>
            </a:r>
            <a:r>
              <a:rPr lang="de-DE" sz="1600"/>
              <a:t> </a:t>
            </a:r>
            <a:r>
              <a:rPr lang="en-GB" sz="1600"/>
              <a:t>baffle</a:t>
            </a:r>
          </a:p>
        </p:txBody>
      </p:sp>
    </p:spTree>
    <p:extLst>
      <p:ext uri="{BB962C8B-B14F-4D97-AF65-F5344CB8AC3E}">
        <p14:creationId xmlns:p14="http://schemas.microsoft.com/office/powerpoint/2010/main" val="36892399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D3900D-DB26-4145-B0FB-F269E487C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Scope of supply</a:t>
            </a:r>
            <a:br>
              <a:rPr lang="en-US"/>
            </a:br>
            <a:r>
              <a:rPr lang="en-US"/>
              <a:t>Plug type B</a:t>
            </a:r>
            <a:endParaRPr lang="en-US">
              <a:solidFill>
                <a:srgbClr val="FF0000"/>
              </a:solidFill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81CCFE7C-4989-4170-8EA8-0D6BAB4750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1988" y="1561523"/>
            <a:ext cx="1800225" cy="1438275"/>
          </a:xfrm>
          <a:prstGeom prst="rect">
            <a:avLst/>
          </a:prstGeom>
        </p:spPr>
      </p:pic>
      <p:cxnSp>
        <p:nvCxnSpPr>
          <p:cNvPr id="46" name="Gerader Verbinder 45">
            <a:extLst>
              <a:ext uri="{FF2B5EF4-FFF2-40B4-BE49-F238E27FC236}">
                <a16:creationId xmlns:a16="http://schemas.microsoft.com/office/drawing/2014/main" id="{EDABAB03-D1E0-4002-B55F-4347E707578D}"/>
              </a:ext>
            </a:extLst>
          </p:cNvPr>
          <p:cNvCxnSpPr>
            <a:cxnSpLocks/>
          </p:cNvCxnSpPr>
          <p:nvPr/>
        </p:nvCxnSpPr>
        <p:spPr>
          <a:xfrm>
            <a:off x="3215680" y="3970585"/>
            <a:ext cx="8775873" cy="34479"/>
          </a:xfrm>
          <a:prstGeom prst="line">
            <a:avLst/>
          </a:prstGeom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r Verbinder 46">
            <a:extLst>
              <a:ext uri="{FF2B5EF4-FFF2-40B4-BE49-F238E27FC236}">
                <a16:creationId xmlns:a16="http://schemas.microsoft.com/office/drawing/2014/main" id="{5A911566-DB3B-49DE-B999-8B62F828D38D}"/>
              </a:ext>
            </a:extLst>
          </p:cNvPr>
          <p:cNvCxnSpPr>
            <a:cxnSpLocks/>
          </p:cNvCxnSpPr>
          <p:nvPr/>
        </p:nvCxnSpPr>
        <p:spPr>
          <a:xfrm flipV="1">
            <a:off x="3215680" y="1259235"/>
            <a:ext cx="0" cy="5482133"/>
          </a:xfrm>
          <a:prstGeom prst="line">
            <a:avLst/>
          </a:prstGeom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r Verbinder 47">
            <a:extLst>
              <a:ext uri="{FF2B5EF4-FFF2-40B4-BE49-F238E27FC236}">
                <a16:creationId xmlns:a16="http://schemas.microsoft.com/office/drawing/2014/main" id="{B029C1DD-0448-496D-AA99-D037ABF57022}"/>
              </a:ext>
            </a:extLst>
          </p:cNvPr>
          <p:cNvCxnSpPr>
            <a:cxnSpLocks/>
          </p:cNvCxnSpPr>
          <p:nvPr/>
        </p:nvCxnSpPr>
        <p:spPr>
          <a:xfrm flipV="1">
            <a:off x="6096000" y="1259235"/>
            <a:ext cx="0" cy="5422701"/>
          </a:xfrm>
          <a:prstGeom prst="line">
            <a:avLst/>
          </a:prstGeom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Gerader Verbinder 48">
            <a:extLst>
              <a:ext uri="{FF2B5EF4-FFF2-40B4-BE49-F238E27FC236}">
                <a16:creationId xmlns:a16="http://schemas.microsoft.com/office/drawing/2014/main" id="{FD7A56E1-8B41-4E06-9CF2-A4AD0A588A7A}"/>
              </a:ext>
            </a:extLst>
          </p:cNvPr>
          <p:cNvCxnSpPr>
            <a:cxnSpLocks/>
          </p:cNvCxnSpPr>
          <p:nvPr/>
        </p:nvCxnSpPr>
        <p:spPr>
          <a:xfrm flipV="1">
            <a:off x="8976320" y="1259235"/>
            <a:ext cx="0" cy="5422701"/>
          </a:xfrm>
          <a:prstGeom prst="line">
            <a:avLst/>
          </a:prstGeom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Grafik 31">
            <a:extLst>
              <a:ext uri="{FF2B5EF4-FFF2-40B4-BE49-F238E27FC236}">
                <a16:creationId xmlns:a16="http://schemas.microsoft.com/office/drawing/2014/main" id="{1C8D3946-F11E-4B2F-A2D8-953BD878D2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821" y="2491559"/>
            <a:ext cx="1632342" cy="2890605"/>
          </a:xfrm>
          <a:prstGeom prst="rect">
            <a:avLst/>
          </a:prstGeom>
        </p:spPr>
      </p:pic>
      <p:sp>
        <p:nvSpPr>
          <p:cNvPr id="35" name="Textfeld 34">
            <a:extLst>
              <a:ext uri="{FF2B5EF4-FFF2-40B4-BE49-F238E27FC236}">
                <a16:creationId xmlns:a16="http://schemas.microsoft.com/office/drawing/2014/main" id="{9AED0452-BBFB-48FD-8128-8BA3181BFEC9}"/>
              </a:ext>
            </a:extLst>
          </p:cNvPr>
          <p:cNvSpPr txBox="1"/>
          <p:nvPr/>
        </p:nvSpPr>
        <p:spPr>
          <a:xfrm>
            <a:off x="493927" y="1572179"/>
            <a:ext cx="24121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i="0">
                <a:solidFill>
                  <a:srgbClr val="575757"/>
                </a:solidFill>
                <a:effectLst/>
                <a:latin typeface="Arial" panose="020B0604020202020204" pitchFamily="34" charset="0"/>
              </a:rPr>
              <a:t>BLANCO FWD </a:t>
            </a:r>
          </a:p>
          <a:p>
            <a:pPr algn="ctr"/>
            <a:r>
              <a:rPr lang="en-GB" b="1" i="0">
                <a:solidFill>
                  <a:srgbClr val="343499"/>
                </a:solidFill>
                <a:latin typeface="Arial" panose="020B0604020202020204" pitchFamily="34" charset="0"/>
              </a:rPr>
              <a:t>Lite</a:t>
            </a:r>
            <a:endParaRPr lang="de-DE" b="1">
              <a:solidFill>
                <a:srgbClr val="343499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C1DCFC4-AC67-494A-85CF-132FA97D01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7274" y="1536213"/>
            <a:ext cx="1561130" cy="1673983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57817387-B9DB-4E56-8C64-99114A78DF32}"/>
              </a:ext>
            </a:extLst>
          </p:cNvPr>
          <p:cNvSpPr txBox="1"/>
          <p:nvPr/>
        </p:nvSpPr>
        <p:spPr>
          <a:xfrm>
            <a:off x="335361" y="5945639"/>
            <a:ext cx="26755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Item No. </a:t>
            </a:r>
            <a:r>
              <a:rPr lang="en-US" sz="16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442977</a:t>
            </a:r>
            <a:endParaRPr lang="en-US" sz="1600"/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217E554E-C280-4419-94F7-82C40E40DAC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5835"/>
          <a:stretch/>
        </p:blipFill>
        <p:spPr>
          <a:xfrm>
            <a:off x="9464928" y="208100"/>
            <a:ext cx="1106985" cy="561289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BECA81F9-364E-440F-9A92-8C23A061C431}"/>
              </a:ext>
            </a:extLst>
          </p:cNvPr>
          <p:cNvSpPr txBox="1"/>
          <p:nvPr/>
        </p:nvSpPr>
        <p:spPr>
          <a:xfrm>
            <a:off x="557046" y="5517707"/>
            <a:ext cx="223222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/>
              <a:t>Including pre-installed plug </a:t>
            </a:r>
            <a:endParaRPr lang="en-US" sz="1300">
              <a:solidFill>
                <a:srgbClr val="FF0000"/>
              </a:solidFill>
            </a:endParaRP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274E1A01-8015-422A-AFD4-64E17588BA3A}"/>
              </a:ext>
            </a:extLst>
          </p:cNvPr>
          <p:cNvSpPr txBox="1"/>
          <p:nvPr/>
        </p:nvSpPr>
        <p:spPr>
          <a:xfrm>
            <a:off x="6529705" y="3265899"/>
            <a:ext cx="21478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/>
              <a:t>Stopper </a:t>
            </a:r>
            <a:r>
              <a:rPr lang="en-GB" sz="1600"/>
              <a:t>to close drain</a:t>
            </a:r>
            <a:endParaRPr lang="de-DE" sz="1600"/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267EF2BA-FF90-4161-AEA7-0DBB8F4079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09474" y="1574406"/>
            <a:ext cx="1354071" cy="1472324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04B5BA13-CB1A-421A-9729-1DFC144271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09468" y="4336435"/>
            <a:ext cx="1781175" cy="1695450"/>
          </a:xfrm>
          <a:prstGeom prst="rect">
            <a:avLst/>
          </a:prstGeom>
        </p:spPr>
      </p:pic>
      <p:sp>
        <p:nvSpPr>
          <p:cNvPr id="27" name="Textfeld 26">
            <a:extLst>
              <a:ext uri="{FF2B5EF4-FFF2-40B4-BE49-F238E27FC236}">
                <a16:creationId xmlns:a16="http://schemas.microsoft.com/office/drawing/2014/main" id="{CEF4D550-B63A-49F2-835E-A18503507FB9}"/>
              </a:ext>
            </a:extLst>
          </p:cNvPr>
          <p:cNvSpPr txBox="1"/>
          <p:nvPr/>
        </p:nvSpPr>
        <p:spPr>
          <a:xfrm>
            <a:off x="3539175" y="6073250"/>
            <a:ext cx="21217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/>
              <a:t>Wrench for mounting and free blockage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18252AED-51C8-48B3-8019-B4FBD8913BDE}"/>
              </a:ext>
            </a:extLst>
          </p:cNvPr>
          <p:cNvSpPr txBox="1"/>
          <p:nvPr/>
        </p:nvSpPr>
        <p:spPr>
          <a:xfrm>
            <a:off x="9171213" y="3267040"/>
            <a:ext cx="2801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/>
              <a:t>L-pipe-set </a:t>
            </a:r>
            <a:r>
              <a:rPr lang="en-US" sz="1600" kern="1200">
                <a:solidFill>
                  <a:schemeClr val="dk1"/>
                </a:solidFill>
                <a:latin typeface="+mn-lt"/>
                <a:ea typeface="+mn-ea"/>
                <a:cs typeface="+mn-cs"/>
              </a:rPr>
              <a:t>with dishwasher or overflow connection</a:t>
            </a:r>
            <a:endParaRPr lang="en-US" sz="1600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C6928386-C52D-4FDF-BCA7-05F97EEC590D}"/>
              </a:ext>
            </a:extLst>
          </p:cNvPr>
          <p:cNvSpPr txBox="1"/>
          <p:nvPr/>
        </p:nvSpPr>
        <p:spPr>
          <a:xfrm>
            <a:off x="3758422" y="3267040"/>
            <a:ext cx="18747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/>
              <a:t>Removable</a:t>
            </a:r>
            <a:r>
              <a:rPr lang="de-DE" sz="1600"/>
              <a:t> </a:t>
            </a:r>
            <a:r>
              <a:rPr lang="en-GB" sz="1600"/>
              <a:t>baffle</a:t>
            </a:r>
          </a:p>
        </p:txBody>
      </p:sp>
    </p:spTree>
    <p:extLst>
      <p:ext uri="{BB962C8B-B14F-4D97-AF65-F5344CB8AC3E}">
        <p14:creationId xmlns:p14="http://schemas.microsoft.com/office/powerpoint/2010/main" val="39936286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D3900D-DB26-4145-B0FB-F269E487C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Scope of supply</a:t>
            </a:r>
            <a:br>
              <a:rPr lang="en-US"/>
            </a:br>
            <a:r>
              <a:rPr lang="en-US"/>
              <a:t>Plug type B</a:t>
            </a:r>
            <a:endParaRPr lang="en-US">
              <a:solidFill>
                <a:srgbClr val="FF0000"/>
              </a:solidFill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81CCFE7C-4989-4170-8EA8-0D6BAB4750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1988" y="1561523"/>
            <a:ext cx="1800225" cy="1438275"/>
          </a:xfrm>
          <a:prstGeom prst="rect">
            <a:avLst/>
          </a:prstGeom>
        </p:spPr>
      </p:pic>
      <p:cxnSp>
        <p:nvCxnSpPr>
          <p:cNvPr id="46" name="Gerader Verbinder 45">
            <a:extLst>
              <a:ext uri="{FF2B5EF4-FFF2-40B4-BE49-F238E27FC236}">
                <a16:creationId xmlns:a16="http://schemas.microsoft.com/office/drawing/2014/main" id="{EDABAB03-D1E0-4002-B55F-4347E707578D}"/>
              </a:ext>
            </a:extLst>
          </p:cNvPr>
          <p:cNvCxnSpPr>
            <a:cxnSpLocks/>
          </p:cNvCxnSpPr>
          <p:nvPr/>
        </p:nvCxnSpPr>
        <p:spPr>
          <a:xfrm>
            <a:off x="3215680" y="3970585"/>
            <a:ext cx="8775873" cy="34479"/>
          </a:xfrm>
          <a:prstGeom prst="line">
            <a:avLst/>
          </a:prstGeom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r Verbinder 46">
            <a:extLst>
              <a:ext uri="{FF2B5EF4-FFF2-40B4-BE49-F238E27FC236}">
                <a16:creationId xmlns:a16="http://schemas.microsoft.com/office/drawing/2014/main" id="{5A911566-DB3B-49DE-B999-8B62F828D38D}"/>
              </a:ext>
            </a:extLst>
          </p:cNvPr>
          <p:cNvCxnSpPr>
            <a:cxnSpLocks/>
          </p:cNvCxnSpPr>
          <p:nvPr/>
        </p:nvCxnSpPr>
        <p:spPr>
          <a:xfrm flipV="1">
            <a:off x="3215680" y="1259235"/>
            <a:ext cx="0" cy="5482133"/>
          </a:xfrm>
          <a:prstGeom prst="line">
            <a:avLst/>
          </a:prstGeom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r Verbinder 47">
            <a:extLst>
              <a:ext uri="{FF2B5EF4-FFF2-40B4-BE49-F238E27FC236}">
                <a16:creationId xmlns:a16="http://schemas.microsoft.com/office/drawing/2014/main" id="{B029C1DD-0448-496D-AA99-D037ABF57022}"/>
              </a:ext>
            </a:extLst>
          </p:cNvPr>
          <p:cNvCxnSpPr>
            <a:cxnSpLocks/>
          </p:cNvCxnSpPr>
          <p:nvPr/>
        </p:nvCxnSpPr>
        <p:spPr>
          <a:xfrm flipV="1">
            <a:off x="6096000" y="1259235"/>
            <a:ext cx="0" cy="5422701"/>
          </a:xfrm>
          <a:prstGeom prst="line">
            <a:avLst/>
          </a:prstGeom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Gerader Verbinder 48">
            <a:extLst>
              <a:ext uri="{FF2B5EF4-FFF2-40B4-BE49-F238E27FC236}">
                <a16:creationId xmlns:a16="http://schemas.microsoft.com/office/drawing/2014/main" id="{FD7A56E1-8B41-4E06-9CF2-A4AD0A588A7A}"/>
              </a:ext>
            </a:extLst>
          </p:cNvPr>
          <p:cNvCxnSpPr>
            <a:cxnSpLocks/>
          </p:cNvCxnSpPr>
          <p:nvPr/>
        </p:nvCxnSpPr>
        <p:spPr>
          <a:xfrm flipV="1">
            <a:off x="8976320" y="1259235"/>
            <a:ext cx="0" cy="5422701"/>
          </a:xfrm>
          <a:prstGeom prst="line">
            <a:avLst/>
          </a:prstGeom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feld 34">
            <a:extLst>
              <a:ext uri="{FF2B5EF4-FFF2-40B4-BE49-F238E27FC236}">
                <a16:creationId xmlns:a16="http://schemas.microsoft.com/office/drawing/2014/main" id="{9AED0452-BBFB-48FD-8128-8BA3181BFEC9}"/>
              </a:ext>
            </a:extLst>
          </p:cNvPr>
          <p:cNvSpPr txBox="1"/>
          <p:nvPr/>
        </p:nvSpPr>
        <p:spPr>
          <a:xfrm>
            <a:off x="493200" y="1573200"/>
            <a:ext cx="24121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i="0">
                <a:solidFill>
                  <a:srgbClr val="575757"/>
                </a:solidFill>
                <a:effectLst/>
                <a:latin typeface="Arial" panose="020B0604020202020204" pitchFamily="34" charset="0"/>
              </a:rPr>
              <a:t>BLANCO FWD </a:t>
            </a:r>
            <a:r>
              <a:rPr lang="en-GB" b="1">
                <a:solidFill>
                  <a:srgbClr val="343499"/>
                </a:solidFill>
                <a:latin typeface="Arial" panose="020B0604020202020204" pitchFamily="34" charset="0"/>
              </a:rPr>
              <a:t>Medium</a:t>
            </a:r>
            <a:endParaRPr lang="de-DE" b="1">
              <a:solidFill>
                <a:srgbClr val="343499"/>
              </a:solidFill>
            </a:endParaRPr>
          </a:p>
        </p:txBody>
      </p:sp>
      <p:pic>
        <p:nvPicPr>
          <p:cNvPr id="23" name="Grafik 22" descr="Ein Bild, das drinnen, Küchengeräte, Kaffeemaschine, Küchengerät enthält.&#10;&#10;Automatisch generierte Beschreibung">
            <a:extLst>
              <a:ext uri="{FF2B5EF4-FFF2-40B4-BE49-F238E27FC236}">
                <a16:creationId xmlns:a16="http://schemas.microsoft.com/office/drawing/2014/main" id="{D7A54DB9-3F58-4827-8C6F-4D19C3EB8D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600" y="2491200"/>
            <a:ext cx="1630800" cy="2855813"/>
          </a:xfrm>
          <a:prstGeom prst="rect">
            <a:avLst/>
          </a:prstGeom>
        </p:spPr>
      </p:pic>
      <p:sp>
        <p:nvSpPr>
          <p:cNvPr id="28" name="Textfeld 27">
            <a:extLst>
              <a:ext uri="{FF2B5EF4-FFF2-40B4-BE49-F238E27FC236}">
                <a16:creationId xmlns:a16="http://schemas.microsoft.com/office/drawing/2014/main" id="{56B1CDBB-C010-4D7A-962F-878A8F59825E}"/>
              </a:ext>
            </a:extLst>
          </p:cNvPr>
          <p:cNvSpPr txBox="1"/>
          <p:nvPr/>
        </p:nvSpPr>
        <p:spPr>
          <a:xfrm>
            <a:off x="335361" y="5945639"/>
            <a:ext cx="26755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Item No. </a:t>
            </a:r>
            <a:r>
              <a:rPr lang="en-US" sz="16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442978</a:t>
            </a:r>
            <a:endParaRPr lang="en-US" sz="1600"/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316393C5-597B-4410-AD28-1792297D726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5835"/>
          <a:stretch/>
        </p:blipFill>
        <p:spPr>
          <a:xfrm>
            <a:off x="9464928" y="208100"/>
            <a:ext cx="1106985" cy="561289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FCA903FC-35F0-4D18-B591-FB3384B585F7}"/>
              </a:ext>
            </a:extLst>
          </p:cNvPr>
          <p:cNvSpPr txBox="1"/>
          <p:nvPr/>
        </p:nvSpPr>
        <p:spPr>
          <a:xfrm>
            <a:off x="557046" y="5517707"/>
            <a:ext cx="223222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/>
              <a:t>Including pre-installed plug </a:t>
            </a:r>
            <a:endParaRPr lang="en-US" sz="1300">
              <a:solidFill>
                <a:srgbClr val="FF0000"/>
              </a:solidFill>
            </a:endParaRPr>
          </a:p>
        </p:txBody>
      </p:sp>
      <p:pic>
        <p:nvPicPr>
          <p:cNvPr id="34" name="Grafik 33">
            <a:extLst>
              <a:ext uri="{FF2B5EF4-FFF2-40B4-BE49-F238E27FC236}">
                <a16:creationId xmlns:a16="http://schemas.microsoft.com/office/drawing/2014/main" id="{214DB782-FCDD-4774-AB2B-06A5DD72E0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17023" y="1670456"/>
            <a:ext cx="1438275" cy="1276350"/>
          </a:xfrm>
          <a:prstGeom prst="rect">
            <a:avLst/>
          </a:prstGeom>
        </p:spPr>
      </p:pic>
      <p:sp>
        <p:nvSpPr>
          <p:cNvPr id="37" name="Textfeld 36">
            <a:extLst>
              <a:ext uri="{FF2B5EF4-FFF2-40B4-BE49-F238E27FC236}">
                <a16:creationId xmlns:a16="http://schemas.microsoft.com/office/drawing/2014/main" id="{9F726324-F969-4528-B450-7FACE14FD070}"/>
              </a:ext>
            </a:extLst>
          </p:cNvPr>
          <p:cNvSpPr txBox="1"/>
          <p:nvPr/>
        </p:nvSpPr>
        <p:spPr>
          <a:xfrm>
            <a:off x="6609159" y="3263247"/>
            <a:ext cx="18540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/>
              <a:t>Plug and strainer to close drain</a:t>
            </a:r>
          </a:p>
        </p:txBody>
      </p:sp>
      <p:pic>
        <p:nvPicPr>
          <p:cNvPr id="38" name="Grafik 37">
            <a:extLst>
              <a:ext uri="{FF2B5EF4-FFF2-40B4-BE49-F238E27FC236}">
                <a16:creationId xmlns:a16="http://schemas.microsoft.com/office/drawing/2014/main" id="{9AE67F59-F7AD-412E-A86E-254E8D2431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09474" y="1574406"/>
            <a:ext cx="1354071" cy="1472324"/>
          </a:xfrm>
          <a:prstGeom prst="rect">
            <a:avLst/>
          </a:prstGeom>
        </p:spPr>
      </p:pic>
      <p:pic>
        <p:nvPicPr>
          <p:cNvPr id="39" name="Grafik 38">
            <a:extLst>
              <a:ext uri="{FF2B5EF4-FFF2-40B4-BE49-F238E27FC236}">
                <a16:creationId xmlns:a16="http://schemas.microsoft.com/office/drawing/2014/main" id="{4CA2868B-A583-44C5-B3F6-B399ACCFDA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09468" y="4336435"/>
            <a:ext cx="1781175" cy="1695450"/>
          </a:xfrm>
          <a:prstGeom prst="rect">
            <a:avLst/>
          </a:prstGeom>
        </p:spPr>
      </p:pic>
      <p:sp>
        <p:nvSpPr>
          <p:cNvPr id="40" name="Textfeld 39">
            <a:extLst>
              <a:ext uri="{FF2B5EF4-FFF2-40B4-BE49-F238E27FC236}">
                <a16:creationId xmlns:a16="http://schemas.microsoft.com/office/drawing/2014/main" id="{A764888E-9B8B-4D5E-B647-76566B70C649}"/>
              </a:ext>
            </a:extLst>
          </p:cNvPr>
          <p:cNvSpPr txBox="1"/>
          <p:nvPr/>
        </p:nvSpPr>
        <p:spPr>
          <a:xfrm>
            <a:off x="3539175" y="6073250"/>
            <a:ext cx="21217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/>
              <a:t>Wrench for mounting and free blockage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E499A0DF-4589-4757-BD4B-295E7A6022A4}"/>
              </a:ext>
            </a:extLst>
          </p:cNvPr>
          <p:cNvSpPr txBox="1"/>
          <p:nvPr/>
        </p:nvSpPr>
        <p:spPr>
          <a:xfrm>
            <a:off x="9171213" y="3267040"/>
            <a:ext cx="2801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/>
              <a:t>L-pipe-set </a:t>
            </a:r>
            <a:r>
              <a:rPr lang="en-US" sz="1600" kern="1200">
                <a:solidFill>
                  <a:schemeClr val="dk1"/>
                </a:solidFill>
                <a:latin typeface="+mn-lt"/>
                <a:ea typeface="+mn-ea"/>
                <a:cs typeface="+mn-cs"/>
              </a:rPr>
              <a:t>with dishwasher or overflow connection</a:t>
            </a:r>
            <a:endParaRPr lang="en-US" sz="1600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EB105E84-CECD-4086-8872-113936DBA6E2}"/>
              </a:ext>
            </a:extLst>
          </p:cNvPr>
          <p:cNvSpPr txBox="1"/>
          <p:nvPr/>
        </p:nvSpPr>
        <p:spPr>
          <a:xfrm>
            <a:off x="3758422" y="3267040"/>
            <a:ext cx="18747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/>
              <a:t>Removable</a:t>
            </a:r>
            <a:r>
              <a:rPr lang="de-DE" sz="1600"/>
              <a:t> </a:t>
            </a:r>
            <a:r>
              <a:rPr lang="en-GB" sz="1600"/>
              <a:t>baffle</a:t>
            </a:r>
          </a:p>
        </p:txBody>
      </p:sp>
    </p:spTree>
    <p:extLst>
      <p:ext uri="{BB962C8B-B14F-4D97-AF65-F5344CB8AC3E}">
        <p14:creationId xmlns:p14="http://schemas.microsoft.com/office/powerpoint/2010/main" val="37256364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D3900D-DB26-4145-B0FB-F269E487C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Scope of supply</a:t>
            </a:r>
            <a:br>
              <a:rPr lang="en-US"/>
            </a:br>
            <a:r>
              <a:rPr lang="en-US"/>
              <a:t>Plug type B</a:t>
            </a:r>
            <a:endParaRPr lang="en-US">
              <a:solidFill>
                <a:srgbClr val="FF0000"/>
              </a:solidFill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81CCFE7C-4989-4170-8EA8-0D6BAB4750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1988" y="1561523"/>
            <a:ext cx="1800225" cy="1438275"/>
          </a:xfrm>
          <a:prstGeom prst="rect">
            <a:avLst/>
          </a:prstGeom>
        </p:spPr>
      </p:pic>
      <p:cxnSp>
        <p:nvCxnSpPr>
          <p:cNvPr id="46" name="Gerader Verbinder 45">
            <a:extLst>
              <a:ext uri="{FF2B5EF4-FFF2-40B4-BE49-F238E27FC236}">
                <a16:creationId xmlns:a16="http://schemas.microsoft.com/office/drawing/2014/main" id="{EDABAB03-D1E0-4002-B55F-4347E707578D}"/>
              </a:ext>
            </a:extLst>
          </p:cNvPr>
          <p:cNvCxnSpPr>
            <a:cxnSpLocks/>
          </p:cNvCxnSpPr>
          <p:nvPr/>
        </p:nvCxnSpPr>
        <p:spPr>
          <a:xfrm>
            <a:off x="3215680" y="3970585"/>
            <a:ext cx="8775873" cy="34479"/>
          </a:xfrm>
          <a:prstGeom prst="line">
            <a:avLst/>
          </a:prstGeom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r Verbinder 46">
            <a:extLst>
              <a:ext uri="{FF2B5EF4-FFF2-40B4-BE49-F238E27FC236}">
                <a16:creationId xmlns:a16="http://schemas.microsoft.com/office/drawing/2014/main" id="{5A911566-DB3B-49DE-B999-8B62F828D38D}"/>
              </a:ext>
            </a:extLst>
          </p:cNvPr>
          <p:cNvCxnSpPr>
            <a:cxnSpLocks/>
          </p:cNvCxnSpPr>
          <p:nvPr/>
        </p:nvCxnSpPr>
        <p:spPr>
          <a:xfrm flipV="1">
            <a:off x="3215680" y="1259235"/>
            <a:ext cx="0" cy="5482133"/>
          </a:xfrm>
          <a:prstGeom prst="line">
            <a:avLst/>
          </a:prstGeom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r Verbinder 47">
            <a:extLst>
              <a:ext uri="{FF2B5EF4-FFF2-40B4-BE49-F238E27FC236}">
                <a16:creationId xmlns:a16="http://schemas.microsoft.com/office/drawing/2014/main" id="{B029C1DD-0448-496D-AA99-D037ABF57022}"/>
              </a:ext>
            </a:extLst>
          </p:cNvPr>
          <p:cNvCxnSpPr>
            <a:cxnSpLocks/>
          </p:cNvCxnSpPr>
          <p:nvPr/>
        </p:nvCxnSpPr>
        <p:spPr>
          <a:xfrm flipV="1">
            <a:off x="6096000" y="1259235"/>
            <a:ext cx="0" cy="5422701"/>
          </a:xfrm>
          <a:prstGeom prst="line">
            <a:avLst/>
          </a:prstGeom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Gerader Verbinder 48">
            <a:extLst>
              <a:ext uri="{FF2B5EF4-FFF2-40B4-BE49-F238E27FC236}">
                <a16:creationId xmlns:a16="http://schemas.microsoft.com/office/drawing/2014/main" id="{FD7A56E1-8B41-4E06-9CF2-A4AD0A588A7A}"/>
              </a:ext>
            </a:extLst>
          </p:cNvPr>
          <p:cNvCxnSpPr>
            <a:cxnSpLocks/>
          </p:cNvCxnSpPr>
          <p:nvPr/>
        </p:nvCxnSpPr>
        <p:spPr>
          <a:xfrm flipV="1">
            <a:off x="8976320" y="1259235"/>
            <a:ext cx="0" cy="5422701"/>
          </a:xfrm>
          <a:prstGeom prst="line">
            <a:avLst/>
          </a:prstGeom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feld 34">
            <a:extLst>
              <a:ext uri="{FF2B5EF4-FFF2-40B4-BE49-F238E27FC236}">
                <a16:creationId xmlns:a16="http://schemas.microsoft.com/office/drawing/2014/main" id="{9AED0452-BBFB-48FD-8128-8BA3181BFEC9}"/>
              </a:ext>
            </a:extLst>
          </p:cNvPr>
          <p:cNvSpPr txBox="1"/>
          <p:nvPr/>
        </p:nvSpPr>
        <p:spPr>
          <a:xfrm>
            <a:off x="493200" y="1572179"/>
            <a:ext cx="24121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i="0">
                <a:solidFill>
                  <a:srgbClr val="575757"/>
                </a:solidFill>
                <a:effectLst/>
                <a:latin typeface="Arial" panose="020B0604020202020204" pitchFamily="34" charset="0"/>
              </a:rPr>
              <a:t>BLANCO FWD </a:t>
            </a:r>
          </a:p>
          <a:p>
            <a:pPr algn="ctr"/>
            <a:r>
              <a:rPr lang="en-GB" b="1">
                <a:solidFill>
                  <a:srgbClr val="343499"/>
                </a:solidFill>
                <a:latin typeface="Arial" panose="020B0604020202020204" pitchFamily="34" charset="0"/>
              </a:rPr>
              <a:t>Max</a:t>
            </a:r>
            <a:endParaRPr lang="de-DE" b="1">
              <a:solidFill>
                <a:srgbClr val="343499"/>
              </a:solidFill>
            </a:endParaRPr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27A68C0B-E5EA-4C33-8293-DFF9D4B9BC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7023" y="1670456"/>
            <a:ext cx="1438275" cy="1276350"/>
          </a:xfrm>
          <a:prstGeom prst="rect">
            <a:avLst/>
          </a:prstGeom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880E2926-9C10-4066-BEFD-5EE51AE62C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5600" y="2491200"/>
            <a:ext cx="1630800" cy="2853896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3C9ABB25-B574-47C2-8432-CD61EB7D5A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09474" y="1574406"/>
            <a:ext cx="1354071" cy="1472324"/>
          </a:xfrm>
          <a:prstGeom prst="rect">
            <a:avLst/>
          </a:prstGeom>
        </p:spPr>
      </p:pic>
      <p:sp>
        <p:nvSpPr>
          <p:cNvPr id="29" name="Textfeld 28">
            <a:extLst>
              <a:ext uri="{FF2B5EF4-FFF2-40B4-BE49-F238E27FC236}">
                <a16:creationId xmlns:a16="http://schemas.microsoft.com/office/drawing/2014/main" id="{13F682F5-6FDC-4324-8FE2-547D8858CBB0}"/>
              </a:ext>
            </a:extLst>
          </p:cNvPr>
          <p:cNvSpPr txBox="1"/>
          <p:nvPr/>
        </p:nvSpPr>
        <p:spPr>
          <a:xfrm>
            <a:off x="335361" y="5945639"/>
            <a:ext cx="26755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Item No. </a:t>
            </a:r>
            <a:r>
              <a:rPr lang="en-US" sz="16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442979</a:t>
            </a:r>
            <a:endParaRPr lang="en-US" sz="1600"/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381EC322-6120-4642-928F-80AB8CE09F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09468" y="4336435"/>
            <a:ext cx="1781175" cy="1695450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63EF9C32-791C-417A-B1DF-AFA85168CF5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b="5835"/>
          <a:stretch/>
        </p:blipFill>
        <p:spPr>
          <a:xfrm>
            <a:off x="9464928" y="208100"/>
            <a:ext cx="1106985" cy="561289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07994656-A483-4D3B-9C6C-82AD804E53B7}"/>
              </a:ext>
            </a:extLst>
          </p:cNvPr>
          <p:cNvSpPr txBox="1"/>
          <p:nvPr/>
        </p:nvSpPr>
        <p:spPr>
          <a:xfrm>
            <a:off x="557046" y="5517707"/>
            <a:ext cx="223222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/>
              <a:t>Including pre-installed plug </a:t>
            </a:r>
            <a:endParaRPr lang="en-US" sz="1300">
              <a:solidFill>
                <a:srgbClr val="FF0000"/>
              </a:solidFill>
            </a:endParaRP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B4288B12-FBF6-4E26-81EB-4BF9C9BED831}"/>
              </a:ext>
            </a:extLst>
          </p:cNvPr>
          <p:cNvSpPr txBox="1"/>
          <p:nvPr/>
        </p:nvSpPr>
        <p:spPr>
          <a:xfrm>
            <a:off x="3539175" y="6073250"/>
            <a:ext cx="21217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/>
              <a:t>Wrench for mounting and free blockage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2C558925-3449-4D4A-8766-87F288BD1FBA}"/>
              </a:ext>
            </a:extLst>
          </p:cNvPr>
          <p:cNvSpPr txBox="1"/>
          <p:nvPr/>
        </p:nvSpPr>
        <p:spPr>
          <a:xfrm>
            <a:off x="9171213" y="3267040"/>
            <a:ext cx="2801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/>
              <a:t>L-pipe-set </a:t>
            </a:r>
            <a:r>
              <a:rPr lang="en-US" sz="1600" kern="1200">
                <a:solidFill>
                  <a:schemeClr val="dk1"/>
                </a:solidFill>
                <a:latin typeface="+mn-lt"/>
                <a:ea typeface="+mn-ea"/>
                <a:cs typeface="+mn-cs"/>
              </a:rPr>
              <a:t>with dishwasher or overflow connection</a:t>
            </a:r>
            <a:endParaRPr lang="en-US" sz="1600"/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0F5879F6-18E1-4F4F-B179-9362D96BF8DA}"/>
              </a:ext>
            </a:extLst>
          </p:cNvPr>
          <p:cNvSpPr txBox="1"/>
          <p:nvPr/>
        </p:nvSpPr>
        <p:spPr>
          <a:xfrm>
            <a:off x="6609159" y="3263247"/>
            <a:ext cx="18540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/>
              <a:t>Plug and strainer to close drain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D1282881-173B-4BC0-8300-4B422FE0BA5C}"/>
              </a:ext>
            </a:extLst>
          </p:cNvPr>
          <p:cNvSpPr txBox="1"/>
          <p:nvPr/>
        </p:nvSpPr>
        <p:spPr>
          <a:xfrm>
            <a:off x="3758422" y="3267040"/>
            <a:ext cx="18747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/>
              <a:t>Removable</a:t>
            </a:r>
            <a:r>
              <a:rPr lang="de-DE" sz="1600"/>
              <a:t> </a:t>
            </a:r>
            <a:r>
              <a:rPr lang="en-GB" sz="1600"/>
              <a:t>baffle</a:t>
            </a:r>
          </a:p>
        </p:txBody>
      </p:sp>
    </p:spTree>
    <p:extLst>
      <p:ext uri="{BB962C8B-B14F-4D97-AF65-F5344CB8AC3E}">
        <p14:creationId xmlns:p14="http://schemas.microsoft.com/office/powerpoint/2010/main" val="12273661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D3900D-DB26-4145-B0FB-F269E487C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Accessories (optional)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5A5FF6C6-AA03-463F-85EE-BCFAC2BA47FF}"/>
              </a:ext>
            </a:extLst>
          </p:cNvPr>
          <p:cNvSpPr txBox="1"/>
          <p:nvPr/>
        </p:nvSpPr>
        <p:spPr>
          <a:xfrm>
            <a:off x="407373" y="1466848"/>
            <a:ext cx="54725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/>
              <a:t>2</a:t>
            </a:r>
            <a:r>
              <a:rPr lang="en-US" sz="2000" b="1" baseline="30000"/>
              <a:t>nd</a:t>
            </a:r>
            <a:r>
              <a:rPr lang="en-US" sz="2000" b="1"/>
              <a:t> bowl piping set</a:t>
            </a:r>
          </a:p>
        </p:txBody>
      </p:sp>
      <p:pic>
        <p:nvPicPr>
          <p:cNvPr id="36" name="Grafik 35">
            <a:extLst>
              <a:ext uri="{FF2B5EF4-FFF2-40B4-BE49-F238E27FC236}">
                <a16:creationId xmlns:a16="http://schemas.microsoft.com/office/drawing/2014/main" id="{32ACD654-16E8-444A-9C97-D3A5C35EB0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5165" y="5013285"/>
            <a:ext cx="1151315" cy="879477"/>
          </a:xfrm>
          <a:prstGeom prst="rect">
            <a:avLst/>
          </a:prstGeom>
        </p:spPr>
      </p:pic>
      <p:pic>
        <p:nvPicPr>
          <p:cNvPr id="42" name="Grafik 41">
            <a:extLst>
              <a:ext uri="{FF2B5EF4-FFF2-40B4-BE49-F238E27FC236}">
                <a16:creationId xmlns:a16="http://schemas.microsoft.com/office/drawing/2014/main" id="{6BC1B99E-7272-49F9-9F6C-923DB9BBEF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4830" y="2291643"/>
            <a:ext cx="1151315" cy="879477"/>
          </a:xfrm>
          <a:prstGeom prst="rect">
            <a:avLst/>
          </a:prstGeom>
        </p:spPr>
      </p:pic>
      <p:pic>
        <p:nvPicPr>
          <p:cNvPr id="44" name="Grafik 43">
            <a:extLst>
              <a:ext uri="{FF2B5EF4-FFF2-40B4-BE49-F238E27FC236}">
                <a16:creationId xmlns:a16="http://schemas.microsoft.com/office/drawing/2014/main" id="{8A335768-2E17-4773-B908-6A9551BDBB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54830" y="3652464"/>
            <a:ext cx="1151315" cy="879477"/>
          </a:xfrm>
          <a:prstGeom prst="rect">
            <a:avLst/>
          </a:prstGeom>
        </p:spPr>
      </p:pic>
      <p:sp>
        <p:nvSpPr>
          <p:cNvPr id="45" name="Textfeld 44">
            <a:extLst>
              <a:ext uri="{FF2B5EF4-FFF2-40B4-BE49-F238E27FC236}">
                <a16:creationId xmlns:a16="http://schemas.microsoft.com/office/drawing/2014/main" id="{5A5FF63E-0609-4107-B594-17F650AE4A9A}"/>
              </a:ext>
            </a:extLst>
          </p:cNvPr>
          <p:cNvSpPr txBox="1"/>
          <p:nvPr/>
        </p:nvSpPr>
        <p:spPr>
          <a:xfrm>
            <a:off x="6092587" y="1465174"/>
            <a:ext cx="58326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/>
              <a:t>Air switch cap</a:t>
            </a:r>
          </a:p>
        </p:txBody>
      </p:sp>
      <p:cxnSp>
        <p:nvCxnSpPr>
          <p:cNvPr id="48" name="Gerader Verbinder 47">
            <a:extLst>
              <a:ext uri="{FF2B5EF4-FFF2-40B4-BE49-F238E27FC236}">
                <a16:creationId xmlns:a16="http://schemas.microsoft.com/office/drawing/2014/main" id="{B029C1DD-0448-496D-AA99-D037ABF57022}"/>
              </a:ext>
            </a:extLst>
          </p:cNvPr>
          <p:cNvCxnSpPr>
            <a:cxnSpLocks/>
          </p:cNvCxnSpPr>
          <p:nvPr/>
        </p:nvCxnSpPr>
        <p:spPr>
          <a:xfrm flipV="1">
            <a:off x="6096000" y="1259235"/>
            <a:ext cx="0" cy="5422701"/>
          </a:xfrm>
          <a:prstGeom prst="line">
            <a:avLst/>
          </a:prstGeom>
          <a:ln w="762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feld 2">
            <a:extLst>
              <a:ext uri="{FF2B5EF4-FFF2-40B4-BE49-F238E27FC236}">
                <a16:creationId xmlns:a16="http://schemas.microsoft.com/office/drawing/2014/main" id="{75E49098-AC27-49B7-A922-0CECC7A1836C}"/>
              </a:ext>
            </a:extLst>
          </p:cNvPr>
          <p:cNvSpPr txBox="1"/>
          <p:nvPr/>
        </p:nvSpPr>
        <p:spPr>
          <a:xfrm>
            <a:off x="396543" y="5437634"/>
            <a:ext cx="54725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/>
              <a:t>Item No. 526772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A95CF2F-C607-4AE2-BCA6-FCCA261A88FD}"/>
              </a:ext>
            </a:extLst>
          </p:cNvPr>
          <p:cNvSpPr txBox="1"/>
          <p:nvPr/>
        </p:nvSpPr>
        <p:spPr>
          <a:xfrm>
            <a:off x="8249548" y="2465712"/>
            <a:ext cx="34563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/>
              <a:t>PVD steel</a:t>
            </a:r>
          </a:p>
          <a:p>
            <a:pPr algn="l"/>
            <a:r>
              <a:rPr lang="en-US" sz="1600" i="1"/>
              <a:t>Item No. 526768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AAF970AF-69F2-4F3A-906F-64AEEF839FE6}"/>
              </a:ext>
            </a:extLst>
          </p:cNvPr>
          <p:cNvSpPr txBox="1"/>
          <p:nvPr/>
        </p:nvSpPr>
        <p:spPr>
          <a:xfrm>
            <a:off x="8249548" y="5191413"/>
            <a:ext cx="34563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rgbClr val="464F52"/>
                </a:solidFill>
                <a:latin typeface="arial" panose="020B0604020202020204" pitchFamily="34" charset="0"/>
              </a:rPr>
              <a:t>M</a:t>
            </a:r>
            <a:r>
              <a:rPr lang="en-US" sz="1600" b="0" i="0">
                <a:solidFill>
                  <a:srgbClr val="464F52"/>
                </a:solidFill>
                <a:effectLst/>
                <a:latin typeface="arial" panose="020B0604020202020204" pitchFamily="34" charset="0"/>
              </a:rPr>
              <a:t>att black</a:t>
            </a:r>
          </a:p>
          <a:p>
            <a:pPr algn="l"/>
            <a:r>
              <a:rPr lang="en-US" sz="1600" i="1"/>
              <a:t>Item No. </a:t>
            </a:r>
            <a:r>
              <a:rPr lang="en-US" sz="1600" b="0" i="1">
                <a:solidFill>
                  <a:srgbClr val="464F52"/>
                </a:solidFill>
                <a:effectLst/>
                <a:latin typeface="arial" panose="020B0604020202020204" pitchFamily="34" charset="0"/>
              </a:rPr>
              <a:t>526770</a:t>
            </a:r>
            <a:endParaRPr lang="en-US" sz="1600" i="1"/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5A9FA723-D5DF-4B70-AFEC-67A9826BC1BA}"/>
              </a:ext>
            </a:extLst>
          </p:cNvPr>
          <p:cNvSpPr txBox="1"/>
          <p:nvPr/>
        </p:nvSpPr>
        <p:spPr>
          <a:xfrm>
            <a:off x="8249548" y="3830592"/>
            <a:ext cx="34563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b="0" i="0">
                <a:solidFill>
                  <a:srgbClr val="575757"/>
                </a:solidFill>
                <a:effectLst/>
                <a:latin typeface="arial" panose="020B0604020202020204" pitchFamily="34" charset="0"/>
              </a:rPr>
              <a:t>Satin gold</a:t>
            </a:r>
          </a:p>
          <a:p>
            <a:pPr algn="l"/>
            <a:r>
              <a:rPr lang="en-US" sz="1600" i="1">
                <a:solidFill>
                  <a:srgbClr val="575757"/>
                </a:solidFill>
              </a:rPr>
              <a:t>Item No. </a:t>
            </a:r>
            <a:r>
              <a:rPr lang="en-US" sz="1600" b="0" i="1">
                <a:solidFill>
                  <a:srgbClr val="575757"/>
                </a:solidFill>
                <a:effectLst/>
                <a:latin typeface="arial" panose="020B0604020202020204" pitchFamily="34" charset="0"/>
              </a:rPr>
              <a:t>526769</a:t>
            </a:r>
            <a:endParaRPr lang="en-US" sz="1600" i="1">
              <a:solidFill>
                <a:srgbClr val="575757"/>
              </a:solidFill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3D52C5B5-A4EA-4A39-8436-52AA130869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6279" y="2190356"/>
            <a:ext cx="2734752" cy="2924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6319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18">
            <a:extLst>
              <a:ext uri="{FF2B5EF4-FFF2-40B4-BE49-F238E27FC236}">
                <a16:creationId xmlns:a16="http://schemas.microsoft.com/office/drawing/2014/main" id="{009FE6B5-2E5C-418B-A2D5-E05389FB41DB}"/>
              </a:ext>
            </a:extLst>
          </p:cNvPr>
          <p:cNvSpPr/>
          <p:nvPr/>
        </p:nvSpPr>
        <p:spPr>
          <a:xfrm>
            <a:off x="554453" y="4303548"/>
            <a:ext cx="5448300" cy="1260000"/>
          </a:xfrm>
          <a:prstGeom prst="rect">
            <a:avLst/>
          </a:prstGeom>
          <a:solidFill>
            <a:srgbClr val="ABAB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B08E52B1-8703-43DA-9064-F5D206B7A55D}"/>
              </a:ext>
            </a:extLst>
          </p:cNvPr>
          <p:cNvSpPr/>
          <p:nvPr/>
        </p:nvSpPr>
        <p:spPr>
          <a:xfrm>
            <a:off x="554453" y="2884053"/>
            <a:ext cx="5448300" cy="1260000"/>
          </a:xfrm>
          <a:prstGeom prst="rect">
            <a:avLst/>
          </a:prstGeom>
          <a:solidFill>
            <a:srgbClr val="ABAB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C3973DF3-D28F-44AC-8FAA-7039433C586B}"/>
              </a:ext>
            </a:extLst>
          </p:cNvPr>
          <p:cNvSpPr/>
          <p:nvPr/>
        </p:nvSpPr>
        <p:spPr>
          <a:xfrm>
            <a:off x="554453" y="1472580"/>
            <a:ext cx="5448300" cy="1260000"/>
          </a:xfrm>
          <a:prstGeom prst="rect">
            <a:avLst/>
          </a:prstGeom>
          <a:solidFill>
            <a:srgbClr val="ABAB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003E5D3-3E58-427C-84EA-A205AB690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50" y="203200"/>
            <a:ext cx="9666288" cy="879478"/>
          </a:xfrm>
        </p:spPr>
        <p:txBody>
          <a:bodyPr anchor="ctr">
            <a:normAutofit/>
          </a:bodyPr>
          <a:lstStyle/>
          <a:p>
            <a:r>
              <a:rPr lang="en-AU"/>
              <a:t>Marketing focus is on the UNIT</a:t>
            </a:r>
            <a:br>
              <a:rPr lang="en-AU"/>
            </a:br>
            <a:r>
              <a:rPr lang="en-AU"/>
              <a:t>What exactly does the UNIT support in the disposer portfolio?</a:t>
            </a:r>
          </a:p>
        </p:txBody>
      </p:sp>
      <p:pic>
        <p:nvPicPr>
          <p:cNvPr id="5" name="Grafik 4" descr="Ein Bild, das Text, Tisch enthält.&#10;&#10;Automatisch generierte Beschreibung">
            <a:extLst>
              <a:ext uri="{FF2B5EF4-FFF2-40B4-BE49-F238E27FC236}">
                <a16:creationId xmlns:a16="http://schemas.microsoft.com/office/drawing/2014/main" id="{5F038824-D1F2-498A-A67D-F3FA3ACF93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l="23959" t="498" r="1"/>
          <a:stretch/>
        </p:blipFill>
        <p:spPr>
          <a:xfrm>
            <a:off x="6400191" y="1480372"/>
            <a:ext cx="5013767" cy="4091500"/>
          </a:xfrm>
          <a:prstGeom prst="rect">
            <a:avLst/>
          </a:prstGeom>
          <a:noFill/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DF00D9E1-7FC1-4F60-B3C9-5750571D09B7}"/>
              </a:ext>
            </a:extLst>
          </p:cNvPr>
          <p:cNvSpPr txBox="1"/>
          <p:nvPr/>
        </p:nvSpPr>
        <p:spPr>
          <a:xfrm>
            <a:off x="617536" y="1558846"/>
            <a:ext cx="5385217" cy="11033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334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</a:t>
            </a:r>
            <a:r>
              <a:rPr kumimoji="0" lang="en-AU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worries</a:t>
            </a:r>
          </a:p>
          <a:p>
            <a:pPr marL="0" marR="0" lvl="0" indent="0" algn="l" defTabSz="9334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Disposers are </a:t>
            </a:r>
            <a:r>
              <a:rPr kumimoji="0" lang="en-AU" sz="1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for sure </a:t>
            </a:r>
            <a:r>
              <a:rPr kumimoji="0" lang="en-AU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matching to BLANCO sinks as BLANCO is an expert for sinks, e.g. L-pipe, diameter, </a:t>
            </a:r>
            <a:br>
              <a:rPr kumimoji="0" lang="en-AU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AU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  <a:r>
              <a:rPr kumimoji="0" lang="en-AU" sz="1600" b="0" i="0" u="none" strike="noStrike" kern="1200" cap="none" spc="0" normalizeH="0" baseline="3000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nd</a:t>
            </a:r>
            <a:r>
              <a:rPr kumimoji="0" lang="en-AU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bowl piping set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2502161B-8E9F-402D-A6E9-B3285C2190C6}"/>
              </a:ext>
            </a:extLst>
          </p:cNvPr>
          <p:cNvSpPr txBox="1"/>
          <p:nvPr/>
        </p:nvSpPr>
        <p:spPr>
          <a:xfrm>
            <a:off x="617536" y="2962048"/>
            <a:ext cx="5181683" cy="11033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334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Same Colours </a:t>
            </a:r>
          </a:p>
          <a:p>
            <a:pPr marL="0" marR="0" lvl="0" indent="0" algn="l" defTabSz="9334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Air switch as visible part available </a:t>
            </a:r>
            <a:br>
              <a:rPr kumimoji="0" lang="en-AU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AU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 most important BLANCO </a:t>
            </a:r>
            <a:br>
              <a:rPr kumimoji="0" lang="en-AU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AU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faucet colours</a:t>
            </a:r>
            <a:endParaRPr kumimoji="0" lang="en-AU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A82893DF-877B-480F-A6A9-0FA317AED74B}"/>
              </a:ext>
            </a:extLst>
          </p:cNvPr>
          <p:cNvSpPr txBox="1"/>
          <p:nvPr/>
        </p:nvSpPr>
        <p:spPr>
          <a:xfrm>
            <a:off x="617536" y="4385681"/>
            <a:ext cx="5181683" cy="11033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334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One Look</a:t>
            </a:r>
          </a:p>
          <a:p>
            <a:pPr marL="0" marR="0" lvl="0" indent="0" algn="l" defTabSz="9334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Meeting the design of other </a:t>
            </a:r>
            <a:br>
              <a:rPr kumimoji="0" lang="en-AU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AU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BLANCO products under the sink </a:t>
            </a:r>
            <a:br>
              <a:rPr kumimoji="0" lang="en-AU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AU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for a premium and uniform look</a:t>
            </a: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D923DBF0-2CEB-40AE-8665-001463282F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4437" y="3779441"/>
            <a:ext cx="329253" cy="251513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E9DEF166-735C-437D-970D-ED95ED4635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8646" y="3779441"/>
            <a:ext cx="329253" cy="251513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E3858727-BF51-4B0F-9B11-7C109C386E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1541" y="3779441"/>
            <a:ext cx="329253" cy="251513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6C6D9AD4-723F-4AE8-BCFF-84DB36C888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258" b="91129" l="7595" r="94304">
                        <a14:foregroundMark x1="51266" y1="32258" x2="51266" y2="32258"/>
                        <a14:foregroundMark x1="47468" y1="22581" x2="47468" y2="22581"/>
                        <a14:foregroundMark x1="41772" y1="33065" x2="41772" y2="33065"/>
                        <a14:foregroundMark x1="56329" y1="42742" x2="56329" y2="42742"/>
                        <a14:foregroundMark x1="62025" y1="32258" x2="62025" y2="32258"/>
                        <a14:foregroundMark x1="60127" y1="20968" x2="60127" y2="20968"/>
                        <a14:foregroundMark x1="19620" y1="26613" x2="19620" y2="26613"/>
                        <a14:foregroundMark x1="14557" y1="37097" x2="14557" y2="37097"/>
                        <a14:foregroundMark x1="13924" y1="49194" x2="13924" y2="49194"/>
                        <a14:foregroundMark x1="25316" y1="19355" x2="25316" y2="19355"/>
                        <a14:foregroundMark x1="32911" y1="12903" x2="33544" y2="12903"/>
                        <a14:foregroundMark x1="40506" y1="10484" x2="41772" y2="10484"/>
                        <a14:foregroundMark x1="56329" y1="13710" x2="56329" y2="13710"/>
                        <a14:foregroundMark x1="65190" y1="15323" x2="65190" y2="15323"/>
                        <a14:foregroundMark x1="82278" y1="27419" x2="82278" y2="27419"/>
                        <a14:foregroundMark x1="87342" y1="41129" x2="87342" y2="41129"/>
                        <a14:foregroundMark x1="81646" y1="25806" x2="81646" y2="25806"/>
                        <a14:foregroundMark x1="76582" y1="20968" x2="74684" y2="18548"/>
                        <a14:foregroundMark x1="67089" y1="12097" x2="67089" y2="12097"/>
                        <a14:foregroundMark x1="53165" y1="10484" x2="53165" y2="10484"/>
                        <a14:foregroundMark x1="48734" y1="8065" x2="48734" y2="8065"/>
                        <a14:foregroundMark x1="28481" y1="12097" x2="28481" y2="12097"/>
                        <a14:foregroundMark x1="20886" y1="19355" x2="20886" y2="19355"/>
                        <a14:foregroundMark x1="12025" y1="31452" x2="12025" y2="31452"/>
                        <a14:foregroundMark x1="7595" y1="42742" x2="7595" y2="42742"/>
                        <a14:foregroundMark x1="12025" y1="27419" x2="12025" y2="27419"/>
                        <a14:foregroundMark x1="53797" y1="8871" x2="53797" y2="8871"/>
                        <a14:foregroundMark x1="57595" y1="8065" x2="57595" y2="8065"/>
                        <a14:foregroundMark x1="60127" y1="10484" x2="60127" y2="10484"/>
                        <a14:foregroundMark x1="74684" y1="12097" x2="74684" y2="12097"/>
                        <a14:foregroundMark x1="79747" y1="17742" x2="79747" y2="17742"/>
                        <a14:foregroundMark x1="90506" y1="47581" x2="90506" y2="47581"/>
                        <a14:foregroundMark x1="94304" y1="41935" x2="94304" y2="41935"/>
                        <a14:foregroundMark x1="56962" y1="55645" x2="56962" y2="55645"/>
                        <a14:foregroundMark x1="55063" y1="90323" x2="55063" y2="90323"/>
                        <a14:foregroundMark x1="56329" y1="90323" x2="56329" y2="90323"/>
                        <a14:foregroundMark x1="58861" y1="91129" x2="58861" y2="91129"/>
                        <a14:foregroundMark x1="47468" y1="91935" x2="47468" y2="91935"/>
                        <a14:foregroundMark x1="36709" y1="87903" x2="36709" y2="87903"/>
                        <a14:foregroundMark x1="31646" y1="87903" x2="31646" y2="87903"/>
                        <a14:foregroundMark x1="23418" y1="83065" x2="23418" y2="83065"/>
                        <a14:foregroundMark x1="45570" y1="55645" x2="45570" y2="55645"/>
                        <a14:foregroundMark x1="48101" y1="61290" x2="48101" y2="61290"/>
                        <a14:foregroundMark x1="44304" y1="91935" x2="44304" y2="91935"/>
                        <a14:foregroundMark x1="44304" y1="7258" x2="44304" y2="7258"/>
                        <a14:foregroundMark x1="70253" y1="9677" x2="70253" y2="96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5750" y="3779441"/>
            <a:ext cx="329254" cy="258402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1EC1CB0B-66E0-4B88-A057-9364534BDCD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882" b="96488" l="8678" r="89463">
                        <a14:foregroundMark x1="39876" y1="16081" x2="39876" y2="16081"/>
                        <a14:foregroundMark x1="36983" y1="3882" x2="36983" y2="3882"/>
                        <a14:foregroundMark x1="8678" y1="6470" x2="8678" y2="6470"/>
                        <a14:foregroundMark x1="64050" y1="91867" x2="64050" y2="91867"/>
                        <a14:foregroundMark x1="53926" y1="96488" x2="53926" y2="9648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46354" y="4682235"/>
            <a:ext cx="674052" cy="753433"/>
          </a:xfrm>
          <a:prstGeom prst="rect">
            <a:avLst/>
          </a:prstGeom>
        </p:spPr>
      </p:pic>
      <p:pic>
        <p:nvPicPr>
          <p:cNvPr id="33" name="Grafik 32" descr="Ein Bild, das Text, drinnen, schwarz enthält.&#10;&#10;Automatisch generierte Beschreibung">
            <a:extLst>
              <a:ext uri="{FF2B5EF4-FFF2-40B4-BE49-F238E27FC236}">
                <a16:creationId xmlns:a16="http://schemas.microsoft.com/office/drawing/2014/main" id="{ACA5A660-98D4-4C28-A17B-D96AB7136E0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72" t="2964" r="24364" b="14151"/>
          <a:stretch/>
        </p:blipFill>
        <p:spPr>
          <a:xfrm>
            <a:off x="5406024" y="4556190"/>
            <a:ext cx="410170" cy="879478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894363B0-DE17-405D-962B-A5B613BE749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23402" y="4771324"/>
            <a:ext cx="379626" cy="664344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FE1334B2-FF59-40B5-985D-03D7541C3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667" b="99667" l="3226" r="95636">
                        <a14:foregroundMark x1="13662" y1="17333" x2="13662" y2="17333"/>
                        <a14:foregroundMark x1="15370" y1="12833" x2="15370" y2="12833"/>
                        <a14:foregroundMark x1="20873" y1="7667" x2="20873" y2="7667"/>
                        <a14:foregroundMark x1="27704" y1="5333" x2="27704" y2="5333"/>
                        <a14:foregroundMark x1="36433" y1="6500" x2="37002" y2="6500"/>
                        <a14:foregroundMark x1="51992" y1="5333" x2="52372" y2="5333"/>
                        <a14:foregroundMark x1="55408" y1="5333" x2="56926" y2="5333"/>
                        <a14:foregroundMark x1="76281" y1="6833" x2="76281" y2="6833"/>
                        <a14:foregroundMark x1="83302" y1="5167" x2="84440" y2="5167"/>
                        <a14:foregroundMark x1="90702" y1="3833" x2="90702" y2="3833"/>
                        <a14:foregroundMark x1="96015" y1="5000" x2="96015" y2="5000"/>
                        <a14:foregroundMark x1="12334" y1="70333" x2="12334" y2="70333"/>
                        <a14:foregroundMark x1="3226" y1="75333" x2="3226" y2="75333"/>
                        <a14:foregroundMark x1="13472" y1="95000" x2="13472" y2="95000"/>
                        <a14:foregroundMark x1="14042" y1="98833" x2="14611" y2="99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626" y="3123263"/>
            <a:ext cx="488533" cy="556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Inhaltsplatzhalter 5">
            <a:extLst>
              <a:ext uri="{FF2B5EF4-FFF2-40B4-BE49-F238E27FC236}">
                <a16:creationId xmlns:a16="http://schemas.microsoft.com/office/drawing/2014/main" id="{F118ECC8-A493-4982-A276-5886C8BAB517}"/>
              </a:ext>
            </a:extLst>
          </p:cNvPr>
          <p:cNvSpPr txBox="1">
            <a:spLocks/>
          </p:cNvSpPr>
          <p:nvPr/>
        </p:nvSpPr>
        <p:spPr>
          <a:xfrm>
            <a:off x="545824" y="5783554"/>
            <a:ext cx="5456930" cy="605711"/>
          </a:xfrm>
          <a:prstGeom prst="rect">
            <a:avLst/>
          </a:prstGeom>
          <a:noFill/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1950" indent="-18415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778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7550" indent="-1778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5350" indent="-1778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5757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More arguments to come!</a:t>
            </a:r>
            <a:endParaRPr kumimoji="0" lang="de-DE" sz="1400" b="0" i="0" u="none" strike="noStrike" kern="1200" cap="none" spc="0" normalizeH="0" baseline="0" noProof="0">
              <a:ln>
                <a:noFill/>
              </a:ln>
              <a:solidFill>
                <a:srgbClr val="575757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4366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itle 1">
            <a:extLst>
              <a:ext uri="{FF2B5EF4-FFF2-40B4-BE49-F238E27FC236}">
                <a16:creationId xmlns:a16="http://schemas.microsoft.com/office/drawing/2014/main" id="{2C9E27E5-1B45-42BC-ACF5-2DD41F62D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50" y="203200"/>
            <a:ext cx="9666288" cy="879478"/>
          </a:xfrm>
        </p:spPr>
        <p:txBody>
          <a:bodyPr/>
          <a:lstStyle/>
          <a:p>
            <a:r>
              <a:rPr lang="en-US"/>
              <a:t>BLANCO FWD</a:t>
            </a:r>
            <a:br>
              <a:rPr lang="en-US"/>
            </a:br>
            <a:r>
              <a:rPr lang="en-US"/>
              <a:t>Easy. Convenient. Clean.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8D4ECFD5-E39B-4CCE-979A-AB7B224FEC91}"/>
              </a:ext>
            </a:extLst>
          </p:cNvPr>
          <p:cNvSpPr txBox="1"/>
          <p:nvPr/>
        </p:nvSpPr>
        <p:spPr>
          <a:xfrm>
            <a:off x="2534560" y="1628800"/>
            <a:ext cx="9080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>
                <a:solidFill>
                  <a:srgbClr val="343499"/>
                </a:solidFill>
                <a:sym typeface="Wingdings" panose="05000000000000000000" pitchFamily="2" charset="2"/>
              </a:rPr>
              <a:t>Lite</a:t>
            </a: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559788F9-4E1D-497C-B999-20F1D1F1E4BB}"/>
              </a:ext>
            </a:extLst>
          </p:cNvPr>
          <p:cNvSpPr txBox="1"/>
          <p:nvPr/>
        </p:nvSpPr>
        <p:spPr>
          <a:xfrm>
            <a:off x="5514515" y="1628800"/>
            <a:ext cx="11629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>
                <a:solidFill>
                  <a:srgbClr val="343499"/>
                </a:solidFill>
                <a:sym typeface="Wingdings" panose="05000000000000000000" pitchFamily="2" charset="2"/>
              </a:rPr>
              <a:t>Medium</a:t>
            </a: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53E7A1DC-0E4C-42DC-8DDF-BA7F76B036DB}"/>
              </a:ext>
            </a:extLst>
          </p:cNvPr>
          <p:cNvSpPr txBox="1"/>
          <p:nvPr/>
        </p:nvSpPr>
        <p:spPr>
          <a:xfrm>
            <a:off x="8737117" y="1628800"/>
            <a:ext cx="9080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>
                <a:solidFill>
                  <a:srgbClr val="343499"/>
                </a:solidFill>
                <a:sym typeface="Wingdings" panose="05000000000000000000" pitchFamily="2" charset="2"/>
              </a:rPr>
              <a:t>Max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99527920-01E2-44CB-9BA3-0998485224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34820" y="2378143"/>
            <a:ext cx="2112689" cy="3697200"/>
          </a:xfrm>
          <a:prstGeom prst="rect">
            <a:avLst/>
          </a:prstGeom>
          <a:effectLst>
            <a:reflection blurRad="6350" stA="20000" endPos="14000" dist="101600" dir="5400000" sy="-100000" algn="bl" rotWithShape="0"/>
          </a:effectLst>
        </p:spPr>
      </p:pic>
      <p:pic>
        <p:nvPicPr>
          <p:cNvPr id="9" name="Grafik 8" descr="Ein Bild, das drinnen, Küchengeräte, Kaffeemaschine, Küchengerät enthält.&#10;&#10;Automatisch generierte Beschreibung">
            <a:extLst>
              <a:ext uri="{FF2B5EF4-FFF2-40B4-BE49-F238E27FC236}">
                <a16:creationId xmlns:a16="http://schemas.microsoft.com/office/drawing/2014/main" id="{44FA530D-3212-4C41-B35F-4B75DDFDCB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694" y="2377432"/>
            <a:ext cx="2111270" cy="3697200"/>
          </a:xfrm>
          <a:prstGeom prst="rect">
            <a:avLst/>
          </a:prstGeom>
          <a:effectLst>
            <a:reflection blurRad="6350" stA="20000" endPos="14000" dist="101600" dir="5400000" sy="-100000" algn="bl" rotWithShape="0"/>
          </a:effectLst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68BCBD7B-58E5-433D-A9DB-0C1F6239D7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44491" y="2377432"/>
            <a:ext cx="2088232" cy="3697911"/>
          </a:xfrm>
          <a:prstGeom prst="rect">
            <a:avLst/>
          </a:prstGeom>
          <a:effectLst>
            <a:reflection blurRad="6350" stA="20000" endPos="14000" dist="1016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8756737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hteck 64">
            <a:extLst>
              <a:ext uri="{FF2B5EF4-FFF2-40B4-BE49-F238E27FC236}">
                <a16:creationId xmlns:a16="http://schemas.microsoft.com/office/drawing/2014/main" id="{00BFF0DA-EFDA-4DA7-943D-07ECAC622E2F}"/>
              </a:ext>
            </a:extLst>
          </p:cNvPr>
          <p:cNvSpPr/>
          <p:nvPr/>
        </p:nvSpPr>
        <p:spPr bwMode="auto">
          <a:xfrm>
            <a:off x="5236674" y="1728000"/>
            <a:ext cx="2988828" cy="1512000"/>
          </a:xfrm>
          <a:prstGeom prst="rect">
            <a:avLst/>
          </a:prstGeom>
          <a:solidFill>
            <a:srgbClr val="C0CCD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400" b="1" kern="0">
              <a:solidFill>
                <a:srgbClr val="FFFFFF"/>
              </a:solidFill>
            </a:endParaRPr>
          </a:p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400" b="1" kern="0">
              <a:solidFill>
                <a:srgbClr val="FFFFFF"/>
              </a:solidFill>
            </a:endParaRPr>
          </a:p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63" name="Rechteck 62">
            <a:extLst>
              <a:ext uri="{FF2B5EF4-FFF2-40B4-BE49-F238E27FC236}">
                <a16:creationId xmlns:a16="http://schemas.microsoft.com/office/drawing/2014/main" id="{9755FDEC-697F-4AEB-8358-10754F4DC3FE}"/>
              </a:ext>
            </a:extLst>
          </p:cNvPr>
          <p:cNvSpPr/>
          <p:nvPr/>
        </p:nvSpPr>
        <p:spPr bwMode="auto">
          <a:xfrm>
            <a:off x="1912194" y="5016515"/>
            <a:ext cx="2988000" cy="1512000"/>
          </a:xfrm>
          <a:prstGeom prst="rect">
            <a:avLst/>
          </a:prstGeom>
          <a:solidFill>
            <a:srgbClr val="7D98A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62" name="Rechteck 61">
            <a:extLst>
              <a:ext uri="{FF2B5EF4-FFF2-40B4-BE49-F238E27FC236}">
                <a16:creationId xmlns:a16="http://schemas.microsoft.com/office/drawing/2014/main" id="{505835DE-7FA8-4C00-9DA8-A520BFA2AEE6}"/>
              </a:ext>
            </a:extLst>
          </p:cNvPr>
          <p:cNvSpPr/>
          <p:nvPr/>
        </p:nvSpPr>
        <p:spPr bwMode="auto">
          <a:xfrm>
            <a:off x="1911391" y="3376800"/>
            <a:ext cx="2988000" cy="1512000"/>
          </a:xfrm>
          <a:prstGeom prst="rect">
            <a:avLst/>
          </a:prstGeom>
          <a:solidFill>
            <a:srgbClr val="9FB3B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64" name="Rechteck 63">
            <a:extLst>
              <a:ext uri="{FF2B5EF4-FFF2-40B4-BE49-F238E27FC236}">
                <a16:creationId xmlns:a16="http://schemas.microsoft.com/office/drawing/2014/main" id="{2E904FCF-0D2B-4C88-87EE-107190C5170A}"/>
              </a:ext>
            </a:extLst>
          </p:cNvPr>
          <p:cNvSpPr/>
          <p:nvPr/>
        </p:nvSpPr>
        <p:spPr bwMode="auto">
          <a:xfrm>
            <a:off x="1915033" y="1728000"/>
            <a:ext cx="2988828" cy="1512000"/>
          </a:xfrm>
          <a:prstGeom prst="rect">
            <a:avLst/>
          </a:prstGeom>
          <a:solidFill>
            <a:srgbClr val="C0CCD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400" b="1" kern="0">
              <a:solidFill>
                <a:srgbClr val="FFFFFF"/>
              </a:solidFill>
            </a:endParaRPr>
          </a:p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400" b="1" kern="0">
              <a:solidFill>
                <a:srgbClr val="FFFFFF"/>
              </a:solidFill>
            </a:endParaRPr>
          </a:p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60" name="Rechteck 59">
            <a:extLst>
              <a:ext uri="{FF2B5EF4-FFF2-40B4-BE49-F238E27FC236}">
                <a16:creationId xmlns:a16="http://schemas.microsoft.com/office/drawing/2014/main" id="{4EE8B428-8880-4901-A499-1E0B751E8E1B}"/>
              </a:ext>
            </a:extLst>
          </p:cNvPr>
          <p:cNvSpPr/>
          <p:nvPr/>
        </p:nvSpPr>
        <p:spPr bwMode="auto">
          <a:xfrm>
            <a:off x="5234926" y="3377260"/>
            <a:ext cx="2988000" cy="1512000"/>
          </a:xfrm>
          <a:prstGeom prst="rect">
            <a:avLst/>
          </a:prstGeom>
          <a:solidFill>
            <a:srgbClr val="9FB3B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59" name="Rechteck 58">
            <a:extLst>
              <a:ext uri="{FF2B5EF4-FFF2-40B4-BE49-F238E27FC236}">
                <a16:creationId xmlns:a16="http://schemas.microsoft.com/office/drawing/2014/main" id="{74060FE6-0D7B-440B-84BF-16BA106625FD}"/>
              </a:ext>
            </a:extLst>
          </p:cNvPr>
          <p:cNvSpPr/>
          <p:nvPr/>
        </p:nvSpPr>
        <p:spPr bwMode="auto">
          <a:xfrm>
            <a:off x="8558461" y="3376800"/>
            <a:ext cx="2988000" cy="1512000"/>
          </a:xfrm>
          <a:prstGeom prst="rect">
            <a:avLst/>
          </a:prstGeom>
          <a:solidFill>
            <a:srgbClr val="9FB3B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u="none" strike="noStrike">
                <a:solidFill>
                  <a:srgbClr val="333399"/>
                </a:solidFill>
                <a:effectLst/>
                <a:latin typeface="Arial" panose="020B0604020202020204" pitchFamily="34" charset="0"/>
              </a:rPr>
              <a:t>In Harmony with Sink and Mixer Tap</a:t>
            </a:r>
            <a:r>
              <a:rPr lang="en-US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  <a:br>
              <a:rPr lang="en-US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en-US" b="1" i="0" u="none" strike="noStrike">
                <a:solidFill>
                  <a:srgbClr val="333399"/>
                </a:solidFill>
                <a:effectLst/>
                <a:latin typeface="Arial" panose="020B0604020202020204" pitchFamily="34" charset="0"/>
              </a:rPr>
              <a:t>UNIT possibilities based on selected Models*</a:t>
            </a:r>
            <a:endParaRPr lang="en-GB"/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2E7F3F4F-1640-46FB-8AA9-D948BAB6D47B}"/>
              </a:ext>
            </a:extLst>
          </p:cNvPr>
          <p:cNvSpPr/>
          <p:nvPr/>
        </p:nvSpPr>
        <p:spPr bwMode="auto">
          <a:xfrm>
            <a:off x="551264" y="1729127"/>
            <a:ext cx="1080120" cy="1512000"/>
          </a:xfrm>
          <a:prstGeom prst="rect">
            <a:avLst/>
          </a:prstGeom>
          <a:solidFill>
            <a:srgbClr val="C0CCD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Water</a:t>
            </a:r>
            <a:endParaRPr kumimoji="0" lang="de-DE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38" name="Rechteck 37">
            <a:extLst>
              <a:ext uri="{FF2B5EF4-FFF2-40B4-BE49-F238E27FC236}">
                <a16:creationId xmlns:a16="http://schemas.microsoft.com/office/drawing/2014/main" id="{CF60FA7A-57CF-401F-9B01-7F9EABAF4819}"/>
              </a:ext>
            </a:extLst>
          </p:cNvPr>
          <p:cNvSpPr/>
          <p:nvPr/>
        </p:nvSpPr>
        <p:spPr bwMode="auto">
          <a:xfrm>
            <a:off x="551384" y="3377825"/>
            <a:ext cx="1080000" cy="1512000"/>
          </a:xfrm>
          <a:prstGeom prst="rect">
            <a:avLst/>
          </a:prstGeom>
          <a:solidFill>
            <a:srgbClr val="9FB3B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Sink</a:t>
            </a:r>
          </a:p>
        </p:txBody>
      </p:sp>
      <p:sp>
        <p:nvSpPr>
          <p:cNvPr id="46" name="Rechteck 45">
            <a:extLst>
              <a:ext uri="{FF2B5EF4-FFF2-40B4-BE49-F238E27FC236}">
                <a16:creationId xmlns:a16="http://schemas.microsoft.com/office/drawing/2014/main" id="{D3BE7E72-E32A-4037-B37F-442D2ED3CF23}"/>
              </a:ext>
            </a:extLst>
          </p:cNvPr>
          <p:cNvSpPr/>
          <p:nvPr/>
        </p:nvSpPr>
        <p:spPr bwMode="auto">
          <a:xfrm>
            <a:off x="551504" y="5014037"/>
            <a:ext cx="1080000" cy="1512000"/>
          </a:xfrm>
          <a:prstGeom prst="rect">
            <a:avLst/>
          </a:prstGeom>
          <a:solidFill>
            <a:srgbClr val="7D98A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Waste</a:t>
            </a:r>
            <a:endParaRPr kumimoji="0" lang="de-DE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0E240173-23D8-4EBA-A448-2AE0AFF7A464}"/>
              </a:ext>
            </a:extLst>
          </p:cNvPr>
          <p:cNvSpPr/>
          <p:nvPr/>
        </p:nvSpPr>
        <p:spPr bwMode="auto">
          <a:xfrm>
            <a:off x="8558314" y="1728000"/>
            <a:ext cx="2988000" cy="1512000"/>
          </a:xfrm>
          <a:prstGeom prst="rect">
            <a:avLst/>
          </a:prstGeom>
          <a:solidFill>
            <a:srgbClr val="C0CCD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400" b="1" kern="0">
              <a:solidFill>
                <a:srgbClr val="FFFFFF"/>
              </a:solidFill>
            </a:endParaRPr>
          </a:p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400" b="1" kern="0">
              <a:solidFill>
                <a:srgbClr val="FFFFFF"/>
              </a:solidFill>
            </a:endParaRPr>
          </a:p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4A0730A1-2A69-433A-A193-DB617FB7CD82}"/>
              </a:ext>
            </a:extLst>
          </p:cNvPr>
          <p:cNvSpPr/>
          <p:nvPr/>
        </p:nvSpPr>
        <p:spPr bwMode="auto">
          <a:xfrm>
            <a:off x="8558313" y="5013176"/>
            <a:ext cx="2988000" cy="1512000"/>
          </a:xfrm>
          <a:prstGeom prst="rect">
            <a:avLst/>
          </a:prstGeom>
          <a:solidFill>
            <a:srgbClr val="7D98A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57" name="Rechteck 56">
            <a:extLst>
              <a:ext uri="{FF2B5EF4-FFF2-40B4-BE49-F238E27FC236}">
                <a16:creationId xmlns:a16="http://schemas.microsoft.com/office/drawing/2014/main" id="{CC207AF1-9196-40DC-A8C0-A77C343AAB40}"/>
              </a:ext>
            </a:extLst>
          </p:cNvPr>
          <p:cNvSpPr/>
          <p:nvPr/>
        </p:nvSpPr>
        <p:spPr bwMode="auto">
          <a:xfrm>
            <a:off x="5227855" y="5013176"/>
            <a:ext cx="2988000" cy="1512000"/>
          </a:xfrm>
          <a:prstGeom prst="rect">
            <a:avLst/>
          </a:prstGeom>
          <a:solidFill>
            <a:srgbClr val="7D98A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EB1B275A-9482-42A6-9D8C-DDDB91B90073}"/>
              </a:ext>
            </a:extLst>
          </p:cNvPr>
          <p:cNvSpPr txBox="1"/>
          <p:nvPr/>
        </p:nvSpPr>
        <p:spPr>
          <a:xfrm>
            <a:off x="1911391" y="6224418"/>
            <a:ext cx="2988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>
                <a:solidFill>
                  <a:srgbClr val="FFFFFF"/>
                </a:solidFill>
              </a:rPr>
              <a:t>FWD Lite</a:t>
            </a:r>
          </a:p>
        </p:txBody>
      </p:sp>
      <p:pic>
        <p:nvPicPr>
          <p:cNvPr id="39" name="Grafik 38" descr="Ein Bild, das drinnen, Küchengeräte, Kaffeemaschine, Küchengerät enthält.&#10;&#10;Automatisch generierte Beschreibung">
            <a:extLst>
              <a:ext uri="{FF2B5EF4-FFF2-40B4-BE49-F238E27FC236}">
                <a16:creationId xmlns:a16="http://schemas.microsoft.com/office/drawing/2014/main" id="{973FC7B6-0F85-45CF-95CF-1C19FC26CE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664" y="5148031"/>
            <a:ext cx="587108" cy="1028128"/>
          </a:xfrm>
          <a:prstGeom prst="rect">
            <a:avLst/>
          </a:prstGeom>
        </p:spPr>
      </p:pic>
      <p:pic>
        <p:nvPicPr>
          <p:cNvPr id="40" name="Grafik 39">
            <a:extLst>
              <a:ext uri="{FF2B5EF4-FFF2-40B4-BE49-F238E27FC236}">
                <a16:creationId xmlns:a16="http://schemas.microsoft.com/office/drawing/2014/main" id="{E1C7C54E-4996-4251-AAC5-24F2616E89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0639" y="5187217"/>
            <a:ext cx="558462" cy="988942"/>
          </a:xfrm>
          <a:prstGeom prst="rect">
            <a:avLst/>
          </a:prstGeom>
        </p:spPr>
      </p:pic>
      <p:sp>
        <p:nvSpPr>
          <p:cNvPr id="41" name="Textfeld 40">
            <a:extLst>
              <a:ext uri="{FF2B5EF4-FFF2-40B4-BE49-F238E27FC236}">
                <a16:creationId xmlns:a16="http://schemas.microsoft.com/office/drawing/2014/main" id="{8AC6E080-768D-44D3-82C9-5E659E87CC75}"/>
              </a:ext>
            </a:extLst>
          </p:cNvPr>
          <p:cNvSpPr txBox="1"/>
          <p:nvPr/>
        </p:nvSpPr>
        <p:spPr>
          <a:xfrm>
            <a:off x="5898375" y="6213484"/>
            <a:ext cx="16847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>
                <a:solidFill>
                  <a:srgbClr val="FFFFFF"/>
                </a:solidFill>
              </a:rPr>
              <a:t>FWD Medium 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4650E313-4CD9-4E4E-B66E-7A3FEC633109}"/>
              </a:ext>
            </a:extLst>
          </p:cNvPr>
          <p:cNvSpPr txBox="1"/>
          <p:nvPr/>
        </p:nvSpPr>
        <p:spPr>
          <a:xfrm>
            <a:off x="8542648" y="6221505"/>
            <a:ext cx="29879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>
                <a:solidFill>
                  <a:srgbClr val="FFFFFF"/>
                </a:solidFill>
              </a:rPr>
              <a:t>FWD Max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DBF8B967-8ADC-4FF4-89C2-F00F3CFC45F2}"/>
              </a:ext>
            </a:extLst>
          </p:cNvPr>
          <p:cNvSpPr txBox="1"/>
          <p:nvPr/>
        </p:nvSpPr>
        <p:spPr>
          <a:xfrm>
            <a:off x="1923627" y="4573705"/>
            <a:ext cx="298882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400" b="0" i="0">
                <a:solidFill>
                  <a:srgbClr val="FFFFFF"/>
                </a:solidFill>
                <a:effectLst/>
              </a:rPr>
              <a:t>TIPO XL 6 S</a:t>
            </a:r>
            <a:endParaRPr lang="de-DE" sz="1400">
              <a:solidFill>
                <a:srgbClr val="FFFFFF"/>
              </a:solidFill>
            </a:endParaRPr>
          </a:p>
        </p:txBody>
      </p:sp>
      <p:sp>
        <p:nvSpPr>
          <p:cNvPr id="61" name="Textfeld 60">
            <a:extLst>
              <a:ext uri="{FF2B5EF4-FFF2-40B4-BE49-F238E27FC236}">
                <a16:creationId xmlns:a16="http://schemas.microsoft.com/office/drawing/2014/main" id="{6B2F4FB9-FC3F-4B41-A2F0-0A51D1B26B20}"/>
              </a:ext>
            </a:extLst>
          </p:cNvPr>
          <p:cNvSpPr txBox="1"/>
          <p:nvPr/>
        </p:nvSpPr>
        <p:spPr>
          <a:xfrm>
            <a:off x="8566078" y="2937638"/>
            <a:ext cx="2980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>
                <a:solidFill>
                  <a:srgbClr val="FFFFFF"/>
                </a:solidFill>
              </a:rPr>
              <a:t>PANERA-S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C14C0A1E-B5AD-4CC4-B199-520B42E0BB4C}"/>
              </a:ext>
            </a:extLst>
          </p:cNvPr>
          <p:cNvSpPr txBox="1"/>
          <p:nvPr/>
        </p:nvSpPr>
        <p:spPr>
          <a:xfrm>
            <a:off x="5249488" y="4576444"/>
            <a:ext cx="30216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>
                <a:solidFill>
                  <a:srgbClr val="FFFFFF"/>
                </a:solidFill>
              </a:rPr>
              <a:t>SUBLINE 500-U</a:t>
            </a:r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F9F29EE4-6522-4779-9139-C0061765A4E3}"/>
              </a:ext>
            </a:extLst>
          </p:cNvPr>
          <p:cNvSpPr txBox="1"/>
          <p:nvPr/>
        </p:nvSpPr>
        <p:spPr>
          <a:xfrm>
            <a:off x="5264830" y="2932222"/>
            <a:ext cx="29888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>
                <a:solidFill>
                  <a:srgbClr val="FFFFFF"/>
                </a:solidFill>
              </a:rPr>
              <a:t>CATRIS-S Flexo</a:t>
            </a:r>
          </a:p>
        </p:txBody>
      </p:sp>
      <p:sp>
        <p:nvSpPr>
          <p:cNvPr id="56" name="Textfeld 55">
            <a:extLst>
              <a:ext uri="{FF2B5EF4-FFF2-40B4-BE49-F238E27FC236}">
                <a16:creationId xmlns:a16="http://schemas.microsoft.com/office/drawing/2014/main" id="{BB37DACF-ABC7-42AC-BB8F-DCB2638497DD}"/>
              </a:ext>
            </a:extLst>
          </p:cNvPr>
          <p:cNvSpPr txBox="1"/>
          <p:nvPr/>
        </p:nvSpPr>
        <p:spPr>
          <a:xfrm>
            <a:off x="8667277" y="6616672"/>
            <a:ext cx="352911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i="1"/>
              <a:t>*This overview does not replace a dimensional check.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EA7C1D0-FEC9-4D8A-9D7C-BAAC1E0A7C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9351" y="3427254"/>
            <a:ext cx="1291025" cy="1118211"/>
          </a:xfrm>
          <a:prstGeom prst="rect">
            <a:avLst/>
          </a:prstGeom>
        </p:spPr>
      </p:pic>
      <p:sp>
        <p:nvSpPr>
          <p:cNvPr id="34" name="Textfeld 33">
            <a:extLst>
              <a:ext uri="{FF2B5EF4-FFF2-40B4-BE49-F238E27FC236}">
                <a16:creationId xmlns:a16="http://schemas.microsoft.com/office/drawing/2014/main" id="{A5332981-69FE-4207-921D-B92E0A4732F8}"/>
              </a:ext>
            </a:extLst>
          </p:cNvPr>
          <p:cNvSpPr txBox="1"/>
          <p:nvPr/>
        </p:nvSpPr>
        <p:spPr>
          <a:xfrm>
            <a:off x="8558313" y="4586439"/>
            <a:ext cx="2988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400" b="0" i="0">
                <a:solidFill>
                  <a:srgbClr val="FFFFFF"/>
                </a:solidFill>
                <a:effectLst/>
              </a:rPr>
              <a:t>ZEROX 700-U</a:t>
            </a:r>
            <a:endParaRPr lang="de-DE" sz="1400">
              <a:solidFill>
                <a:srgbClr val="FFFFFF"/>
              </a:solidFill>
            </a:endParaRPr>
          </a:p>
        </p:txBody>
      </p:sp>
      <p:pic>
        <p:nvPicPr>
          <p:cNvPr id="35" name="Picture 4" descr="BLANCO ZEROX 700-U, Edelstahl Dark Steel, ohne Ablauffernbedienung, keine Beckenlage, 800 mm Untermaß">
            <a:extLst>
              <a:ext uri="{FF2B5EF4-FFF2-40B4-BE49-F238E27FC236}">
                <a16:creationId xmlns:a16="http://schemas.microsoft.com/office/drawing/2014/main" id="{A1B220EE-81AE-4911-95B4-91421DEEC7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9931" y="3540292"/>
            <a:ext cx="1684763" cy="1000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C2ED1CAA-4B88-4A79-9A03-C208714DB6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10559" y="1824841"/>
            <a:ext cx="881862" cy="1118211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E8F22ACE-0A2C-47D9-A73C-4AAFCEE9A6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94109" y="1775451"/>
            <a:ext cx="503321" cy="1153444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E47BC696-90CA-4472-B70F-4F401938F52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69756" y="5148031"/>
            <a:ext cx="565112" cy="990495"/>
          </a:xfrm>
          <a:prstGeom prst="rect">
            <a:avLst/>
          </a:prstGeom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FA505843-696A-4B20-ACBC-0CE38A9547A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21254" y="3489045"/>
            <a:ext cx="1987050" cy="1045816"/>
          </a:xfrm>
          <a:prstGeom prst="rect">
            <a:avLst/>
          </a:prstGeom>
        </p:spPr>
      </p:pic>
      <p:pic>
        <p:nvPicPr>
          <p:cNvPr id="53" name="Grafik 52">
            <a:extLst>
              <a:ext uri="{FF2B5EF4-FFF2-40B4-BE49-F238E27FC236}">
                <a16:creationId xmlns:a16="http://schemas.microsoft.com/office/drawing/2014/main" id="{4924B952-C36D-46BA-B911-182F494F7BC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12359" y="5843748"/>
            <a:ext cx="402909" cy="307778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937F21D5-9B8A-4A71-9514-B41EBA594EF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36375" y="1821775"/>
            <a:ext cx="1371719" cy="1060796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AFA84CA9-40CE-457B-9899-E2706638E7A7}"/>
              </a:ext>
            </a:extLst>
          </p:cNvPr>
          <p:cNvSpPr txBox="1"/>
          <p:nvPr/>
        </p:nvSpPr>
        <p:spPr>
          <a:xfrm>
            <a:off x="1923628" y="2932223"/>
            <a:ext cx="29802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>
                <a:solidFill>
                  <a:srgbClr val="FFFFFF"/>
                </a:solidFill>
              </a:rPr>
              <a:t>BLANCOWEGA II </a:t>
            </a:r>
          </a:p>
        </p:txBody>
      </p:sp>
    </p:spTree>
    <p:extLst>
      <p:ext uri="{BB962C8B-B14F-4D97-AF65-F5344CB8AC3E}">
        <p14:creationId xmlns:p14="http://schemas.microsoft.com/office/powerpoint/2010/main" val="13988936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9550" y="184150"/>
            <a:ext cx="9666288" cy="879478"/>
          </a:xfrm>
        </p:spPr>
        <p:txBody>
          <a:bodyPr/>
          <a:lstStyle/>
          <a:p>
            <a:r>
              <a:rPr lang="en-US"/>
              <a:t>Positioning and Availability</a:t>
            </a:r>
            <a:endParaRPr lang="en-US" u="sng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17D8C83A-76EB-4E8D-B2D5-8B3B0B0D7C78}"/>
              </a:ext>
            </a:extLst>
          </p:cNvPr>
          <p:cNvSpPr txBox="1">
            <a:spLocks/>
          </p:cNvSpPr>
          <p:nvPr/>
        </p:nvSpPr>
        <p:spPr>
          <a:xfrm>
            <a:off x="4399754" y="1518709"/>
            <a:ext cx="3384376" cy="4897966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vert="horz" lIns="72000" tIns="252000" rIns="72000" bIns="72000" rtlCol="0">
            <a:normAutofit/>
          </a:bodyPr>
          <a:lstStyle>
            <a:lvl1pPr marL="0" indent="0" algn="l" defTabSz="864017" rtl="0" eaLnBrk="1" latinLnBrk="0" hangingPunct="1">
              <a:lnSpc>
                <a:spcPct val="90000"/>
              </a:lnSpc>
              <a:spcBef>
                <a:spcPts val="945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80000" indent="-180000" algn="l" defTabSz="864017" rtl="0" eaLnBrk="1" latinLnBrk="0" hangingPunct="1">
              <a:lnSpc>
                <a:spcPct val="90000"/>
              </a:lnSpc>
              <a:spcBef>
                <a:spcPts val="472"/>
              </a:spcBef>
              <a:buClr>
                <a:schemeClr val="tx1"/>
              </a:buClr>
              <a:buFont typeface="Arial" panose="020B0604020202020204" pitchFamily="34" charset="0"/>
              <a:buChar char="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96000" indent="-180000" algn="l" defTabSz="864017" rtl="0" eaLnBrk="1" latinLnBrk="0" hangingPunct="1">
              <a:lnSpc>
                <a:spcPct val="90000"/>
              </a:lnSpc>
              <a:spcBef>
                <a:spcPts val="472"/>
              </a:spcBef>
              <a:buClr>
                <a:schemeClr val="bg1">
                  <a:lumMod val="50000"/>
                </a:schemeClr>
              </a:buClr>
              <a:buSzPct val="9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76000" indent="-180000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Symbol" panose="05050102010706020507" pitchFamily="18" charset="2"/>
              <a:buChar char="-"/>
              <a:tabLst>
                <a:tab pos="7889875" algn="l"/>
              </a:tabLs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720000" indent="-180000" algn="l" defTabSz="864017" rtl="0" eaLnBrk="1" latinLnBrk="0" hangingPunct="1">
              <a:lnSpc>
                <a:spcPct val="90000"/>
              </a:lnSpc>
              <a:spcBef>
                <a:spcPts val="472"/>
              </a:spcBef>
              <a:buClr>
                <a:schemeClr val="bg1">
                  <a:lumMod val="50000"/>
                </a:schemeClr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376046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8054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40062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72070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3513" lvl="1" indent="0" algn="ctr">
              <a:buNone/>
            </a:pPr>
            <a:r>
              <a:rPr lang="en-US" sz="2000" b="1"/>
              <a:t>Availability</a:t>
            </a:r>
          </a:p>
          <a:p>
            <a:pPr marL="163513" lvl="1" indent="0" algn="ctr">
              <a:buNone/>
            </a:pPr>
            <a:endParaRPr lang="en-US" sz="2000"/>
          </a:p>
          <a:p>
            <a:pPr marL="163513" lvl="1" indent="0" algn="ctr">
              <a:buNone/>
            </a:pPr>
            <a:endParaRPr lang="en-US" sz="2000"/>
          </a:p>
          <a:p>
            <a:pPr marL="163513" lvl="1" indent="0" algn="ctr">
              <a:buNone/>
            </a:pPr>
            <a:endParaRPr lang="en-US" sz="2000"/>
          </a:p>
          <a:p>
            <a:pPr marL="163513" lvl="1" indent="0" algn="ctr">
              <a:buNone/>
            </a:pPr>
            <a:endParaRPr lang="en-US" sz="2000"/>
          </a:p>
          <a:p>
            <a:pPr marL="163513" lvl="1" indent="0" algn="ctr">
              <a:buNone/>
            </a:pPr>
            <a:endParaRPr lang="en-US" sz="2000"/>
          </a:p>
          <a:p>
            <a:pPr marL="163513" lvl="1" indent="0" algn="ctr">
              <a:buNone/>
            </a:pPr>
            <a:endParaRPr lang="en-US" sz="2000"/>
          </a:p>
          <a:p>
            <a:pPr marL="163513" lvl="1" indent="0">
              <a:buNone/>
            </a:pPr>
            <a:r>
              <a:rPr lang="en-US" sz="1400" b="1">
                <a:sym typeface="Wingdings" panose="05000000000000000000" pitchFamily="2" charset="2"/>
              </a:rPr>
              <a:t> </a:t>
            </a:r>
            <a:r>
              <a:rPr lang="en-US" sz="1400" b="1"/>
              <a:t>Plug type E+F, G, I, B</a:t>
            </a:r>
          </a:p>
          <a:p>
            <a:pPr marL="163513" lvl="1" indent="0" algn="ctr">
              <a:buNone/>
            </a:pPr>
            <a:endParaRPr lang="en-US" sz="2000"/>
          </a:p>
        </p:txBody>
      </p:sp>
      <p:graphicFrame>
        <p:nvGraphicFramePr>
          <p:cNvPr id="20" name="Tabel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7598621"/>
              </p:ext>
            </p:extLst>
          </p:nvPr>
        </p:nvGraphicFramePr>
        <p:xfrm>
          <a:off x="4471850" y="2184216"/>
          <a:ext cx="3240184" cy="1844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56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76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noProof="0"/>
                        <a:t>Available for Order</a:t>
                      </a:r>
                      <a:endParaRPr lang="en-US" sz="1400" b="1" u="none" noProof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/>
                      <a:endParaRPr lang="en-US" sz="1400" noProof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noProof="0"/>
                        <a:t>REMEA, APAC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noProof="0" dirty="0"/>
                        <a:t>from CW 16/2022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en-US" sz="1400" noProof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noProof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noProof="0"/>
                        <a:t>CN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noProof="0"/>
                        <a:t>from CW 4/2022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en-US" sz="1400" noProof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noProof="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60782536"/>
                  </a:ext>
                </a:extLst>
              </a:tr>
            </a:tbl>
          </a:graphicData>
        </a:graphic>
      </p:graphicFrame>
      <p:pic>
        <p:nvPicPr>
          <p:cNvPr id="39" name="Picture 2" descr="C:\Users\de00102971\Desktop\Gut Böckel\65901007g.jpg">
            <a:extLst>
              <a:ext uri="{FF2B5EF4-FFF2-40B4-BE49-F238E27FC236}">
                <a16:creationId xmlns:a16="http://schemas.microsoft.com/office/drawing/2014/main" id="{156A0746-BC1C-42C7-812E-4DC1997136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9518" y="4847981"/>
            <a:ext cx="2582705" cy="1409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uppieren 10"/>
          <p:cNvGrpSpPr/>
          <p:nvPr/>
        </p:nvGrpSpPr>
        <p:grpSpPr>
          <a:xfrm>
            <a:off x="447320" y="1518709"/>
            <a:ext cx="3384376" cy="4897966"/>
            <a:chOff x="4403812" y="1412776"/>
            <a:chExt cx="3384376" cy="5112568"/>
          </a:xfrm>
        </p:grpSpPr>
        <p:sp>
          <p:nvSpPr>
            <p:cNvPr id="6" name="Inhaltsplatzhalter 2">
              <a:extLst>
                <a:ext uri="{FF2B5EF4-FFF2-40B4-BE49-F238E27FC236}">
                  <a16:creationId xmlns:a16="http://schemas.microsoft.com/office/drawing/2014/main" id="{17D8C83A-76EB-4E8D-B2D5-8B3B0B0D7C78}"/>
                </a:ext>
              </a:extLst>
            </p:cNvPr>
            <p:cNvSpPr txBox="1">
              <a:spLocks/>
            </p:cNvSpPr>
            <p:nvPr/>
          </p:nvSpPr>
          <p:spPr>
            <a:xfrm>
              <a:off x="4403812" y="1412776"/>
              <a:ext cx="3384376" cy="5112568"/>
            </a:xfrm>
            <a:prstGeom prst="rect">
              <a:avLst/>
            </a:prstGeom>
            <a:noFill/>
            <a:ln w="57150">
              <a:solidFill>
                <a:schemeClr val="bg1"/>
              </a:solidFill>
            </a:ln>
          </p:spPr>
          <p:txBody>
            <a:bodyPr vert="horz" lIns="72000" tIns="252000" rIns="72000" bIns="72000" rtlCol="0">
              <a:normAutofit/>
            </a:bodyPr>
            <a:lstStyle>
              <a:lvl1pPr marL="0" indent="0" algn="l" defTabSz="864017" rtl="0" eaLnBrk="1" latinLnBrk="0" hangingPunct="1">
                <a:lnSpc>
                  <a:spcPct val="90000"/>
                </a:lnSpc>
                <a:spcBef>
                  <a:spcPts val="945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180000" indent="-180000" algn="l" defTabSz="864017" rtl="0" eaLnBrk="1" latinLnBrk="0" hangingPunct="1">
                <a:lnSpc>
                  <a:spcPct val="90000"/>
                </a:lnSpc>
                <a:spcBef>
                  <a:spcPts val="472"/>
                </a:spcBef>
                <a:buClr>
                  <a:schemeClr val="tx1"/>
                </a:buClr>
                <a:buFont typeface="Arial" panose="020B0604020202020204" pitchFamily="34" charset="0"/>
                <a:buChar char="›"/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396000" indent="-180000" algn="l" defTabSz="864017" rtl="0" eaLnBrk="1" latinLnBrk="0" hangingPunct="1">
                <a:lnSpc>
                  <a:spcPct val="90000"/>
                </a:lnSpc>
                <a:spcBef>
                  <a:spcPts val="472"/>
                </a:spcBef>
                <a:buClr>
                  <a:schemeClr val="bg1">
                    <a:lumMod val="50000"/>
                  </a:schemeClr>
                </a:buClr>
                <a:buSzPct val="90000"/>
                <a:buFont typeface="Wingdings" panose="05000000000000000000" pitchFamily="2" charset="2"/>
                <a:buChar char="§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576000" indent="-180000" algn="l" defTabSz="864017" rtl="0" eaLnBrk="1" latinLnBrk="0" hangingPunct="1">
                <a:lnSpc>
                  <a:spcPct val="90000"/>
                </a:lnSpc>
                <a:spcBef>
                  <a:spcPts val="472"/>
                </a:spcBef>
                <a:buFont typeface="Symbol" panose="05050102010706020507" pitchFamily="18" charset="2"/>
                <a:buChar char="-"/>
                <a:tabLst>
                  <a:tab pos="7889875" algn="l"/>
                </a:tabLst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720000" indent="-180000" algn="l" defTabSz="864017" rtl="0" eaLnBrk="1" latinLnBrk="0" hangingPunct="1">
                <a:lnSpc>
                  <a:spcPct val="90000"/>
                </a:lnSpc>
                <a:spcBef>
                  <a:spcPts val="472"/>
                </a:spcBef>
                <a:buClr>
                  <a:schemeClr val="bg1">
                    <a:lumMod val="50000"/>
                  </a:schemeClr>
                </a:buClr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376046" indent="-216004" algn="l" defTabSz="864017" rtl="0" eaLnBrk="1" latinLnBrk="0" hangingPunct="1">
                <a:lnSpc>
                  <a:spcPct val="90000"/>
                </a:lnSpc>
                <a:spcBef>
                  <a:spcPts val="472"/>
                </a:spcBef>
                <a:buFont typeface="Arial" panose="020B0604020202020204" pitchFamily="34" charset="0"/>
                <a:buChar char="•"/>
                <a:defRPr sz="17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808054" indent="-216004" algn="l" defTabSz="864017" rtl="0" eaLnBrk="1" latinLnBrk="0" hangingPunct="1">
                <a:lnSpc>
                  <a:spcPct val="90000"/>
                </a:lnSpc>
                <a:spcBef>
                  <a:spcPts val="472"/>
                </a:spcBef>
                <a:buFont typeface="Arial" panose="020B0604020202020204" pitchFamily="34" charset="0"/>
                <a:buChar char="•"/>
                <a:defRPr sz="17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40062" indent="-216004" algn="l" defTabSz="864017" rtl="0" eaLnBrk="1" latinLnBrk="0" hangingPunct="1">
                <a:lnSpc>
                  <a:spcPct val="90000"/>
                </a:lnSpc>
                <a:spcBef>
                  <a:spcPts val="472"/>
                </a:spcBef>
                <a:buFont typeface="Arial" panose="020B0604020202020204" pitchFamily="34" charset="0"/>
                <a:buChar char="•"/>
                <a:defRPr sz="17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72070" indent="-216004" algn="l" defTabSz="864017" rtl="0" eaLnBrk="1" latinLnBrk="0" hangingPunct="1">
                <a:lnSpc>
                  <a:spcPct val="90000"/>
                </a:lnSpc>
                <a:spcBef>
                  <a:spcPts val="472"/>
                </a:spcBef>
                <a:buFont typeface="Arial" panose="020B0604020202020204" pitchFamily="34" charset="0"/>
                <a:buChar char="•"/>
                <a:defRPr sz="17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63513" lvl="1" indent="0" algn="ctr">
                <a:buNone/>
              </a:pPr>
              <a:r>
                <a:rPr lang="en-US" sz="2000" b="1"/>
                <a:t>Positioning</a:t>
              </a:r>
            </a:p>
          </p:txBody>
        </p:sp>
        <p:grpSp>
          <p:nvGrpSpPr>
            <p:cNvPr id="3" name="Gruppieren 2"/>
            <p:cNvGrpSpPr/>
            <p:nvPr/>
          </p:nvGrpSpPr>
          <p:grpSpPr>
            <a:xfrm>
              <a:off x="4594254" y="2132856"/>
              <a:ext cx="3003492" cy="1177200"/>
              <a:chOff x="4655840" y="2132856"/>
              <a:chExt cx="3003492" cy="1177200"/>
            </a:xfrm>
          </p:grpSpPr>
          <p:sp>
            <p:nvSpPr>
              <p:cNvPr id="14" name="Rechteck 13">
                <a:extLst>
                  <a:ext uri="{FF2B5EF4-FFF2-40B4-BE49-F238E27FC236}">
                    <a16:creationId xmlns:a16="http://schemas.microsoft.com/office/drawing/2014/main" id="{2E7F3F4F-1640-46FB-8AA9-D948BAB6D47B}"/>
                  </a:ext>
                </a:extLst>
              </p:cNvPr>
              <p:cNvSpPr/>
              <p:nvPr/>
            </p:nvSpPr>
            <p:spPr bwMode="auto">
              <a:xfrm>
                <a:off x="4655840" y="2132856"/>
                <a:ext cx="918831" cy="1173600"/>
              </a:xfrm>
              <a:prstGeom prst="rect">
                <a:avLst/>
              </a:prstGeom>
              <a:solidFill>
                <a:srgbClr val="22226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3600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1042988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0" cap="none" spc="0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</a:rPr>
                  <a:t>Best</a:t>
                </a:r>
              </a:p>
            </p:txBody>
          </p:sp>
          <p:sp>
            <p:nvSpPr>
              <p:cNvPr id="17" name="Rechteck 16">
                <a:extLst>
                  <a:ext uri="{FF2B5EF4-FFF2-40B4-BE49-F238E27FC236}">
                    <a16:creationId xmlns:a16="http://schemas.microsoft.com/office/drawing/2014/main" id="{0E240173-23D8-4EBA-A448-2AE0AFF7A464}"/>
                  </a:ext>
                </a:extLst>
              </p:cNvPr>
              <p:cNvSpPr/>
              <p:nvPr/>
            </p:nvSpPr>
            <p:spPr bwMode="auto">
              <a:xfrm>
                <a:off x="5607332" y="2132856"/>
                <a:ext cx="2052000" cy="1177200"/>
              </a:xfrm>
              <a:prstGeom prst="rect">
                <a:avLst/>
              </a:prstGeom>
              <a:solidFill>
                <a:srgbClr val="22226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3600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1042988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1" i="0" u="none" strike="noStrike" kern="0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5" name="Gruppieren 4"/>
            <p:cNvGrpSpPr/>
            <p:nvPr/>
          </p:nvGrpSpPr>
          <p:grpSpPr>
            <a:xfrm>
              <a:off x="4592250" y="3581402"/>
              <a:ext cx="3007500" cy="1177296"/>
              <a:chOff x="4651832" y="3581402"/>
              <a:chExt cx="3007500" cy="1177296"/>
            </a:xfrm>
          </p:grpSpPr>
          <p:sp>
            <p:nvSpPr>
              <p:cNvPr id="15" name="Rechteck 14">
                <a:extLst>
                  <a:ext uri="{FF2B5EF4-FFF2-40B4-BE49-F238E27FC236}">
                    <a16:creationId xmlns:a16="http://schemas.microsoft.com/office/drawing/2014/main" id="{CF60FA7A-57CF-401F-9B01-7F9EABAF4819}"/>
                  </a:ext>
                </a:extLst>
              </p:cNvPr>
              <p:cNvSpPr/>
              <p:nvPr/>
            </p:nvSpPr>
            <p:spPr bwMode="auto">
              <a:xfrm>
                <a:off x="4651832" y="3581402"/>
                <a:ext cx="918832" cy="1174929"/>
              </a:xfrm>
              <a:prstGeom prst="rect">
                <a:avLst/>
              </a:prstGeom>
              <a:solidFill>
                <a:srgbClr val="6B6BCF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3600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1042988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0" cap="none" spc="0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</a:rPr>
                  <a:t>Better</a:t>
                </a:r>
              </a:p>
            </p:txBody>
          </p:sp>
          <p:sp>
            <p:nvSpPr>
              <p:cNvPr id="18" name="Rechteck 17">
                <a:extLst>
                  <a:ext uri="{FF2B5EF4-FFF2-40B4-BE49-F238E27FC236}">
                    <a16:creationId xmlns:a16="http://schemas.microsoft.com/office/drawing/2014/main" id="{6B33D4BE-4FFB-443C-8878-A5E1D207480A}"/>
                  </a:ext>
                </a:extLst>
              </p:cNvPr>
              <p:cNvSpPr/>
              <p:nvPr/>
            </p:nvSpPr>
            <p:spPr bwMode="auto">
              <a:xfrm>
                <a:off x="5607332" y="3582636"/>
                <a:ext cx="2052000" cy="1176062"/>
              </a:xfrm>
              <a:prstGeom prst="rect">
                <a:avLst/>
              </a:prstGeom>
              <a:solidFill>
                <a:srgbClr val="6B6BCF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3600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1042988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1" i="0" u="none" strike="noStrike" kern="0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8" name="Gruppieren 7"/>
            <p:cNvGrpSpPr/>
            <p:nvPr/>
          </p:nvGrpSpPr>
          <p:grpSpPr>
            <a:xfrm>
              <a:off x="4583345" y="5031278"/>
              <a:ext cx="3025311" cy="1177197"/>
              <a:chOff x="4656255" y="5031278"/>
              <a:chExt cx="3025311" cy="1177197"/>
            </a:xfrm>
          </p:grpSpPr>
          <p:sp>
            <p:nvSpPr>
              <p:cNvPr id="16" name="Rechteck 15">
                <a:extLst>
                  <a:ext uri="{FF2B5EF4-FFF2-40B4-BE49-F238E27FC236}">
                    <a16:creationId xmlns:a16="http://schemas.microsoft.com/office/drawing/2014/main" id="{D3BE7E72-E32A-4037-B37F-442D2ED3CF23}"/>
                  </a:ext>
                </a:extLst>
              </p:cNvPr>
              <p:cNvSpPr/>
              <p:nvPr/>
            </p:nvSpPr>
            <p:spPr bwMode="auto">
              <a:xfrm>
                <a:off x="4656255" y="5031278"/>
                <a:ext cx="918000" cy="1173600"/>
              </a:xfrm>
              <a:prstGeom prst="rect">
                <a:avLst/>
              </a:prstGeom>
              <a:solidFill>
                <a:srgbClr val="9C9CDF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3600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1042988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0" cap="none" spc="0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</a:rPr>
                  <a:t>Good</a:t>
                </a:r>
              </a:p>
            </p:txBody>
          </p:sp>
          <p:sp>
            <p:nvSpPr>
              <p:cNvPr id="19" name="Rechteck 18">
                <a:extLst>
                  <a:ext uri="{FF2B5EF4-FFF2-40B4-BE49-F238E27FC236}">
                    <a16:creationId xmlns:a16="http://schemas.microsoft.com/office/drawing/2014/main" id="{4A0730A1-2A69-433A-A193-DB617FB7CD82}"/>
                  </a:ext>
                </a:extLst>
              </p:cNvPr>
              <p:cNvSpPr/>
              <p:nvPr/>
            </p:nvSpPr>
            <p:spPr bwMode="auto">
              <a:xfrm>
                <a:off x="5629566" y="5031278"/>
                <a:ext cx="2052000" cy="1177197"/>
              </a:xfrm>
              <a:prstGeom prst="rect">
                <a:avLst/>
              </a:prstGeom>
              <a:solidFill>
                <a:srgbClr val="9C9CDF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3600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1042988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1" i="0" u="none" strike="noStrike" kern="0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endParaRPr>
              </a:p>
            </p:txBody>
          </p:sp>
        </p:grpSp>
      </p:grp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17D8C83A-76EB-4E8D-B2D5-8B3B0B0D7C78}"/>
              </a:ext>
            </a:extLst>
          </p:cNvPr>
          <p:cNvSpPr txBox="1">
            <a:spLocks/>
          </p:cNvSpPr>
          <p:nvPr/>
        </p:nvSpPr>
        <p:spPr>
          <a:xfrm>
            <a:off x="8396197" y="1518709"/>
            <a:ext cx="3384376" cy="4897966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vert="horz" lIns="72000" tIns="252000" rIns="72000" bIns="72000" rtlCol="0">
            <a:normAutofit/>
          </a:bodyPr>
          <a:lstStyle>
            <a:lvl1pPr marL="0" indent="0" algn="l" defTabSz="864017" rtl="0" eaLnBrk="1" latinLnBrk="0" hangingPunct="1">
              <a:lnSpc>
                <a:spcPct val="90000"/>
              </a:lnSpc>
              <a:spcBef>
                <a:spcPts val="945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80000" indent="-180000" algn="l" defTabSz="864017" rtl="0" eaLnBrk="1" latinLnBrk="0" hangingPunct="1">
              <a:lnSpc>
                <a:spcPct val="90000"/>
              </a:lnSpc>
              <a:spcBef>
                <a:spcPts val="472"/>
              </a:spcBef>
              <a:buClr>
                <a:schemeClr val="tx1"/>
              </a:buClr>
              <a:buFont typeface="Arial" panose="020B0604020202020204" pitchFamily="34" charset="0"/>
              <a:buChar char="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96000" indent="-180000" algn="l" defTabSz="864017" rtl="0" eaLnBrk="1" latinLnBrk="0" hangingPunct="1">
              <a:lnSpc>
                <a:spcPct val="90000"/>
              </a:lnSpc>
              <a:spcBef>
                <a:spcPts val="472"/>
              </a:spcBef>
              <a:buClr>
                <a:schemeClr val="bg1">
                  <a:lumMod val="50000"/>
                </a:schemeClr>
              </a:buClr>
              <a:buSzPct val="9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76000" indent="-180000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Symbol" panose="05050102010706020507" pitchFamily="18" charset="2"/>
              <a:buChar char="-"/>
              <a:tabLst>
                <a:tab pos="7889875" algn="l"/>
              </a:tabLs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720000" indent="-180000" algn="l" defTabSz="864017" rtl="0" eaLnBrk="1" latinLnBrk="0" hangingPunct="1">
              <a:lnSpc>
                <a:spcPct val="90000"/>
              </a:lnSpc>
              <a:spcBef>
                <a:spcPts val="472"/>
              </a:spcBef>
              <a:buClr>
                <a:schemeClr val="bg1">
                  <a:lumMod val="50000"/>
                </a:schemeClr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376046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8054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40062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72070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3513" lvl="1" indent="0" algn="ctr">
              <a:buNone/>
            </a:pPr>
            <a:r>
              <a:rPr lang="en-US" sz="2000" b="1"/>
              <a:t>Models</a:t>
            </a:r>
          </a:p>
          <a:p>
            <a:pPr marL="163513" lvl="1" indent="0" algn="ctr">
              <a:buNone/>
            </a:pPr>
            <a:endParaRPr lang="en-US" sz="1000" b="1"/>
          </a:p>
          <a:p>
            <a:pPr marL="163513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5757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BLANCO FWD Lite </a:t>
            </a:r>
          </a:p>
          <a:p>
            <a:pPr marL="163513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srgbClr val="5757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Item No. 526646, 456438</a:t>
            </a:r>
            <a:r>
              <a:rPr lang="en-US" sz="1400" i="1">
                <a:solidFill>
                  <a:srgbClr val="575757"/>
                </a:solidFill>
                <a:latin typeface="Arial"/>
                <a:cs typeface="+mn-cs"/>
              </a:rPr>
              <a:t>, </a:t>
            </a: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srgbClr val="5757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442977</a:t>
            </a:r>
            <a:r>
              <a:rPr lang="en-US" sz="1400" i="1">
                <a:solidFill>
                  <a:srgbClr val="575757"/>
                </a:solidFill>
                <a:latin typeface="Arial"/>
                <a:cs typeface="+mn-cs"/>
              </a:rPr>
              <a:t>, 	</a:t>
            </a: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srgbClr val="5757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470065</a:t>
            </a:r>
            <a:endParaRPr lang="en-US" sz="1400" i="1">
              <a:solidFill>
                <a:srgbClr val="575757"/>
              </a:solidFill>
              <a:latin typeface="Arial"/>
              <a:cs typeface="+mn-cs"/>
            </a:endParaRPr>
          </a:p>
          <a:p>
            <a:pPr marL="163513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="1" i="1">
              <a:solidFill>
                <a:srgbClr val="575757"/>
              </a:solidFill>
              <a:latin typeface="Arial"/>
              <a:cs typeface="+mn-cs"/>
            </a:endParaRPr>
          </a:p>
          <a:p>
            <a:pPr marL="163513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5757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BLANCO FWD Medium</a:t>
            </a:r>
          </a:p>
          <a:p>
            <a:pPr marL="163513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srgbClr val="5757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Item No. 526647, 456439, 442978,</a:t>
            </a:r>
          </a:p>
          <a:p>
            <a:pPr marL="163513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i="1">
                <a:solidFill>
                  <a:srgbClr val="575757"/>
                </a:solidFill>
                <a:latin typeface="Arial"/>
                <a:cs typeface="+mn-cs"/>
              </a:rPr>
              <a:t>	</a:t>
            </a: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srgbClr val="5757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470066</a:t>
            </a:r>
          </a:p>
          <a:p>
            <a:pPr marL="163513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="1"/>
          </a:p>
          <a:p>
            <a:pPr marL="163513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5757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BLANCO FWD Max </a:t>
            </a:r>
          </a:p>
          <a:p>
            <a:pPr marL="163513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srgbClr val="5757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Item No. 526648, 456440, 442979, 	470067</a:t>
            </a:r>
          </a:p>
          <a:p>
            <a:pPr marL="163513" lvl="1" indent="0">
              <a:buNone/>
            </a:pPr>
            <a:endParaRPr lang="en-US" sz="1600"/>
          </a:p>
          <a:p>
            <a:pPr marL="163513" lvl="1" indent="0">
              <a:buNone/>
            </a:pPr>
            <a:endParaRPr lang="en-US" sz="1600"/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B2A53BD4-6D3E-43A4-BEEE-1A4B65E37B06}"/>
              </a:ext>
            </a:extLst>
          </p:cNvPr>
          <p:cNvSpPr txBox="1"/>
          <p:nvPr/>
        </p:nvSpPr>
        <p:spPr>
          <a:xfrm>
            <a:off x="2401533" y="2511392"/>
            <a:ext cx="11741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>
                <a:solidFill>
                  <a:schemeClr val="bg1"/>
                </a:solidFill>
              </a:rPr>
              <a:t>BLANCO FWD Max</a:t>
            </a:r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E61C7FC6-6FA7-45F7-8AE2-C501F25D4600}"/>
              </a:ext>
            </a:extLst>
          </p:cNvPr>
          <p:cNvSpPr txBox="1"/>
          <p:nvPr/>
        </p:nvSpPr>
        <p:spPr>
          <a:xfrm>
            <a:off x="2416167" y="3810628"/>
            <a:ext cx="11741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>
                <a:solidFill>
                  <a:schemeClr val="bg1"/>
                </a:solidFill>
              </a:rPr>
              <a:t>BLANCO FWD Medium</a:t>
            </a:r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59525C0A-DEBC-41D6-B924-681241B2B1B4}"/>
              </a:ext>
            </a:extLst>
          </p:cNvPr>
          <p:cNvSpPr txBox="1"/>
          <p:nvPr/>
        </p:nvSpPr>
        <p:spPr>
          <a:xfrm>
            <a:off x="2401533" y="5285882"/>
            <a:ext cx="11741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>
                <a:solidFill>
                  <a:schemeClr val="bg1"/>
                </a:solidFill>
              </a:rPr>
              <a:t>BLANCO FWD Lite</a:t>
            </a:r>
          </a:p>
        </p:txBody>
      </p:sp>
      <p:pic>
        <p:nvPicPr>
          <p:cNvPr id="13" name="Grafik 12" descr="Ein Bild, das drinnen, Küchengeräte, Kaffeemaschine, Küchengerät enthält.&#10;&#10;Automatisch generierte Beschreibung">
            <a:extLst>
              <a:ext uri="{FF2B5EF4-FFF2-40B4-BE49-F238E27FC236}">
                <a16:creationId xmlns:a16="http://schemas.microsoft.com/office/drawing/2014/main" id="{534C2A20-0D10-4059-8100-EE59E0F193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012" y="3697675"/>
            <a:ext cx="548655" cy="960790"/>
          </a:xfrm>
          <a:prstGeom prst="rect">
            <a:avLst/>
          </a:prstGeom>
        </p:spPr>
      </p:pic>
      <p:pic>
        <p:nvPicPr>
          <p:cNvPr id="57" name="Grafik 56">
            <a:extLst>
              <a:ext uri="{FF2B5EF4-FFF2-40B4-BE49-F238E27FC236}">
                <a16:creationId xmlns:a16="http://schemas.microsoft.com/office/drawing/2014/main" id="{46433F83-DABC-410B-A6C7-3AE81D662E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2526" y="5109769"/>
            <a:ext cx="529705" cy="938019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A5CE9EBD-7AFF-4666-A760-C0DAD50246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57012" y="2301998"/>
            <a:ext cx="534858" cy="93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4686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C25504-6A34-4388-80A7-934C0F2D2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Availability of FWD in 2022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B11F70F-A8F5-4756-B4AB-5D8B49A97E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300" noProof="0">
                <a:latin typeface="+mj-lt"/>
              </a:rPr>
              <a:t>UK</a:t>
            </a:r>
          </a:p>
          <a:p>
            <a:r>
              <a:rPr lang="en-US" sz="1300" noProof="0">
                <a:latin typeface="+mj-lt"/>
              </a:rPr>
              <a:t>Spain</a:t>
            </a:r>
          </a:p>
          <a:p>
            <a:r>
              <a:rPr lang="en-US" sz="1300" noProof="0">
                <a:latin typeface="+mj-lt"/>
              </a:rPr>
              <a:t>France</a:t>
            </a:r>
          </a:p>
          <a:p>
            <a:r>
              <a:rPr lang="en-US" sz="1300">
                <a:latin typeface="+mj-lt"/>
              </a:rPr>
              <a:t>Slovakia/Czech</a:t>
            </a:r>
          </a:p>
          <a:p>
            <a:r>
              <a:rPr lang="en-US" sz="1300" noProof="0">
                <a:latin typeface="+mj-lt"/>
              </a:rPr>
              <a:t>Poland</a:t>
            </a:r>
            <a:endParaRPr lang="en-US" sz="1300">
              <a:latin typeface="+mj-lt"/>
            </a:endParaRPr>
          </a:p>
          <a:p>
            <a:r>
              <a:rPr lang="en-US" sz="1300" noProof="0">
                <a:latin typeface="+mj-lt"/>
              </a:rPr>
              <a:t>Denmark</a:t>
            </a:r>
          </a:p>
          <a:p>
            <a:r>
              <a:rPr lang="en-US" sz="1300">
                <a:latin typeface="+mj-lt"/>
              </a:rPr>
              <a:t>Italy</a:t>
            </a:r>
          </a:p>
          <a:p>
            <a:r>
              <a:rPr lang="en-US" sz="1300" noProof="0">
                <a:latin typeface="+mj-lt"/>
              </a:rPr>
              <a:t>Hungary</a:t>
            </a:r>
          </a:p>
          <a:p>
            <a:r>
              <a:rPr lang="en-US" sz="1300">
                <a:latin typeface="+mj-lt"/>
              </a:rPr>
              <a:t>Israel</a:t>
            </a:r>
            <a:endParaRPr lang="en-US" sz="1300" noProof="0">
              <a:latin typeface="+mj-lt"/>
            </a:endParaRPr>
          </a:p>
          <a:p>
            <a:r>
              <a:rPr lang="en-US" sz="1300" noProof="0">
                <a:latin typeface="+mj-lt"/>
              </a:rPr>
              <a:t>Russia</a:t>
            </a:r>
          </a:p>
          <a:p>
            <a:r>
              <a:rPr lang="en-US" sz="1300">
                <a:latin typeface="+mj-lt"/>
              </a:rPr>
              <a:t>China</a:t>
            </a:r>
          </a:p>
          <a:p>
            <a:r>
              <a:rPr lang="en-US" sz="1300" noProof="0">
                <a:latin typeface="+mj-lt"/>
              </a:rPr>
              <a:t>India</a:t>
            </a:r>
          </a:p>
          <a:p>
            <a:r>
              <a:rPr lang="en-US" sz="1300">
                <a:latin typeface="+mj-lt"/>
              </a:rPr>
              <a:t>Australia / </a:t>
            </a:r>
            <a:r>
              <a:rPr lang="en-US" sz="1300" noProof="0">
                <a:latin typeface="+mj-lt"/>
              </a:rPr>
              <a:t>New Zealand</a:t>
            </a:r>
          </a:p>
          <a:p>
            <a:r>
              <a:rPr lang="en-US" sz="1300">
                <a:latin typeface="+mj-lt"/>
              </a:rPr>
              <a:t>North America</a:t>
            </a:r>
            <a:endParaRPr lang="en-US" sz="1300" noProof="0"/>
          </a:p>
          <a:p>
            <a:endParaRPr lang="en-US" noProof="0"/>
          </a:p>
        </p:txBody>
      </p:sp>
      <p:grpSp>
        <p:nvGrpSpPr>
          <p:cNvPr id="215" name="Gruppieren 214">
            <a:extLst>
              <a:ext uri="{FF2B5EF4-FFF2-40B4-BE49-F238E27FC236}">
                <a16:creationId xmlns:a16="http://schemas.microsoft.com/office/drawing/2014/main" id="{4ADA3D8E-E3DA-4ED1-8893-E07DC208C8EF}"/>
              </a:ext>
            </a:extLst>
          </p:cNvPr>
          <p:cNvGrpSpPr/>
          <p:nvPr/>
        </p:nvGrpSpPr>
        <p:grpSpPr>
          <a:xfrm>
            <a:off x="2175147" y="1675799"/>
            <a:ext cx="9592991" cy="4573202"/>
            <a:chOff x="2175147" y="1675799"/>
            <a:chExt cx="9592991" cy="4573202"/>
          </a:xfrm>
        </p:grpSpPr>
        <p:sp>
          <p:nvSpPr>
            <p:cNvPr id="4" name="USA" descr="© INSCALE GmbH, 05.05.2010&#10;http://www.presentationload.com/">
              <a:extLst>
                <a:ext uri="{FF2B5EF4-FFF2-40B4-BE49-F238E27FC236}">
                  <a16:creationId xmlns:a16="http://schemas.microsoft.com/office/drawing/2014/main" id="{35833DB6-4CAB-4EEE-8146-1EAB88899800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3051266" y="2686574"/>
              <a:ext cx="1707921" cy="847143"/>
            </a:xfrm>
            <a:custGeom>
              <a:avLst/>
              <a:gdLst>
                <a:gd name="T0" fmla="*/ 2147483647 w 3918"/>
                <a:gd name="T1" fmla="*/ 2147483647 h 1944"/>
                <a:gd name="T2" fmla="*/ 2147483647 w 3918"/>
                <a:gd name="T3" fmla="*/ 2147483647 h 1944"/>
                <a:gd name="T4" fmla="*/ 2147483647 w 3918"/>
                <a:gd name="T5" fmla="*/ 2147483647 h 1944"/>
                <a:gd name="T6" fmla="*/ 2147483647 w 3918"/>
                <a:gd name="T7" fmla="*/ 2147483647 h 1944"/>
                <a:gd name="T8" fmla="*/ 2147483647 w 3918"/>
                <a:gd name="T9" fmla="*/ 2147483647 h 1944"/>
                <a:gd name="T10" fmla="*/ 2147483647 w 3918"/>
                <a:gd name="T11" fmla="*/ 2147483647 h 1944"/>
                <a:gd name="T12" fmla="*/ 2147483647 w 3918"/>
                <a:gd name="T13" fmla="*/ 2147483647 h 1944"/>
                <a:gd name="T14" fmla="*/ 2147483647 w 3918"/>
                <a:gd name="T15" fmla="*/ 2147483647 h 1944"/>
                <a:gd name="T16" fmla="*/ 2147483647 w 3918"/>
                <a:gd name="T17" fmla="*/ 2147483647 h 1944"/>
                <a:gd name="T18" fmla="*/ 2147483647 w 3918"/>
                <a:gd name="T19" fmla="*/ 2147483647 h 1944"/>
                <a:gd name="T20" fmla="*/ 2147483647 w 3918"/>
                <a:gd name="T21" fmla="*/ 2147483647 h 1944"/>
                <a:gd name="T22" fmla="*/ 2147483647 w 3918"/>
                <a:gd name="T23" fmla="*/ 2147483647 h 1944"/>
                <a:gd name="T24" fmla="*/ 2147483647 w 3918"/>
                <a:gd name="T25" fmla="*/ 2147483647 h 1944"/>
                <a:gd name="T26" fmla="*/ 2147483647 w 3918"/>
                <a:gd name="T27" fmla="*/ 2147483647 h 1944"/>
                <a:gd name="T28" fmla="*/ 2147483647 w 3918"/>
                <a:gd name="T29" fmla="*/ 2147483647 h 1944"/>
                <a:gd name="T30" fmla="*/ 2147483647 w 3918"/>
                <a:gd name="T31" fmla="*/ 2147483647 h 1944"/>
                <a:gd name="T32" fmla="*/ 2147483647 w 3918"/>
                <a:gd name="T33" fmla="*/ 2147483647 h 1944"/>
                <a:gd name="T34" fmla="*/ 2147483647 w 3918"/>
                <a:gd name="T35" fmla="*/ 2147483647 h 1944"/>
                <a:gd name="T36" fmla="*/ 2147483647 w 3918"/>
                <a:gd name="T37" fmla="*/ 2147483647 h 1944"/>
                <a:gd name="T38" fmla="*/ 2147483647 w 3918"/>
                <a:gd name="T39" fmla="*/ 2147483647 h 1944"/>
                <a:gd name="T40" fmla="*/ 2147483647 w 3918"/>
                <a:gd name="T41" fmla="*/ 2147483647 h 1944"/>
                <a:gd name="T42" fmla="*/ 2147483647 w 3918"/>
                <a:gd name="T43" fmla="*/ 2147483647 h 1944"/>
                <a:gd name="T44" fmla="*/ 2147483647 w 3918"/>
                <a:gd name="T45" fmla="*/ 2147483647 h 1944"/>
                <a:gd name="T46" fmla="*/ 2147483647 w 3918"/>
                <a:gd name="T47" fmla="*/ 2147483647 h 1944"/>
                <a:gd name="T48" fmla="*/ 2147483647 w 3918"/>
                <a:gd name="T49" fmla="*/ 2147483647 h 1944"/>
                <a:gd name="T50" fmla="*/ 2147483647 w 3918"/>
                <a:gd name="T51" fmla="*/ 2147483647 h 1944"/>
                <a:gd name="T52" fmla="*/ 2147483647 w 3918"/>
                <a:gd name="T53" fmla="*/ 2147483647 h 1944"/>
                <a:gd name="T54" fmla="*/ 2147483647 w 3918"/>
                <a:gd name="T55" fmla="*/ 2147483647 h 1944"/>
                <a:gd name="T56" fmla="*/ 2147483647 w 3918"/>
                <a:gd name="T57" fmla="*/ 2147483647 h 1944"/>
                <a:gd name="T58" fmla="*/ 2147483647 w 3918"/>
                <a:gd name="T59" fmla="*/ 2147483647 h 1944"/>
                <a:gd name="T60" fmla="*/ 2147483647 w 3918"/>
                <a:gd name="T61" fmla="*/ 2147483647 h 1944"/>
                <a:gd name="T62" fmla="*/ 2147483647 w 3918"/>
                <a:gd name="T63" fmla="*/ 2147483647 h 1944"/>
                <a:gd name="T64" fmla="*/ 2147483647 w 3918"/>
                <a:gd name="T65" fmla="*/ 2147483647 h 1944"/>
                <a:gd name="T66" fmla="*/ 2147483647 w 3918"/>
                <a:gd name="T67" fmla="*/ 2147483647 h 1944"/>
                <a:gd name="T68" fmla="*/ 2147483647 w 3918"/>
                <a:gd name="T69" fmla="*/ 2147483647 h 1944"/>
                <a:gd name="T70" fmla="*/ 2147483647 w 3918"/>
                <a:gd name="T71" fmla="*/ 2147483647 h 1944"/>
                <a:gd name="T72" fmla="*/ 2147483647 w 3918"/>
                <a:gd name="T73" fmla="*/ 2147483647 h 1944"/>
                <a:gd name="T74" fmla="*/ 2147483647 w 3918"/>
                <a:gd name="T75" fmla="*/ 2147483647 h 1944"/>
                <a:gd name="T76" fmla="*/ 2147483647 w 3918"/>
                <a:gd name="T77" fmla="*/ 2147483647 h 1944"/>
                <a:gd name="T78" fmla="*/ 2147483647 w 3918"/>
                <a:gd name="T79" fmla="*/ 2147483647 h 1944"/>
                <a:gd name="T80" fmla="*/ 2147483647 w 3918"/>
                <a:gd name="T81" fmla="*/ 2147483647 h 1944"/>
                <a:gd name="T82" fmla="*/ 2147483647 w 3918"/>
                <a:gd name="T83" fmla="*/ 2147483647 h 1944"/>
                <a:gd name="T84" fmla="*/ 2147483647 w 3918"/>
                <a:gd name="T85" fmla="*/ 2147483647 h 1944"/>
                <a:gd name="T86" fmla="*/ 2147483647 w 3918"/>
                <a:gd name="T87" fmla="*/ 2147483647 h 1944"/>
                <a:gd name="T88" fmla="*/ 2147483647 w 3918"/>
                <a:gd name="T89" fmla="*/ 2147483647 h 1944"/>
                <a:gd name="T90" fmla="*/ 2147483647 w 3918"/>
                <a:gd name="T91" fmla="*/ 2147483647 h 1944"/>
                <a:gd name="T92" fmla="*/ 2147483647 w 3918"/>
                <a:gd name="T93" fmla="*/ 2147483647 h 1944"/>
                <a:gd name="T94" fmla="*/ 2147483647 w 3918"/>
                <a:gd name="T95" fmla="*/ 2147483647 h 1944"/>
                <a:gd name="T96" fmla="*/ 2147483647 w 3918"/>
                <a:gd name="T97" fmla="*/ 2147483647 h 1944"/>
                <a:gd name="T98" fmla="*/ 2147483647 w 3918"/>
                <a:gd name="T99" fmla="*/ 2147483647 h 1944"/>
                <a:gd name="T100" fmla="*/ 2147483647 w 3918"/>
                <a:gd name="T101" fmla="*/ 2147483647 h 1944"/>
                <a:gd name="T102" fmla="*/ 2147483647 w 3918"/>
                <a:gd name="T103" fmla="*/ 2147483647 h 1944"/>
                <a:gd name="T104" fmla="*/ 2147483647 w 3918"/>
                <a:gd name="T105" fmla="*/ 2147483647 h 1944"/>
                <a:gd name="T106" fmla="*/ 2147483647 w 3918"/>
                <a:gd name="T107" fmla="*/ 2147483647 h 1944"/>
                <a:gd name="T108" fmla="*/ 2147483647 w 3918"/>
                <a:gd name="T109" fmla="*/ 2147483647 h 1944"/>
                <a:gd name="T110" fmla="*/ 2147483647 w 3918"/>
                <a:gd name="T111" fmla="*/ 2147483647 h 1944"/>
                <a:gd name="T112" fmla="*/ 2147483647 w 3918"/>
                <a:gd name="T113" fmla="*/ 2147483647 h 1944"/>
                <a:gd name="T114" fmla="*/ 2147483647 w 3918"/>
                <a:gd name="T115" fmla="*/ 2147483647 h 1944"/>
                <a:gd name="T116" fmla="*/ 2147483647 w 3918"/>
                <a:gd name="T117" fmla="*/ 2147483647 h 1944"/>
                <a:gd name="T118" fmla="*/ 2147483647 w 3918"/>
                <a:gd name="T119" fmla="*/ 2147483647 h 1944"/>
                <a:gd name="T120" fmla="*/ 2147483647 w 3918"/>
                <a:gd name="T121" fmla="*/ 2147483647 h 1944"/>
                <a:gd name="T122" fmla="*/ 2147483647 w 3918"/>
                <a:gd name="T123" fmla="*/ 2147483647 h 1944"/>
                <a:gd name="T124" fmla="*/ 2147483647 w 3918"/>
                <a:gd name="T125" fmla="*/ 2147483647 h 194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918"/>
                <a:gd name="T190" fmla="*/ 0 h 1944"/>
                <a:gd name="T191" fmla="*/ 3918 w 3918"/>
                <a:gd name="T192" fmla="*/ 1944 h 194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918" h="1944">
                  <a:moveTo>
                    <a:pt x="3858" y="168"/>
                  </a:moveTo>
                  <a:lnTo>
                    <a:pt x="3852" y="168"/>
                  </a:lnTo>
                  <a:lnTo>
                    <a:pt x="3846" y="162"/>
                  </a:lnTo>
                  <a:lnTo>
                    <a:pt x="3846" y="156"/>
                  </a:lnTo>
                  <a:lnTo>
                    <a:pt x="3840" y="150"/>
                  </a:lnTo>
                  <a:lnTo>
                    <a:pt x="3828" y="150"/>
                  </a:lnTo>
                  <a:lnTo>
                    <a:pt x="3804" y="174"/>
                  </a:lnTo>
                  <a:lnTo>
                    <a:pt x="3798" y="186"/>
                  </a:lnTo>
                  <a:lnTo>
                    <a:pt x="3756" y="210"/>
                  </a:lnTo>
                  <a:lnTo>
                    <a:pt x="3756" y="234"/>
                  </a:lnTo>
                  <a:lnTo>
                    <a:pt x="3744" y="246"/>
                  </a:lnTo>
                  <a:lnTo>
                    <a:pt x="3738" y="246"/>
                  </a:lnTo>
                  <a:lnTo>
                    <a:pt x="3726" y="258"/>
                  </a:lnTo>
                  <a:lnTo>
                    <a:pt x="3720" y="270"/>
                  </a:lnTo>
                  <a:lnTo>
                    <a:pt x="3720" y="294"/>
                  </a:lnTo>
                  <a:lnTo>
                    <a:pt x="3714" y="294"/>
                  </a:lnTo>
                  <a:lnTo>
                    <a:pt x="3708" y="288"/>
                  </a:lnTo>
                  <a:lnTo>
                    <a:pt x="3696" y="288"/>
                  </a:lnTo>
                  <a:lnTo>
                    <a:pt x="3690" y="294"/>
                  </a:lnTo>
                  <a:lnTo>
                    <a:pt x="3678" y="300"/>
                  </a:lnTo>
                  <a:lnTo>
                    <a:pt x="3666" y="312"/>
                  </a:lnTo>
                  <a:lnTo>
                    <a:pt x="3666" y="318"/>
                  </a:lnTo>
                  <a:lnTo>
                    <a:pt x="3660" y="318"/>
                  </a:lnTo>
                  <a:lnTo>
                    <a:pt x="3648" y="324"/>
                  </a:lnTo>
                  <a:lnTo>
                    <a:pt x="3630" y="324"/>
                  </a:lnTo>
                  <a:lnTo>
                    <a:pt x="3618" y="336"/>
                  </a:lnTo>
                  <a:lnTo>
                    <a:pt x="3618" y="342"/>
                  </a:lnTo>
                  <a:lnTo>
                    <a:pt x="3384" y="342"/>
                  </a:lnTo>
                  <a:lnTo>
                    <a:pt x="3372" y="354"/>
                  </a:lnTo>
                  <a:lnTo>
                    <a:pt x="3360" y="360"/>
                  </a:lnTo>
                  <a:lnTo>
                    <a:pt x="3336" y="384"/>
                  </a:lnTo>
                  <a:lnTo>
                    <a:pt x="3324" y="390"/>
                  </a:lnTo>
                  <a:lnTo>
                    <a:pt x="3312" y="402"/>
                  </a:lnTo>
                  <a:lnTo>
                    <a:pt x="3282" y="402"/>
                  </a:lnTo>
                  <a:lnTo>
                    <a:pt x="3282" y="408"/>
                  </a:lnTo>
                  <a:lnTo>
                    <a:pt x="3276" y="408"/>
                  </a:lnTo>
                  <a:lnTo>
                    <a:pt x="3282" y="414"/>
                  </a:lnTo>
                  <a:lnTo>
                    <a:pt x="3282" y="420"/>
                  </a:lnTo>
                  <a:lnTo>
                    <a:pt x="3288" y="426"/>
                  </a:lnTo>
                  <a:lnTo>
                    <a:pt x="3282" y="432"/>
                  </a:lnTo>
                  <a:lnTo>
                    <a:pt x="3282" y="438"/>
                  </a:lnTo>
                  <a:lnTo>
                    <a:pt x="3276" y="444"/>
                  </a:lnTo>
                  <a:lnTo>
                    <a:pt x="3270" y="456"/>
                  </a:lnTo>
                  <a:lnTo>
                    <a:pt x="3264" y="462"/>
                  </a:lnTo>
                  <a:lnTo>
                    <a:pt x="3264" y="468"/>
                  </a:lnTo>
                  <a:lnTo>
                    <a:pt x="3246" y="468"/>
                  </a:lnTo>
                  <a:lnTo>
                    <a:pt x="3246" y="474"/>
                  </a:lnTo>
                  <a:lnTo>
                    <a:pt x="3240" y="474"/>
                  </a:lnTo>
                  <a:lnTo>
                    <a:pt x="3228" y="480"/>
                  </a:lnTo>
                  <a:lnTo>
                    <a:pt x="3204" y="480"/>
                  </a:lnTo>
                  <a:lnTo>
                    <a:pt x="3198" y="474"/>
                  </a:lnTo>
                  <a:lnTo>
                    <a:pt x="3186" y="486"/>
                  </a:lnTo>
                  <a:lnTo>
                    <a:pt x="3162" y="486"/>
                  </a:lnTo>
                  <a:lnTo>
                    <a:pt x="3150" y="480"/>
                  </a:lnTo>
                  <a:lnTo>
                    <a:pt x="3144" y="474"/>
                  </a:lnTo>
                  <a:lnTo>
                    <a:pt x="3114" y="474"/>
                  </a:lnTo>
                  <a:lnTo>
                    <a:pt x="3096" y="486"/>
                  </a:lnTo>
                  <a:lnTo>
                    <a:pt x="3078" y="492"/>
                  </a:lnTo>
                  <a:lnTo>
                    <a:pt x="3072" y="492"/>
                  </a:lnTo>
                  <a:lnTo>
                    <a:pt x="3072" y="516"/>
                  </a:lnTo>
                  <a:lnTo>
                    <a:pt x="3066" y="522"/>
                  </a:lnTo>
                  <a:lnTo>
                    <a:pt x="3078" y="522"/>
                  </a:lnTo>
                  <a:lnTo>
                    <a:pt x="3066" y="528"/>
                  </a:lnTo>
                  <a:lnTo>
                    <a:pt x="3036" y="546"/>
                  </a:lnTo>
                  <a:lnTo>
                    <a:pt x="3000" y="564"/>
                  </a:lnTo>
                  <a:lnTo>
                    <a:pt x="2964" y="576"/>
                  </a:lnTo>
                  <a:lnTo>
                    <a:pt x="2946" y="588"/>
                  </a:lnTo>
                  <a:lnTo>
                    <a:pt x="2934" y="594"/>
                  </a:lnTo>
                  <a:lnTo>
                    <a:pt x="2928" y="594"/>
                  </a:lnTo>
                  <a:lnTo>
                    <a:pt x="2856" y="618"/>
                  </a:lnTo>
                  <a:lnTo>
                    <a:pt x="2850" y="624"/>
                  </a:lnTo>
                  <a:lnTo>
                    <a:pt x="2838" y="624"/>
                  </a:lnTo>
                  <a:lnTo>
                    <a:pt x="2826" y="630"/>
                  </a:lnTo>
                  <a:lnTo>
                    <a:pt x="2808" y="630"/>
                  </a:lnTo>
                  <a:lnTo>
                    <a:pt x="2802" y="636"/>
                  </a:lnTo>
                  <a:lnTo>
                    <a:pt x="2778" y="636"/>
                  </a:lnTo>
                  <a:lnTo>
                    <a:pt x="2772" y="630"/>
                  </a:lnTo>
                  <a:lnTo>
                    <a:pt x="2772" y="624"/>
                  </a:lnTo>
                  <a:lnTo>
                    <a:pt x="2760" y="624"/>
                  </a:lnTo>
                  <a:lnTo>
                    <a:pt x="2748" y="618"/>
                  </a:lnTo>
                  <a:lnTo>
                    <a:pt x="2736" y="606"/>
                  </a:lnTo>
                  <a:lnTo>
                    <a:pt x="2742" y="606"/>
                  </a:lnTo>
                  <a:lnTo>
                    <a:pt x="2748" y="600"/>
                  </a:lnTo>
                  <a:lnTo>
                    <a:pt x="2772" y="588"/>
                  </a:lnTo>
                  <a:lnTo>
                    <a:pt x="2772" y="582"/>
                  </a:lnTo>
                  <a:lnTo>
                    <a:pt x="2796" y="558"/>
                  </a:lnTo>
                  <a:lnTo>
                    <a:pt x="2832" y="540"/>
                  </a:lnTo>
                  <a:lnTo>
                    <a:pt x="2838" y="540"/>
                  </a:lnTo>
                  <a:lnTo>
                    <a:pt x="2844" y="534"/>
                  </a:lnTo>
                  <a:lnTo>
                    <a:pt x="2844" y="510"/>
                  </a:lnTo>
                  <a:lnTo>
                    <a:pt x="2850" y="504"/>
                  </a:lnTo>
                  <a:lnTo>
                    <a:pt x="2856" y="492"/>
                  </a:lnTo>
                  <a:lnTo>
                    <a:pt x="2850" y="486"/>
                  </a:lnTo>
                  <a:lnTo>
                    <a:pt x="2850" y="480"/>
                  </a:lnTo>
                  <a:lnTo>
                    <a:pt x="2856" y="468"/>
                  </a:lnTo>
                  <a:lnTo>
                    <a:pt x="2856" y="444"/>
                  </a:lnTo>
                  <a:lnTo>
                    <a:pt x="2862" y="432"/>
                  </a:lnTo>
                  <a:lnTo>
                    <a:pt x="2862" y="426"/>
                  </a:lnTo>
                  <a:lnTo>
                    <a:pt x="2856" y="420"/>
                  </a:lnTo>
                  <a:lnTo>
                    <a:pt x="2850" y="420"/>
                  </a:lnTo>
                  <a:lnTo>
                    <a:pt x="2844" y="426"/>
                  </a:lnTo>
                  <a:lnTo>
                    <a:pt x="2832" y="426"/>
                  </a:lnTo>
                  <a:lnTo>
                    <a:pt x="2814" y="444"/>
                  </a:lnTo>
                  <a:lnTo>
                    <a:pt x="2802" y="450"/>
                  </a:lnTo>
                  <a:lnTo>
                    <a:pt x="2796" y="456"/>
                  </a:lnTo>
                  <a:lnTo>
                    <a:pt x="2778" y="456"/>
                  </a:lnTo>
                  <a:lnTo>
                    <a:pt x="2772" y="450"/>
                  </a:lnTo>
                  <a:lnTo>
                    <a:pt x="2778" y="444"/>
                  </a:lnTo>
                  <a:lnTo>
                    <a:pt x="2784" y="432"/>
                  </a:lnTo>
                  <a:lnTo>
                    <a:pt x="2808" y="420"/>
                  </a:lnTo>
                  <a:lnTo>
                    <a:pt x="2826" y="402"/>
                  </a:lnTo>
                  <a:lnTo>
                    <a:pt x="2850" y="390"/>
                  </a:lnTo>
                  <a:lnTo>
                    <a:pt x="2856" y="384"/>
                  </a:lnTo>
                  <a:lnTo>
                    <a:pt x="2856" y="366"/>
                  </a:lnTo>
                  <a:lnTo>
                    <a:pt x="2850" y="360"/>
                  </a:lnTo>
                  <a:lnTo>
                    <a:pt x="2850" y="348"/>
                  </a:lnTo>
                  <a:lnTo>
                    <a:pt x="2856" y="348"/>
                  </a:lnTo>
                  <a:lnTo>
                    <a:pt x="2862" y="342"/>
                  </a:lnTo>
                  <a:lnTo>
                    <a:pt x="2868" y="330"/>
                  </a:lnTo>
                  <a:lnTo>
                    <a:pt x="2868" y="318"/>
                  </a:lnTo>
                  <a:lnTo>
                    <a:pt x="2862" y="312"/>
                  </a:lnTo>
                  <a:lnTo>
                    <a:pt x="2850" y="312"/>
                  </a:lnTo>
                  <a:lnTo>
                    <a:pt x="2838" y="306"/>
                  </a:lnTo>
                  <a:lnTo>
                    <a:pt x="2832" y="306"/>
                  </a:lnTo>
                  <a:lnTo>
                    <a:pt x="2826" y="294"/>
                  </a:lnTo>
                  <a:lnTo>
                    <a:pt x="2820" y="288"/>
                  </a:lnTo>
                  <a:lnTo>
                    <a:pt x="2820" y="282"/>
                  </a:lnTo>
                  <a:lnTo>
                    <a:pt x="2814" y="288"/>
                  </a:lnTo>
                  <a:lnTo>
                    <a:pt x="2808" y="288"/>
                  </a:lnTo>
                  <a:lnTo>
                    <a:pt x="2808" y="264"/>
                  </a:lnTo>
                  <a:lnTo>
                    <a:pt x="2844" y="270"/>
                  </a:lnTo>
                  <a:lnTo>
                    <a:pt x="2850" y="264"/>
                  </a:lnTo>
                  <a:lnTo>
                    <a:pt x="2850" y="246"/>
                  </a:lnTo>
                  <a:lnTo>
                    <a:pt x="2862" y="246"/>
                  </a:lnTo>
                  <a:lnTo>
                    <a:pt x="2868" y="228"/>
                  </a:lnTo>
                  <a:lnTo>
                    <a:pt x="2850" y="228"/>
                  </a:lnTo>
                  <a:lnTo>
                    <a:pt x="2844" y="240"/>
                  </a:lnTo>
                  <a:lnTo>
                    <a:pt x="2820" y="228"/>
                  </a:lnTo>
                  <a:lnTo>
                    <a:pt x="2820" y="210"/>
                  </a:lnTo>
                  <a:lnTo>
                    <a:pt x="2802" y="210"/>
                  </a:lnTo>
                  <a:lnTo>
                    <a:pt x="2790" y="216"/>
                  </a:lnTo>
                  <a:lnTo>
                    <a:pt x="2736" y="216"/>
                  </a:lnTo>
                  <a:lnTo>
                    <a:pt x="2724" y="222"/>
                  </a:lnTo>
                  <a:lnTo>
                    <a:pt x="2712" y="222"/>
                  </a:lnTo>
                  <a:lnTo>
                    <a:pt x="2700" y="228"/>
                  </a:lnTo>
                  <a:lnTo>
                    <a:pt x="2682" y="228"/>
                  </a:lnTo>
                  <a:lnTo>
                    <a:pt x="2658" y="216"/>
                  </a:lnTo>
                  <a:lnTo>
                    <a:pt x="2658" y="210"/>
                  </a:lnTo>
                  <a:lnTo>
                    <a:pt x="2652" y="204"/>
                  </a:lnTo>
                  <a:lnTo>
                    <a:pt x="2652" y="198"/>
                  </a:lnTo>
                  <a:lnTo>
                    <a:pt x="2646" y="192"/>
                  </a:lnTo>
                  <a:lnTo>
                    <a:pt x="2628" y="192"/>
                  </a:lnTo>
                  <a:lnTo>
                    <a:pt x="2622" y="198"/>
                  </a:lnTo>
                  <a:lnTo>
                    <a:pt x="2616" y="198"/>
                  </a:lnTo>
                  <a:lnTo>
                    <a:pt x="2610" y="192"/>
                  </a:lnTo>
                  <a:lnTo>
                    <a:pt x="2670" y="162"/>
                  </a:lnTo>
                  <a:lnTo>
                    <a:pt x="2658" y="150"/>
                  </a:lnTo>
                  <a:lnTo>
                    <a:pt x="2640" y="150"/>
                  </a:lnTo>
                  <a:lnTo>
                    <a:pt x="2628" y="162"/>
                  </a:lnTo>
                  <a:lnTo>
                    <a:pt x="2616" y="168"/>
                  </a:lnTo>
                  <a:lnTo>
                    <a:pt x="2610" y="174"/>
                  </a:lnTo>
                  <a:lnTo>
                    <a:pt x="2604" y="174"/>
                  </a:lnTo>
                  <a:lnTo>
                    <a:pt x="2580" y="186"/>
                  </a:lnTo>
                  <a:lnTo>
                    <a:pt x="2562" y="192"/>
                  </a:lnTo>
                  <a:lnTo>
                    <a:pt x="2538" y="204"/>
                  </a:lnTo>
                  <a:lnTo>
                    <a:pt x="2508" y="204"/>
                  </a:lnTo>
                  <a:lnTo>
                    <a:pt x="2496" y="216"/>
                  </a:lnTo>
                  <a:lnTo>
                    <a:pt x="2448" y="216"/>
                  </a:lnTo>
                  <a:lnTo>
                    <a:pt x="2448" y="210"/>
                  </a:lnTo>
                  <a:lnTo>
                    <a:pt x="2454" y="204"/>
                  </a:lnTo>
                  <a:lnTo>
                    <a:pt x="2460" y="204"/>
                  </a:lnTo>
                  <a:lnTo>
                    <a:pt x="2472" y="192"/>
                  </a:lnTo>
                  <a:lnTo>
                    <a:pt x="2460" y="192"/>
                  </a:lnTo>
                  <a:lnTo>
                    <a:pt x="2448" y="198"/>
                  </a:lnTo>
                  <a:lnTo>
                    <a:pt x="2412" y="198"/>
                  </a:lnTo>
                  <a:lnTo>
                    <a:pt x="2400" y="204"/>
                  </a:lnTo>
                  <a:lnTo>
                    <a:pt x="2394" y="210"/>
                  </a:lnTo>
                  <a:lnTo>
                    <a:pt x="2370" y="210"/>
                  </a:lnTo>
                  <a:lnTo>
                    <a:pt x="2370" y="198"/>
                  </a:lnTo>
                  <a:lnTo>
                    <a:pt x="2400" y="180"/>
                  </a:lnTo>
                  <a:lnTo>
                    <a:pt x="2442" y="168"/>
                  </a:lnTo>
                  <a:lnTo>
                    <a:pt x="2502" y="138"/>
                  </a:lnTo>
                  <a:lnTo>
                    <a:pt x="2520" y="126"/>
                  </a:lnTo>
                  <a:lnTo>
                    <a:pt x="2544" y="120"/>
                  </a:lnTo>
                  <a:lnTo>
                    <a:pt x="2574" y="114"/>
                  </a:lnTo>
                  <a:lnTo>
                    <a:pt x="2580" y="114"/>
                  </a:lnTo>
                  <a:lnTo>
                    <a:pt x="2592" y="108"/>
                  </a:lnTo>
                  <a:lnTo>
                    <a:pt x="2574" y="108"/>
                  </a:lnTo>
                  <a:lnTo>
                    <a:pt x="2562" y="102"/>
                  </a:lnTo>
                  <a:lnTo>
                    <a:pt x="2556" y="102"/>
                  </a:lnTo>
                  <a:lnTo>
                    <a:pt x="2556" y="96"/>
                  </a:lnTo>
                  <a:lnTo>
                    <a:pt x="2508" y="102"/>
                  </a:lnTo>
                  <a:lnTo>
                    <a:pt x="2508" y="84"/>
                  </a:lnTo>
                  <a:lnTo>
                    <a:pt x="2502" y="90"/>
                  </a:lnTo>
                  <a:lnTo>
                    <a:pt x="2490" y="96"/>
                  </a:lnTo>
                  <a:lnTo>
                    <a:pt x="2478" y="108"/>
                  </a:lnTo>
                  <a:lnTo>
                    <a:pt x="2466" y="108"/>
                  </a:lnTo>
                  <a:lnTo>
                    <a:pt x="2448" y="90"/>
                  </a:lnTo>
                  <a:lnTo>
                    <a:pt x="2418" y="90"/>
                  </a:lnTo>
                  <a:lnTo>
                    <a:pt x="2412" y="84"/>
                  </a:lnTo>
                  <a:lnTo>
                    <a:pt x="2412" y="78"/>
                  </a:lnTo>
                  <a:lnTo>
                    <a:pt x="2400" y="66"/>
                  </a:lnTo>
                  <a:lnTo>
                    <a:pt x="2388" y="60"/>
                  </a:lnTo>
                  <a:lnTo>
                    <a:pt x="2376" y="60"/>
                  </a:lnTo>
                  <a:lnTo>
                    <a:pt x="2364" y="72"/>
                  </a:lnTo>
                  <a:lnTo>
                    <a:pt x="2364" y="78"/>
                  </a:lnTo>
                  <a:lnTo>
                    <a:pt x="2352" y="78"/>
                  </a:lnTo>
                  <a:lnTo>
                    <a:pt x="2334" y="60"/>
                  </a:lnTo>
                  <a:lnTo>
                    <a:pt x="2322" y="60"/>
                  </a:lnTo>
                  <a:lnTo>
                    <a:pt x="2304" y="54"/>
                  </a:lnTo>
                  <a:lnTo>
                    <a:pt x="2292" y="48"/>
                  </a:lnTo>
                  <a:lnTo>
                    <a:pt x="2292" y="36"/>
                  </a:lnTo>
                  <a:lnTo>
                    <a:pt x="2298" y="24"/>
                  </a:lnTo>
                  <a:lnTo>
                    <a:pt x="2310" y="12"/>
                  </a:lnTo>
                  <a:lnTo>
                    <a:pt x="2298" y="0"/>
                  </a:lnTo>
                  <a:lnTo>
                    <a:pt x="2286" y="6"/>
                  </a:lnTo>
                  <a:lnTo>
                    <a:pt x="2280" y="12"/>
                  </a:lnTo>
                  <a:lnTo>
                    <a:pt x="2274" y="24"/>
                  </a:lnTo>
                  <a:lnTo>
                    <a:pt x="2274" y="30"/>
                  </a:lnTo>
                  <a:lnTo>
                    <a:pt x="2268" y="42"/>
                  </a:lnTo>
                  <a:lnTo>
                    <a:pt x="558" y="42"/>
                  </a:lnTo>
                  <a:lnTo>
                    <a:pt x="552" y="54"/>
                  </a:lnTo>
                  <a:lnTo>
                    <a:pt x="552" y="60"/>
                  </a:lnTo>
                  <a:lnTo>
                    <a:pt x="546" y="60"/>
                  </a:lnTo>
                  <a:lnTo>
                    <a:pt x="546" y="72"/>
                  </a:lnTo>
                  <a:lnTo>
                    <a:pt x="540" y="84"/>
                  </a:lnTo>
                  <a:lnTo>
                    <a:pt x="540" y="108"/>
                  </a:lnTo>
                  <a:lnTo>
                    <a:pt x="510" y="126"/>
                  </a:lnTo>
                  <a:lnTo>
                    <a:pt x="504" y="144"/>
                  </a:lnTo>
                  <a:lnTo>
                    <a:pt x="486" y="168"/>
                  </a:lnTo>
                  <a:lnTo>
                    <a:pt x="438" y="180"/>
                  </a:lnTo>
                  <a:lnTo>
                    <a:pt x="474" y="162"/>
                  </a:lnTo>
                  <a:lnTo>
                    <a:pt x="450" y="162"/>
                  </a:lnTo>
                  <a:lnTo>
                    <a:pt x="456" y="156"/>
                  </a:lnTo>
                  <a:lnTo>
                    <a:pt x="462" y="144"/>
                  </a:lnTo>
                  <a:lnTo>
                    <a:pt x="486" y="120"/>
                  </a:lnTo>
                  <a:lnTo>
                    <a:pt x="492" y="120"/>
                  </a:lnTo>
                  <a:lnTo>
                    <a:pt x="504" y="108"/>
                  </a:lnTo>
                  <a:lnTo>
                    <a:pt x="504" y="102"/>
                  </a:lnTo>
                  <a:lnTo>
                    <a:pt x="456" y="102"/>
                  </a:lnTo>
                  <a:lnTo>
                    <a:pt x="450" y="96"/>
                  </a:lnTo>
                  <a:lnTo>
                    <a:pt x="438" y="90"/>
                  </a:lnTo>
                  <a:lnTo>
                    <a:pt x="432" y="84"/>
                  </a:lnTo>
                  <a:lnTo>
                    <a:pt x="420" y="78"/>
                  </a:lnTo>
                  <a:lnTo>
                    <a:pt x="402" y="78"/>
                  </a:lnTo>
                  <a:lnTo>
                    <a:pt x="390" y="90"/>
                  </a:lnTo>
                  <a:lnTo>
                    <a:pt x="384" y="102"/>
                  </a:lnTo>
                  <a:lnTo>
                    <a:pt x="384" y="150"/>
                  </a:lnTo>
                  <a:lnTo>
                    <a:pt x="378" y="156"/>
                  </a:lnTo>
                  <a:lnTo>
                    <a:pt x="378" y="162"/>
                  </a:lnTo>
                  <a:lnTo>
                    <a:pt x="360" y="180"/>
                  </a:lnTo>
                  <a:lnTo>
                    <a:pt x="390" y="186"/>
                  </a:lnTo>
                  <a:lnTo>
                    <a:pt x="360" y="192"/>
                  </a:lnTo>
                  <a:lnTo>
                    <a:pt x="366" y="210"/>
                  </a:lnTo>
                  <a:lnTo>
                    <a:pt x="348" y="234"/>
                  </a:lnTo>
                  <a:lnTo>
                    <a:pt x="354" y="234"/>
                  </a:lnTo>
                  <a:lnTo>
                    <a:pt x="366" y="246"/>
                  </a:lnTo>
                  <a:lnTo>
                    <a:pt x="372" y="246"/>
                  </a:lnTo>
                  <a:lnTo>
                    <a:pt x="378" y="252"/>
                  </a:lnTo>
                  <a:lnTo>
                    <a:pt x="330" y="252"/>
                  </a:lnTo>
                  <a:lnTo>
                    <a:pt x="324" y="264"/>
                  </a:lnTo>
                  <a:lnTo>
                    <a:pt x="306" y="282"/>
                  </a:lnTo>
                  <a:lnTo>
                    <a:pt x="270" y="342"/>
                  </a:lnTo>
                  <a:lnTo>
                    <a:pt x="258" y="360"/>
                  </a:lnTo>
                  <a:lnTo>
                    <a:pt x="216" y="402"/>
                  </a:lnTo>
                  <a:lnTo>
                    <a:pt x="192" y="432"/>
                  </a:lnTo>
                  <a:lnTo>
                    <a:pt x="174" y="456"/>
                  </a:lnTo>
                  <a:lnTo>
                    <a:pt x="168" y="462"/>
                  </a:lnTo>
                  <a:lnTo>
                    <a:pt x="174" y="480"/>
                  </a:lnTo>
                  <a:lnTo>
                    <a:pt x="168" y="480"/>
                  </a:lnTo>
                  <a:lnTo>
                    <a:pt x="162" y="486"/>
                  </a:lnTo>
                  <a:lnTo>
                    <a:pt x="150" y="492"/>
                  </a:lnTo>
                  <a:lnTo>
                    <a:pt x="126" y="516"/>
                  </a:lnTo>
                  <a:lnTo>
                    <a:pt x="120" y="534"/>
                  </a:lnTo>
                  <a:lnTo>
                    <a:pt x="120" y="546"/>
                  </a:lnTo>
                  <a:lnTo>
                    <a:pt x="102" y="570"/>
                  </a:lnTo>
                  <a:lnTo>
                    <a:pt x="96" y="618"/>
                  </a:lnTo>
                  <a:lnTo>
                    <a:pt x="90" y="630"/>
                  </a:lnTo>
                  <a:lnTo>
                    <a:pt x="72" y="648"/>
                  </a:lnTo>
                  <a:lnTo>
                    <a:pt x="60" y="672"/>
                  </a:lnTo>
                  <a:lnTo>
                    <a:pt x="54" y="678"/>
                  </a:lnTo>
                  <a:lnTo>
                    <a:pt x="42" y="684"/>
                  </a:lnTo>
                  <a:lnTo>
                    <a:pt x="18" y="708"/>
                  </a:lnTo>
                  <a:lnTo>
                    <a:pt x="12" y="720"/>
                  </a:lnTo>
                  <a:lnTo>
                    <a:pt x="18" y="732"/>
                  </a:lnTo>
                  <a:lnTo>
                    <a:pt x="36" y="750"/>
                  </a:lnTo>
                  <a:lnTo>
                    <a:pt x="36" y="762"/>
                  </a:lnTo>
                  <a:lnTo>
                    <a:pt x="30" y="774"/>
                  </a:lnTo>
                  <a:lnTo>
                    <a:pt x="18" y="786"/>
                  </a:lnTo>
                  <a:lnTo>
                    <a:pt x="12" y="798"/>
                  </a:lnTo>
                  <a:lnTo>
                    <a:pt x="6" y="816"/>
                  </a:lnTo>
                  <a:lnTo>
                    <a:pt x="0" y="828"/>
                  </a:lnTo>
                  <a:lnTo>
                    <a:pt x="0" y="840"/>
                  </a:lnTo>
                  <a:lnTo>
                    <a:pt x="6" y="852"/>
                  </a:lnTo>
                  <a:lnTo>
                    <a:pt x="12" y="870"/>
                  </a:lnTo>
                  <a:lnTo>
                    <a:pt x="12" y="882"/>
                  </a:lnTo>
                  <a:lnTo>
                    <a:pt x="18" y="900"/>
                  </a:lnTo>
                  <a:lnTo>
                    <a:pt x="24" y="906"/>
                  </a:lnTo>
                  <a:lnTo>
                    <a:pt x="24" y="912"/>
                  </a:lnTo>
                  <a:lnTo>
                    <a:pt x="48" y="894"/>
                  </a:lnTo>
                  <a:lnTo>
                    <a:pt x="114" y="900"/>
                  </a:lnTo>
                  <a:lnTo>
                    <a:pt x="78" y="900"/>
                  </a:lnTo>
                  <a:lnTo>
                    <a:pt x="66" y="906"/>
                  </a:lnTo>
                  <a:lnTo>
                    <a:pt x="60" y="906"/>
                  </a:lnTo>
                  <a:lnTo>
                    <a:pt x="48" y="918"/>
                  </a:lnTo>
                  <a:lnTo>
                    <a:pt x="48" y="942"/>
                  </a:lnTo>
                  <a:lnTo>
                    <a:pt x="30" y="924"/>
                  </a:lnTo>
                  <a:lnTo>
                    <a:pt x="24" y="924"/>
                  </a:lnTo>
                  <a:lnTo>
                    <a:pt x="18" y="936"/>
                  </a:lnTo>
                  <a:lnTo>
                    <a:pt x="18" y="942"/>
                  </a:lnTo>
                  <a:lnTo>
                    <a:pt x="12" y="960"/>
                  </a:lnTo>
                  <a:lnTo>
                    <a:pt x="12" y="978"/>
                  </a:lnTo>
                  <a:lnTo>
                    <a:pt x="18" y="984"/>
                  </a:lnTo>
                  <a:lnTo>
                    <a:pt x="30" y="990"/>
                  </a:lnTo>
                  <a:lnTo>
                    <a:pt x="42" y="990"/>
                  </a:lnTo>
                  <a:lnTo>
                    <a:pt x="42" y="1002"/>
                  </a:lnTo>
                  <a:lnTo>
                    <a:pt x="36" y="1008"/>
                  </a:lnTo>
                  <a:lnTo>
                    <a:pt x="36" y="1014"/>
                  </a:lnTo>
                  <a:lnTo>
                    <a:pt x="18" y="1032"/>
                  </a:lnTo>
                  <a:lnTo>
                    <a:pt x="12" y="1044"/>
                  </a:lnTo>
                  <a:lnTo>
                    <a:pt x="12" y="1056"/>
                  </a:lnTo>
                  <a:lnTo>
                    <a:pt x="18" y="1068"/>
                  </a:lnTo>
                  <a:lnTo>
                    <a:pt x="24" y="1074"/>
                  </a:lnTo>
                  <a:lnTo>
                    <a:pt x="36" y="1098"/>
                  </a:lnTo>
                  <a:lnTo>
                    <a:pt x="42" y="1104"/>
                  </a:lnTo>
                  <a:lnTo>
                    <a:pt x="54" y="1128"/>
                  </a:lnTo>
                  <a:lnTo>
                    <a:pt x="60" y="1134"/>
                  </a:lnTo>
                  <a:lnTo>
                    <a:pt x="60" y="1146"/>
                  </a:lnTo>
                  <a:lnTo>
                    <a:pt x="54" y="1152"/>
                  </a:lnTo>
                  <a:lnTo>
                    <a:pt x="42" y="1176"/>
                  </a:lnTo>
                  <a:lnTo>
                    <a:pt x="36" y="1182"/>
                  </a:lnTo>
                  <a:lnTo>
                    <a:pt x="36" y="1188"/>
                  </a:lnTo>
                  <a:lnTo>
                    <a:pt x="42" y="1194"/>
                  </a:lnTo>
                  <a:lnTo>
                    <a:pt x="54" y="1194"/>
                  </a:lnTo>
                  <a:lnTo>
                    <a:pt x="72" y="1200"/>
                  </a:lnTo>
                  <a:lnTo>
                    <a:pt x="102" y="1200"/>
                  </a:lnTo>
                  <a:lnTo>
                    <a:pt x="102" y="1212"/>
                  </a:lnTo>
                  <a:lnTo>
                    <a:pt x="120" y="1230"/>
                  </a:lnTo>
                  <a:lnTo>
                    <a:pt x="132" y="1230"/>
                  </a:lnTo>
                  <a:lnTo>
                    <a:pt x="144" y="1224"/>
                  </a:lnTo>
                  <a:lnTo>
                    <a:pt x="150" y="1224"/>
                  </a:lnTo>
                  <a:lnTo>
                    <a:pt x="162" y="1218"/>
                  </a:lnTo>
                  <a:lnTo>
                    <a:pt x="168" y="1248"/>
                  </a:lnTo>
                  <a:lnTo>
                    <a:pt x="174" y="1248"/>
                  </a:lnTo>
                  <a:lnTo>
                    <a:pt x="180" y="1254"/>
                  </a:lnTo>
                  <a:lnTo>
                    <a:pt x="204" y="1266"/>
                  </a:lnTo>
                  <a:lnTo>
                    <a:pt x="216" y="1290"/>
                  </a:lnTo>
                  <a:lnTo>
                    <a:pt x="216" y="1314"/>
                  </a:lnTo>
                  <a:lnTo>
                    <a:pt x="210" y="1338"/>
                  </a:lnTo>
                  <a:lnTo>
                    <a:pt x="216" y="1344"/>
                  </a:lnTo>
                  <a:lnTo>
                    <a:pt x="360" y="1338"/>
                  </a:lnTo>
                  <a:lnTo>
                    <a:pt x="354" y="1344"/>
                  </a:lnTo>
                  <a:lnTo>
                    <a:pt x="354" y="1350"/>
                  </a:lnTo>
                  <a:lnTo>
                    <a:pt x="360" y="1350"/>
                  </a:lnTo>
                  <a:lnTo>
                    <a:pt x="570" y="1446"/>
                  </a:lnTo>
                  <a:lnTo>
                    <a:pt x="774" y="1446"/>
                  </a:lnTo>
                  <a:lnTo>
                    <a:pt x="774" y="1440"/>
                  </a:lnTo>
                  <a:lnTo>
                    <a:pt x="780" y="1428"/>
                  </a:lnTo>
                  <a:lnTo>
                    <a:pt x="780" y="1410"/>
                  </a:lnTo>
                  <a:lnTo>
                    <a:pt x="786" y="1404"/>
                  </a:lnTo>
                  <a:lnTo>
                    <a:pt x="900" y="1404"/>
                  </a:lnTo>
                  <a:lnTo>
                    <a:pt x="912" y="1416"/>
                  </a:lnTo>
                  <a:lnTo>
                    <a:pt x="912" y="1440"/>
                  </a:lnTo>
                  <a:lnTo>
                    <a:pt x="942" y="1452"/>
                  </a:lnTo>
                  <a:lnTo>
                    <a:pt x="948" y="1482"/>
                  </a:lnTo>
                  <a:lnTo>
                    <a:pt x="960" y="1482"/>
                  </a:lnTo>
                  <a:lnTo>
                    <a:pt x="972" y="1488"/>
                  </a:lnTo>
                  <a:lnTo>
                    <a:pt x="984" y="1500"/>
                  </a:lnTo>
                  <a:lnTo>
                    <a:pt x="990" y="1512"/>
                  </a:lnTo>
                  <a:lnTo>
                    <a:pt x="990" y="1554"/>
                  </a:lnTo>
                  <a:lnTo>
                    <a:pt x="984" y="1566"/>
                  </a:lnTo>
                  <a:lnTo>
                    <a:pt x="984" y="1578"/>
                  </a:lnTo>
                  <a:lnTo>
                    <a:pt x="1014" y="1608"/>
                  </a:lnTo>
                  <a:lnTo>
                    <a:pt x="1026" y="1614"/>
                  </a:lnTo>
                  <a:lnTo>
                    <a:pt x="1044" y="1626"/>
                  </a:lnTo>
                  <a:lnTo>
                    <a:pt x="1056" y="1626"/>
                  </a:lnTo>
                  <a:lnTo>
                    <a:pt x="1080" y="1614"/>
                  </a:lnTo>
                  <a:lnTo>
                    <a:pt x="1092" y="1602"/>
                  </a:lnTo>
                  <a:lnTo>
                    <a:pt x="1104" y="1578"/>
                  </a:lnTo>
                  <a:lnTo>
                    <a:pt x="1116" y="1566"/>
                  </a:lnTo>
                  <a:lnTo>
                    <a:pt x="1134" y="1566"/>
                  </a:lnTo>
                  <a:lnTo>
                    <a:pt x="1134" y="1560"/>
                  </a:lnTo>
                  <a:lnTo>
                    <a:pt x="1152" y="1566"/>
                  </a:lnTo>
                  <a:lnTo>
                    <a:pt x="1194" y="1566"/>
                  </a:lnTo>
                  <a:lnTo>
                    <a:pt x="1200" y="1578"/>
                  </a:lnTo>
                  <a:lnTo>
                    <a:pt x="1206" y="1584"/>
                  </a:lnTo>
                  <a:lnTo>
                    <a:pt x="1212" y="1596"/>
                  </a:lnTo>
                  <a:lnTo>
                    <a:pt x="1224" y="1608"/>
                  </a:lnTo>
                  <a:lnTo>
                    <a:pt x="1230" y="1620"/>
                  </a:lnTo>
                  <a:lnTo>
                    <a:pt x="1242" y="1632"/>
                  </a:lnTo>
                  <a:lnTo>
                    <a:pt x="1242" y="1656"/>
                  </a:lnTo>
                  <a:lnTo>
                    <a:pt x="1236" y="1668"/>
                  </a:lnTo>
                  <a:lnTo>
                    <a:pt x="1236" y="1680"/>
                  </a:lnTo>
                  <a:lnTo>
                    <a:pt x="1242" y="1692"/>
                  </a:lnTo>
                  <a:lnTo>
                    <a:pt x="1254" y="1698"/>
                  </a:lnTo>
                  <a:lnTo>
                    <a:pt x="1254" y="1722"/>
                  </a:lnTo>
                  <a:lnTo>
                    <a:pt x="1260" y="1728"/>
                  </a:lnTo>
                  <a:lnTo>
                    <a:pt x="1272" y="1734"/>
                  </a:lnTo>
                  <a:lnTo>
                    <a:pt x="1284" y="1746"/>
                  </a:lnTo>
                  <a:lnTo>
                    <a:pt x="1284" y="1752"/>
                  </a:lnTo>
                  <a:lnTo>
                    <a:pt x="1278" y="1758"/>
                  </a:lnTo>
                  <a:lnTo>
                    <a:pt x="1272" y="1758"/>
                  </a:lnTo>
                  <a:lnTo>
                    <a:pt x="1272" y="1794"/>
                  </a:lnTo>
                  <a:lnTo>
                    <a:pt x="1284" y="1806"/>
                  </a:lnTo>
                  <a:lnTo>
                    <a:pt x="1284" y="1836"/>
                  </a:lnTo>
                  <a:lnTo>
                    <a:pt x="1296" y="1848"/>
                  </a:lnTo>
                  <a:lnTo>
                    <a:pt x="1314" y="1854"/>
                  </a:lnTo>
                  <a:lnTo>
                    <a:pt x="1326" y="1854"/>
                  </a:lnTo>
                  <a:lnTo>
                    <a:pt x="1338" y="1866"/>
                  </a:lnTo>
                  <a:lnTo>
                    <a:pt x="1380" y="1866"/>
                  </a:lnTo>
                  <a:lnTo>
                    <a:pt x="1380" y="1872"/>
                  </a:lnTo>
                  <a:lnTo>
                    <a:pt x="1386" y="1884"/>
                  </a:lnTo>
                  <a:lnTo>
                    <a:pt x="1410" y="1884"/>
                  </a:lnTo>
                  <a:lnTo>
                    <a:pt x="1410" y="1878"/>
                  </a:lnTo>
                  <a:lnTo>
                    <a:pt x="1398" y="1806"/>
                  </a:lnTo>
                  <a:lnTo>
                    <a:pt x="1416" y="1788"/>
                  </a:lnTo>
                  <a:lnTo>
                    <a:pt x="1398" y="1776"/>
                  </a:lnTo>
                  <a:lnTo>
                    <a:pt x="1398" y="1758"/>
                  </a:lnTo>
                  <a:lnTo>
                    <a:pt x="1404" y="1764"/>
                  </a:lnTo>
                  <a:lnTo>
                    <a:pt x="1422" y="1764"/>
                  </a:lnTo>
                  <a:lnTo>
                    <a:pt x="1428" y="1758"/>
                  </a:lnTo>
                  <a:lnTo>
                    <a:pt x="1428" y="1728"/>
                  </a:lnTo>
                  <a:lnTo>
                    <a:pt x="1452" y="1722"/>
                  </a:lnTo>
                  <a:lnTo>
                    <a:pt x="1458" y="1698"/>
                  </a:lnTo>
                  <a:lnTo>
                    <a:pt x="1476" y="1704"/>
                  </a:lnTo>
                  <a:lnTo>
                    <a:pt x="1494" y="1692"/>
                  </a:lnTo>
                  <a:lnTo>
                    <a:pt x="1488" y="1668"/>
                  </a:lnTo>
                  <a:lnTo>
                    <a:pt x="1500" y="1680"/>
                  </a:lnTo>
                  <a:lnTo>
                    <a:pt x="1500" y="1668"/>
                  </a:lnTo>
                  <a:lnTo>
                    <a:pt x="1506" y="1656"/>
                  </a:lnTo>
                  <a:lnTo>
                    <a:pt x="1512" y="1650"/>
                  </a:lnTo>
                  <a:lnTo>
                    <a:pt x="1518" y="1650"/>
                  </a:lnTo>
                  <a:lnTo>
                    <a:pt x="1524" y="1656"/>
                  </a:lnTo>
                  <a:lnTo>
                    <a:pt x="1524" y="1668"/>
                  </a:lnTo>
                  <a:lnTo>
                    <a:pt x="1542" y="1668"/>
                  </a:lnTo>
                  <a:lnTo>
                    <a:pt x="1554" y="1662"/>
                  </a:lnTo>
                  <a:lnTo>
                    <a:pt x="1572" y="1656"/>
                  </a:lnTo>
                  <a:lnTo>
                    <a:pt x="1596" y="1644"/>
                  </a:lnTo>
                  <a:lnTo>
                    <a:pt x="1602" y="1638"/>
                  </a:lnTo>
                  <a:lnTo>
                    <a:pt x="1608" y="1626"/>
                  </a:lnTo>
                  <a:lnTo>
                    <a:pt x="1620" y="1620"/>
                  </a:lnTo>
                  <a:lnTo>
                    <a:pt x="1626" y="1608"/>
                  </a:lnTo>
                  <a:lnTo>
                    <a:pt x="1632" y="1602"/>
                  </a:lnTo>
                  <a:lnTo>
                    <a:pt x="1632" y="1590"/>
                  </a:lnTo>
                  <a:lnTo>
                    <a:pt x="1626" y="1584"/>
                  </a:lnTo>
                  <a:lnTo>
                    <a:pt x="1626" y="1566"/>
                  </a:lnTo>
                  <a:lnTo>
                    <a:pt x="1632" y="1566"/>
                  </a:lnTo>
                  <a:lnTo>
                    <a:pt x="1656" y="1578"/>
                  </a:lnTo>
                  <a:lnTo>
                    <a:pt x="1662" y="1584"/>
                  </a:lnTo>
                  <a:lnTo>
                    <a:pt x="1674" y="1590"/>
                  </a:lnTo>
                  <a:lnTo>
                    <a:pt x="1686" y="1590"/>
                  </a:lnTo>
                  <a:lnTo>
                    <a:pt x="1692" y="1584"/>
                  </a:lnTo>
                  <a:lnTo>
                    <a:pt x="1710" y="1548"/>
                  </a:lnTo>
                  <a:lnTo>
                    <a:pt x="1716" y="1548"/>
                  </a:lnTo>
                  <a:lnTo>
                    <a:pt x="1734" y="1566"/>
                  </a:lnTo>
                  <a:lnTo>
                    <a:pt x="1746" y="1566"/>
                  </a:lnTo>
                  <a:lnTo>
                    <a:pt x="1752" y="1560"/>
                  </a:lnTo>
                  <a:lnTo>
                    <a:pt x="1758" y="1548"/>
                  </a:lnTo>
                  <a:lnTo>
                    <a:pt x="1764" y="1542"/>
                  </a:lnTo>
                  <a:lnTo>
                    <a:pt x="1770" y="1554"/>
                  </a:lnTo>
                  <a:lnTo>
                    <a:pt x="1776" y="1560"/>
                  </a:lnTo>
                  <a:lnTo>
                    <a:pt x="1782" y="1572"/>
                  </a:lnTo>
                  <a:lnTo>
                    <a:pt x="1794" y="1578"/>
                  </a:lnTo>
                  <a:lnTo>
                    <a:pt x="1800" y="1584"/>
                  </a:lnTo>
                  <a:lnTo>
                    <a:pt x="1818" y="1584"/>
                  </a:lnTo>
                  <a:lnTo>
                    <a:pt x="1824" y="1578"/>
                  </a:lnTo>
                  <a:lnTo>
                    <a:pt x="1830" y="1566"/>
                  </a:lnTo>
                  <a:lnTo>
                    <a:pt x="1842" y="1554"/>
                  </a:lnTo>
                  <a:lnTo>
                    <a:pt x="1848" y="1554"/>
                  </a:lnTo>
                  <a:lnTo>
                    <a:pt x="1860" y="1560"/>
                  </a:lnTo>
                  <a:lnTo>
                    <a:pt x="1872" y="1572"/>
                  </a:lnTo>
                  <a:lnTo>
                    <a:pt x="1872" y="1584"/>
                  </a:lnTo>
                  <a:lnTo>
                    <a:pt x="1878" y="1596"/>
                  </a:lnTo>
                  <a:lnTo>
                    <a:pt x="1878" y="1614"/>
                  </a:lnTo>
                  <a:lnTo>
                    <a:pt x="1914" y="1614"/>
                  </a:lnTo>
                  <a:lnTo>
                    <a:pt x="1920" y="1620"/>
                  </a:lnTo>
                  <a:lnTo>
                    <a:pt x="1926" y="1620"/>
                  </a:lnTo>
                  <a:lnTo>
                    <a:pt x="1926" y="1608"/>
                  </a:lnTo>
                  <a:lnTo>
                    <a:pt x="1932" y="1602"/>
                  </a:lnTo>
                  <a:lnTo>
                    <a:pt x="1932" y="1608"/>
                  </a:lnTo>
                  <a:lnTo>
                    <a:pt x="1956" y="1632"/>
                  </a:lnTo>
                  <a:lnTo>
                    <a:pt x="1962" y="1626"/>
                  </a:lnTo>
                  <a:lnTo>
                    <a:pt x="1968" y="1614"/>
                  </a:lnTo>
                  <a:lnTo>
                    <a:pt x="1968" y="1596"/>
                  </a:lnTo>
                  <a:lnTo>
                    <a:pt x="1962" y="1584"/>
                  </a:lnTo>
                  <a:lnTo>
                    <a:pt x="1980" y="1590"/>
                  </a:lnTo>
                  <a:lnTo>
                    <a:pt x="1992" y="1608"/>
                  </a:lnTo>
                  <a:lnTo>
                    <a:pt x="2004" y="1614"/>
                  </a:lnTo>
                  <a:lnTo>
                    <a:pt x="2004" y="1626"/>
                  </a:lnTo>
                  <a:lnTo>
                    <a:pt x="2010" y="1626"/>
                  </a:lnTo>
                  <a:lnTo>
                    <a:pt x="2016" y="1632"/>
                  </a:lnTo>
                  <a:lnTo>
                    <a:pt x="2028" y="1632"/>
                  </a:lnTo>
                  <a:lnTo>
                    <a:pt x="2034" y="1626"/>
                  </a:lnTo>
                  <a:lnTo>
                    <a:pt x="2034" y="1620"/>
                  </a:lnTo>
                  <a:lnTo>
                    <a:pt x="2028" y="1608"/>
                  </a:lnTo>
                  <a:lnTo>
                    <a:pt x="2022" y="1602"/>
                  </a:lnTo>
                  <a:lnTo>
                    <a:pt x="2010" y="1596"/>
                  </a:lnTo>
                  <a:lnTo>
                    <a:pt x="2004" y="1590"/>
                  </a:lnTo>
                  <a:lnTo>
                    <a:pt x="1998" y="1578"/>
                  </a:lnTo>
                  <a:lnTo>
                    <a:pt x="2010" y="1578"/>
                  </a:lnTo>
                  <a:lnTo>
                    <a:pt x="2022" y="1566"/>
                  </a:lnTo>
                  <a:lnTo>
                    <a:pt x="2022" y="1554"/>
                  </a:lnTo>
                  <a:lnTo>
                    <a:pt x="2016" y="1548"/>
                  </a:lnTo>
                  <a:lnTo>
                    <a:pt x="1968" y="1548"/>
                  </a:lnTo>
                  <a:lnTo>
                    <a:pt x="1962" y="1542"/>
                  </a:lnTo>
                  <a:lnTo>
                    <a:pt x="1962" y="1530"/>
                  </a:lnTo>
                  <a:lnTo>
                    <a:pt x="1968" y="1524"/>
                  </a:lnTo>
                  <a:lnTo>
                    <a:pt x="1986" y="1524"/>
                  </a:lnTo>
                  <a:lnTo>
                    <a:pt x="1998" y="1530"/>
                  </a:lnTo>
                  <a:lnTo>
                    <a:pt x="2004" y="1530"/>
                  </a:lnTo>
                  <a:lnTo>
                    <a:pt x="2016" y="1536"/>
                  </a:lnTo>
                  <a:lnTo>
                    <a:pt x="2028" y="1536"/>
                  </a:lnTo>
                  <a:lnTo>
                    <a:pt x="2064" y="1518"/>
                  </a:lnTo>
                  <a:lnTo>
                    <a:pt x="2070" y="1512"/>
                  </a:lnTo>
                  <a:lnTo>
                    <a:pt x="2082" y="1512"/>
                  </a:lnTo>
                  <a:lnTo>
                    <a:pt x="2082" y="1518"/>
                  </a:lnTo>
                  <a:lnTo>
                    <a:pt x="2106" y="1518"/>
                  </a:lnTo>
                  <a:lnTo>
                    <a:pt x="2118" y="1512"/>
                  </a:lnTo>
                  <a:lnTo>
                    <a:pt x="2124" y="1512"/>
                  </a:lnTo>
                  <a:lnTo>
                    <a:pt x="2130" y="1506"/>
                  </a:lnTo>
                  <a:lnTo>
                    <a:pt x="2130" y="1500"/>
                  </a:lnTo>
                  <a:lnTo>
                    <a:pt x="2136" y="1488"/>
                  </a:lnTo>
                  <a:lnTo>
                    <a:pt x="2136" y="1482"/>
                  </a:lnTo>
                  <a:lnTo>
                    <a:pt x="2142" y="1482"/>
                  </a:lnTo>
                  <a:lnTo>
                    <a:pt x="2142" y="1488"/>
                  </a:lnTo>
                  <a:lnTo>
                    <a:pt x="2148" y="1500"/>
                  </a:lnTo>
                  <a:lnTo>
                    <a:pt x="2148" y="1524"/>
                  </a:lnTo>
                  <a:lnTo>
                    <a:pt x="2154" y="1524"/>
                  </a:lnTo>
                  <a:lnTo>
                    <a:pt x="2160" y="1518"/>
                  </a:lnTo>
                  <a:lnTo>
                    <a:pt x="2172" y="1512"/>
                  </a:lnTo>
                  <a:lnTo>
                    <a:pt x="2190" y="1512"/>
                  </a:lnTo>
                  <a:lnTo>
                    <a:pt x="2202" y="1506"/>
                  </a:lnTo>
                  <a:lnTo>
                    <a:pt x="2214" y="1506"/>
                  </a:lnTo>
                  <a:lnTo>
                    <a:pt x="2226" y="1512"/>
                  </a:lnTo>
                  <a:lnTo>
                    <a:pt x="2232" y="1524"/>
                  </a:lnTo>
                  <a:lnTo>
                    <a:pt x="2232" y="1506"/>
                  </a:lnTo>
                  <a:lnTo>
                    <a:pt x="2244" y="1506"/>
                  </a:lnTo>
                  <a:lnTo>
                    <a:pt x="2256" y="1518"/>
                  </a:lnTo>
                  <a:lnTo>
                    <a:pt x="2256" y="1530"/>
                  </a:lnTo>
                  <a:lnTo>
                    <a:pt x="2286" y="1524"/>
                  </a:lnTo>
                  <a:lnTo>
                    <a:pt x="2280" y="1536"/>
                  </a:lnTo>
                  <a:lnTo>
                    <a:pt x="2280" y="1548"/>
                  </a:lnTo>
                  <a:lnTo>
                    <a:pt x="2286" y="1554"/>
                  </a:lnTo>
                  <a:lnTo>
                    <a:pt x="2286" y="1566"/>
                  </a:lnTo>
                  <a:lnTo>
                    <a:pt x="2298" y="1578"/>
                  </a:lnTo>
                  <a:lnTo>
                    <a:pt x="2310" y="1578"/>
                  </a:lnTo>
                  <a:lnTo>
                    <a:pt x="2328" y="1572"/>
                  </a:lnTo>
                  <a:lnTo>
                    <a:pt x="2352" y="1548"/>
                  </a:lnTo>
                  <a:lnTo>
                    <a:pt x="2370" y="1542"/>
                  </a:lnTo>
                  <a:lnTo>
                    <a:pt x="2382" y="1542"/>
                  </a:lnTo>
                  <a:lnTo>
                    <a:pt x="2394" y="1548"/>
                  </a:lnTo>
                  <a:lnTo>
                    <a:pt x="2400" y="1554"/>
                  </a:lnTo>
                  <a:lnTo>
                    <a:pt x="2418" y="1590"/>
                  </a:lnTo>
                  <a:lnTo>
                    <a:pt x="2418" y="1602"/>
                  </a:lnTo>
                  <a:lnTo>
                    <a:pt x="2424" y="1608"/>
                  </a:lnTo>
                  <a:lnTo>
                    <a:pt x="2436" y="1614"/>
                  </a:lnTo>
                  <a:lnTo>
                    <a:pt x="2466" y="1614"/>
                  </a:lnTo>
                  <a:lnTo>
                    <a:pt x="2460" y="1656"/>
                  </a:lnTo>
                  <a:lnTo>
                    <a:pt x="2460" y="1662"/>
                  </a:lnTo>
                  <a:lnTo>
                    <a:pt x="2454" y="1668"/>
                  </a:lnTo>
                  <a:lnTo>
                    <a:pt x="2436" y="1704"/>
                  </a:lnTo>
                  <a:lnTo>
                    <a:pt x="2436" y="1710"/>
                  </a:lnTo>
                  <a:lnTo>
                    <a:pt x="2448" y="1722"/>
                  </a:lnTo>
                  <a:lnTo>
                    <a:pt x="2454" y="1722"/>
                  </a:lnTo>
                  <a:lnTo>
                    <a:pt x="2460" y="1734"/>
                  </a:lnTo>
                  <a:lnTo>
                    <a:pt x="2436" y="1758"/>
                  </a:lnTo>
                  <a:lnTo>
                    <a:pt x="2454" y="1806"/>
                  </a:lnTo>
                  <a:lnTo>
                    <a:pt x="2472" y="1788"/>
                  </a:lnTo>
                  <a:lnTo>
                    <a:pt x="2478" y="1788"/>
                  </a:lnTo>
                  <a:lnTo>
                    <a:pt x="2478" y="1794"/>
                  </a:lnTo>
                  <a:lnTo>
                    <a:pt x="2472" y="1800"/>
                  </a:lnTo>
                  <a:lnTo>
                    <a:pt x="2466" y="1812"/>
                  </a:lnTo>
                  <a:lnTo>
                    <a:pt x="2466" y="1818"/>
                  </a:lnTo>
                  <a:lnTo>
                    <a:pt x="2460" y="1830"/>
                  </a:lnTo>
                  <a:lnTo>
                    <a:pt x="2478" y="1830"/>
                  </a:lnTo>
                  <a:lnTo>
                    <a:pt x="2478" y="1878"/>
                  </a:lnTo>
                  <a:lnTo>
                    <a:pt x="2496" y="1878"/>
                  </a:lnTo>
                  <a:lnTo>
                    <a:pt x="2502" y="1884"/>
                  </a:lnTo>
                  <a:lnTo>
                    <a:pt x="2508" y="1884"/>
                  </a:lnTo>
                  <a:lnTo>
                    <a:pt x="2508" y="1896"/>
                  </a:lnTo>
                  <a:lnTo>
                    <a:pt x="2502" y="1908"/>
                  </a:lnTo>
                  <a:lnTo>
                    <a:pt x="2502" y="1920"/>
                  </a:lnTo>
                  <a:lnTo>
                    <a:pt x="2526" y="1944"/>
                  </a:lnTo>
                  <a:lnTo>
                    <a:pt x="2532" y="1944"/>
                  </a:lnTo>
                  <a:lnTo>
                    <a:pt x="2538" y="1938"/>
                  </a:lnTo>
                  <a:lnTo>
                    <a:pt x="2550" y="1932"/>
                  </a:lnTo>
                  <a:lnTo>
                    <a:pt x="2556" y="1932"/>
                  </a:lnTo>
                  <a:lnTo>
                    <a:pt x="2562" y="1926"/>
                  </a:lnTo>
                  <a:lnTo>
                    <a:pt x="2568" y="1914"/>
                  </a:lnTo>
                  <a:lnTo>
                    <a:pt x="2568" y="1896"/>
                  </a:lnTo>
                  <a:lnTo>
                    <a:pt x="2586" y="1896"/>
                  </a:lnTo>
                  <a:lnTo>
                    <a:pt x="2586" y="1872"/>
                  </a:lnTo>
                  <a:lnTo>
                    <a:pt x="2604" y="1836"/>
                  </a:lnTo>
                  <a:lnTo>
                    <a:pt x="2604" y="1818"/>
                  </a:lnTo>
                  <a:lnTo>
                    <a:pt x="2610" y="1806"/>
                  </a:lnTo>
                  <a:lnTo>
                    <a:pt x="2610" y="1794"/>
                  </a:lnTo>
                  <a:lnTo>
                    <a:pt x="2604" y="1782"/>
                  </a:lnTo>
                  <a:lnTo>
                    <a:pt x="2604" y="1770"/>
                  </a:lnTo>
                  <a:lnTo>
                    <a:pt x="2598" y="1752"/>
                  </a:lnTo>
                  <a:lnTo>
                    <a:pt x="2592" y="1740"/>
                  </a:lnTo>
                  <a:lnTo>
                    <a:pt x="2586" y="1722"/>
                  </a:lnTo>
                  <a:lnTo>
                    <a:pt x="2586" y="1704"/>
                  </a:lnTo>
                  <a:lnTo>
                    <a:pt x="2592" y="1686"/>
                  </a:lnTo>
                  <a:lnTo>
                    <a:pt x="2598" y="1674"/>
                  </a:lnTo>
                  <a:lnTo>
                    <a:pt x="2598" y="1644"/>
                  </a:lnTo>
                  <a:lnTo>
                    <a:pt x="2592" y="1626"/>
                  </a:lnTo>
                  <a:lnTo>
                    <a:pt x="2586" y="1614"/>
                  </a:lnTo>
                  <a:lnTo>
                    <a:pt x="2580" y="1596"/>
                  </a:lnTo>
                  <a:lnTo>
                    <a:pt x="2574" y="1584"/>
                  </a:lnTo>
                  <a:lnTo>
                    <a:pt x="2574" y="1518"/>
                  </a:lnTo>
                  <a:lnTo>
                    <a:pt x="2580" y="1488"/>
                  </a:lnTo>
                  <a:lnTo>
                    <a:pt x="2586" y="1470"/>
                  </a:lnTo>
                  <a:lnTo>
                    <a:pt x="2598" y="1452"/>
                  </a:lnTo>
                  <a:lnTo>
                    <a:pt x="2604" y="1440"/>
                  </a:lnTo>
                  <a:lnTo>
                    <a:pt x="2610" y="1422"/>
                  </a:lnTo>
                  <a:lnTo>
                    <a:pt x="2616" y="1416"/>
                  </a:lnTo>
                  <a:lnTo>
                    <a:pt x="2616" y="1410"/>
                  </a:lnTo>
                  <a:lnTo>
                    <a:pt x="2628" y="1398"/>
                  </a:lnTo>
                  <a:lnTo>
                    <a:pt x="2652" y="1380"/>
                  </a:lnTo>
                  <a:lnTo>
                    <a:pt x="2658" y="1356"/>
                  </a:lnTo>
                  <a:lnTo>
                    <a:pt x="2670" y="1368"/>
                  </a:lnTo>
                  <a:lnTo>
                    <a:pt x="2676" y="1344"/>
                  </a:lnTo>
                  <a:lnTo>
                    <a:pt x="2730" y="1344"/>
                  </a:lnTo>
                  <a:lnTo>
                    <a:pt x="2730" y="1314"/>
                  </a:lnTo>
                  <a:lnTo>
                    <a:pt x="2748" y="1320"/>
                  </a:lnTo>
                  <a:lnTo>
                    <a:pt x="2754" y="1308"/>
                  </a:lnTo>
                  <a:lnTo>
                    <a:pt x="2772" y="1308"/>
                  </a:lnTo>
                  <a:lnTo>
                    <a:pt x="2796" y="1278"/>
                  </a:lnTo>
                  <a:lnTo>
                    <a:pt x="2796" y="1272"/>
                  </a:lnTo>
                  <a:lnTo>
                    <a:pt x="2802" y="1266"/>
                  </a:lnTo>
                  <a:lnTo>
                    <a:pt x="2814" y="1242"/>
                  </a:lnTo>
                  <a:lnTo>
                    <a:pt x="2832" y="1236"/>
                  </a:lnTo>
                  <a:lnTo>
                    <a:pt x="2862" y="1236"/>
                  </a:lnTo>
                  <a:lnTo>
                    <a:pt x="2874" y="1242"/>
                  </a:lnTo>
                  <a:lnTo>
                    <a:pt x="2886" y="1242"/>
                  </a:lnTo>
                  <a:lnTo>
                    <a:pt x="2892" y="1236"/>
                  </a:lnTo>
                  <a:lnTo>
                    <a:pt x="2904" y="1212"/>
                  </a:lnTo>
                  <a:lnTo>
                    <a:pt x="2910" y="1206"/>
                  </a:lnTo>
                  <a:lnTo>
                    <a:pt x="2916" y="1194"/>
                  </a:lnTo>
                  <a:lnTo>
                    <a:pt x="2928" y="1200"/>
                  </a:lnTo>
                  <a:lnTo>
                    <a:pt x="2934" y="1176"/>
                  </a:lnTo>
                  <a:lnTo>
                    <a:pt x="3018" y="1170"/>
                  </a:lnTo>
                  <a:lnTo>
                    <a:pt x="3024" y="1146"/>
                  </a:lnTo>
                  <a:lnTo>
                    <a:pt x="2982" y="1152"/>
                  </a:lnTo>
                  <a:lnTo>
                    <a:pt x="2988" y="1146"/>
                  </a:lnTo>
                  <a:lnTo>
                    <a:pt x="3000" y="1140"/>
                  </a:lnTo>
                  <a:lnTo>
                    <a:pt x="3006" y="1140"/>
                  </a:lnTo>
                  <a:lnTo>
                    <a:pt x="3006" y="1134"/>
                  </a:lnTo>
                  <a:lnTo>
                    <a:pt x="3000" y="1128"/>
                  </a:lnTo>
                  <a:lnTo>
                    <a:pt x="2994" y="1116"/>
                  </a:lnTo>
                  <a:lnTo>
                    <a:pt x="2988" y="1110"/>
                  </a:lnTo>
                  <a:lnTo>
                    <a:pt x="3024" y="1104"/>
                  </a:lnTo>
                  <a:lnTo>
                    <a:pt x="3048" y="1116"/>
                  </a:lnTo>
                  <a:lnTo>
                    <a:pt x="3078" y="1080"/>
                  </a:lnTo>
                  <a:lnTo>
                    <a:pt x="3024" y="1074"/>
                  </a:lnTo>
                  <a:lnTo>
                    <a:pt x="3024" y="1050"/>
                  </a:lnTo>
                  <a:lnTo>
                    <a:pt x="3036" y="1062"/>
                  </a:lnTo>
                  <a:lnTo>
                    <a:pt x="3078" y="1050"/>
                  </a:lnTo>
                  <a:lnTo>
                    <a:pt x="3084" y="990"/>
                  </a:lnTo>
                  <a:lnTo>
                    <a:pt x="3054" y="1002"/>
                  </a:lnTo>
                  <a:lnTo>
                    <a:pt x="3048" y="972"/>
                  </a:lnTo>
                  <a:lnTo>
                    <a:pt x="3024" y="960"/>
                  </a:lnTo>
                  <a:lnTo>
                    <a:pt x="3072" y="978"/>
                  </a:lnTo>
                  <a:lnTo>
                    <a:pt x="3078" y="972"/>
                  </a:lnTo>
                  <a:lnTo>
                    <a:pt x="3060" y="954"/>
                  </a:lnTo>
                  <a:lnTo>
                    <a:pt x="3090" y="954"/>
                  </a:lnTo>
                  <a:lnTo>
                    <a:pt x="3084" y="948"/>
                  </a:lnTo>
                  <a:lnTo>
                    <a:pt x="3078" y="936"/>
                  </a:lnTo>
                  <a:lnTo>
                    <a:pt x="3060" y="918"/>
                  </a:lnTo>
                  <a:lnTo>
                    <a:pt x="3054" y="906"/>
                  </a:lnTo>
                  <a:lnTo>
                    <a:pt x="3054" y="894"/>
                  </a:lnTo>
                  <a:lnTo>
                    <a:pt x="3060" y="888"/>
                  </a:lnTo>
                  <a:lnTo>
                    <a:pt x="3042" y="870"/>
                  </a:lnTo>
                  <a:lnTo>
                    <a:pt x="3042" y="864"/>
                  </a:lnTo>
                  <a:lnTo>
                    <a:pt x="3048" y="864"/>
                  </a:lnTo>
                  <a:lnTo>
                    <a:pt x="3066" y="846"/>
                  </a:lnTo>
                  <a:lnTo>
                    <a:pt x="3072" y="846"/>
                  </a:lnTo>
                  <a:lnTo>
                    <a:pt x="3066" y="870"/>
                  </a:lnTo>
                  <a:lnTo>
                    <a:pt x="3096" y="894"/>
                  </a:lnTo>
                  <a:lnTo>
                    <a:pt x="3096" y="888"/>
                  </a:lnTo>
                  <a:lnTo>
                    <a:pt x="3102" y="882"/>
                  </a:lnTo>
                  <a:lnTo>
                    <a:pt x="3102" y="864"/>
                  </a:lnTo>
                  <a:lnTo>
                    <a:pt x="3108" y="852"/>
                  </a:lnTo>
                  <a:lnTo>
                    <a:pt x="3108" y="834"/>
                  </a:lnTo>
                  <a:lnTo>
                    <a:pt x="3114" y="822"/>
                  </a:lnTo>
                  <a:lnTo>
                    <a:pt x="3144" y="792"/>
                  </a:lnTo>
                  <a:lnTo>
                    <a:pt x="3156" y="786"/>
                  </a:lnTo>
                  <a:lnTo>
                    <a:pt x="3162" y="786"/>
                  </a:lnTo>
                  <a:lnTo>
                    <a:pt x="3162" y="792"/>
                  </a:lnTo>
                  <a:lnTo>
                    <a:pt x="3150" y="816"/>
                  </a:lnTo>
                  <a:lnTo>
                    <a:pt x="3132" y="834"/>
                  </a:lnTo>
                  <a:lnTo>
                    <a:pt x="3126" y="846"/>
                  </a:lnTo>
                  <a:lnTo>
                    <a:pt x="3120" y="882"/>
                  </a:lnTo>
                  <a:lnTo>
                    <a:pt x="3138" y="882"/>
                  </a:lnTo>
                  <a:lnTo>
                    <a:pt x="3138" y="894"/>
                  </a:lnTo>
                  <a:lnTo>
                    <a:pt x="3132" y="906"/>
                  </a:lnTo>
                  <a:lnTo>
                    <a:pt x="3132" y="918"/>
                  </a:lnTo>
                  <a:lnTo>
                    <a:pt x="3114" y="936"/>
                  </a:lnTo>
                  <a:lnTo>
                    <a:pt x="3102" y="960"/>
                  </a:lnTo>
                  <a:lnTo>
                    <a:pt x="3102" y="978"/>
                  </a:lnTo>
                  <a:lnTo>
                    <a:pt x="3126" y="954"/>
                  </a:lnTo>
                  <a:lnTo>
                    <a:pt x="3132" y="942"/>
                  </a:lnTo>
                  <a:lnTo>
                    <a:pt x="3144" y="930"/>
                  </a:lnTo>
                  <a:lnTo>
                    <a:pt x="3168" y="918"/>
                  </a:lnTo>
                  <a:lnTo>
                    <a:pt x="3180" y="906"/>
                  </a:lnTo>
                  <a:lnTo>
                    <a:pt x="3192" y="882"/>
                  </a:lnTo>
                  <a:lnTo>
                    <a:pt x="3192" y="798"/>
                  </a:lnTo>
                  <a:lnTo>
                    <a:pt x="3198" y="780"/>
                  </a:lnTo>
                  <a:lnTo>
                    <a:pt x="3198" y="768"/>
                  </a:lnTo>
                  <a:lnTo>
                    <a:pt x="3204" y="756"/>
                  </a:lnTo>
                  <a:lnTo>
                    <a:pt x="3210" y="756"/>
                  </a:lnTo>
                  <a:lnTo>
                    <a:pt x="3210" y="768"/>
                  </a:lnTo>
                  <a:lnTo>
                    <a:pt x="3204" y="780"/>
                  </a:lnTo>
                  <a:lnTo>
                    <a:pt x="3204" y="798"/>
                  </a:lnTo>
                  <a:lnTo>
                    <a:pt x="3210" y="798"/>
                  </a:lnTo>
                  <a:lnTo>
                    <a:pt x="3216" y="804"/>
                  </a:lnTo>
                  <a:lnTo>
                    <a:pt x="3216" y="840"/>
                  </a:lnTo>
                  <a:lnTo>
                    <a:pt x="3234" y="822"/>
                  </a:lnTo>
                  <a:lnTo>
                    <a:pt x="3240" y="810"/>
                  </a:lnTo>
                  <a:lnTo>
                    <a:pt x="3288" y="762"/>
                  </a:lnTo>
                  <a:lnTo>
                    <a:pt x="3300" y="756"/>
                  </a:lnTo>
                  <a:lnTo>
                    <a:pt x="3324" y="732"/>
                  </a:lnTo>
                  <a:lnTo>
                    <a:pt x="3324" y="726"/>
                  </a:lnTo>
                  <a:lnTo>
                    <a:pt x="3318" y="720"/>
                  </a:lnTo>
                  <a:lnTo>
                    <a:pt x="3312" y="720"/>
                  </a:lnTo>
                  <a:lnTo>
                    <a:pt x="3306" y="714"/>
                  </a:lnTo>
                  <a:lnTo>
                    <a:pt x="3306" y="702"/>
                  </a:lnTo>
                  <a:lnTo>
                    <a:pt x="3312" y="696"/>
                  </a:lnTo>
                  <a:lnTo>
                    <a:pt x="3324" y="696"/>
                  </a:lnTo>
                  <a:lnTo>
                    <a:pt x="3330" y="702"/>
                  </a:lnTo>
                  <a:lnTo>
                    <a:pt x="3360" y="702"/>
                  </a:lnTo>
                  <a:lnTo>
                    <a:pt x="3390" y="696"/>
                  </a:lnTo>
                  <a:lnTo>
                    <a:pt x="3450" y="672"/>
                  </a:lnTo>
                  <a:lnTo>
                    <a:pt x="3462" y="666"/>
                  </a:lnTo>
                  <a:lnTo>
                    <a:pt x="3444" y="660"/>
                  </a:lnTo>
                  <a:lnTo>
                    <a:pt x="3438" y="660"/>
                  </a:lnTo>
                  <a:lnTo>
                    <a:pt x="3432" y="666"/>
                  </a:lnTo>
                  <a:lnTo>
                    <a:pt x="3414" y="672"/>
                  </a:lnTo>
                  <a:lnTo>
                    <a:pt x="3402" y="672"/>
                  </a:lnTo>
                  <a:lnTo>
                    <a:pt x="3390" y="678"/>
                  </a:lnTo>
                  <a:lnTo>
                    <a:pt x="3372" y="678"/>
                  </a:lnTo>
                  <a:lnTo>
                    <a:pt x="3360" y="684"/>
                  </a:lnTo>
                  <a:lnTo>
                    <a:pt x="3348" y="684"/>
                  </a:lnTo>
                  <a:lnTo>
                    <a:pt x="3342" y="678"/>
                  </a:lnTo>
                  <a:lnTo>
                    <a:pt x="3342" y="672"/>
                  </a:lnTo>
                  <a:lnTo>
                    <a:pt x="3348" y="666"/>
                  </a:lnTo>
                  <a:lnTo>
                    <a:pt x="3354" y="654"/>
                  </a:lnTo>
                  <a:lnTo>
                    <a:pt x="3366" y="654"/>
                  </a:lnTo>
                  <a:lnTo>
                    <a:pt x="3378" y="648"/>
                  </a:lnTo>
                  <a:lnTo>
                    <a:pt x="3402" y="648"/>
                  </a:lnTo>
                  <a:lnTo>
                    <a:pt x="3492" y="642"/>
                  </a:lnTo>
                  <a:lnTo>
                    <a:pt x="3534" y="606"/>
                  </a:lnTo>
                  <a:lnTo>
                    <a:pt x="3546" y="618"/>
                  </a:lnTo>
                  <a:lnTo>
                    <a:pt x="3570" y="606"/>
                  </a:lnTo>
                  <a:lnTo>
                    <a:pt x="3570" y="642"/>
                  </a:lnTo>
                  <a:lnTo>
                    <a:pt x="3600" y="618"/>
                  </a:lnTo>
                  <a:lnTo>
                    <a:pt x="3624" y="612"/>
                  </a:lnTo>
                  <a:lnTo>
                    <a:pt x="3630" y="582"/>
                  </a:lnTo>
                  <a:lnTo>
                    <a:pt x="3618" y="570"/>
                  </a:lnTo>
                  <a:lnTo>
                    <a:pt x="3612" y="600"/>
                  </a:lnTo>
                  <a:lnTo>
                    <a:pt x="3588" y="600"/>
                  </a:lnTo>
                  <a:lnTo>
                    <a:pt x="3588" y="576"/>
                  </a:lnTo>
                  <a:lnTo>
                    <a:pt x="3570" y="552"/>
                  </a:lnTo>
                  <a:lnTo>
                    <a:pt x="3594" y="540"/>
                  </a:lnTo>
                  <a:lnTo>
                    <a:pt x="3600" y="504"/>
                  </a:lnTo>
                  <a:lnTo>
                    <a:pt x="3612" y="498"/>
                  </a:lnTo>
                  <a:lnTo>
                    <a:pt x="3618" y="486"/>
                  </a:lnTo>
                  <a:lnTo>
                    <a:pt x="3630" y="480"/>
                  </a:lnTo>
                  <a:lnTo>
                    <a:pt x="3636" y="474"/>
                  </a:lnTo>
                  <a:lnTo>
                    <a:pt x="3648" y="468"/>
                  </a:lnTo>
                  <a:lnTo>
                    <a:pt x="3654" y="456"/>
                  </a:lnTo>
                  <a:lnTo>
                    <a:pt x="3654" y="450"/>
                  </a:lnTo>
                  <a:lnTo>
                    <a:pt x="3660" y="444"/>
                  </a:lnTo>
                  <a:lnTo>
                    <a:pt x="3660" y="438"/>
                  </a:lnTo>
                  <a:lnTo>
                    <a:pt x="3690" y="444"/>
                  </a:lnTo>
                  <a:lnTo>
                    <a:pt x="3702" y="426"/>
                  </a:lnTo>
                  <a:lnTo>
                    <a:pt x="3708" y="432"/>
                  </a:lnTo>
                  <a:lnTo>
                    <a:pt x="3720" y="432"/>
                  </a:lnTo>
                  <a:lnTo>
                    <a:pt x="3726" y="426"/>
                  </a:lnTo>
                  <a:lnTo>
                    <a:pt x="3738" y="420"/>
                  </a:lnTo>
                  <a:lnTo>
                    <a:pt x="3744" y="408"/>
                  </a:lnTo>
                  <a:lnTo>
                    <a:pt x="3756" y="402"/>
                  </a:lnTo>
                  <a:lnTo>
                    <a:pt x="3774" y="384"/>
                  </a:lnTo>
                  <a:lnTo>
                    <a:pt x="3774" y="414"/>
                  </a:lnTo>
                  <a:lnTo>
                    <a:pt x="3786" y="408"/>
                  </a:lnTo>
                  <a:lnTo>
                    <a:pt x="3792" y="402"/>
                  </a:lnTo>
                  <a:lnTo>
                    <a:pt x="3828" y="384"/>
                  </a:lnTo>
                  <a:lnTo>
                    <a:pt x="3834" y="378"/>
                  </a:lnTo>
                  <a:lnTo>
                    <a:pt x="3846" y="378"/>
                  </a:lnTo>
                  <a:lnTo>
                    <a:pt x="3858" y="372"/>
                  </a:lnTo>
                  <a:lnTo>
                    <a:pt x="3876" y="372"/>
                  </a:lnTo>
                  <a:lnTo>
                    <a:pt x="3888" y="366"/>
                  </a:lnTo>
                  <a:lnTo>
                    <a:pt x="3900" y="366"/>
                  </a:lnTo>
                  <a:lnTo>
                    <a:pt x="3900" y="330"/>
                  </a:lnTo>
                  <a:lnTo>
                    <a:pt x="3876" y="330"/>
                  </a:lnTo>
                  <a:lnTo>
                    <a:pt x="3876" y="324"/>
                  </a:lnTo>
                  <a:lnTo>
                    <a:pt x="3882" y="312"/>
                  </a:lnTo>
                  <a:lnTo>
                    <a:pt x="3894" y="300"/>
                  </a:lnTo>
                  <a:lnTo>
                    <a:pt x="3888" y="294"/>
                  </a:lnTo>
                  <a:lnTo>
                    <a:pt x="3882" y="294"/>
                  </a:lnTo>
                  <a:lnTo>
                    <a:pt x="3876" y="288"/>
                  </a:lnTo>
                  <a:lnTo>
                    <a:pt x="3876" y="276"/>
                  </a:lnTo>
                  <a:lnTo>
                    <a:pt x="3888" y="252"/>
                  </a:lnTo>
                  <a:lnTo>
                    <a:pt x="3900" y="222"/>
                  </a:lnTo>
                  <a:lnTo>
                    <a:pt x="3912" y="198"/>
                  </a:lnTo>
                  <a:lnTo>
                    <a:pt x="3918" y="174"/>
                  </a:lnTo>
                  <a:lnTo>
                    <a:pt x="3918" y="168"/>
                  </a:lnTo>
                  <a:lnTo>
                    <a:pt x="3912" y="162"/>
                  </a:lnTo>
                  <a:lnTo>
                    <a:pt x="3876" y="162"/>
                  </a:lnTo>
                  <a:lnTo>
                    <a:pt x="3864" y="168"/>
                  </a:lnTo>
                  <a:lnTo>
                    <a:pt x="3858" y="168"/>
                  </a:lnTo>
                  <a:close/>
                  <a:moveTo>
                    <a:pt x="2718" y="366"/>
                  </a:moveTo>
                  <a:lnTo>
                    <a:pt x="2712" y="366"/>
                  </a:lnTo>
                  <a:lnTo>
                    <a:pt x="2712" y="354"/>
                  </a:lnTo>
                  <a:lnTo>
                    <a:pt x="2718" y="348"/>
                  </a:lnTo>
                  <a:lnTo>
                    <a:pt x="2718" y="336"/>
                  </a:lnTo>
                  <a:lnTo>
                    <a:pt x="2712" y="336"/>
                  </a:lnTo>
                  <a:lnTo>
                    <a:pt x="2700" y="342"/>
                  </a:lnTo>
                  <a:lnTo>
                    <a:pt x="2694" y="348"/>
                  </a:lnTo>
                  <a:lnTo>
                    <a:pt x="2682" y="354"/>
                  </a:lnTo>
                  <a:lnTo>
                    <a:pt x="2676" y="372"/>
                  </a:lnTo>
                  <a:lnTo>
                    <a:pt x="2664" y="366"/>
                  </a:lnTo>
                  <a:lnTo>
                    <a:pt x="2664" y="378"/>
                  </a:lnTo>
                  <a:lnTo>
                    <a:pt x="2652" y="402"/>
                  </a:lnTo>
                  <a:lnTo>
                    <a:pt x="2628" y="414"/>
                  </a:lnTo>
                  <a:lnTo>
                    <a:pt x="2628" y="426"/>
                  </a:lnTo>
                  <a:lnTo>
                    <a:pt x="2634" y="432"/>
                  </a:lnTo>
                  <a:lnTo>
                    <a:pt x="2628" y="432"/>
                  </a:lnTo>
                  <a:lnTo>
                    <a:pt x="2598" y="462"/>
                  </a:lnTo>
                  <a:lnTo>
                    <a:pt x="2598" y="468"/>
                  </a:lnTo>
                  <a:lnTo>
                    <a:pt x="2604" y="474"/>
                  </a:lnTo>
                  <a:lnTo>
                    <a:pt x="2610" y="474"/>
                  </a:lnTo>
                  <a:lnTo>
                    <a:pt x="2616" y="480"/>
                  </a:lnTo>
                  <a:lnTo>
                    <a:pt x="2616" y="492"/>
                  </a:lnTo>
                  <a:lnTo>
                    <a:pt x="2610" y="498"/>
                  </a:lnTo>
                  <a:lnTo>
                    <a:pt x="2604" y="498"/>
                  </a:lnTo>
                  <a:lnTo>
                    <a:pt x="2604" y="510"/>
                  </a:lnTo>
                  <a:lnTo>
                    <a:pt x="2592" y="534"/>
                  </a:lnTo>
                  <a:lnTo>
                    <a:pt x="2580" y="552"/>
                  </a:lnTo>
                  <a:lnTo>
                    <a:pt x="2550" y="582"/>
                  </a:lnTo>
                  <a:lnTo>
                    <a:pt x="2478" y="618"/>
                  </a:lnTo>
                  <a:lnTo>
                    <a:pt x="2484" y="588"/>
                  </a:lnTo>
                  <a:lnTo>
                    <a:pt x="2478" y="582"/>
                  </a:lnTo>
                  <a:lnTo>
                    <a:pt x="2478" y="576"/>
                  </a:lnTo>
                  <a:lnTo>
                    <a:pt x="2472" y="570"/>
                  </a:lnTo>
                  <a:lnTo>
                    <a:pt x="2472" y="564"/>
                  </a:lnTo>
                  <a:lnTo>
                    <a:pt x="2478" y="552"/>
                  </a:lnTo>
                  <a:lnTo>
                    <a:pt x="2496" y="534"/>
                  </a:lnTo>
                  <a:lnTo>
                    <a:pt x="2502" y="522"/>
                  </a:lnTo>
                  <a:lnTo>
                    <a:pt x="2502" y="516"/>
                  </a:lnTo>
                  <a:lnTo>
                    <a:pt x="2496" y="510"/>
                  </a:lnTo>
                  <a:lnTo>
                    <a:pt x="2496" y="492"/>
                  </a:lnTo>
                  <a:lnTo>
                    <a:pt x="2502" y="480"/>
                  </a:lnTo>
                  <a:lnTo>
                    <a:pt x="2508" y="474"/>
                  </a:lnTo>
                  <a:lnTo>
                    <a:pt x="2514" y="462"/>
                  </a:lnTo>
                  <a:lnTo>
                    <a:pt x="2526" y="456"/>
                  </a:lnTo>
                  <a:lnTo>
                    <a:pt x="2532" y="450"/>
                  </a:lnTo>
                  <a:lnTo>
                    <a:pt x="2532" y="432"/>
                  </a:lnTo>
                  <a:lnTo>
                    <a:pt x="2538" y="432"/>
                  </a:lnTo>
                  <a:lnTo>
                    <a:pt x="2622" y="348"/>
                  </a:lnTo>
                  <a:lnTo>
                    <a:pt x="2592" y="354"/>
                  </a:lnTo>
                  <a:lnTo>
                    <a:pt x="2580" y="360"/>
                  </a:lnTo>
                  <a:lnTo>
                    <a:pt x="2574" y="366"/>
                  </a:lnTo>
                  <a:lnTo>
                    <a:pt x="2562" y="372"/>
                  </a:lnTo>
                  <a:lnTo>
                    <a:pt x="2556" y="378"/>
                  </a:lnTo>
                  <a:lnTo>
                    <a:pt x="2550" y="378"/>
                  </a:lnTo>
                  <a:lnTo>
                    <a:pt x="2550" y="372"/>
                  </a:lnTo>
                  <a:lnTo>
                    <a:pt x="2556" y="366"/>
                  </a:lnTo>
                  <a:lnTo>
                    <a:pt x="2568" y="360"/>
                  </a:lnTo>
                  <a:lnTo>
                    <a:pt x="2592" y="336"/>
                  </a:lnTo>
                  <a:lnTo>
                    <a:pt x="2604" y="330"/>
                  </a:lnTo>
                  <a:lnTo>
                    <a:pt x="2658" y="276"/>
                  </a:lnTo>
                  <a:lnTo>
                    <a:pt x="2670" y="288"/>
                  </a:lnTo>
                  <a:lnTo>
                    <a:pt x="2682" y="276"/>
                  </a:lnTo>
                  <a:lnTo>
                    <a:pt x="2682" y="288"/>
                  </a:lnTo>
                  <a:lnTo>
                    <a:pt x="2694" y="288"/>
                  </a:lnTo>
                  <a:lnTo>
                    <a:pt x="2700" y="282"/>
                  </a:lnTo>
                  <a:lnTo>
                    <a:pt x="2700" y="270"/>
                  </a:lnTo>
                  <a:lnTo>
                    <a:pt x="2724" y="276"/>
                  </a:lnTo>
                  <a:lnTo>
                    <a:pt x="2736" y="270"/>
                  </a:lnTo>
                  <a:lnTo>
                    <a:pt x="2742" y="270"/>
                  </a:lnTo>
                  <a:lnTo>
                    <a:pt x="2754" y="264"/>
                  </a:lnTo>
                  <a:lnTo>
                    <a:pt x="2772" y="264"/>
                  </a:lnTo>
                  <a:lnTo>
                    <a:pt x="2784" y="270"/>
                  </a:lnTo>
                  <a:lnTo>
                    <a:pt x="2790" y="276"/>
                  </a:lnTo>
                  <a:lnTo>
                    <a:pt x="2796" y="288"/>
                  </a:lnTo>
                  <a:lnTo>
                    <a:pt x="2772" y="294"/>
                  </a:lnTo>
                  <a:lnTo>
                    <a:pt x="2772" y="318"/>
                  </a:lnTo>
                  <a:lnTo>
                    <a:pt x="2742" y="318"/>
                  </a:lnTo>
                  <a:lnTo>
                    <a:pt x="2736" y="324"/>
                  </a:lnTo>
                  <a:lnTo>
                    <a:pt x="2736" y="360"/>
                  </a:lnTo>
                  <a:lnTo>
                    <a:pt x="2730" y="366"/>
                  </a:lnTo>
                  <a:lnTo>
                    <a:pt x="2718" y="366"/>
                  </a:lnTo>
                  <a:close/>
                </a:path>
              </a:pathLst>
            </a:custGeom>
            <a:solidFill>
              <a:srgbClr val="C0CCD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5" name="United Kingdom" descr="© INSCALE GmbH, 05.05.2010&#10;http://www.presentationload.com/">
              <a:extLst>
                <a:ext uri="{FF2B5EF4-FFF2-40B4-BE49-F238E27FC236}">
                  <a16:creationId xmlns:a16="http://schemas.microsoft.com/office/drawing/2014/main" id="{EFD9E273-1CDF-4A33-AE90-DC87C591FF90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6424495" y="2309876"/>
              <a:ext cx="252268" cy="359653"/>
            </a:xfrm>
            <a:custGeom>
              <a:avLst/>
              <a:gdLst>
                <a:gd name="T0" fmla="*/ 2147483647 w 576"/>
                <a:gd name="T1" fmla="*/ 2147483647 h 822"/>
                <a:gd name="T2" fmla="*/ 2147483647 w 576"/>
                <a:gd name="T3" fmla="*/ 2147483647 h 822"/>
                <a:gd name="T4" fmla="*/ 2147483647 w 576"/>
                <a:gd name="T5" fmla="*/ 2147483647 h 822"/>
                <a:gd name="T6" fmla="*/ 2147483647 w 576"/>
                <a:gd name="T7" fmla="*/ 2147483647 h 822"/>
                <a:gd name="T8" fmla="*/ 2147483647 w 576"/>
                <a:gd name="T9" fmla="*/ 2147483647 h 822"/>
                <a:gd name="T10" fmla="*/ 2147483647 w 576"/>
                <a:gd name="T11" fmla="*/ 2147483647 h 822"/>
                <a:gd name="T12" fmla="*/ 2147483647 w 576"/>
                <a:gd name="T13" fmla="*/ 2147483647 h 822"/>
                <a:gd name="T14" fmla="*/ 2147483647 w 576"/>
                <a:gd name="T15" fmla="*/ 0 h 822"/>
                <a:gd name="T16" fmla="*/ 2147483647 w 576"/>
                <a:gd name="T17" fmla="*/ 0 h 822"/>
                <a:gd name="T18" fmla="*/ 2147483647 w 576"/>
                <a:gd name="T19" fmla="*/ 2147483647 h 822"/>
                <a:gd name="T20" fmla="*/ 2147483647 w 576"/>
                <a:gd name="T21" fmla="*/ 2147483647 h 822"/>
                <a:gd name="T22" fmla="*/ 2147483647 w 576"/>
                <a:gd name="T23" fmla="*/ 2147483647 h 822"/>
                <a:gd name="T24" fmla="*/ 2147483647 w 576"/>
                <a:gd name="T25" fmla="*/ 2147483647 h 822"/>
                <a:gd name="T26" fmla="*/ 2147483647 w 576"/>
                <a:gd name="T27" fmla="*/ 2147483647 h 822"/>
                <a:gd name="T28" fmla="*/ 2147483647 w 576"/>
                <a:gd name="T29" fmla="*/ 2147483647 h 822"/>
                <a:gd name="T30" fmla="*/ 2147483647 w 576"/>
                <a:gd name="T31" fmla="*/ 2147483647 h 822"/>
                <a:gd name="T32" fmla="*/ 2147483647 w 576"/>
                <a:gd name="T33" fmla="*/ 2147483647 h 822"/>
                <a:gd name="T34" fmla="*/ 2147483647 w 576"/>
                <a:gd name="T35" fmla="*/ 2147483647 h 822"/>
                <a:gd name="T36" fmla="*/ 2147483647 w 576"/>
                <a:gd name="T37" fmla="*/ 2147483647 h 822"/>
                <a:gd name="T38" fmla="*/ 2147483647 w 576"/>
                <a:gd name="T39" fmla="*/ 2147483647 h 822"/>
                <a:gd name="T40" fmla="*/ 2147483647 w 576"/>
                <a:gd name="T41" fmla="*/ 2147483647 h 822"/>
                <a:gd name="T42" fmla="*/ 2147483647 w 576"/>
                <a:gd name="T43" fmla="*/ 2147483647 h 822"/>
                <a:gd name="T44" fmla="*/ 2147483647 w 576"/>
                <a:gd name="T45" fmla="*/ 2147483647 h 822"/>
                <a:gd name="T46" fmla="*/ 2147483647 w 576"/>
                <a:gd name="T47" fmla="*/ 2147483647 h 822"/>
                <a:gd name="T48" fmla="*/ 2147483647 w 576"/>
                <a:gd name="T49" fmla="*/ 2147483647 h 822"/>
                <a:gd name="T50" fmla="*/ 2147483647 w 576"/>
                <a:gd name="T51" fmla="*/ 2147483647 h 822"/>
                <a:gd name="T52" fmla="*/ 2147483647 w 576"/>
                <a:gd name="T53" fmla="*/ 2147483647 h 822"/>
                <a:gd name="T54" fmla="*/ 2147483647 w 576"/>
                <a:gd name="T55" fmla="*/ 2147483647 h 822"/>
                <a:gd name="T56" fmla="*/ 2147483647 w 576"/>
                <a:gd name="T57" fmla="*/ 2147483647 h 822"/>
                <a:gd name="T58" fmla="*/ 2147483647 w 576"/>
                <a:gd name="T59" fmla="*/ 2147483647 h 822"/>
                <a:gd name="T60" fmla="*/ 2147483647 w 576"/>
                <a:gd name="T61" fmla="*/ 2147483647 h 822"/>
                <a:gd name="T62" fmla="*/ 2147483647 w 576"/>
                <a:gd name="T63" fmla="*/ 2147483647 h 822"/>
                <a:gd name="T64" fmla="*/ 2147483647 w 576"/>
                <a:gd name="T65" fmla="*/ 2147483647 h 822"/>
                <a:gd name="T66" fmla="*/ 2147483647 w 576"/>
                <a:gd name="T67" fmla="*/ 2147483647 h 822"/>
                <a:gd name="T68" fmla="*/ 2147483647 w 576"/>
                <a:gd name="T69" fmla="*/ 2147483647 h 822"/>
                <a:gd name="T70" fmla="*/ 2147483647 w 576"/>
                <a:gd name="T71" fmla="*/ 2147483647 h 822"/>
                <a:gd name="T72" fmla="*/ 2147483647 w 576"/>
                <a:gd name="T73" fmla="*/ 2147483647 h 822"/>
                <a:gd name="T74" fmla="*/ 2147483647 w 576"/>
                <a:gd name="T75" fmla="*/ 2147483647 h 822"/>
                <a:gd name="T76" fmla="*/ 2147483647 w 576"/>
                <a:gd name="T77" fmla="*/ 2147483647 h 822"/>
                <a:gd name="T78" fmla="*/ 2147483647 w 576"/>
                <a:gd name="T79" fmla="*/ 2147483647 h 822"/>
                <a:gd name="T80" fmla="*/ 2147483647 w 576"/>
                <a:gd name="T81" fmla="*/ 2147483647 h 822"/>
                <a:gd name="T82" fmla="*/ 2147483647 w 576"/>
                <a:gd name="T83" fmla="*/ 2147483647 h 822"/>
                <a:gd name="T84" fmla="*/ 2147483647 w 576"/>
                <a:gd name="T85" fmla="*/ 2147483647 h 822"/>
                <a:gd name="T86" fmla="*/ 2147483647 w 576"/>
                <a:gd name="T87" fmla="*/ 2147483647 h 822"/>
                <a:gd name="T88" fmla="*/ 2147483647 w 576"/>
                <a:gd name="T89" fmla="*/ 2147483647 h 822"/>
                <a:gd name="T90" fmla="*/ 2147483647 w 576"/>
                <a:gd name="T91" fmla="*/ 2147483647 h 822"/>
                <a:gd name="T92" fmla="*/ 2147483647 w 576"/>
                <a:gd name="T93" fmla="*/ 2147483647 h 822"/>
                <a:gd name="T94" fmla="*/ 2147483647 w 576"/>
                <a:gd name="T95" fmla="*/ 2147483647 h 822"/>
                <a:gd name="T96" fmla="*/ 2147483647 w 576"/>
                <a:gd name="T97" fmla="*/ 2147483647 h 822"/>
                <a:gd name="T98" fmla="*/ 2147483647 w 576"/>
                <a:gd name="T99" fmla="*/ 2147483647 h 822"/>
                <a:gd name="T100" fmla="*/ 2147483647 w 576"/>
                <a:gd name="T101" fmla="*/ 2147483647 h 822"/>
                <a:gd name="T102" fmla="*/ 2147483647 w 576"/>
                <a:gd name="T103" fmla="*/ 2147483647 h 822"/>
                <a:gd name="T104" fmla="*/ 2147483647 w 576"/>
                <a:gd name="T105" fmla="*/ 2147483647 h 822"/>
                <a:gd name="T106" fmla="*/ 2147483647 w 576"/>
                <a:gd name="T107" fmla="*/ 2147483647 h 822"/>
                <a:gd name="T108" fmla="*/ 2147483647 w 576"/>
                <a:gd name="T109" fmla="*/ 2147483647 h 822"/>
                <a:gd name="T110" fmla="*/ 2147483647 w 576"/>
                <a:gd name="T111" fmla="*/ 2147483647 h 822"/>
                <a:gd name="T112" fmla="*/ 2147483647 w 576"/>
                <a:gd name="T113" fmla="*/ 2147483647 h 822"/>
                <a:gd name="T114" fmla="*/ 2147483647 w 576"/>
                <a:gd name="T115" fmla="*/ 2147483647 h 822"/>
                <a:gd name="T116" fmla="*/ 2147483647 w 576"/>
                <a:gd name="T117" fmla="*/ 2147483647 h 822"/>
                <a:gd name="T118" fmla="*/ 2147483647 w 576"/>
                <a:gd name="T119" fmla="*/ 2147483647 h 822"/>
                <a:gd name="T120" fmla="*/ 2147483647 w 576"/>
                <a:gd name="T121" fmla="*/ 2147483647 h 822"/>
                <a:gd name="T122" fmla="*/ 2147483647 w 576"/>
                <a:gd name="T123" fmla="*/ 2147483647 h 82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576"/>
                <a:gd name="T187" fmla="*/ 0 h 822"/>
                <a:gd name="T188" fmla="*/ 576 w 576"/>
                <a:gd name="T189" fmla="*/ 822 h 822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576" h="822">
                  <a:moveTo>
                    <a:pt x="162" y="378"/>
                  </a:moveTo>
                  <a:lnTo>
                    <a:pt x="156" y="378"/>
                  </a:lnTo>
                  <a:lnTo>
                    <a:pt x="150" y="384"/>
                  </a:lnTo>
                  <a:lnTo>
                    <a:pt x="150" y="396"/>
                  </a:lnTo>
                  <a:lnTo>
                    <a:pt x="144" y="414"/>
                  </a:lnTo>
                  <a:lnTo>
                    <a:pt x="156" y="402"/>
                  </a:lnTo>
                  <a:lnTo>
                    <a:pt x="162" y="390"/>
                  </a:lnTo>
                  <a:lnTo>
                    <a:pt x="162" y="378"/>
                  </a:lnTo>
                  <a:close/>
                  <a:moveTo>
                    <a:pt x="132" y="312"/>
                  </a:moveTo>
                  <a:lnTo>
                    <a:pt x="126" y="312"/>
                  </a:lnTo>
                  <a:lnTo>
                    <a:pt x="126" y="336"/>
                  </a:lnTo>
                  <a:lnTo>
                    <a:pt x="132" y="336"/>
                  </a:lnTo>
                  <a:lnTo>
                    <a:pt x="138" y="330"/>
                  </a:lnTo>
                  <a:lnTo>
                    <a:pt x="150" y="330"/>
                  </a:lnTo>
                  <a:lnTo>
                    <a:pt x="144" y="318"/>
                  </a:lnTo>
                  <a:lnTo>
                    <a:pt x="138" y="312"/>
                  </a:lnTo>
                  <a:lnTo>
                    <a:pt x="132" y="312"/>
                  </a:lnTo>
                  <a:close/>
                  <a:moveTo>
                    <a:pt x="114" y="390"/>
                  </a:moveTo>
                  <a:lnTo>
                    <a:pt x="126" y="390"/>
                  </a:lnTo>
                  <a:lnTo>
                    <a:pt x="138" y="384"/>
                  </a:lnTo>
                  <a:lnTo>
                    <a:pt x="138" y="372"/>
                  </a:lnTo>
                  <a:lnTo>
                    <a:pt x="132" y="366"/>
                  </a:lnTo>
                  <a:lnTo>
                    <a:pt x="120" y="366"/>
                  </a:lnTo>
                  <a:lnTo>
                    <a:pt x="114" y="372"/>
                  </a:lnTo>
                  <a:lnTo>
                    <a:pt x="108" y="384"/>
                  </a:lnTo>
                  <a:lnTo>
                    <a:pt x="108" y="390"/>
                  </a:lnTo>
                  <a:lnTo>
                    <a:pt x="114" y="390"/>
                  </a:lnTo>
                  <a:close/>
                  <a:moveTo>
                    <a:pt x="330" y="120"/>
                  </a:moveTo>
                  <a:lnTo>
                    <a:pt x="324" y="120"/>
                  </a:lnTo>
                  <a:lnTo>
                    <a:pt x="318" y="126"/>
                  </a:lnTo>
                  <a:lnTo>
                    <a:pt x="318" y="138"/>
                  </a:lnTo>
                  <a:lnTo>
                    <a:pt x="330" y="138"/>
                  </a:lnTo>
                  <a:lnTo>
                    <a:pt x="336" y="126"/>
                  </a:lnTo>
                  <a:lnTo>
                    <a:pt x="330" y="120"/>
                  </a:lnTo>
                  <a:close/>
                  <a:moveTo>
                    <a:pt x="138" y="258"/>
                  </a:moveTo>
                  <a:lnTo>
                    <a:pt x="138" y="234"/>
                  </a:lnTo>
                  <a:lnTo>
                    <a:pt x="126" y="234"/>
                  </a:lnTo>
                  <a:lnTo>
                    <a:pt x="120" y="240"/>
                  </a:lnTo>
                  <a:lnTo>
                    <a:pt x="120" y="246"/>
                  </a:lnTo>
                  <a:lnTo>
                    <a:pt x="126" y="252"/>
                  </a:lnTo>
                  <a:lnTo>
                    <a:pt x="108" y="252"/>
                  </a:lnTo>
                  <a:lnTo>
                    <a:pt x="108" y="258"/>
                  </a:lnTo>
                  <a:lnTo>
                    <a:pt x="114" y="264"/>
                  </a:lnTo>
                  <a:lnTo>
                    <a:pt x="120" y="264"/>
                  </a:lnTo>
                  <a:lnTo>
                    <a:pt x="126" y="270"/>
                  </a:lnTo>
                  <a:lnTo>
                    <a:pt x="150" y="270"/>
                  </a:lnTo>
                  <a:lnTo>
                    <a:pt x="138" y="258"/>
                  </a:lnTo>
                  <a:close/>
                  <a:moveTo>
                    <a:pt x="474" y="0"/>
                  </a:moveTo>
                  <a:lnTo>
                    <a:pt x="468" y="0"/>
                  </a:lnTo>
                  <a:lnTo>
                    <a:pt x="456" y="12"/>
                  </a:lnTo>
                  <a:lnTo>
                    <a:pt x="474" y="12"/>
                  </a:lnTo>
                  <a:lnTo>
                    <a:pt x="474" y="6"/>
                  </a:lnTo>
                  <a:lnTo>
                    <a:pt x="480" y="0"/>
                  </a:lnTo>
                  <a:lnTo>
                    <a:pt x="474" y="0"/>
                  </a:lnTo>
                  <a:close/>
                  <a:moveTo>
                    <a:pt x="432" y="48"/>
                  </a:moveTo>
                  <a:lnTo>
                    <a:pt x="432" y="66"/>
                  </a:lnTo>
                  <a:lnTo>
                    <a:pt x="438" y="66"/>
                  </a:lnTo>
                  <a:lnTo>
                    <a:pt x="444" y="60"/>
                  </a:lnTo>
                  <a:lnTo>
                    <a:pt x="450" y="48"/>
                  </a:lnTo>
                  <a:lnTo>
                    <a:pt x="450" y="24"/>
                  </a:lnTo>
                  <a:lnTo>
                    <a:pt x="438" y="12"/>
                  </a:lnTo>
                  <a:lnTo>
                    <a:pt x="432" y="24"/>
                  </a:lnTo>
                  <a:lnTo>
                    <a:pt x="426" y="30"/>
                  </a:lnTo>
                  <a:lnTo>
                    <a:pt x="420" y="30"/>
                  </a:lnTo>
                  <a:lnTo>
                    <a:pt x="420" y="42"/>
                  </a:lnTo>
                  <a:lnTo>
                    <a:pt x="426" y="42"/>
                  </a:lnTo>
                  <a:lnTo>
                    <a:pt x="432" y="48"/>
                  </a:lnTo>
                  <a:close/>
                  <a:moveTo>
                    <a:pt x="342" y="138"/>
                  </a:moveTo>
                  <a:lnTo>
                    <a:pt x="342" y="150"/>
                  </a:lnTo>
                  <a:lnTo>
                    <a:pt x="354" y="138"/>
                  </a:lnTo>
                  <a:lnTo>
                    <a:pt x="342" y="138"/>
                  </a:lnTo>
                  <a:close/>
                  <a:moveTo>
                    <a:pt x="192" y="402"/>
                  </a:moveTo>
                  <a:lnTo>
                    <a:pt x="192" y="390"/>
                  </a:lnTo>
                  <a:lnTo>
                    <a:pt x="186" y="384"/>
                  </a:lnTo>
                  <a:lnTo>
                    <a:pt x="186" y="378"/>
                  </a:lnTo>
                  <a:lnTo>
                    <a:pt x="174" y="390"/>
                  </a:lnTo>
                  <a:lnTo>
                    <a:pt x="174" y="396"/>
                  </a:lnTo>
                  <a:lnTo>
                    <a:pt x="180" y="402"/>
                  </a:lnTo>
                  <a:lnTo>
                    <a:pt x="192" y="402"/>
                  </a:lnTo>
                  <a:close/>
                  <a:moveTo>
                    <a:pt x="504" y="588"/>
                  </a:moveTo>
                  <a:lnTo>
                    <a:pt x="498" y="594"/>
                  </a:lnTo>
                  <a:lnTo>
                    <a:pt x="498" y="600"/>
                  </a:lnTo>
                  <a:lnTo>
                    <a:pt x="480" y="600"/>
                  </a:lnTo>
                  <a:lnTo>
                    <a:pt x="480" y="588"/>
                  </a:lnTo>
                  <a:lnTo>
                    <a:pt x="486" y="576"/>
                  </a:lnTo>
                  <a:lnTo>
                    <a:pt x="498" y="564"/>
                  </a:lnTo>
                  <a:lnTo>
                    <a:pt x="492" y="558"/>
                  </a:lnTo>
                  <a:lnTo>
                    <a:pt x="456" y="540"/>
                  </a:lnTo>
                  <a:lnTo>
                    <a:pt x="450" y="540"/>
                  </a:lnTo>
                  <a:lnTo>
                    <a:pt x="444" y="534"/>
                  </a:lnTo>
                  <a:lnTo>
                    <a:pt x="450" y="534"/>
                  </a:lnTo>
                  <a:lnTo>
                    <a:pt x="456" y="528"/>
                  </a:lnTo>
                  <a:lnTo>
                    <a:pt x="480" y="528"/>
                  </a:lnTo>
                  <a:lnTo>
                    <a:pt x="468" y="516"/>
                  </a:lnTo>
                  <a:lnTo>
                    <a:pt x="468" y="510"/>
                  </a:lnTo>
                  <a:lnTo>
                    <a:pt x="456" y="498"/>
                  </a:lnTo>
                  <a:lnTo>
                    <a:pt x="450" y="486"/>
                  </a:lnTo>
                  <a:lnTo>
                    <a:pt x="432" y="468"/>
                  </a:lnTo>
                  <a:lnTo>
                    <a:pt x="420" y="468"/>
                  </a:lnTo>
                  <a:lnTo>
                    <a:pt x="414" y="456"/>
                  </a:lnTo>
                  <a:lnTo>
                    <a:pt x="402" y="450"/>
                  </a:lnTo>
                  <a:lnTo>
                    <a:pt x="390" y="438"/>
                  </a:lnTo>
                  <a:lnTo>
                    <a:pt x="390" y="414"/>
                  </a:lnTo>
                  <a:lnTo>
                    <a:pt x="396" y="402"/>
                  </a:lnTo>
                  <a:lnTo>
                    <a:pt x="396" y="390"/>
                  </a:lnTo>
                  <a:lnTo>
                    <a:pt x="384" y="390"/>
                  </a:lnTo>
                  <a:lnTo>
                    <a:pt x="378" y="384"/>
                  </a:lnTo>
                  <a:lnTo>
                    <a:pt x="372" y="372"/>
                  </a:lnTo>
                  <a:lnTo>
                    <a:pt x="360" y="360"/>
                  </a:lnTo>
                  <a:lnTo>
                    <a:pt x="342" y="354"/>
                  </a:lnTo>
                  <a:lnTo>
                    <a:pt x="324" y="354"/>
                  </a:lnTo>
                  <a:lnTo>
                    <a:pt x="306" y="360"/>
                  </a:lnTo>
                  <a:lnTo>
                    <a:pt x="294" y="366"/>
                  </a:lnTo>
                  <a:lnTo>
                    <a:pt x="288" y="366"/>
                  </a:lnTo>
                  <a:lnTo>
                    <a:pt x="270" y="348"/>
                  </a:lnTo>
                  <a:lnTo>
                    <a:pt x="282" y="348"/>
                  </a:lnTo>
                  <a:lnTo>
                    <a:pt x="294" y="354"/>
                  </a:lnTo>
                  <a:lnTo>
                    <a:pt x="306" y="354"/>
                  </a:lnTo>
                  <a:lnTo>
                    <a:pt x="330" y="342"/>
                  </a:lnTo>
                  <a:lnTo>
                    <a:pt x="336" y="336"/>
                  </a:lnTo>
                  <a:lnTo>
                    <a:pt x="330" y="336"/>
                  </a:lnTo>
                  <a:lnTo>
                    <a:pt x="324" y="330"/>
                  </a:lnTo>
                  <a:lnTo>
                    <a:pt x="306" y="330"/>
                  </a:lnTo>
                  <a:lnTo>
                    <a:pt x="330" y="324"/>
                  </a:lnTo>
                  <a:lnTo>
                    <a:pt x="336" y="318"/>
                  </a:lnTo>
                  <a:lnTo>
                    <a:pt x="348" y="312"/>
                  </a:lnTo>
                  <a:lnTo>
                    <a:pt x="360" y="300"/>
                  </a:lnTo>
                  <a:lnTo>
                    <a:pt x="360" y="288"/>
                  </a:lnTo>
                  <a:lnTo>
                    <a:pt x="366" y="276"/>
                  </a:lnTo>
                  <a:lnTo>
                    <a:pt x="372" y="270"/>
                  </a:lnTo>
                  <a:lnTo>
                    <a:pt x="378" y="258"/>
                  </a:lnTo>
                  <a:lnTo>
                    <a:pt x="384" y="252"/>
                  </a:lnTo>
                  <a:lnTo>
                    <a:pt x="396" y="246"/>
                  </a:lnTo>
                  <a:lnTo>
                    <a:pt x="402" y="246"/>
                  </a:lnTo>
                  <a:lnTo>
                    <a:pt x="402" y="240"/>
                  </a:lnTo>
                  <a:lnTo>
                    <a:pt x="396" y="234"/>
                  </a:lnTo>
                  <a:lnTo>
                    <a:pt x="318" y="234"/>
                  </a:lnTo>
                  <a:lnTo>
                    <a:pt x="318" y="228"/>
                  </a:lnTo>
                  <a:lnTo>
                    <a:pt x="288" y="228"/>
                  </a:lnTo>
                  <a:lnTo>
                    <a:pt x="276" y="234"/>
                  </a:lnTo>
                  <a:lnTo>
                    <a:pt x="264" y="234"/>
                  </a:lnTo>
                  <a:lnTo>
                    <a:pt x="258" y="240"/>
                  </a:lnTo>
                  <a:lnTo>
                    <a:pt x="252" y="240"/>
                  </a:lnTo>
                  <a:lnTo>
                    <a:pt x="264" y="228"/>
                  </a:lnTo>
                  <a:lnTo>
                    <a:pt x="252" y="216"/>
                  </a:lnTo>
                  <a:lnTo>
                    <a:pt x="270" y="210"/>
                  </a:lnTo>
                  <a:lnTo>
                    <a:pt x="300" y="192"/>
                  </a:lnTo>
                  <a:lnTo>
                    <a:pt x="312" y="186"/>
                  </a:lnTo>
                  <a:lnTo>
                    <a:pt x="324" y="162"/>
                  </a:lnTo>
                  <a:lnTo>
                    <a:pt x="318" y="156"/>
                  </a:lnTo>
                  <a:lnTo>
                    <a:pt x="288" y="156"/>
                  </a:lnTo>
                  <a:lnTo>
                    <a:pt x="276" y="162"/>
                  </a:lnTo>
                  <a:lnTo>
                    <a:pt x="258" y="168"/>
                  </a:lnTo>
                  <a:lnTo>
                    <a:pt x="240" y="168"/>
                  </a:lnTo>
                  <a:lnTo>
                    <a:pt x="228" y="162"/>
                  </a:lnTo>
                  <a:lnTo>
                    <a:pt x="216" y="162"/>
                  </a:lnTo>
                  <a:lnTo>
                    <a:pt x="210" y="168"/>
                  </a:lnTo>
                  <a:lnTo>
                    <a:pt x="210" y="174"/>
                  </a:lnTo>
                  <a:lnTo>
                    <a:pt x="216" y="180"/>
                  </a:lnTo>
                  <a:lnTo>
                    <a:pt x="204" y="180"/>
                  </a:lnTo>
                  <a:lnTo>
                    <a:pt x="192" y="192"/>
                  </a:lnTo>
                  <a:lnTo>
                    <a:pt x="192" y="210"/>
                  </a:lnTo>
                  <a:lnTo>
                    <a:pt x="198" y="216"/>
                  </a:lnTo>
                  <a:lnTo>
                    <a:pt x="156" y="222"/>
                  </a:lnTo>
                  <a:lnTo>
                    <a:pt x="156" y="234"/>
                  </a:lnTo>
                  <a:lnTo>
                    <a:pt x="168" y="240"/>
                  </a:lnTo>
                  <a:lnTo>
                    <a:pt x="180" y="264"/>
                  </a:lnTo>
                  <a:lnTo>
                    <a:pt x="162" y="282"/>
                  </a:lnTo>
                  <a:lnTo>
                    <a:pt x="162" y="294"/>
                  </a:lnTo>
                  <a:lnTo>
                    <a:pt x="144" y="300"/>
                  </a:lnTo>
                  <a:lnTo>
                    <a:pt x="156" y="312"/>
                  </a:lnTo>
                  <a:lnTo>
                    <a:pt x="168" y="312"/>
                  </a:lnTo>
                  <a:lnTo>
                    <a:pt x="180" y="306"/>
                  </a:lnTo>
                  <a:lnTo>
                    <a:pt x="186" y="300"/>
                  </a:lnTo>
                  <a:lnTo>
                    <a:pt x="186" y="318"/>
                  </a:lnTo>
                  <a:lnTo>
                    <a:pt x="180" y="318"/>
                  </a:lnTo>
                  <a:lnTo>
                    <a:pt x="168" y="330"/>
                  </a:lnTo>
                  <a:lnTo>
                    <a:pt x="156" y="336"/>
                  </a:lnTo>
                  <a:lnTo>
                    <a:pt x="156" y="360"/>
                  </a:lnTo>
                  <a:lnTo>
                    <a:pt x="162" y="372"/>
                  </a:lnTo>
                  <a:lnTo>
                    <a:pt x="168" y="366"/>
                  </a:lnTo>
                  <a:lnTo>
                    <a:pt x="198" y="366"/>
                  </a:lnTo>
                  <a:lnTo>
                    <a:pt x="210" y="360"/>
                  </a:lnTo>
                  <a:lnTo>
                    <a:pt x="216" y="354"/>
                  </a:lnTo>
                  <a:lnTo>
                    <a:pt x="198" y="372"/>
                  </a:lnTo>
                  <a:lnTo>
                    <a:pt x="210" y="402"/>
                  </a:lnTo>
                  <a:lnTo>
                    <a:pt x="204" y="408"/>
                  </a:lnTo>
                  <a:lnTo>
                    <a:pt x="198" y="420"/>
                  </a:lnTo>
                  <a:lnTo>
                    <a:pt x="186" y="426"/>
                  </a:lnTo>
                  <a:lnTo>
                    <a:pt x="180" y="438"/>
                  </a:lnTo>
                  <a:lnTo>
                    <a:pt x="180" y="450"/>
                  </a:lnTo>
                  <a:lnTo>
                    <a:pt x="186" y="456"/>
                  </a:lnTo>
                  <a:lnTo>
                    <a:pt x="204" y="456"/>
                  </a:lnTo>
                  <a:lnTo>
                    <a:pt x="216" y="450"/>
                  </a:lnTo>
                  <a:lnTo>
                    <a:pt x="240" y="450"/>
                  </a:lnTo>
                  <a:lnTo>
                    <a:pt x="252" y="444"/>
                  </a:lnTo>
                  <a:lnTo>
                    <a:pt x="258" y="438"/>
                  </a:lnTo>
                  <a:lnTo>
                    <a:pt x="270" y="432"/>
                  </a:lnTo>
                  <a:lnTo>
                    <a:pt x="300" y="438"/>
                  </a:lnTo>
                  <a:lnTo>
                    <a:pt x="288" y="444"/>
                  </a:lnTo>
                  <a:lnTo>
                    <a:pt x="264" y="468"/>
                  </a:lnTo>
                  <a:lnTo>
                    <a:pt x="264" y="474"/>
                  </a:lnTo>
                  <a:lnTo>
                    <a:pt x="282" y="492"/>
                  </a:lnTo>
                  <a:lnTo>
                    <a:pt x="294" y="492"/>
                  </a:lnTo>
                  <a:lnTo>
                    <a:pt x="300" y="498"/>
                  </a:lnTo>
                  <a:lnTo>
                    <a:pt x="306" y="498"/>
                  </a:lnTo>
                  <a:lnTo>
                    <a:pt x="312" y="516"/>
                  </a:lnTo>
                  <a:lnTo>
                    <a:pt x="294" y="534"/>
                  </a:lnTo>
                  <a:lnTo>
                    <a:pt x="294" y="564"/>
                  </a:lnTo>
                  <a:lnTo>
                    <a:pt x="222" y="564"/>
                  </a:lnTo>
                  <a:lnTo>
                    <a:pt x="216" y="558"/>
                  </a:lnTo>
                  <a:lnTo>
                    <a:pt x="198" y="558"/>
                  </a:lnTo>
                  <a:lnTo>
                    <a:pt x="192" y="564"/>
                  </a:lnTo>
                  <a:lnTo>
                    <a:pt x="210" y="582"/>
                  </a:lnTo>
                  <a:lnTo>
                    <a:pt x="186" y="600"/>
                  </a:lnTo>
                  <a:lnTo>
                    <a:pt x="228" y="594"/>
                  </a:lnTo>
                  <a:lnTo>
                    <a:pt x="228" y="618"/>
                  </a:lnTo>
                  <a:lnTo>
                    <a:pt x="216" y="642"/>
                  </a:lnTo>
                  <a:lnTo>
                    <a:pt x="210" y="648"/>
                  </a:lnTo>
                  <a:lnTo>
                    <a:pt x="198" y="654"/>
                  </a:lnTo>
                  <a:lnTo>
                    <a:pt x="180" y="660"/>
                  </a:lnTo>
                  <a:lnTo>
                    <a:pt x="168" y="666"/>
                  </a:lnTo>
                  <a:lnTo>
                    <a:pt x="162" y="666"/>
                  </a:lnTo>
                  <a:lnTo>
                    <a:pt x="162" y="690"/>
                  </a:lnTo>
                  <a:lnTo>
                    <a:pt x="168" y="696"/>
                  </a:lnTo>
                  <a:lnTo>
                    <a:pt x="174" y="696"/>
                  </a:lnTo>
                  <a:lnTo>
                    <a:pt x="180" y="690"/>
                  </a:lnTo>
                  <a:lnTo>
                    <a:pt x="192" y="684"/>
                  </a:lnTo>
                  <a:lnTo>
                    <a:pt x="198" y="678"/>
                  </a:lnTo>
                  <a:lnTo>
                    <a:pt x="204" y="684"/>
                  </a:lnTo>
                  <a:lnTo>
                    <a:pt x="204" y="690"/>
                  </a:lnTo>
                  <a:lnTo>
                    <a:pt x="210" y="696"/>
                  </a:lnTo>
                  <a:lnTo>
                    <a:pt x="234" y="696"/>
                  </a:lnTo>
                  <a:lnTo>
                    <a:pt x="240" y="702"/>
                  </a:lnTo>
                  <a:lnTo>
                    <a:pt x="252" y="708"/>
                  </a:lnTo>
                  <a:lnTo>
                    <a:pt x="258" y="708"/>
                  </a:lnTo>
                  <a:lnTo>
                    <a:pt x="276" y="702"/>
                  </a:lnTo>
                  <a:lnTo>
                    <a:pt x="288" y="696"/>
                  </a:lnTo>
                  <a:lnTo>
                    <a:pt x="294" y="690"/>
                  </a:lnTo>
                  <a:lnTo>
                    <a:pt x="318" y="690"/>
                  </a:lnTo>
                  <a:lnTo>
                    <a:pt x="312" y="696"/>
                  </a:lnTo>
                  <a:lnTo>
                    <a:pt x="300" y="702"/>
                  </a:lnTo>
                  <a:lnTo>
                    <a:pt x="294" y="714"/>
                  </a:lnTo>
                  <a:lnTo>
                    <a:pt x="282" y="720"/>
                  </a:lnTo>
                  <a:lnTo>
                    <a:pt x="276" y="726"/>
                  </a:lnTo>
                  <a:lnTo>
                    <a:pt x="210" y="726"/>
                  </a:lnTo>
                  <a:lnTo>
                    <a:pt x="210" y="738"/>
                  </a:lnTo>
                  <a:lnTo>
                    <a:pt x="198" y="738"/>
                  </a:lnTo>
                  <a:lnTo>
                    <a:pt x="186" y="744"/>
                  </a:lnTo>
                  <a:lnTo>
                    <a:pt x="180" y="750"/>
                  </a:lnTo>
                  <a:lnTo>
                    <a:pt x="180" y="768"/>
                  </a:lnTo>
                  <a:lnTo>
                    <a:pt x="174" y="774"/>
                  </a:lnTo>
                  <a:lnTo>
                    <a:pt x="144" y="774"/>
                  </a:lnTo>
                  <a:lnTo>
                    <a:pt x="144" y="780"/>
                  </a:lnTo>
                  <a:lnTo>
                    <a:pt x="138" y="786"/>
                  </a:lnTo>
                  <a:lnTo>
                    <a:pt x="138" y="792"/>
                  </a:lnTo>
                  <a:lnTo>
                    <a:pt x="126" y="804"/>
                  </a:lnTo>
                  <a:lnTo>
                    <a:pt x="114" y="810"/>
                  </a:lnTo>
                  <a:lnTo>
                    <a:pt x="108" y="810"/>
                  </a:lnTo>
                  <a:lnTo>
                    <a:pt x="108" y="816"/>
                  </a:lnTo>
                  <a:lnTo>
                    <a:pt x="114" y="816"/>
                  </a:lnTo>
                  <a:lnTo>
                    <a:pt x="120" y="822"/>
                  </a:lnTo>
                  <a:lnTo>
                    <a:pt x="150" y="822"/>
                  </a:lnTo>
                  <a:lnTo>
                    <a:pt x="156" y="810"/>
                  </a:lnTo>
                  <a:lnTo>
                    <a:pt x="174" y="792"/>
                  </a:lnTo>
                  <a:lnTo>
                    <a:pt x="210" y="792"/>
                  </a:lnTo>
                  <a:lnTo>
                    <a:pt x="216" y="798"/>
                  </a:lnTo>
                  <a:lnTo>
                    <a:pt x="228" y="804"/>
                  </a:lnTo>
                  <a:lnTo>
                    <a:pt x="240" y="804"/>
                  </a:lnTo>
                  <a:lnTo>
                    <a:pt x="246" y="792"/>
                  </a:lnTo>
                  <a:lnTo>
                    <a:pt x="252" y="786"/>
                  </a:lnTo>
                  <a:lnTo>
                    <a:pt x="258" y="774"/>
                  </a:lnTo>
                  <a:lnTo>
                    <a:pt x="270" y="762"/>
                  </a:lnTo>
                  <a:lnTo>
                    <a:pt x="288" y="762"/>
                  </a:lnTo>
                  <a:lnTo>
                    <a:pt x="300" y="774"/>
                  </a:lnTo>
                  <a:lnTo>
                    <a:pt x="330" y="774"/>
                  </a:lnTo>
                  <a:lnTo>
                    <a:pt x="354" y="762"/>
                  </a:lnTo>
                  <a:lnTo>
                    <a:pt x="360" y="762"/>
                  </a:lnTo>
                  <a:lnTo>
                    <a:pt x="366" y="768"/>
                  </a:lnTo>
                  <a:lnTo>
                    <a:pt x="378" y="768"/>
                  </a:lnTo>
                  <a:lnTo>
                    <a:pt x="390" y="774"/>
                  </a:lnTo>
                  <a:lnTo>
                    <a:pt x="396" y="774"/>
                  </a:lnTo>
                  <a:lnTo>
                    <a:pt x="396" y="768"/>
                  </a:lnTo>
                  <a:lnTo>
                    <a:pt x="390" y="762"/>
                  </a:lnTo>
                  <a:lnTo>
                    <a:pt x="390" y="750"/>
                  </a:lnTo>
                  <a:lnTo>
                    <a:pt x="396" y="750"/>
                  </a:lnTo>
                  <a:lnTo>
                    <a:pt x="408" y="756"/>
                  </a:lnTo>
                  <a:lnTo>
                    <a:pt x="414" y="762"/>
                  </a:lnTo>
                  <a:lnTo>
                    <a:pt x="426" y="756"/>
                  </a:lnTo>
                  <a:lnTo>
                    <a:pt x="498" y="756"/>
                  </a:lnTo>
                  <a:lnTo>
                    <a:pt x="522" y="750"/>
                  </a:lnTo>
                  <a:lnTo>
                    <a:pt x="534" y="744"/>
                  </a:lnTo>
                  <a:lnTo>
                    <a:pt x="540" y="732"/>
                  </a:lnTo>
                  <a:lnTo>
                    <a:pt x="546" y="726"/>
                  </a:lnTo>
                  <a:lnTo>
                    <a:pt x="552" y="714"/>
                  </a:lnTo>
                  <a:lnTo>
                    <a:pt x="498" y="708"/>
                  </a:lnTo>
                  <a:lnTo>
                    <a:pt x="522" y="702"/>
                  </a:lnTo>
                  <a:lnTo>
                    <a:pt x="516" y="684"/>
                  </a:lnTo>
                  <a:lnTo>
                    <a:pt x="528" y="672"/>
                  </a:lnTo>
                  <a:lnTo>
                    <a:pt x="540" y="666"/>
                  </a:lnTo>
                  <a:lnTo>
                    <a:pt x="546" y="666"/>
                  </a:lnTo>
                  <a:lnTo>
                    <a:pt x="558" y="660"/>
                  </a:lnTo>
                  <a:lnTo>
                    <a:pt x="564" y="654"/>
                  </a:lnTo>
                  <a:lnTo>
                    <a:pt x="576" y="618"/>
                  </a:lnTo>
                  <a:lnTo>
                    <a:pt x="570" y="606"/>
                  </a:lnTo>
                  <a:lnTo>
                    <a:pt x="564" y="600"/>
                  </a:lnTo>
                  <a:lnTo>
                    <a:pt x="552" y="594"/>
                  </a:lnTo>
                  <a:lnTo>
                    <a:pt x="540" y="594"/>
                  </a:lnTo>
                  <a:lnTo>
                    <a:pt x="528" y="588"/>
                  </a:lnTo>
                  <a:lnTo>
                    <a:pt x="504" y="588"/>
                  </a:lnTo>
                  <a:close/>
                  <a:moveTo>
                    <a:pt x="222" y="486"/>
                  </a:moveTo>
                  <a:lnTo>
                    <a:pt x="216" y="480"/>
                  </a:lnTo>
                  <a:lnTo>
                    <a:pt x="204" y="480"/>
                  </a:lnTo>
                  <a:lnTo>
                    <a:pt x="204" y="486"/>
                  </a:lnTo>
                  <a:lnTo>
                    <a:pt x="198" y="498"/>
                  </a:lnTo>
                  <a:lnTo>
                    <a:pt x="192" y="504"/>
                  </a:lnTo>
                  <a:lnTo>
                    <a:pt x="210" y="504"/>
                  </a:lnTo>
                  <a:lnTo>
                    <a:pt x="222" y="492"/>
                  </a:lnTo>
                  <a:lnTo>
                    <a:pt x="222" y="486"/>
                  </a:lnTo>
                  <a:close/>
                  <a:moveTo>
                    <a:pt x="126" y="504"/>
                  </a:moveTo>
                  <a:lnTo>
                    <a:pt x="132" y="498"/>
                  </a:lnTo>
                  <a:lnTo>
                    <a:pt x="132" y="492"/>
                  </a:lnTo>
                  <a:lnTo>
                    <a:pt x="144" y="492"/>
                  </a:lnTo>
                  <a:lnTo>
                    <a:pt x="150" y="480"/>
                  </a:lnTo>
                  <a:lnTo>
                    <a:pt x="156" y="474"/>
                  </a:lnTo>
                  <a:lnTo>
                    <a:pt x="156" y="462"/>
                  </a:lnTo>
                  <a:lnTo>
                    <a:pt x="138" y="444"/>
                  </a:lnTo>
                  <a:lnTo>
                    <a:pt x="138" y="432"/>
                  </a:lnTo>
                  <a:lnTo>
                    <a:pt x="132" y="438"/>
                  </a:lnTo>
                  <a:lnTo>
                    <a:pt x="126" y="426"/>
                  </a:lnTo>
                  <a:lnTo>
                    <a:pt x="120" y="420"/>
                  </a:lnTo>
                  <a:lnTo>
                    <a:pt x="78" y="420"/>
                  </a:lnTo>
                  <a:lnTo>
                    <a:pt x="72" y="426"/>
                  </a:lnTo>
                  <a:lnTo>
                    <a:pt x="30" y="450"/>
                  </a:lnTo>
                  <a:lnTo>
                    <a:pt x="30" y="462"/>
                  </a:lnTo>
                  <a:lnTo>
                    <a:pt x="24" y="462"/>
                  </a:lnTo>
                  <a:lnTo>
                    <a:pt x="18" y="468"/>
                  </a:lnTo>
                  <a:lnTo>
                    <a:pt x="12" y="468"/>
                  </a:lnTo>
                  <a:lnTo>
                    <a:pt x="0" y="480"/>
                  </a:lnTo>
                  <a:lnTo>
                    <a:pt x="6" y="486"/>
                  </a:lnTo>
                  <a:lnTo>
                    <a:pt x="30" y="498"/>
                  </a:lnTo>
                  <a:lnTo>
                    <a:pt x="42" y="498"/>
                  </a:lnTo>
                  <a:lnTo>
                    <a:pt x="66" y="474"/>
                  </a:lnTo>
                  <a:lnTo>
                    <a:pt x="84" y="498"/>
                  </a:lnTo>
                  <a:lnTo>
                    <a:pt x="120" y="504"/>
                  </a:lnTo>
                  <a:lnTo>
                    <a:pt x="126" y="504"/>
                  </a:lnTo>
                  <a:close/>
                  <a:moveTo>
                    <a:pt x="78" y="228"/>
                  </a:moveTo>
                  <a:lnTo>
                    <a:pt x="72" y="228"/>
                  </a:lnTo>
                  <a:lnTo>
                    <a:pt x="66" y="234"/>
                  </a:lnTo>
                  <a:lnTo>
                    <a:pt x="66" y="240"/>
                  </a:lnTo>
                  <a:lnTo>
                    <a:pt x="84" y="240"/>
                  </a:lnTo>
                  <a:lnTo>
                    <a:pt x="84" y="228"/>
                  </a:lnTo>
                  <a:lnTo>
                    <a:pt x="78" y="228"/>
                  </a:lnTo>
                  <a:close/>
                  <a:moveTo>
                    <a:pt x="108" y="210"/>
                  </a:moveTo>
                  <a:lnTo>
                    <a:pt x="126" y="210"/>
                  </a:lnTo>
                  <a:lnTo>
                    <a:pt x="132" y="204"/>
                  </a:lnTo>
                  <a:lnTo>
                    <a:pt x="132" y="198"/>
                  </a:lnTo>
                  <a:lnTo>
                    <a:pt x="138" y="186"/>
                  </a:lnTo>
                  <a:lnTo>
                    <a:pt x="150" y="174"/>
                  </a:lnTo>
                  <a:lnTo>
                    <a:pt x="150" y="168"/>
                  </a:lnTo>
                  <a:lnTo>
                    <a:pt x="138" y="174"/>
                  </a:lnTo>
                  <a:lnTo>
                    <a:pt x="132" y="174"/>
                  </a:lnTo>
                  <a:lnTo>
                    <a:pt x="114" y="192"/>
                  </a:lnTo>
                  <a:lnTo>
                    <a:pt x="108" y="186"/>
                  </a:lnTo>
                  <a:lnTo>
                    <a:pt x="96" y="186"/>
                  </a:lnTo>
                  <a:lnTo>
                    <a:pt x="90" y="192"/>
                  </a:lnTo>
                  <a:lnTo>
                    <a:pt x="90" y="210"/>
                  </a:lnTo>
                  <a:lnTo>
                    <a:pt x="96" y="216"/>
                  </a:lnTo>
                  <a:lnTo>
                    <a:pt x="96" y="228"/>
                  </a:lnTo>
                  <a:lnTo>
                    <a:pt x="108" y="210"/>
                  </a:lnTo>
                  <a:close/>
                  <a:moveTo>
                    <a:pt x="72" y="252"/>
                  </a:moveTo>
                  <a:lnTo>
                    <a:pt x="60" y="282"/>
                  </a:lnTo>
                  <a:lnTo>
                    <a:pt x="78" y="258"/>
                  </a:lnTo>
                  <a:lnTo>
                    <a:pt x="72" y="252"/>
                  </a:lnTo>
                  <a:close/>
                </a:path>
              </a:pathLst>
            </a:custGeom>
            <a:solidFill>
              <a:srgbClr val="343499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6" name="Ukraine" descr="© INSCALE GmbH, 05.05.2010&#10;http://www.presentationload.com/">
              <a:extLst>
                <a:ext uri="{FF2B5EF4-FFF2-40B4-BE49-F238E27FC236}">
                  <a16:creationId xmlns:a16="http://schemas.microsoft.com/office/drawing/2014/main" id="{658139E9-92EB-4368-9D52-AFC184374A87}"/>
                </a:ext>
              </a:extLst>
            </p:cNvPr>
            <p:cNvSpPr>
              <a:spLocks/>
            </p:cNvSpPr>
            <p:nvPr/>
          </p:nvSpPr>
          <p:spPr bwMode="gray">
            <a:xfrm>
              <a:off x="7227319" y="2587712"/>
              <a:ext cx="487490" cy="272721"/>
            </a:xfrm>
            <a:custGeom>
              <a:avLst/>
              <a:gdLst>
                <a:gd name="T0" fmla="*/ 2147483647 w 1116"/>
                <a:gd name="T1" fmla="*/ 2147483647 h 624"/>
                <a:gd name="T2" fmla="*/ 2147483647 w 1116"/>
                <a:gd name="T3" fmla="*/ 2147483647 h 624"/>
                <a:gd name="T4" fmla="*/ 2147483647 w 1116"/>
                <a:gd name="T5" fmla="*/ 2147483647 h 624"/>
                <a:gd name="T6" fmla="*/ 2147483647 w 1116"/>
                <a:gd name="T7" fmla="*/ 2147483647 h 624"/>
                <a:gd name="T8" fmla="*/ 2147483647 w 1116"/>
                <a:gd name="T9" fmla="*/ 2147483647 h 624"/>
                <a:gd name="T10" fmla="*/ 2147483647 w 1116"/>
                <a:gd name="T11" fmla="*/ 2147483647 h 624"/>
                <a:gd name="T12" fmla="*/ 2147483647 w 1116"/>
                <a:gd name="T13" fmla="*/ 2147483647 h 624"/>
                <a:gd name="T14" fmla="*/ 2147483647 w 1116"/>
                <a:gd name="T15" fmla="*/ 2147483647 h 624"/>
                <a:gd name="T16" fmla="*/ 2147483647 w 1116"/>
                <a:gd name="T17" fmla="*/ 2147483647 h 624"/>
                <a:gd name="T18" fmla="*/ 2147483647 w 1116"/>
                <a:gd name="T19" fmla="*/ 2147483647 h 624"/>
                <a:gd name="T20" fmla="*/ 2147483647 w 1116"/>
                <a:gd name="T21" fmla="*/ 2147483647 h 624"/>
                <a:gd name="T22" fmla="*/ 2147483647 w 1116"/>
                <a:gd name="T23" fmla="*/ 2147483647 h 624"/>
                <a:gd name="T24" fmla="*/ 2147483647 w 1116"/>
                <a:gd name="T25" fmla="*/ 2147483647 h 624"/>
                <a:gd name="T26" fmla="*/ 2147483647 w 1116"/>
                <a:gd name="T27" fmla="*/ 2147483647 h 624"/>
                <a:gd name="T28" fmla="*/ 2147483647 w 1116"/>
                <a:gd name="T29" fmla="*/ 2147483647 h 624"/>
                <a:gd name="T30" fmla="*/ 2147483647 w 1116"/>
                <a:gd name="T31" fmla="*/ 2147483647 h 624"/>
                <a:gd name="T32" fmla="*/ 2147483647 w 1116"/>
                <a:gd name="T33" fmla="*/ 2147483647 h 624"/>
                <a:gd name="T34" fmla="*/ 2147483647 w 1116"/>
                <a:gd name="T35" fmla="*/ 2147483647 h 624"/>
                <a:gd name="T36" fmla="*/ 2147483647 w 1116"/>
                <a:gd name="T37" fmla="*/ 2147483647 h 624"/>
                <a:gd name="T38" fmla="*/ 2147483647 w 1116"/>
                <a:gd name="T39" fmla="*/ 2147483647 h 624"/>
                <a:gd name="T40" fmla="*/ 2147483647 w 1116"/>
                <a:gd name="T41" fmla="*/ 2147483647 h 624"/>
                <a:gd name="T42" fmla="*/ 2147483647 w 1116"/>
                <a:gd name="T43" fmla="*/ 2147483647 h 624"/>
                <a:gd name="T44" fmla="*/ 2147483647 w 1116"/>
                <a:gd name="T45" fmla="*/ 2147483647 h 624"/>
                <a:gd name="T46" fmla="*/ 2147483647 w 1116"/>
                <a:gd name="T47" fmla="*/ 2147483647 h 624"/>
                <a:gd name="T48" fmla="*/ 2147483647 w 1116"/>
                <a:gd name="T49" fmla="*/ 2147483647 h 624"/>
                <a:gd name="T50" fmla="*/ 2147483647 w 1116"/>
                <a:gd name="T51" fmla="*/ 2147483647 h 624"/>
                <a:gd name="T52" fmla="*/ 2147483647 w 1116"/>
                <a:gd name="T53" fmla="*/ 2147483647 h 624"/>
                <a:gd name="T54" fmla="*/ 2147483647 w 1116"/>
                <a:gd name="T55" fmla="*/ 2147483647 h 624"/>
                <a:gd name="T56" fmla="*/ 2147483647 w 1116"/>
                <a:gd name="T57" fmla="*/ 2147483647 h 624"/>
                <a:gd name="T58" fmla="*/ 2147483647 w 1116"/>
                <a:gd name="T59" fmla="*/ 2147483647 h 624"/>
                <a:gd name="T60" fmla="*/ 2147483647 w 1116"/>
                <a:gd name="T61" fmla="*/ 2147483647 h 624"/>
                <a:gd name="T62" fmla="*/ 2147483647 w 1116"/>
                <a:gd name="T63" fmla="*/ 2147483647 h 624"/>
                <a:gd name="T64" fmla="*/ 2147483647 w 1116"/>
                <a:gd name="T65" fmla="*/ 2147483647 h 624"/>
                <a:gd name="T66" fmla="*/ 2147483647 w 1116"/>
                <a:gd name="T67" fmla="*/ 2147483647 h 624"/>
                <a:gd name="T68" fmla="*/ 2147483647 w 1116"/>
                <a:gd name="T69" fmla="*/ 2147483647 h 624"/>
                <a:gd name="T70" fmla="*/ 2147483647 w 1116"/>
                <a:gd name="T71" fmla="*/ 2147483647 h 624"/>
                <a:gd name="T72" fmla="*/ 2147483647 w 1116"/>
                <a:gd name="T73" fmla="*/ 2147483647 h 624"/>
                <a:gd name="T74" fmla="*/ 2147483647 w 1116"/>
                <a:gd name="T75" fmla="*/ 2147483647 h 624"/>
                <a:gd name="T76" fmla="*/ 2147483647 w 1116"/>
                <a:gd name="T77" fmla="*/ 2147483647 h 624"/>
                <a:gd name="T78" fmla="*/ 2147483647 w 1116"/>
                <a:gd name="T79" fmla="*/ 2147483647 h 624"/>
                <a:gd name="T80" fmla="*/ 2147483647 w 1116"/>
                <a:gd name="T81" fmla="*/ 2147483647 h 624"/>
                <a:gd name="T82" fmla="*/ 2147483647 w 1116"/>
                <a:gd name="T83" fmla="*/ 2147483647 h 624"/>
                <a:gd name="T84" fmla="*/ 2147483647 w 1116"/>
                <a:gd name="T85" fmla="*/ 2147483647 h 624"/>
                <a:gd name="T86" fmla="*/ 2147483647 w 1116"/>
                <a:gd name="T87" fmla="*/ 2147483647 h 624"/>
                <a:gd name="T88" fmla="*/ 2147483647 w 1116"/>
                <a:gd name="T89" fmla="*/ 0 h 624"/>
                <a:gd name="T90" fmla="*/ 2147483647 w 1116"/>
                <a:gd name="T91" fmla="*/ 2147483647 h 624"/>
                <a:gd name="T92" fmla="*/ 2147483647 w 1116"/>
                <a:gd name="T93" fmla="*/ 2147483647 h 624"/>
                <a:gd name="T94" fmla="*/ 2147483647 w 1116"/>
                <a:gd name="T95" fmla="*/ 2147483647 h 624"/>
                <a:gd name="T96" fmla="*/ 2147483647 w 1116"/>
                <a:gd name="T97" fmla="*/ 2147483647 h 624"/>
                <a:gd name="T98" fmla="*/ 2147483647 w 1116"/>
                <a:gd name="T99" fmla="*/ 2147483647 h 624"/>
                <a:gd name="T100" fmla="*/ 2147483647 w 1116"/>
                <a:gd name="T101" fmla="*/ 2147483647 h 624"/>
                <a:gd name="T102" fmla="*/ 2147483647 w 1116"/>
                <a:gd name="T103" fmla="*/ 2147483647 h 624"/>
                <a:gd name="T104" fmla="*/ 2147483647 w 1116"/>
                <a:gd name="T105" fmla="*/ 2147483647 h 624"/>
                <a:gd name="T106" fmla="*/ 2147483647 w 1116"/>
                <a:gd name="T107" fmla="*/ 2147483647 h 624"/>
                <a:gd name="T108" fmla="*/ 2147483647 w 1116"/>
                <a:gd name="T109" fmla="*/ 2147483647 h 624"/>
                <a:gd name="T110" fmla="*/ 2147483647 w 1116"/>
                <a:gd name="T111" fmla="*/ 2147483647 h 624"/>
                <a:gd name="T112" fmla="*/ 2147483647 w 1116"/>
                <a:gd name="T113" fmla="*/ 2147483647 h 624"/>
                <a:gd name="T114" fmla="*/ 2147483647 w 1116"/>
                <a:gd name="T115" fmla="*/ 2147483647 h 624"/>
                <a:gd name="T116" fmla="*/ 2147483647 w 1116"/>
                <a:gd name="T117" fmla="*/ 2147483647 h 62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116"/>
                <a:gd name="T178" fmla="*/ 0 h 624"/>
                <a:gd name="T179" fmla="*/ 1116 w 1116"/>
                <a:gd name="T180" fmla="*/ 624 h 62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116" h="624">
                  <a:moveTo>
                    <a:pt x="24" y="324"/>
                  </a:moveTo>
                  <a:lnTo>
                    <a:pt x="30" y="324"/>
                  </a:lnTo>
                  <a:lnTo>
                    <a:pt x="36" y="330"/>
                  </a:lnTo>
                  <a:lnTo>
                    <a:pt x="48" y="330"/>
                  </a:lnTo>
                  <a:lnTo>
                    <a:pt x="54" y="336"/>
                  </a:lnTo>
                  <a:lnTo>
                    <a:pt x="78" y="336"/>
                  </a:lnTo>
                  <a:lnTo>
                    <a:pt x="84" y="342"/>
                  </a:lnTo>
                  <a:lnTo>
                    <a:pt x="108" y="342"/>
                  </a:lnTo>
                  <a:lnTo>
                    <a:pt x="114" y="348"/>
                  </a:lnTo>
                  <a:lnTo>
                    <a:pt x="126" y="342"/>
                  </a:lnTo>
                  <a:lnTo>
                    <a:pt x="132" y="342"/>
                  </a:lnTo>
                  <a:lnTo>
                    <a:pt x="144" y="336"/>
                  </a:lnTo>
                  <a:lnTo>
                    <a:pt x="150" y="336"/>
                  </a:lnTo>
                  <a:lnTo>
                    <a:pt x="174" y="360"/>
                  </a:lnTo>
                  <a:lnTo>
                    <a:pt x="186" y="360"/>
                  </a:lnTo>
                  <a:lnTo>
                    <a:pt x="198" y="348"/>
                  </a:lnTo>
                  <a:lnTo>
                    <a:pt x="198" y="342"/>
                  </a:lnTo>
                  <a:lnTo>
                    <a:pt x="222" y="348"/>
                  </a:lnTo>
                  <a:lnTo>
                    <a:pt x="228" y="336"/>
                  </a:lnTo>
                  <a:lnTo>
                    <a:pt x="234" y="342"/>
                  </a:lnTo>
                  <a:lnTo>
                    <a:pt x="252" y="342"/>
                  </a:lnTo>
                  <a:lnTo>
                    <a:pt x="258" y="336"/>
                  </a:lnTo>
                  <a:lnTo>
                    <a:pt x="258" y="330"/>
                  </a:lnTo>
                  <a:lnTo>
                    <a:pt x="270" y="318"/>
                  </a:lnTo>
                  <a:lnTo>
                    <a:pt x="282" y="318"/>
                  </a:lnTo>
                  <a:lnTo>
                    <a:pt x="288" y="306"/>
                  </a:lnTo>
                  <a:lnTo>
                    <a:pt x="294" y="306"/>
                  </a:lnTo>
                  <a:lnTo>
                    <a:pt x="306" y="312"/>
                  </a:lnTo>
                  <a:lnTo>
                    <a:pt x="318" y="312"/>
                  </a:lnTo>
                  <a:lnTo>
                    <a:pt x="318" y="306"/>
                  </a:lnTo>
                  <a:lnTo>
                    <a:pt x="324" y="306"/>
                  </a:lnTo>
                  <a:lnTo>
                    <a:pt x="336" y="300"/>
                  </a:lnTo>
                  <a:lnTo>
                    <a:pt x="342" y="300"/>
                  </a:lnTo>
                  <a:lnTo>
                    <a:pt x="354" y="312"/>
                  </a:lnTo>
                  <a:lnTo>
                    <a:pt x="360" y="312"/>
                  </a:lnTo>
                  <a:lnTo>
                    <a:pt x="360" y="318"/>
                  </a:lnTo>
                  <a:lnTo>
                    <a:pt x="402" y="318"/>
                  </a:lnTo>
                  <a:lnTo>
                    <a:pt x="408" y="324"/>
                  </a:lnTo>
                  <a:lnTo>
                    <a:pt x="408" y="336"/>
                  </a:lnTo>
                  <a:lnTo>
                    <a:pt x="426" y="336"/>
                  </a:lnTo>
                  <a:lnTo>
                    <a:pt x="438" y="342"/>
                  </a:lnTo>
                  <a:lnTo>
                    <a:pt x="444" y="348"/>
                  </a:lnTo>
                  <a:lnTo>
                    <a:pt x="450" y="360"/>
                  </a:lnTo>
                  <a:lnTo>
                    <a:pt x="444" y="366"/>
                  </a:lnTo>
                  <a:lnTo>
                    <a:pt x="444" y="390"/>
                  </a:lnTo>
                  <a:lnTo>
                    <a:pt x="456" y="384"/>
                  </a:lnTo>
                  <a:lnTo>
                    <a:pt x="462" y="384"/>
                  </a:lnTo>
                  <a:lnTo>
                    <a:pt x="468" y="390"/>
                  </a:lnTo>
                  <a:lnTo>
                    <a:pt x="462" y="396"/>
                  </a:lnTo>
                  <a:lnTo>
                    <a:pt x="462" y="414"/>
                  </a:lnTo>
                  <a:lnTo>
                    <a:pt x="474" y="414"/>
                  </a:lnTo>
                  <a:lnTo>
                    <a:pt x="480" y="420"/>
                  </a:lnTo>
                  <a:lnTo>
                    <a:pt x="492" y="420"/>
                  </a:lnTo>
                  <a:lnTo>
                    <a:pt x="498" y="426"/>
                  </a:lnTo>
                  <a:lnTo>
                    <a:pt x="498" y="456"/>
                  </a:lnTo>
                  <a:lnTo>
                    <a:pt x="492" y="456"/>
                  </a:lnTo>
                  <a:lnTo>
                    <a:pt x="480" y="462"/>
                  </a:lnTo>
                  <a:lnTo>
                    <a:pt x="462" y="462"/>
                  </a:lnTo>
                  <a:lnTo>
                    <a:pt x="456" y="456"/>
                  </a:lnTo>
                  <a:lnTo>
                    <a:pt x="438" y="456"/>
                  </a:lnTo>
                  <a:lnTo>
                    <a:pt x="432" y="462"/>
                  </a:lnTo>
                  <a:lnTo>
                    <a:pt x="432" y="468"/>
                  </a:lnTo>
                  <a:lnTo>
                    <a:pt x="438" y="468"/>
                  </a:lnTo>
                  <a:lnTo>
                    <a:pt x="450" y="474"/>
                  </a:lnTo>
                  <a:lnTo>
                    <a:pt x="456" y="480"/>
                  </a:lnTo>
                  <a:lnTo>
                    <a:pt x="438" y="492"/>
                  </a:lnTo>
                  <a:lnTo>
                    <a:pt x="432" y="498"/>
                  </a:lnTo>
                  <a:lnTo>
                    <a:pt x="420" y="504"/>
                  </a:lnTo>
                  <a:lnTo>
                    <a:pt x="414" y="504"/>
                  </a:lnTo>
                  <a:lnTo>
                    <a:pt x="414" y="516"/>
                  </a:lnTo>
                  <a:lnTo>
                    <a:pt x="420" y="522"/>
                  </a:lnTo>
                  <a:lnTo>
                    <a:pt x="420" y="534"/>
                  </a:lnTo>
                  <a:lnTo>
                    <a:pt x="396" y="540"/>
                  </a:lnTo>
                  <a:lnTo>
                    <a:pt x="390" y="528"/>
                  </a:lnTo>
                  <a:lnTo>
                    <a:pt x="390" y="516"/>
                  </a:lnTo>
                  <a:lnTo>
                    <a:pt x="390" y="528"/>
                  </a:lnTo>
                  <a:lnTo>
                    <a:pt x="396" y="540"/>
                  </a:lnTo>
                  <a:lnTo>
                    <a:pt x="396" y="546"/>
                  </a:lnTo>
                  <a:lnTo>
                    <a:pt x="408" y="552"/>
                  </a:lnTo>
                  <a:lnTo>
                    <a:pt x="438" y="552"/>
                  </a:lnTo>
                  <a:lnTo>
                    <a:pt x="444" y="546"/>
                  </a:lnTo>
                  <a:lnTo>
                    <a:pt x="450" y="546"/>
                  </a:lnTo>
                  <a:lnTo>
                    <a:pt x="456" y="540"/>
                  </a:lnTo>
                  <a:lnTo>
                    <a:pt x="474" y="540"/>
                  </a:lnTo>
                  <a:lnTo>
                    <a:pt x="480" y="534"/>
                  </a:lnTo>
                  <a:lnTo>
                    <a:pt x="486" y="534"/>
                  </a:lnTo>
                  <a:lnTo>
                    <a:pt x="480" y="528"/>
                  </a:lnTo>
                  <a:lnTo>
                    <a:pt x="486" y="528"/>
                  </a:lnTo>
                  <a:lnTo>
                    <a:pt x="492" y="522"/>
                  </a:lnTo>
                  <a:lnTo>
                    <a:pt x="510" y="516"/>
                  </a:lnTo>
                  <a:lnTo>
                    <a:pt x="522" y="510"/>
                  </a:lnTo>
                  <a:lnTo>
                    <a:pt x="528" y="504"/>
                  </a:lnTo>
                  <a:lnTo>
                    <a:pt x="534" y="492"/>
                  </a:lnTo>
                  <a:lnTo>
                    <a:pt x="540" y="486"/>
                  </a:lnTo>
                  <a:lnTo>
                    <a:pt x="546" y="474"/>
                  </a:lnTo>
                  <a:lnTo>
                    <a:pt x="552" y="468"/>
                  </a:lnTo>
                  <a:lnTo>
                    <a:pt x="552" y="462"/>
                  </a:lnTo>
                  <a:lnTo>
                    <a:pt x="582" y="450"/>
                  </a:lnTo>
                  <a:lnTo>
                    <a:pt x="600" y="438"/>
                  </a:lnTo>
                  <a:lnTo>
                    <a:pt x="612" y="444"/>
                  </a:lnTo>
                  <a:lnTo>
                    <a:pt x="624" y="444"/>
                  </a:lnTo>
                  <a:lnTo>
                    <a:pt x="636" y="450"/>
                  </a:lnTo>
                  <a:lnTo>
                    <a:pt x="654" y="450"/>
                  </a:lnTo>
                  <a:lnTo>
                    <a:pt x="666" y="438"/>
                  </a:lnTo>
                  <a:lnTo>
                    <a:pt x="648" y="462"/>
                  </a:lnTo>
                  <a:lnTo>
                    <a:pt x="624" y="462"/>
                  </a:lnTo>
                  <a:lnTo>
                    <a:pt x="630" y="468"/>
                  </a:lnTo>
                  <a:lnTo>
                    <a:pt x="642" y="474"/>
                  </a:lnTo>
                  <a:lnTo>
                    <a:pt x="654" y="486"/>
                  </a:lnTo>
                  <a:lnTo>
                    <a:pt x="726" y="486"/>
                  </a:lnTo>
                  <a:lnTo>
                    <a:pt x="738" y="504"/>
                  </a:lnTo>
                  <a:lnTo>
                    <a:pt x="726" y="510"/>
                  </a:lnTo>
                  <a:lnTo>
                    <a:pt x="720" y="516"/>
                  </a:lnTo>
                  <a:lnTo>
                    <a:pt x="684" y="534"/>
                  </a:lnTo>
                  <a:lnTo>
                    <a:pt x="678" y="540"/>
                  </a:lnTo>
                  <a:lnTo>
                    <a:pt x="678" y="546"/>
                  </a:lnTo>
                  <a:lnTo>
                    <a:pt x="684" y="546"/>
                  </a:lnTo>
                  <a:lnTo>
                    <a:pt x="690" y="552"/>
                  </a:lnTo>
                  <a:lnTo>
                    <a:pt x="720" y="552"/>
                  </a:lnTo>
                  <a:lnTo>
                    <a:pt x="732" y="558"/>
                  </a:lnTo>
                  <a:lnTo>
                    <a:pt x="744" y="570"/>
                  </a:lnTo>
                  <a:lnTo>
                    <a:pt x="744" y="594"/>
                  </a:lnTo>
                  <a:lnTo>
                    <a:pt x="738" y="606"/>
                  </a:lnTo>
                  <a:lnTo>
                    <a:pt x="738" y="618"/>
                  </a:lnTo>
                  <a:lnTo>
                    <a:pt x="756" y="618"/>
                  </a:lnTo>
                  <a:lnTo>
                    <a:pt x="768" y="624"/>
                  </a:lnTo>
                  <a:lnTo>
                    <a:pt x="780" y="624"/>
                  </a:lnTo>
                  <a:lnTo>
                    <a:pt x="780" y="618"/>
                  </a:lnTo>
                  <a:lnTo>
                    <a:pt x="792" y="606"/>
                  </a:lnTo>
                  <a:lnTo>
                    <a:pt x="804" y="600"/>
                  </a:lnTo>
                  <a:lnTo>
                    <a:pt x="810" y="594"/>
                  </a:lnTo>
                  <a:lnTo>
                    <a:pt x="840" y="594"/>
                  </a:lnTo>
                  <a:lnTo>
                    <a:pt x="858" y="576"/>
                  </a:lnTo>
                  <a:lnTo>
                    <a:pt x="858" y="570"/>
                  </a:lnTo>
                  <a:lnTo>
                    <a:pt x="864" y="564"/>
                  </a:lnTo>
                  <a:lnTo>
                    <a:pt x="870" y="564"/>
                  </a:lnTo>
                  <a:lnTo>
                    <a:pt x="882" y="576"/>
                  </a:lnTo>
                  <a:lnTo>
                    <a:pt x="918" y="570"/>
                  </a:lnTo>
                  <a:lnTo>
                    <a:pt x="918" y="552"/>
                  </a:lnTo>
                  <a:lnTo>
                    <a:pt x="930" y="540"/>
                  </a:lnTo>
                  <a:lnTo>
                    <a:pt x="900" y="540"/>
                  </a:lnTo>
                  <a:lnTo>
                    <a:pt x="894" y="546"/>
                  </a:lnTo>
                  <a:lnTo>
                    <a:pt x="882" y="552"/>
                  </a:lnTo>
                  <a:lnTo>
                    <a:pt x="852" y="552"/>
                  </a:lnTo>
                  <a:lnTo>
                    <a:pt x="846" y="546"/>
                  </a:lnTo>
                  <a:lnTo>
                    <a:pt x="834" y="540"/>
                  </a:lnTo>
                  <a:lnTo>
                    <a:pt x="828" y="534"/>
                  </a:lnTo>
                  <a:lnTo>
                    <a:pt x="828" y="522"/>
                  </a:lnTo>
                  <a:lnTo>
                    <a:pt x="822" y="516"/>
                  </a:lnTo>
                  <a:lnTo>
                    <a:pt x="810" y="516"/>
                  </a:lnTo>
                  <a:lnTo>
                    <a:pt x="786" y="498"/>
                  </a:lnTo>
                  <a:lnTo>
                    <a:pt x="750" y="492"/>
                  </a:lnTo>
                  <a:lnTo>
                    <a:pt x="744" y="480"/>
                  </a:lnTo>
                  <a:lnTo>
                    <a:pt x="810" y="480"/>
                  </a:lnTo>
                  <a:lnTo>
                    <a:pt x="822" y="474"/>
                  </a:lnTo>
                  <a:lnTo>
                    <a:pt x="834" y="462"/>
                  </a:lnTo>
                  <a:lnTo>
                    <a:pt x="846" y="468"/>
                  </a:lnTo>
                  <a:lnTo>
                    <a:pt x="852" y="462"/>
                  </a:lnTo>
                  <a:lnTo>
                    <a:pt x="864" y="456"/>
                  </a:lnTo>
                  <a:lnTo>
                    <a:pt x="870" y="450"/>
                  </a:lnTo>
                  <a:lnTo>
                    <a:pt x="882" y="444"/>
                  </a:lnTo>
                  <a:lnTo>
                    <a:pt x="906" y="444"/>
                  </a:lnTo>
                  <a:lnTo>
                    <a:pt x="918" y="438"/>
                  </a:lnTo>
                  <a:lnTo>
                    <a:pt x="930" y="438"/>
                  </a:lnTo>
                  <a:lnTo>
                    <a:pt x="978" y="408"/>
                  </a:lnTo>
                  <a:lnTo>
                    <a:pt x="1014" y="408"/>
                  </a:lnTo>
                  <a:lnTo>
                    <a:pt x="1014" y="372"/>
                  </a:lnTo>
                  <a:lnTo>
                    <a:pt x="1032" y="372"/>
                  </a:lnTo>
                  <a:lnTo>
                    <a:pt x="1038" y="366"/>
                  </a:lnTo>
                  <a:lnTo>
                    <a:pt x="1038" y="360"/>
                  </a:lnTo>
                  <a:lnTo>
                    <a:pt x="1050" y="348"/>
                  </a:lnTo>
                  <a:lnTo>
                    <a:pt x="1080" y="348"/>
                  </a:lnTo>
                  <a:lnTo>
                    <a:pt x="1092" y="342"/>
                  </a:lnTo>
                  <a:lnTo>
                    <a:pt x="1104" y="342"/>
                  </a:lnTo>
                  <a:lnTo>
                    <a:pt x="1116" y="330"/>
                  </a:lnTo>
                  <a:lnTo>
                    <a:pt x="1116" y="324"/>
                  </a:lnTo>
                  <a:lnTo>
                    <a:pt x="1110" y="312"/>
                  </a:lnTo>
                  <a:lnTo>
                    <a:pt x="1110" y="300"/>
                  </a:lnTo>
                  <a:lnTo>
                    <a:pt x="1098" y="294"/>
                  </a:lnTo>
                  <a:lnTo>
                    <a:pt x="1086" y="282"/>
                  </a:lnTo>
                  <a:lnTo>
                    <a:pt x="1092" y="276"/>
                  </a:lnTo>
                  <a:lnTo>
                    <a:pt x="1110" y="276"/>
                  </a:lnTo>
                  <a:lnTo>
                    <a:pt x="1116" y="270"/>
                  </a:lnTo>
                  <a:lnTo>
                    <a:pt x="1110" y="264"/>
                  </a:lnTo>
                  <a:lnTo>
                    <a:pt x="1104" y="264"/>
                  </a:lnTo>
                  <a:lnTo>
                    <a:pt x="1098" y="258"/>
                  </a:lnTo>
                  <a:lnTo>
                    <a:pt x="1092" y="258"/>
                  </a:lnTo>
                  <a:lnTo>
                    <a:pt x="1110" y="246"/>
                  </a:lnTo>
                  <a:lnTo>
                    <a:pt x="1110" y="222"/>
                  </a:lnTo>
                  <a:lnTo>
                    <a:pt x="1104" y="216"/>
                  </a:lnTo>
                  <a:lnTo>
                    <a:pt x="1080" y="216"/>
                  </a:lnTo>
                  <a:lnTo>
                    <a:pt x="1062" y="204"/>
                  </a:lnTo>
                  <a:lnTo>
                    <a:pt x="1056" y="198"/>
                  </a:lnTo>
                  <a:lnTo>
                    <a:pt x="1056" y="192"/>
                  </a:lnTo>
                  <a:lnTo>
                    <a:pt x="1014" y="192"/>
                  </a:lnTo>
                  <a:lnTo>
                    <a:pt x="1002" y="186"/>
                  </a:lnTo>
                  <a:lnTo>
                    <a:pt x="996" y="180"/>
                  </a:lnTo>
                  <a:lnTo>
                    <a:pt x="978" y="180"/>
                  </a:lnTo>
                  <a:lnTo>
                    <a:pt x="966" y="186"/>
                  </a:lnTo>
                  <a:lnTo>
                    <a:pt x="942" y="162"/>
                  </a:lnTo>
                  <a:lnTo>
                    <a:pt x="936" y="150"/>
                  </a:lnTo>
                  <a:lnTo>
                    <a:pt x="924" y="150"/>
                  </a:lnTo>
                  <a:lnTo>
                    <a:pt x="918" y="156"/>
                  </a:lnTo>
                  <a:lnTo>
                    <a:pt x="918" y="162"/>
                  </a:lnTo>
                  <a:lnTo>
                    <a:pt x="912" y="156"/>
                  </a:lnTo>
                  <a:lnTo>
                    <a:pt x="864" y="156"/>
                  </a:lnTo>
                  <a:lnTo>
                    <a:pt x="858" y="150"/>
                  </a:lnTo>
                  <a:lnTo>
                    <a:pt x="846" y="150"/>
                  </a:lnTo>
                  <a:lnTo>
                    <a:pt x="840" y="144"/>
                  </a:lnTo>
                  <a:lnTo>
                    <a:pt x="816" y="150"/>
                  </a:lnTo>
                  <a:lnTo>
                    <a:pt x="810" y="150"/>
                  </a:lnTo>
                  <a:lnTo>
                    <a:pt x="798" y="102"/>
                  </a:lnTo>
                  <a:lnTo>
                    <a:pt x="756" y="84"/>
                  </a:lnTo>
                  <a:lnTo>
                    <a:pt x="720" y="84"/>
                  </a:lnTo>
                  <a:lnTo>
                    <a:pt x="720" y="66"/>
                  </a:lnTo>
                  <a:lnTo>
                    <a:pt x="714" y="48"/>
                  </a:lnTo>
                  <a:lnTo>
                    <a:pt x="720" y="48"/>
                  </a:lnTo>
                  <a:lnTo>
                    <a:pt x="726" y="42"/>
                  </a:lnTo>
                  <a:lnTo>
                    <a:pt x="726" y="30"/>
                  </a:lnTo>
                  <a:lnTo>
                    <a:pt x="720" y="30"/>
                  </a:lnTo>
                  <a:lnTo>
                    <a:pt x="708" y="24"/>
                  </a:lnTo>
                  <a:lnTo>
                    <a:pt x="702" y="18"/>
                  </a:lnTo>
                  <a:lnTo>
                    <a:pt x="696" y="18"/>
                  </a:lnTo>
                  <a:lnTo>
                    <a:pt x="690" y="0"/>
                  </a:lnTo>
                  <a:lnTo>
                    <a:pt x="642" y="0"/>
                  </a:lnTo>
                  <a:lnTo>
                    <a:pt x="630" y="6"/>
                  </a:lnTo>
                  <a:lnTo>
                    <a:pt x="600" y="6"/>
                  </a:lnTo>
                  <a:lnTo>
                    <a:pt x="600" y="18"/>
                  </a:lnTo>
                  <a:lnTo>
                    <a:pt x="594" y="24"/>
                  </a:lnTo>
                  <a:lnTo>
                    <a:pt x="558" y="24"/>
                  </a:lnTo>
                  <a:lnTo>
                    <a:pt x="546" y="18"/>
                  </a:lnTo>
                  <a:lnTo>
                    <a:pt x="516" y="18"/>
                  </a:lnTo>
                  <a:lnTo>
                    <a:pt x="510" y="30"/>
                  </a:lnTo>
                  <a:lnTo>
                    <a:pt x="498" y="36"/>
                  </a:lnTo>
                  <a:lnTo>
                    <a:pt x="492" y="42"/>
                  </a:lnTo>
                  <a:lnTo>
                    <a:pt x="486" y="54"/>
                  </a:lnTo>
                  <a:lnTo>
                    <a:pt x="492" y="60"/>
                  </a:lnTo>
                  <a:lnTo>
                    <a:pt x="492" y="72"/>
                  </a:lnTo>
                  <a:lnTo>
                    <a:pt x="486" y="78"/>
                  </a:lnTo>
                  <a:lnTo>
                    <a:pt x="468" y="78"/>
                  </a:lnTo>
                  <a:lnTo>
                    <a:pt x="462" y="72"/>
                  </a:lnTo>
                  <a:lnTo>
                    <a:pt x="438" y="72"/>
                  </a:lnTo>
                  <a:lnTo>
                    <a:pt x="426" y="78"/>
                  </a:lnTo>
                  <a:lnTo>
                    <a:pt x="420" y="78"/>
                  </a:lnTo>
                  <a:lnTo>
                    <a:pt x="420" y="66"/>
                  </a:lnTo>
                  <a:lnTo>
                    <a:pt x="414" y="60"/>
                  </a:lnTo>
                  <a:lnTo>
                    <a:pt x="396" y="60"/>
                  </a:lnTo>
                  <a:lnTo>
                    <a:pt x="390" y="66"/>
                  </a:lnTo>
                  <a:lnTo>
                    <a:pt x="390" y="72"/>
                  </a:lnTo>
                  <a:lnTo>
                    <a:pt x="378" y="60"/>
                  </a:lnTo>
                  <a:lnTo>
                    <a:pt x="366" y="66"/>
                  </a:lnTo>
                  <a:lnTo>
                    <a:pt x="360" y="60"/>
                  </a:lnTo>
                  <a:lnTo>
                    <a:pt x="342" y="66"/>
                  </a:lnTo>
                  <a:lnTo>
                    <a:pt x="336" y="54"/>
                  </a:lnTo>
                  <a:lnTo>
                    <a:pt x="324" y="66"/>
                  </a:lnTo>
                  <a:lnTo>
                    <a:pt x="306" y="54"/>
                  </a:lnTo>
                  <a:lnTo>
                    <a:pt x="300" y="60"/>
                  </a:lnTo>
                  <a:lnTo>
                    <a:pt x="282" y="48"/>
                  </a:lnTo>
                  <a:lnTo>
                    <a:pt x="258" y="42"/>
                  </a:lnTo>
                  <a:lnTo>
                    <a:pt x="222" y="42"/>
                  </a:lnTo>
                  <a:lnTo>
                    <a:pt x="216" y="36"/>
                  </a:lnTo>
                  <a:lnTo>
                    <a:pt x="216" y="30"/>
                  </a:lnTo>
                  <a:lnTo>
                    <a:pt x="168" y="30"/>
                  </a:lnTo>
                  <a:lnTo>
                    <a:pt x="162" y="36"/>
                  </a:lnTo>
                  <a:lnTo>
                    <a:pt x="150" y="42"/>
                  </a:lnTo>
                  <a:lnTo>
                    <a:pt x="114" y="42"/>
                  </a:lnTo>
                  <a:lnTo>
                    <a:pt x="114" y="48"/>
                  </a:lnTo>
                  <a:lnTo>
                    <a:pt x="96" y="66"/>
                  </a:lnTo>
                  <a:lnTo>
                    <a:pt x="78" y="66"/>
                  </a:lnTo>
                  <a:lnTo>
                    <a:pt x="66" y="60"/>
                  </a:lnTo>
                  <a:lnTo>
                    <a:pt x="72" y="78"/>
                  </a:lnTo>
                  <a:lnTo>
                    <a:pt x="90" y="96"/>
                  </a:lnTo>
                  <a:lnTo>
                    <a:pt x="90" y="102"/>
                  </a:lnTo>
                  <a:lnTo>
                    <a:pt x="102" y="108"/>
                  </a:lnTo>
                  <a:lnTo>
                    <a:pt x="108" y="114"/>
                  </a:lnTo>
                  <a:lnTo>
                    <a:pt x="102" y="126"/>
                  </a:lnTo>
                  <a:lnTo>
                    <a:pt x="108" y="132"/>
                  </a:lnTo>
                  <a:lnTo>
                    <a:pt x="108" y="138"/>
                  </a:lnTo>
                  <a:lnTo>
                    <a:pt x="114" y="144"/>
                  </a:lnTo>
                  <a:lnTo>
                    <a:pt x="108" y="150"/>
                  </a:lnTo>
                  <a:lnTo>
                    <a:pt x="102" y="150"/>
                  </a:lnTo>
                  <a:lnTo>
                    <a:pt x="96" y="156"/>
                  </a:lnTo>
                  <a:lnTo>
                    <a:pt x="84" y="156"/>
                  </a:lnTo>
                  <a:lnTo>
                    <a:pt x="30" y="204"/>
                  </a:lnTo>
                  <a:lnTo>
                    <a:pt x="30" y="246"/>
                  </a:lnTo>
                  <a:lnTo>
                    <a:pt x="42" y="258"/>
                  </a:lnTo>
                  <a:lnTo>
                    <a:pt x="18" y="258"/>
                  </a:lnTo>
                  <a:lnTo>
                    <a:pt x="18" y="270"/>
                  </a:lnTo>
                  <a:lnTo>
                    <a:pt x="12" y="276"/>
                  </a:lnTo>
                  <a:lnTo>
                    <a:pt x="12" y="282"/>
                  </a:lnTo>
                  <a:lnTo>
                    <a:pt x="6" y="288"/>
                  </a:lnTo>
                  <a:lnTo>
                    <a:pt x="0" y="288"/>
                  </a:lnTo>
                  <a:lnTo>
                    <a:pt x="0" y="306"/>
                  </a:lnTo>
                  <a:lnTo>
                    <a:pt x="6" y="306"/>
                  </a:lnTo>
                  <a:lnTo>
                    <a:pt x="24" y="324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7" name="Switzerland" descr="© INSCALE GmbH, 05.05.2010&#10;http://www.presentationload.com/">
              <a:extLst>
                <a:ext uri="{FF2B5EF4-FFF2-40B4-BE49-F238E27FC236}">
                  <a16:creationId xmlns:a16="http://schemas.microsoft.com/office/drawing/2014/main" id="{A86FD518-F27E-4999-B465-5CEEA763B57C}"/>
                </a:ext>
              </a:extLst>
            </p:cNvPr>
            <p:cNvSpPr>
              <a:spLocks/>
            </p:cNvSpPr>
            <p:nvPr/>
          </p:nvSpPr>
          <p:spPr bwMode="gray">
            <a:xfrm>
              <a:off x="6785851" y="2739412"/>
              <a:ext cx="126135" cy="69886"/>
            </a:xfrm>
            <a:custGeom>
              <a:avLst/>
              <a:gdLst>
                <a:gd name="T0" fmla="*/ 2147483647 w 288"/>
                <a:gd name="T1" fmla="*/ 2147483647 h 162"/>
                <a:gd name="T2" fmla="*/ 2147483647 w 288"/>
                <a:gd name="T3" fmla="*/ 2147483647 h 162"/>
                <a:gd name="T4" fmla="*/ 2147483647 w 288"/>
                <a:gd name="T5" fmla="*/ 2147483647 h 162"/>
                <a:gd name="T6" fmla="*/ 2147483647 w 288"/>
                <a:gd name="T7" fmla="*/ 2147483647 h 162"/>
                <a:gd name="T8" fmla="*/ 2147483647 w 288"/>
                <a:gd name="T9" fmla="*/ 2147483647 h 162"/>
                <a:gd name="T10" fmla="*/ 2147483647 w 288"/>
                <a:gd name="T11" fmla="*/ 2147483647 h 162"/>
                <a:gd name="T12" fmla="*/ 2147483647 w 288"/>
                <a:gd name="T13" fmla="*/ 2147483647 h 162"/>
                <a:gd name="T14" fmla="*/ 0 w 288"/>
                <a:gd name="T15" fmla="*/ 2147483647 h 162"/>
                <a:gd name="T16" fmla="*/ 2147483647 w 288"/>
                <a:gd name="T17" fmla="*/ 2147483647 h 162"/>
                <a:gd name="T18" fmla="*/ 2147483647 w 288"/>
                <a:gd name="T19" fmla="*/ 2147483647 h 162"/>
                <a:gd name="T20" fmla="*/ 2147483647 w 288"/>
                <a:gd name="T21" fmla="*/ 2147483647 h 162"/>
                <a:gd name="T22" fmla="*/ 2147483647 w 288"/>
                <a:gd name="T23" fmla="*/ 2147483647 h 162"/>
                <a:gd name="T24" fmla="*/ 2147483647 w 288"/>
                <a:gd name="T25" fmla="*/ 2147483647 h 162"/>
                <a:gd name="T26" fmla="*/ 2147483647 w 288"/>
                <a:gd name="T27" fmla="*/ 2147483647 h 162"/>
                <a:gd name="T28" fmla="*/ 2147483647 w 288"/>
                <a:gd name="T29" fmla="*/ 2147483647 h 162"/>
                <a:gd name="T30" fmla="*/ 2147483647 w 288"/>
                <a:gd name="T31" fmla="*/ 2147483647 h 162"/>
                <a:gd name="T32" fmla="*/ 2147483647 w 288"/>
                <a:gd name="T33" fmla="*/ 2147483647 h 162"/>
                <a:gd name="T34" fmla="*/ 2147483647 w 288"/>
                <a:gd name="T35" fmla="*/ 2147483647 h 162"/>
                <a:gd name="T36" fmla="*/ 2147483647 w 288"/>
                <a:gd name="T37" fmla="*/ 2147483647 h 162"/>
                <a:gd name="T38" fmla="*/ 2147483647 w 288"/>
                <a:gd name="T39" fmla="*/ 2147483647 h 162"/>
                <a:gd name="T40" fmla="*/ 2147483647 w 288"/>
                <a:gd name="T41" fmla="*/ 2147483647 h 162"/>
                <a:gd name="T42" fmla="*/ 2147483647 w 288"/>
                <a:gd name="T43" fmla="*/ 2147483647 h 162"/>
                <a:gd name="T44" fmla="*/ 2147483647 w 288"/>
                <a:gd name="T45" fmla="*/ 2147483647 h 162"/>
                <a:gd name="T46" fmla="*/ 2147483647 w 288"/>
                <a:gd name="T47" fmla="*/ 2147483647 h 162"/>
                <a:gd name="T48" fmla="*/ 2147483647 w 288"/>
                <a:gd name="T49" fmla="*/ 2147483647 h 162"/>
                <a:gd name="T50" fmla="*/ 2147483647 w 288"/>
                <a:gd name="T51" fmla="*/ 2147483647 h 162"/>
                <a:gd name="T52" fmla="*/ 2147483647 w 288"/>
                <a:gd name="T53" fmla="*/ 2147483647 h 162"/>
                <a:gd name="T54" fmla="*/ 2147483647 w 288"/>
                <a:gd name="T55" fmla="*/ 2147483647 h 162"/>
                <a:gd name="T56" fmla="*/ 2147483647 w 288"/>
                <a:gd name="T57" fmla="*/ 2147483647 h 162"/>
                <a:gd name="T58" fmla="*/ 2147483647 w 288"/>
                <a:gd name="T59" fmla="*/ 2147483647 h 162"/>
                <a:gd name="T60" fmla="*/ 2147483647 w 288"/>
                <a:gd name="T61" fmla="*/ 2147483647 h 162"/>
                <a:gd name="T62" fmla="*/ 2147483647 w 288"/>
                <a:gd name="T63" fmla="*/ 2147483647 h 162"/>
                <a:gd name="T64" fmla="*/ 2147483647 w 288"/>
                <a:gd name="T65" fmla="*/ 2147483647 h 162"/>
                <a:gd name="T66" fmla="*/ 2147483647 w 288"/>
                <a:gd name="T67" fmla="*/ 0 h 162"/>
                <a:gd name="T68" fmla="*/ 2147483647 w 288"/>
                <a:gd name="T69" fmla="*/ 2147483647 h 162"/>
                <a:gd name="T70" fmla="*/ 2147483647 w 288"/>
                <a:gd name="T71" fmla="*/ 2147483647 h 162"/>
                <a:gd name="T72" fmla="*/ 2147483647 w 288"/>
                <a:gd name="T73" fmla="*/ 2147483647 h 16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88"/>
                <a:gd name="T112" fmla="*/ 0 h 162"/>
                <a:gd name="T113" fmla="*/ 288 w 288"/>
                <a:gd name="T114" fmla="*/ 162 h 16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88" h="162">
                  <a:moveTo>
                    <a:pt x="132" y="24"/>
                  </a:moveTo>
                  <a:lnTo>
                    <a:pt x="96" y="24"/>
                  </a:lnTo>
                  <a:lnTo>
                    <a:pt x="90" y="42"/>
                  </a:lnTo>
                  <a:lnTo>
                    <a:pt x="72" y="30"/>
                  </a:lnTo>
                  <a:lnTo>
                    <a:pt x="66" y="42"/>
                  </a:lnTo>
                  <a:lnTo>
                    <a:pt x="60" y="48"/>
                  </a:lnTo>
                  <a:lnTo>
                    <a:pt x="54" y="60"/>
                  </a:lnTo>
                  <a:lnTo>
                    <a:pt x="48" y="66"/>
                  </a:lnTo>
                  <a:lnTo>
                    <a:pt x="30" y="66"/>
                  </a:lnTo>
                  <a:lnTo>
                    <a:pt x="30" y="78"/>
                  </a:lnTo>
                  <a:lnTo>
                    <a:pt x="18" y="90"/>
                  </a:lnTo>
                  <a:lnTo>
                    <a:pt x="12" y="102"/>
                  </a:lnTo>
                  <a:lnTo>
                    <a:pt x="0" y="108"/>
                  </a:lnTo>
                  <a:lnTo>
                    <a:pt x="6" y="120"/>
                  </a:lnTo>
                  <a:lnTo>
                    <a:pt x="0" y="126"/>
                  </a:lnTo>
                  <a:lnTo>
                    <a:pt x="0" y="132"/>
                  </a:lnTo>
                  <a:lnTo>
                    <a:pt x="6" y="132"/>
                  </a:lnTo>
                  <a:lnTo>
                    <a:pt x="30" y="108"/>
                  </a:lnTo>
                  <a:lnTo>
                    <a:pt x="48" y="108"/>
                  </a:lnTo>
                  <a:lnTo>
                    <a:pt x="54" y="114"/>
                  </a:lnTo>
                  <a:lnTo>
                    <a:pt x="48" y="138"/>
                  </a:lnTo>
                  <a:lnTo>
                    <a:pt x="60" y="150"/>
                  </a:lnTo>
                  <a:lnTo>
                    <a:pt x="60" y="156"/>
                  </a:lnTo>
                  <a:lnTo>
                    <a:pt x="72" y="156"/>
                  </a:lnTo>
                  <a:lnTo>
                    <a:pt x="84" y="144"/>
                  </a:lnTo>
                  <a:lnTo>
                    <a:pt x="96" y="144"/>
                  </a:lnTo>
                  <a:lnTo>
                    <a:pt x="108" y="156"/>
                  </a:lnTo>
                  <a:lnTo>
                    <a:pt x="114" y="156"/>
                  </a:lnTo>
                  <a:lnTo>
                    <a:pt x="132" y="138"/>
                  </a:lnTo>
                  <a:lnTo>
                    <a:pt x="132" y="120"/>
                  </a:lnTo>
                  <a:lnTo>
                    <a:pt x="138" y="114"/>
                  </a:lnTo>
                  <a:lnTo>
                    <a:pt x="150" y="114"/>
                  </a:lnTo>
                  <a:lnTo>
                    <a:pt x="156" y="120"/>
                  </a:lnTo>
                  <a:lnTo>
                    <a:pt x="156" y="126"/>
                  </a:lnTo>
                  <a:lnTo>
                    <a:pt x="162" y="132"/>
                  </a:lnTo>
                  <a:lnTo>
                    <a:pt x="162" y="138"/>
                  </a:lnTo>
                  <a:lnTo>
                    <a:pt x="168" y="138"/>
                  </a:lnTo>
                  <a:lnTo>
                    <a:pt x="192" y="162"/>
                  </a:lnTo>
                  <a:lnTo>
                    <a:pt x="192" y="144"/>
                  </a:lnTo>
                  <a:lnTo>
                    <a:pt x="204" y="132"/>
                  </a:lnTo>
                  <a:lnTo>
                    <a:pt x="210" y="108"/>
                  </a:lnTo>
                  <a:lnTo>
                    <a:pt x="222" y="126"/>
                  </a:lnTo>
                  <a:lnTo>
                    <a:pt x="240" y="120"/>
                  </a:lnTo>
                  <a:lnTo>
                    <a:pt x="258" y="132"/>
                  </a:lnTo>
                  <a:lnTo>
                    <a:pt x="264" y="120"/>
                  </a:lnTo>
                  <a:lnTo>
                    <a:pt x="252" y="108"/>
                  </a:lnTo>
                  <a:lnTo>
                    <a:pt x="252" y="102"/>
                  </a:lnTo>
                  <a:lnTo>
                    <a:pt x="276" y="102"/>
                  </a:lnTo>
                  <a:lnTo>
                    <a:pt x="282" y="84"/>
                  </a:lnTo>
                  <a:lnTo>
                    <a:pt x="288" y="84"/>
                  </a:lnTo>
                  <a:lnTo>
                    <a:pt x="288" y="78"/>
                  </a:lnTo>
                  <a:lnTo>
                    <a:pt x="276" y="66"/>
                  </a:lnTo>
                  <a:lnTo>
                    <a:pt x="270" y="66"/>
                  </a:lnTo>
                  <a:lnTo>
                    <a:pt x="252" y="84"/>
                  </a:lnTo>
                  <a:lnTo>
                    <a:pt x="246" y="84"/>
                  </a:lnTo>
                  <a:lnTo>
                    <a:pt x="246" y="66"/>
                  </a:lnTo>
                  <a:lnTo>
                    <a:pt x="210" y="66"/>
                  </a:lnTo>
                  <a:lnTo>
                    <a:pt x="210" y="60"/>
                  </a:lnTo>
                  <a:lnTo>
                    <a:pt x="216" y="48"/>
                  </a:lnTo>
                  <a:lnTo>
                    <a:pt x="222" y="42"/>
                  </a:lnTo>
                  <a:lnTo>
                    <a:pt x="228" y="42"/>
                  </a:lnTo>
                  <a:lnTo>
                    <a:pt x="228" y="30"/>
                  </a:lnTo>
                  <a:lnTo>
                    <a:pt x="216" y="30"/>
                  </a:lnTo>
                  <a:lnTo>
                    <a:pt x="210" y="18"/>
                  </a:lnTo>
                  <a:lnTo>
                    <a:pt x="192" y="12"/>
                  </a:lnTo>
                  <a:lnTo>
                    <a:pt x="180" y="12"/>
                  </a:lnTo>
                  <a:lnTo>
                    <a:pt x="174" y="6"/>
                  </a:lnTo>
                  <a:lnTo>
                    <a:pt x="162" y="0"/>
                  </a:lnTo>
                  <a:lnTo>
                    <a:pt x="156" y="0"/>
                  </a:lnTo>
                  <a:lnTo>
                    <a:pt x="150" y="6"/>
                  </a:lnTo>
                  <a:lnTo>
                    <a:pt x="150" y="18"/>
                  </a:lnTo>
                  <a:lnTo>
                    <a:pt x="156" y="24"/>
                  </a:lnTo>
                  <a:lnTo>
                    <a:pt x="150" y="18"/>
                  </a:lnTo>
                  <a:lnTo>
                    <a:pt x="132" y="24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8" name="Russia" descr="© INSCALE GmbH, 05.05.2010&#10;http://www.presentationload.com/">
              <a:extLst>
                <a:ext uri="{FF2B5EF4-FFF2-40B4-BE49-F238E27FC236}">
                  <a16:creationId xmlns:a16="http://schemas.microsoft.com/office/drawing/2014/main" id="{E4D4B40B-0B6D-4D0A-80AD-D3C113B4B837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7152320" y="1713298"/>
              <a:ext cx="3944239" cy="1256225"/>
            </a:xfrm>
            <a:custGeom>
              <a:avLst/>
              <a:gdLst>
                <a:gd name="T0" fmla="*/ 2147483647 w 9048"/>
                <a:gd name="T1" fmla="*/ 2147483647 h 2880"/>
                <a:gd name="T2" fmla="*/ 2147483647 w 9048"/>
                <a:gd name="T3" fmla="*/ 2147483647 h 2880"/>
                <a:gd name="T4" fmla="*/ 2147483647 w 9048"/>
                <a:gd name="T5" fmla="*/ 2147483647 h 2880"/>
                <a:gd name="T6" fmla="*/ 2147483647 w 9048"/>
                <a:gd name="T7" fmla="*/ 2147483647 h 2880"/>
                <a:gd name="T8" fmla="*/ 2147483647 w 9048"/>
                <a:gd name="T9" fmla="*/ 2147483647 h 2880"/>
                <a:gd name="T10" fmla="*/ 2147483647 w 9048"/>
                <a:gd name="T11" fmla="*/ 2147483647 h 2880"/>
                <a:gd name="T12" fmla="*/ 2147483647 w 9048"/>
                <a:gd name="T13" fmla="*/ 2147483647 h 2880"/>
                <a:gd name="T14" fmla="*/ 2147483647 w 9048"/>
                <a:gd name="T15" fmla="*/ 2147483647 h 2880"/>
                <a:gd name="T16" fmla="*/ 2147483647 w 9048"/>
                <a:gd name="T17" fmla="*/ 2147483647 h 2880"/>
                <a:gd name="T18" fmla="*/ 2147483647 w 9048"/>
                <a:gd name="T19" fmla="*/ 2147483647 h 2880"/>
                <a:gd name="T20" fmla="*/ 2147483647 w 9048"/>
                <a:gd name="T21" fmla="*/ 2147483647 h 2880"/>
                <a:gd name="T22" fmla="*/ 2147483647 w 9048"/>
                <a:gd name="T23" fmla="*/ 2147483647 h 2880"/>
                <a:gd name="T24" fmla="*/ 2147483647 w 9048"/>
                <a:gd name="T25" fmla="*/ 2147483647 h 2880"/>
                <a:gd name="T26" fmla="*/ 2147483647 w 9048"/>
                <a:gd name="T27" fmla="*/ 2147483647 h 2880"/>
                <a:gd name="T28" fmla="*/ 2147483647 w 9048"/>
                <a:gd name="T29" fmla="*/ 2147483647 h 2880"/>
                <a:gd name="T30" fmla="*/ 2147483647 w 9048"/>
                <a:gd name="T31" fmla="*/ 2147483647 h 2880"/>
                <a:gd name="T32" fmla="*/ 2147483647 w 9048"/>
                <a:gd name="T33" fmla="*/ 2147483647 h 2880"/>
                <a:gd name="T34" fmla="*/ 2147483647 w 9048"/>
                <a:gd name="T35" fmla="*/ 2147483647 h 2880"/>
                <a:gd name="T36" fmla="*/ 2147483647 w 9048"/>
                <a:gd name="T37" fmla="*/ 2147483647 h 2880"/>
                <a:gd name="T38" fmla="*/ 2147483647 w 9048"/>
                <a:gd name="T39" fmla="*/ 2147483647 h 2880"/>
                <a:gd name="T40" fmla="*/ 2147483647 w 9048"/>
                <a:gd name="T41" fmla="*/ 2147483647 h 2880"/>
                <a:gd name="T42" fmla="*/ 2147483647 w 9048"/>
                <a:gd name="T43" fmla="*/ 2147483647 h 2880"/>
                <a:gd name="T44" fmla="*/ 2147483647 w 9048"/>
                <a:gd name="T45" fmla="*/ 2147483647 h 2880"/>
                <a:gd name="T46" fmla="*/ 2147483647 w 9048"/>
                <a:gd name="T47" fmla="*/ 2147483647 h 2880"/>
                <a:gd name="T48" fmla="*/ 2147483647 w 9048"/>
                <a:gd name="T49" fmla="*/ 2147483647 h 2880"/>
                <a:gd name="T50" fmla="*/ 2147483647 w 9048"/>
                <a:gd name="T51" fmla="*/ 2147483647 h 2880"/>
                <a:gd name="T52" fmla="*/ 2147483647 w 9048"/>
                <a:gd name="T53" fmla="*/ 2147483647 h 2880"/>
                <a:gd name="T54" fmla="*/ 2147483647 w 9048"/>
                <a:gd name="T55" fmla="*/ 2147483647 h 2880"/>
                <a:gd name="T56" fmla="*/ 2147483647 w 9048"/>
                <a:gd name="T57" fmla="*/ 2147483647 h 2880"/>
                <a:gd name="T58" fmla="*/ 2147483647 w 9048"/>
                <a:gd name="T59" fmla="*/ 2147483647 h 2880"/>
                <a:gd name="T60" fmla="*/ 2147483647 w 9048"/>
                <a:gd name="T61" fmla="*/ 2147483647 h 2880"/>
                <a:gd name="T62" fmla="*/ 2147483647 w 9048"/>
                <a:gd name="T63" fmla="*/ 2147483647 h 2880"/>
                <a:gd name="T64" fmla="*/ 2147483647 w 9048"/>
                <a:gd name="T65" fmla="*/ 2147483647 h 2880"/>
                <a:gd name="T66" fmla="*/ 2147483647 w 9048"/>
                <a:gd name="T67" fmla="*/ 2147483647 h 2880"/>
                <a:gd name="T68" fmla="*/ 2147483647 w 9048"/>
                <a:gd name="T69" fmla="*/ 2147483647 h 2880"/>
                <a:gd name="T70" fmla="*/ 2147483647 w 9048"/>
                <a:gd name="T71" fmla="*/ 2147483647 h 2880"/>
                <a:gd name="T72" fmla="*/ 2147483647 w 9048"/>
                <a:gd name="T73" fmla="*/ 2147483647 h 2880"/>
                <a:gd name="T74" fmla="*/ 2147483647 w 9048"/>
                <a:gd name="T75" fmla="*/ 2147483647 h 2880"/>
                <a:gd name="T76" fmla="*/ 2147483647 w 9048"/>
                <a:gd name="T77" fmla="*/ 2147483647 h 2880"/>
                <a:gd name="T78" fmla="*/ 2147483647 w 9048"/>
                <a:gd name="T79" fmla="*/ 2147483647 h 2880"/>
                <a:gd name="T80" fmla="*/ 2147483647 w 9048"/>
                <a:gd name="T81" fmla="*/ 2147483647 h 2880"/>
                <a:gd name="T82" fmla="*/ 2147483647 w 9048"/>
                <a:gd name="T83" fmla="*/ 2147483647 h 2880"/>
                <a:gd name="T84" fmla="*/ 2147483647 w 9048"/>
                <a:gd name="T85" fmla="*/ 2147483647 h 2880"/>
                <a:gd name="T86" fmla="*/ 2147483647 w 9048"/>
                <a:gd name="T87" fmla="*/ 2147483647 h 2880"/>
                <a:gd name="T88" fmla="*/ 2147483647 w 9048"/>
                <a:gd name="T89" fmla="*/ 2147483647 h 2880"/>
                <a:gd name="T90" fmla="*/ 2147483647 w 9048"/>
                <a:gd name="T91" fmla="*/ 2147483647 h 2880"/>
                <a:gd name="T92" fmla="*/ 2147483647 w 9048"/>
                <a:gd name="T93" fmla="*/ 2147483647 h 2880"/>
                <a:gd name="T94" fmla="*/ 2147483647 w 9048"/>
                <a:gd name="T95" fmla="*/ 2147483647 h 2880"/>
                <a:gd name="T96" fmla="*/ 2147483647 w 9048"/>
                <a:gd name="T97" fmla="*/ 2147483647 h 2880"/>
                <a:gd name="T98" fmla="*/ 2147483647 w 9048"/>
                <a:gd name="T99" fmla="*/ 2147483647 h 2880"/>
                <a:gd name="T100" fmla="*/ 2147483647 w 9048"/>
                <a:gd name="T101" fmla="*/ 2147483647 h 2880"/>
                <a:gd name="T102" fmla="*/ 2147483647 w 9048"/>
                <a:gd name="T103" fmla="*/ 2147483647 h 2880"/>
                <a:gd name="T104" fmla="*/ 2147483647 w 9048"/>
                <a:gd name="T105" fmla="*/ 2147483647 h 2880"/>
                <a:gd name="T106" fmla="*/ 2147483647 w 9048"/>
                <a:gd name="T107" fmla="*/ 2147483647 h 2880"/>
                <a:gd name="T108" fmla="*/ 2147483647 w 9048"/>
                <a:gd name="T109" fmla="*/ 2147483647 h 2880"/>
                <a:gd name="T110" fmla="*/ 2147483647 w 9048"/>
                <a:gd name="T111" fmla="*/ 2147483647 h 2880"/>
                <a:gd name="T112" fmla="*/ 2147483647 w 9048"/>
                <a:gd name="T113" fmla="*/ 2147483647 h 2880"/>
                <a:gd name="T114" fmla="*/ 2147483647 w 9048"/>
                <a:gd name="T115" fmla="*/ 2147483647 h 2880"/>
                <a:gd name="T116" fmla="*/ 2147483647 w 9048"/>
                <a:gd name="T117" fmla="*/ 2147483647 h 2880"/>
                <a:gd name="T118" fmla="*/ 2147483647 w 9048"/>
                <a:gd name="T119" fmla="*/ 2147483647 h 2880"/>
                <a:gd name="T120" fmla="*/ 2147483647 w 9048"/>
                <a:gd name="T121" fmla="*/ 2147483647 h 2880"/>
                <a:gd name="T122" fmla="*/ 2147483647 w 9048"/>
                <a:gd name="T123" fmla="*/ 2147483647 h 2880"/>
                <a:gd name="T124" fmla="*/ 2147483647 w 9048"/>
                <a:gd name="T125" fmla="*/ 2147483647 h 288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9048"/>
                <a:gd name="T190" fmla="*/ 0 h 2880"/>
                <a:gd name="T191" fmla="*/ 9048 w 9048"/>
                <a:gd name="T192" fmla="*/ 2880 h 288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9048" h="2880">
                  <a:moveTo>
                    <a:pt x="2790" y="546"/>
                  </a:moveTo>
                  <a:lnTo>
                    <a:pt x="2760" y="540"/>
                  </a:lnTo>
                  <a:lnTo>
                    <a:pt x="2736" y="558"/>
                  </a:lnTo>
                  <a:lnTo>
                    <a:pt x="2778" y="570"/>
                  </a:lnTo>
                  <a:lnTo>
                    <a:pt x="2790" y="546"/>
                  </a:lnTo>
                  <a:close/>
                  <a:moveTo>
                    <a:pt x="2832" y="522"/>
                  </a:moveTo>
                  <a:lnTo>
                    <a:pt x="2820" y="516"/>
                  </a:lnTo>
                  <a:lnTo>
                    <a:pt x="2814" y="510"/>
                  </a:lnTo>
                  <a:lnTo>
                    <a:pt x="2808" y="510"/>
                  </a:lnTo>
                  <a:lnTo>
                    <a:pt x="2808" y="528"/>
                  </a:lnTo>
                  <a:lnTo>
                    <a:pt x="2820" y="534"/>
                  </a:lnTo>
                  <a:lnTo>
                    <a:pt x="2832" y="534"/>
                  </a:lnTo>
                  <a:lnTo>
                    <a:pt x="2844" y="540"/>
                  </a:lnTo>
                  <a:lnTo>
                    <a:pt x="2850" y="540"/>
                  </a:lnTo>
                  <a:lnTo>
                    <a:pt x="2850" y="534"/>
                  </a:lnTo>
                  <a:lnTo>
                    <a:pt x="2844" y="528"/>
                  </a:lnTo>
                  <a:lnTo>
                    <a:pt x="2832" y="522"/>
                  </a:lnTo>
                  <a:close/>
                  <a:moveTo>
                    <a:pt x="1704" y="18"/>
                  </a:moveTo>
                  <a:lnTo>
                    <a:pt x="1710" y="18"/>
                  </a:lnTo>
                  <a:lnTo>
                    <a:pt x="1716" y="12"/>
                  </a:lnTo>
                  <a:lnTo>
                    <a:pt x="1728" y="6"/>
                  </a:lnTo>
                  <a:lnTo>
                    <a:pt x="1734" y="0"/>
                  </a:lnTo>
                  <a:lnTo>
                    <a:pt x="1644" y="0"/>
                  </a:lnTo>
                  <a:lnTo>
                    <a:pt x="1638" y="12"/>
                  </a:lnTo>
                  <a:lnTo>
                    <a:pt x="1680" y="12"/>
                  </a:lnTo>
                  <a:lnTo>
                    <a:pt x="1686" y="18"/>
                  </a:lnTo>
                  <a:lnTo>
                    <a:pt x="1704" y="18"/>
                  </a:lnTo>
                  <a:close/>
                  <a:moveTo>
                    <a:pt x="1740" y="60"/>
                  </a:moveTo>
                  <a:lnTo>
                    <a:pt x="1746" y="60"/>
                  </a:lnTo>
                  <a:lnTo>
                    <a:pt x="1758" y="48"/>
                  </a:lnTo>
                  <a:lnTo>
                    <a:pt x="1764" y="48"/>
                  </a:lnTo>
                  <a:lnTo>
                    <a:pt x="1770" y="54"/>
                  </a:lnTo>
                  <a:lnTo>
                    <a:pt x="1782" y="54"/>
                  </a:lnTo>
                  <a:lnTo>
                    <a:pt x="1788" y="60"/>
                  </a:lnTo>
                  <a:lnTo>
                    <a:pt x="1800" y="60"/>
                  </a:lnTo>
                  <a:lnTo>
                    <a:pt x="1812" y="48"/>
                  </a:lnTo>
                  <a:lnTo>
                    <a:pt x="1812" y="36"/>
                  </a:lnTo>
                  <a:lnTo>
                    <a:pt x="1806" y="30"/>
                  </a:lnTo>
                  <a:lnTo>
                    <a:pt x="1794" y="24"/>
                  </a:lnTo>
                  <a:lnTo>
                    <a:pt x="1758" y="24"/>
                  </a:lnTo>
                  <a:lnTo>
                    <a:pt x="1710" y="48"/>
                  </a:lnTo>
                  <a:lnTo>
                    <a:pt x="1716" y="54"/>
                  </a:lnTo>
                  <a:lnTo>
                    <a:pt x="1728" y="60"/>
                  </a:lnTo>
                  <a:lnTo>
                    <a:pt x="1740" y="60"/>
                  </a:lnTo>
                  <a:close/>
                  <a:moveTo>
                    <a:pt x="2382" y="510"/>
                  </a:moveTo>
                  <a:lnTo>
                    <a:pt x="2400" y="504"/>
                  </a:lnTo>
                  <a:lnTo>
                    <a:pt x="2412" y="498"/>
                  </a:lnTo>
                  <a:lnTo>
                    <a:pt x="2412" y="486"/>
                  </a:lnTo>
                  <a:lnTo>
                    <a:pt x="2406" y="486"/>
                  </a:lnTo>
                  <a:lnTo>
                    <a:pt x="2400" y="480"/>
                  </a:lnTo>
                  <a:lnTo>
                    <a:pt x="2346" y="480"/>
                  </a:lnTo>
                  <a:lnTo>
                    <a:pt x="2346" y="492"/>
                  </a:lnTo>
                  <a:lnTo>
                    <a:pt x="2358" y="504"/>
                  </a:lnTo>
                  <a:lnTo>
                    <a:pt x="2370" y="510"/>
                  </a:lnTo>
                  <a:lnTo>
                    <a:pt x="2382" y="510"/>
                  </a:lnTo>
                  <a:close/>
                  <a:moveTo>
                    <a:pt x="1590" y="30"/>
                  </a:moveTo>
                  <a:lnTo>
                    <a:pt x="1548" y="24"/>
                  </a:lnTo>
                  <a:lnTo>
                    <a:pt x="1554" y="36"/>
                  </a:lnTo>
                  <a:lnTo>
                    <a:pt x="1590" y="30"/>
                  </a:lnTo>
                  <a:close/>
                  <a:moveTo>
                    <a:pt x="1890" y="696"/>
                  </a:moveTo>
                  <a:lnTo>
                    <a:pt x="1896" y="708"/>
                  </a:lnTo>
                  <a:lnTo>
                    <a:pt x="1920" y="720"/>
                  </a:lnTo>
                  <a:lnTo>
                    <a:pt x="1950" y="738"/>
                  </a:lnTo>
                  <a:lnTo>
                    <a:pt x="1974" y="744"/>
                  </a:lnTo>
                  <a:lnTo>
                    <a:pt x="1992" y="738"/>
                  </a:lnTo>
                  <a:lnTo>
                    <a:pt x="1980" y="720"/>
                  </a:lnTo>
                  <a:lnTo>
                    <a:pt x="1950" y="702"/>
                  </a:lnTo>
                  <a:lnTo>
                    <a:pt x="1914" y="696"/>
                  </a:lnTo>
                  <a:lnTo>
                    <a:pt x="1890" y="696"/>
                  </a:lnTo>
                  <a:close/>
                  <a:moveTo>
                    <a:pt x="3108" y="126"/>
                  </a:moveTo>
                  <a:lnTo>
                    <a:pt x="3120" y="108"/>
                  </a:lnTo>
                  <a:lnTo>
                    <a:pt x="3030" y="108"/>
                  </a:lnTo>
                  <a:lnTo>
                    <a:pt x="3108" y="126"/>
                  </a:lnTo>
                  <a:close/>
                  <a:moveTo>
                    <a:pt x="1560" y="102"/>
                  </a:moveTo>
                  <a:lnTo>
                    <a:pt x="1632" y="102"/>
                  </a:lnTo>
                  <a:lnTo>
                    <a:pt x="1608" y="84"/>
                  </a:lnTo>
                  <a:lnTo>
                    <a:pt x="1560" y="102"/>
                  </a:lnTo>
                  <a:close/>
                  <a:moveTo>
                    <a:pt x="1572" y="60"/>
                  </a:moveTo>
                  <a:lnTo>
                    <a:pt x="1584" y="66"/>
                  </a:lnTo>
                  <a:lnTo>
                    <a:pt x="1596" y="78"/>
                  </a:lnTo>
                  <a:lnTo>
                    <a:pt x="1620" y="66"/>
                  </a:lnTo>
                  <a:lnTo>
                    <a:pt x="1620" y="72"/>
                  </a:lnTo>
                  <a:lnTo>
                    <a:pt x="1644" y="72"/>
                  </a:lnTo>
                  <a:lnTo>
                    <a:pt x="1668" y="60"/>
                  </a:lnTo>
                  <a:lnTo>
                    <a:pt x="1674" y="54"/>
                  </a:lnTo>
                  <a:lnTo>
                    <a:pt x="1680" y="54"/>
                  </a:lnTo>
                  <a:lnTo>
                    <a:pt x="1626" y="48"/>
                  </a:lnTo>
                  <a:lnTo>
                    <a:pt x="1614" y="54"/>
                  </a:lnTo>
                  <a:lnTo>
                    <a:pt x="1608" y="54"/>
                  </a:lnTo>
                  <a:lnTo>
                    <a:pt x="1602" y="48"/>
                  </a:lnTo>
                  <a:lnTo>
                    <a:pt x="1584" y="48"/>
                  </a:lnTo>
                  <a:lnTo>
                    <a:pt x="1572" y="60"/>
                  </a:lnTo>
                  <a:close/>
                  <a:moveTo>
                    <a:pt x="1662" y="36"/>
                  </a:moveTo>
                  <a:lnTo>
                    <a:pt x="1602" y="36"/>
                  </a:lnTo>
                  <a:lnTo>
                    <a:pt x="1650" y="48"/>
                  </a:lnTo>
                  <a:lnTo>
                    <a:pt x="1662" y="36"/>
                  </a:lnTo>
                  <a:close/>
                  <a:moveTo>
                    <a:pt x="1542" y="522"/>
                  </a:moveTo>
                  <a:lnTo>
                    <a:pt x="1500" y="528"/>
                  </a:lnTo>
                  <a:lnTo>
                    <a:pt x="1512" y="552"/>
                  </a:lnTo>
                  <a:lnTo>
                    <a:pt x="1542" y="534"/>
                  </a:lnTo>
                  <a:lnTo>
                    <a:pt x="1524" y="558"/>
                  </a:lnTo>
                  <a:lnTo>
                    <a:pt x="1518" y="558"/>
                  </a:lnTo>
                  <a:lnTo>
                    <a:pt x="1512" y="564"/>
                  </a:lnTo>
                  <a:lnTo>
                    <a:pt x="1506" y="564"/>
                  </a:lnTo>
                  <a:lnTo>
                    <a:pt x="1494" y="570"/>
                  </a:lnTo>
                  <a:lnTo>
                    <a:pt x="1488" y="576"/>
                  </a:lnTo>
                  <a:lnTo>
                    <a:pt x="1488" y="582"/>
                  </a:lnTo>
                  <a:lnTo>
                    <a:pt x="1500" y="594"/>
                  </a:lnTo>
                  <a:lnTo>
                    <a:pt x="1524" y="606"/>
                  </a:lnTo>
                  <a:lnTo>
                    <a:pt x="1566" y="606"/>
                  </a:lnTo>
                  <a:lnTo>
                    <a:pt x="1590" y="612"/>
                  </a:lnTo>
                  <a:lnTo>
                    <a:pt x="1608" y="618"/>
                  </a:lnTo>
                  <a:lnTo>
                    <a:pt x="1614" y="624"/>
                  </a:lnTo>
                  <a:lnTo>
                    <a:pt x="1620" y="636"/>
                  </a:lnTo>
                  <a:lnTo>
                    <a:pt x="1620" y="648"/>
                  </a:lnTo>
                  <a:lnTo>
                    <a:pt x="1626" y="654"/>
                  </a:lnTo>
                  <a:lnTo>
                    <a:pt x="1626" y="660"/>
                  </a:lnTo>
                  <a:lnTo>
                    <a:pt x="1644" y="660"/>
                  </a:lnTo>
                  <a:lnTo>
                    <a:pt x="1662" y="666"/>
                  </a:lnTo>
                  <a:lnTo>
                    <a:pt x="1674" y="666"/>
                  </a:lnTo>
                  <a:lnTo>
                    <a:pt x="1692" y="672"/>
                  </a:lnTo>
                  <a:lnTo>
                    <a:pt x="1704" y="672"/>
                  </a:lnTo>
                  <a:lnTo>
                    <a:pt x="1818" y="666"/>
                  </a:lnTo>
                  <a:lnTo>
                    <a:pt x="1806" y="666"/>
                  </a:lnTo>
                  <a:lnTo>
                    <a:pt x="1734" y="642"/>
                  </a:lnTo>
                  <a:lnTo>
                    <a:pt x="1704" y="618"/>
                  </a:lnTo>
                  <a:lnTo>
                    <a:pt x="1692" y="600"/>
                  </a:lnTo>
                  <a:lnTo>
                    <a:pt x="1686" y="588"/>
                  </a:lnTo>
                  <a:lnTo>
                    <a:pt x="1674" y="582"/>
                  </a:lnTo>
                  <a:lnTo>
                    <a:pt x="1674" y="570"/>
                  </a:lnTo>
                  <a:lnTo>
                    <a:pt x="1668" y="564"/>
                  </a:lnTo>
                  <a:lnTo>
                    <a:pt x="1692" y="516"/>
                  </a:lnTo>
                  <a:lnTo>
                    <a:pt x="1686" y="510"/>
                  </a:lnTo>
                  <a:lnTo>
                    <a:pt x="1686" y="504"/>
                  </a:lnTo>
                  <a:lnTo>
                    <a:pt x="1674" y="504"/>
                  </a:lnTo>
                  <a:lnTo>
                    <a:pt x="1710" y="498"/>
                  </a:lnTo>
                  <a:lnTo>
                    <a:pt x="1698" y="480"/>
                  </a:lnTo>
                  <a:lnTo>
                    <a:pt x="1734" y="480"/>
                  </a:lnTo>
                  <a:lnTo>
                    <a:pt x="1710" y="468"/>
                  </a:lnTo>
                  <a:lnTo>
                    <a:pt x="1734" y="474"/>
                  </a:lnTo>
                  <a:lnTo>
                    <a:pt x="1740" y="462"/>
                  </a:lnTo>
                  <a:lnTo>
                    <a:pt x="1722" y="450"/>
                  </a:lnTo>
                  <a:lnTo>
                    <a:pt x="1764" y="450"/>
                  </a:lnTo>
                  <a:lnTo>
                    <a:pt x="1770" y="444"/>
                  </a:lnTo>
                  <a:lnTo>
                    <a:pt x="1752" y="426"/>
                  </a:lnTo>
                  <a:lnTo>
                    <a:pt x="1782" y="432"/>
                  </a:lnTo>
                  <a:lnTo>
                    <a:pt x="1782" y="402"/>
                  </a:lnTo>
                  <a:lnTo>
                    <a:pt x="1788" y="408"/>
                  </a:lnTo>
                  <a:lnTo>
                    <a:pt x="1800" y="414"/>
                  </a:lnTo>
                  <a:lnTo>
                    <a:pt x="1812" y="414"/>
                  </a:lnTo>
                  <a:lnTo>
                    <a:pt x="1830" y="408"/>
                  </a:lnTo>
                  <a:lnTo>
                    <a:pt x="1842" y="402"/>
                  </a:lnTo>
                  <a:lnTo>
                    <a:pt x="1860" y="390"/>
                  </a:lnTo>
                  <a:lnTo>
                    <a:pt x="1878" y="372"/>
                  </a:lnTo>
                  <a:lnTo>
                    <a:pt x="1896" y="372"/>
                  </a:lnTo>
                  <a:lnTo>
                    <a:pt x="1938" y="366"/>
                  </a:lnTo>
                  <a:lnTo>
                    <a:pt x="1992" y="354"/>
                  </a:lnTo>
                  <a:lnTo>
                    <a:pt x="2046" y="348"/>
                  </a:lnTo>
                  <a:lnTo>
                    <a:pt x="2094" y="336"/>
                  </a:lnTo>
                  <a:lnTo>
                    <a:pt x="2124" y="330"/>
                  </a:lnTo>
                  <a:lnTo>
                    <a:pt x="2136" y="324"/>
                  </a:lnTo>
                  <a:lnTo>
                    <a:pt x="2154" y="318"/>
                  </a:lnTo>
                  <a:lnTo>
                    <a:pt x="2160" y="312"/>
                  </a:lnTo>
                  <a:lnTo>
                    <a:pt x="2166" y="300"/>
                  </a:lnTo>
                  <a:lnTo>
                    <a:pt x="2166" y="294"/>
                  </a:lnTo>
                  <a:lnTo>
                    <a:pt x="2154" y="282"/>
                  </a:lnTo>
                  <a:lnTo>
                    <a:pt x="2136" y="276"/>
                  </a:lnTo>
                  <a:lnTo>
                    <a:pt x="2088" y="270"/>
                  </a:lnTo>
                  <a:lnTo>
                    <a:pt x="2046" y="276"/>
                  </a:lnTo>
                  <a:lnTo>
                    <a:pt x="2016" y="288"/>
                  </a:lnTo>
                  <a:lnTo>
                    <a:pt x="1980" y="300"/>
                  </a:lnTo>
                  <a:lnTo>
                    <a:pt x="1938" y="318"/>
                  </a:lnTo>
                  <a:lnTo>
                    <a:pt x="1860" y="318"/>
                  </a:lnTo>
                  <a:lnTo>
                    <a:pt x="1842" y="312"/>
                  </a:lnTo>
                  <a:lnTo>
                    <a:pt x="1824" y="312"/>
                  </a:lnTo>
                  <a:lnTo>
                    <a:pt x="1806" y="336"/>
                  </a:lnTo>
                  <a:lnTo>
                    <a:pt x="1782" y="318"/>
                  </a:lnTo>
                  <a:lnTo>
                    <a:pt x="1728" y="342"/>
                  </a:lnTo>
                  <a:lnTo>
                    <a:pt x="1698" y="342"/>
                  </a:lnTo>
                  <a:lnTo>
                    <a:pt x="1668" y="366"/>
                  </a:lnTo>
                  <a:lnTo>
                    <a:pt x="1692" y="372"/>
                  </a:lnTo>
                  <a:lnTo>
                    <a:pt x="1644" y="372"/>
                  </a:lnTo>
                  <a:lnTo>
                    <a:pt x="1614" y="378"/>
                  </a:lnTo>
                  <a:lnTo>
                    <a:pt x="1614" y="396"/>
                  </a:lnTo>
                  <a:lnTo>
                    <a:pt x="1638" y="378"/>
                  </a:lnTo>
                  <a:lnTo>
                    <a:pt x="1644" y="396"/>
                  </a:lnTo>
                  <a:lnTo>
                    <a:pt x="1668" y="396"/>
                  </a:lnTo>
                  <a:lnTo>
                    <a:pt x="1662" y="408"/>
                  </a:lnTo>
                  <a:lnTo>
                    <a:pt x="1620" y="408"/>
                  </a:lnTo>
                  <a:lnTo>
                    <a:pt x="1614" y="420"/>
                  </a:lnTo>
                  <a:lnTo>
                    <a:pt x="1644" y="426"/>
                  </a:lnTo>
                  <a:lnTo>
                    <a:pt x="1596" y="432"/>
                  </a:lnTo>
                  <a:lnTo>
                    <a:pt x="1632" y="438"/>
                  </a:lnTo>
                  <a:lnTo>
                    <a:pt x="1584" y="444"/>
                  </a:lnTo>
                  <a:lnTo>
                    <a:pt x="1584" y="462"/>
                  </a:lnTo>
                  <a:lnTo>
                    <a:pt x="1554" y="474"/>
                  </a:lnTo>
                  <a:lnTo>
                    <a:pt x="1560" y="486"/>
                  </a:lnTo>
                  <a:lnTo>
                    <a:pt x="1602" y="468"/>
                  </a:lnTo>
                  <a:lnTo>
                    <a:pt x="1590" y="498"/>
                  </a:lnTo>
                  <a:lnTo>
                    <a:pt x="1554" y="498"/>
                  </a:lnTo>
                  <a:lnTo>
                    <a:pt x="1542" y="504"/>
                  </a:lnTo>
                  <a:lnTo>
                    <a:pt x="1542" y="522"/>
                  </a:lnTo>
                  <a:close/>
                  <a:moveTo>
                    <a:pt x="5778" y="498"/>
                  </a:moveTo>
                  <a:lnTo>
                    <a:pt x="5850" y="486"/>
                  </a:lnTo>
                  <a:lnTo>
                    <a:pt x="5958" y="504"/>
                  </a:lnTo>
                  <a:lnTo>
                    <a:pt x="5952" y="492"/>
                  </a:lnTo>
                  <a:lnTo>
                    <a:pt x="5940" y="486"/>
                  </a:lnTo>
                  <a:lnTo>
                    <a:pt x="5928" y="474"/>
                  </a:lnTo>
                  <a:lnTo>
                    <a:pt x="5904" y="462"/>
                  </a:lnTo>
                  <a:lnTo>
                    <a:pt x="5844" y="462"/>
                  </a:lnTo>
                  <a:lnTo>
                    <a:pt x="5808" y="468"/>
                  </a:lnTo>
                  <a:lnTo>
                    <a:pt x="5796" y="468"/>
                  </a:lnTo>
                  <a:lnTo>
                    <a:pt x="5778" y="498"/>
                  </a:lnTo>
                  <a:close/>
                  <a:moveTo>
                    <a:pt x="5784" y="378"/>
                  </a:moveTo>
                  <a:lnTo>
                    <a:pt x="5838" y="384"/>
                  </a:lnTo>
                  <a:lnTo>
                    <a:pt x="5844" y="378"/>
                  </a:lnTo>
                  <a:lnTo>
                    <a:pt x="5850" y="366"/>
                  </a:lnTo>
                  <a:lnTo>
                    <a:pt x="5838" y="354"/>
                  </a:lnTo>
                  <a:lnTo>
                    <a:pt x="5802" y="354"/>
                  </a:lnTo>
                  <a:lnTo>
                    <a:pt x="5742" y="342"/>
                  </a:lnTo>
                  <a:lnTo>
                    <a:pt x="5724" y="342"/>
                  </a:lnTo>
                  <a:lnTo>
                    <a:pt x="5718" y="348"/>
                  </a:lnTo>
                  <a:lnTo>
                    <a:pt x="5730" y="354"/>
                  </a:lnTo>
                  <a:lnTo>
                    <a:pt x="5742" y="366"/>
                  </a:lnTo>
                  <a:lnTo>
                    <a:pt x="5754" y="372"/>
                  </a:lnTo>
                  <a:lnTo>
                    <a:pt x="5772" y="372"/>
                  </a:lnTo>
                  <a:lnTo>
                    <a:pt x="5778" y="378"/>
                  </a:lnTo>
                  <a:lnTo>
                    <a:pt x="5784" y="378"/>
                  </a:lnTo>
                  <a:close/>
                  <a:moveTo>
                    <a:pt x="5724" y="432"/>
                  </a:moveTo>
                  <a:lnTo>
                    <a:pt x="5712" y="444"/>
                  </a:lnTo>
                  <a:lnTo>
                    <a:pt x="5712" y="456"/>
                  </a:lnTo>
                  <a:lnTo>
                    <a:pt x="5724" y="462"/>
                  </a:lnTo>
                  <a:lnTo>
                    <a:pt x="5772" y="462"/>
                  </a:lnTo>
                  <a:lnTo>
                    <a:pt x="5778" y="456"/>
                  </a:lnTo>
                  <a:lnTo>
                    <a:pt x="5778" y="450"/>
                  </a:lnTo>
                  <a:lnTo>
                    <a:pt x="5766" y="438"/>
                  </a:lnTo>
                  <a:lnTo>
                    <a:pt x="5742" y="426"/>
                  </a:lnTo>
                  <a:lnTo>
                    <a:pt x="5730" y="426"/>
                  </a:lnTo>
                  <a:lnTo>
                    <a:pt x="5724" y="432"/>
                  </a:lnTo>
                  <a:close/>
                  <a:moveTo>
                    <a:pt x="3072" y="96"/>
                  </a:moveTo>
                  <a:lnTo>
                    <a:pt x="3192" y="96"/>
                  </a:lnTo>
                  <a:lnTo>
                    <a:pt x="3204" y="90"/>
                  </a:lnTo>
                  <a:lnTo>
                    <a:pt x="3228" y="90"/>
                  </a:lnTo>
                  <a:lnTo>
                    <a:pt x="3240" y="84"/>
                  </a:lnTo>
                  <a:lnTo>
                    <a:pt x="3240" y="72"/>
                  </a:lnTo>
                  <a:lnTo>
                    <a:pt x="3222" y="60"/>
                  </a:lnTo>
                  <a:lnTo>
                    <a:pt x="3192" y="42"/>
                  </a:lnTo>
                  <a:lnTo>
                    <a:pt x="3156" y="30"/>
                  </a:lnTo>
                  <a:lnTo>
                    <a:pt x="3132" y="24"/>
                  </a:lnTo>
                  <a:lnTo>
                    <a:pt x="3120" y="18"/>
                  </a:lnTo>
                  <a:lnTo>
                    <a:pt x="3108" y="18"/>
                  </a:lnTo>
                  <a:lnTo>
                    <a:pt x="3096" y="12"/>
                  </a:lnTo>
                  <a:lnTo>
                    <a:pt x="3060" y="12"/>
                  </a:lnTo>
                  <a:lnTo>
                    <a:pt x="3048" y="18"/>
                  </a:lnTo>
                  <a:lnTo>
                    <a:pt x="3036" y="18"/>
                  </a:lnTo>
                  <a:lnTo>
                    <a:pt x="3030" y="30"/>
                  </a:lnTo>
                  <a:lnTo>
                    <a:pt x="3030" y="42"/>
                  </a:lnTo>
                  <a:lnTo>
                    <a:pt x="3036" y="54"/>
                  </a:lnTo>
                  <a:lnTo>
                    <a:pt x="3048" y="66"/>
                  </a:lnTo>
                  <a:lnTo>
                    <a:pt x="3054" y="78"/>
                  </a:lnTo>
                  <a:lnTo>
                    <a:pt x="3072" y="96"/>
                  </a:lnTo>
                  <a:close/>
                  <a:moveTo>
                    <a:pt x="6138" y="408"/>
                  </a:moveTo>
                  <a:lnTo>
                    <a:pt x="6144" y="402"/>
                  </a:lnTo>
                  <a:lnTo>
                    <a:pt x="6132" y="396"/>
                  </a:lnTo>
                  <a:lnTo>
                    <a:pt x="6102" y="390"/>
                  </a:lnTo>
                  <a:lnTo>
                    <a:pt x="6036" y="390"/>
                  </a:lnTo>
                  <a:lnTo>
                    <a:pt x="6012" y="366"/>
                  </a:lnTo>
                  <a:lnTo>
                    <a:pt x="6000" y="360"/>
                  </a:lnTo>
                  <a:lnTo>
                    <a:pt x="5970" y="360"/>
                  </a:lnTo>
                  <a:lnTo>
                    <a:pt x="5958" y="366"/>
                  </a:lnTo>
                  <a:lnTo>
                    <a:pt x="5910" y="366"/>
                  </a:lnTo>
                  <a:lnTo>
                    <a:pt x="5946" y="390"/>
                  </a:lnTo>
                  <a:lnTo>
                    <a:pt x="5964" y="396"/>
                  </a:lnTo>
                  <a:lnTo>
                    <a:pt x="6000" y="402"/>
                  </a:lnTo>
                  <a:lnTo>
                    <a:pt x="6054" y="414"/>
                  </a:lnTo>
                  <a:lnTo>
                    <a:pt x="6102" y="414"/>
                  </a:lnTo>
                  <a:lnTo>
                    <a:pt x="6138" y="408"/>
                  </a:lnTo>
                  <a:close/>
                  <a:moveTo>
                    <a:pt x="7602" y="744"/>
                  </a:moveTo>
                  <a:lnTo>
                    <a:pt x="7596" y="732"/>
                  </a:lnTo>
                  <a:lnTo>
                    <a:pt x="7572" y="726"/>
                  </a:lnTo>
                  <a:lnTo>
                    <a:pt x="7512" y="714"/>
                  </a:lnTo>
                  <a:lnTo>
                    <a:pt x="7500" y="714"/>
                  </a:lnTo>
                  <a:lnTo>
                    <a:pt x="7512" y="726"/>
                  </a:lnTo>
                  <a:lnTo>
                    <a:pt x="7548" y="738"/>
                  </a:lnTo>
                  <a:lnTo>
                    <a:pt x="7584" y="744"/>
                  </a:lnTo>
                  <a:lnTo>
                    <a:pt x="7602" y="744"/>
                  </a:lnTo>
                  <a:close/>
                  <a:moveTo>
                    <a:pt x="3162" y="120"/>
                  </a:moveTo>
                  <a:lnTo>
                    <a:pt x="3216" y="138"/>
                  </a:lnTo>
                  <a:lnTo>
                    <a:pt x="3246" y="144"/>
                  </a:lnTo>
                  <a:lnTo>
                    <a:pt x="3264" y="144"/>
                  </a:lnTo>
                  <a:lnTo>
                    <a:pt x="3312" y="138"/>
                  </a:lnTo>
                  <a:lnTo>
                    <a:pt x="3372" y="156"/>
                  </a:lnTo>
                  <a:lnTo>
                    <a:pt x="3432" y="156"/>
                  </a:lnTo>
                  <a:lnTo>
                    <a:pt x="3426" y="138"/>
                  </a:lnTo>
                  <a:lnTo>
                    <a:pt x="3402" y="102"/>
                  </a:lnTo>
                  <a:lnTo>
                    <a:pt x="3384" y="96"/>
                  </a:lnTo>
                  <a:lnTo>
                    <a:pt x="3372" y="90"/>
                  </a:lnTo>
                  <a:lnTo>
                    <a:pt x="3354" y="96"/>
                  </a:lnTo>
                  <a:lnTo>
                    <a:pt x="3318" y="114"/>
                  </a:lnTo>
                  <a:lnTo>
                    <a:pt x="3294" y="90"/>
                  </a:lnTo>
                  <a:lnTo>
                    <a:pt x="3282" y="90"/>
                  </a:lnTo>
                  <a:lnTo>
                    <a:pt x="3210" y="102"/>
                  </a:lnTo>
                  <a:lnTo>
                    <a:pt x="3174" y="114"/>
                  </a:lnTo>
                  <a:lnTo>
                    <a:pt x="3162" y="120"/>
                  </a:lnTo>
                  <a:close/>
                  <a:moveTo>
                    <a:pt x="3582" y="198"/>
                  </a:moveTo>
                  <a:lnTo>
                    <a:pt x="3744" y="192"/>
                  </a:lnTo>
                  <a:lnTo>
                    <a:pt x="3702" y="168"/>
                  </a:lnTo>
                  <a:lnTo>
                    <a:pt x="3696" y="168"/>
                  </a:lnTo>
                  <a:lnTo>
                    <a:pt x="3690" y="162"/>
                  </a:lnTo>
                  <a:lnTo>
                    <a:pt x="3666" y="150"/>
                  </a:lnTo>
                  <a:lnTo>
                    <a:pt x="3648" y="144"/>
                  </a:lnTo>
                  <a:lnTo>
                    <a:pt x="3636" y="138"/>
                  </a:lnTo>
                  <a:lnTo>
                    <a:pt x="3618" y="138"/>
                  </a:lnTo>
                  <a:lnTo>
                    <a:pt x="3606" y="144"/>
                  </a:lnTo>
                  <a:lnTo>
                    <a:pt x="3600" y="150"/>
                  </a:lnTo>
                  <a:lnTo>
                    <a:pt x="3588" y="156"/>
                  </a:lnTo>
                  <a:lnTo>
                    <a:pt x="3588" y="150"/>
                  </a:lnTo>
                  <a:lnTo>
                    <a:pt x="3582" y="144"/>
                  </a:lnTo>
                  <a:lnTo>
                    <a:pt x="3576" y="132"/>
                  </a:lnTo>
                  <a:lnTo>
                    <a:pt x="3570" y="126"/>
                  </a:lnTo>
                  <a:lnTo>
                    <a:pt x="3546" y="114"/>
                  </a:lnTo>
                  <a:lnTo>
                    <a:pt x="3522" y="126"/>
                  </a:lnTo>
                  <a:lnTo>
                    <a:pt x="3504" y="162"/>
                  </a:lnTo>
                  <a:lnTo>
                    <a:pt x="3498" y="192"/>
                  </a:lnTo>
                  <a:lnTo>
                    <a:pt x="3492" y="210"/>
                  </a:lnTo>
                  <a:lnTo>
                    <a:pt x="3516" y="222"/>
                  </a:lnTo>
                  <a:lnTo>
                    <a:pt x="3534" y="216"/>
                  </a:lnTo>
                  <a:lnTo>
                    <a:pt x="3546" y="216"/>
                  </a:lnTo>
                  <a:lnTo>
                    <a:pt x="3582" y="198"/>
                  </a:lnTo>
                  <a:close/>
                  <a:moveTo>
                    <a:pt x="5622" y="420"/>
                  </a:moveTo>
                  <a:lnTo>
                    <a:pt x="5640" y="390"/>
                  </a:lnTo>
                  <a:lnTo>
                    <a:pt x="5754" y="390"/>
                  </a:lnTo>
                  <a:lnTo>
                    <a:pt x="5688" y="360"/>
                  </a:lnTo>
                  <a:lnTo>
                    <a:pt x="5700" y="336"/>
                  </a:lnTo>
                  <a:lnTo>
                    <a:pt x="5610" y="318"/>
                  </a:lnTo>
                  <a:lnTo>
                    <a:pt x="5628" y="348"/>
                  </a:lnTo>
                  <a:lnTo>
                    <a:pt x="5616" y="342"/>
                  </a:lnTo>
                  <a:lnTo>
                    <a:pt x="5592" y="336"/>
                  </a:lnTo>
                  <a:lnTo>
                    <a:pt x="5556" y="330"/>
                  </a:lnTo>
                  <a:lnTo>
                    <a:pt x="5514" y="318"/>
                  </a:lnTo>
                  <a:lnTo>
                    <a:pt x="5454" y="318"/>
                  </a:lnTo>
                  <a:lnTo>
                    <a:pt x="5448" y="330"/>
                  </a:lnTo>
                  <a:lnTo>
                    <a:pt x="5460" y="354"/>
                  </a:lnTo>
                  <a:lnTo>
                    <a:pt x="5496" y="372"/>
                  </a:lnTo>
                  <a:lnTo>
                    <a:pt x="5538" y="390"/>
                  </a:lnTo>
                  <a:lnTo>
                    <a:pt x="5574" y="408"/>
                  </a:lnTo>
                  <a:lnTo>
                    <a:pt x="5610" y="414"/>
                  </a:lnTo>
                  <a:lnTo>
                    <a:pt x="5622" y="420"/>
                  </a:lnTo>
                  <a:close/>
                  <a:moveTo>
                    <a:pt x="4320" y="432"/>
                  </a:moveTo>
                  <a:lnTo>
                    <a:pt x="4368" y="444"/>
                  </a:lnTo>
                  <a:lnTo>
                    <a:pt x="4380" y="444"/>
                  </a:lnTo>
                  <a:lnTo>
                    <a:pt x="4392" y="438"/>
                  </a:lnTo>
                  <a:lnTo>
                    <a:pt x="4398" y="438"/>
                  </a:lnTo>
                  <a:lnTo>
                    <a:pt x="4404" y="432"/>
                  </a:lnTo>
                  <a:lnTo>
                    <a:pt x="4404" y="426"/>
                  </a:lnTo>
                  <a:lnTo>
                    <a:pt x="4398" y="426"/>
                  </a:lnTo>
                  <a:lnTo>
                    <a:pt x="4362" y="414"/>
                  </a:lnTo>
                  <a:lnTo>
                    <a:pt x="4344" y="420"/>
                  </a:lnTo>
                  <a:lnTo>
                    <a:pt x="4332" y="420"/>
                  </a:lnTo>
                  <a:lnTo>
                    <a:pt x="4320" y="432"/>
                  </a:lnTo>
                  <a:close/>
                  <a:moveTo>
                    <a:pt x="5424" y="354"/>
                  </a:moveTo>
                  <a:lnTo>
                    <a:pt x="5370" y="336"/>
                  </a:lnTo>
                  <a:lnTo>
                    <a:pt x="5394" y="366"/>
                  </a:lnTo>
                  <a:lnTo>
                    <a:pt x="5424" y="354"/>
                  </a:lnTo>
                  <a:close/>
                  <a:moveTo>
                    <a:pt x="7986" y="666"/>
                  </a:moveTo>
                  <a:lnTo>
                    <a:pt x="8034" y="654"/>
                  </a:lnTo>
                  <a:lnTo>
                    <a:pt x="8088" y="654"/>
                  </a:lnTo>
                  <a:lnTo>
                    <a:pt x="8100" y="648"/>
                  </a:lnTo>
                  <a:lnTo>
                    <a:pt x="8106" y="642"/>
                  </a:lnTo>
                  <a:lnTo>
                    <a:pt x="8106" y="636"/>
                  </a:lnTo>
                  <a:lnTo>
                    <a:pt x="8100" y="630"/>
                  </a:lnTo>
                  <a:lnTo>
                    <a:pt x="8088" y="630"/>
                  </a:lnTo>
                  <a:lnTo>
                    <a:pt x="8052" y="618"/>
                  </a:lnTo>
                  <a:lnTo>
                    <a:pt x="8028" y="612"/>
                  </a:lnTo>
                  <a:lnTo>
                    <a:pt x="8010" y="606"/>
                  </a:lnTo>
                  <a:lnTo>
                    <a:pt x="7968" y="606"/>
                  </a:lnTo>
                  <a:lnTo>
                    <a:pt x="7944" y="618"/>
                  </a:lnTo>
                  <a:lnTo>
                    <a:pt x="7938" y="630"/>
                  </a:lnTo>
                  <a:lnTo>
                    <a:pt x="7938" y="654"/>
                  </a:lnTo>
                  <a:lnTo>
                    <a:pt x="7944" y="666"/>
                  </a:lnTo>
                  <a:lnTo>
                    <a:pt x="7950" y="666"/>
                  </a:lnTo>
                  <a:lnTo>
                    <a:pt x="7962" y="672"/>
                  </a:lnTo>
                  <a:lnTo>
                    <a:pt x="7968" y="672"/>
                  </a:lnTo>
                  <a:lnTo>
                    <a:pt x="7980" y="666"/>
                  </a:lnTo>
                  <a:lnTo>
                    <a:pt x="7986" y="666"/>
                  </a:lnTo>
                  <a:close/>
                  <a:moveTo>
                    <a:pt x="162" y="1788"/>
                  </a:moveTo>
                  <a:lnTo>
                    <a:pt x="150" y="1788"/>
                  </a:lnTo>
                  <a:lnTo>
                    <a:pt x="138" y="1794"/>
                  </a:lnTo>
                  <a:lnTo>
                    <a:pt x="114" y="1794"/>
                  </a:lnTo>
                  <a:lnTo>
                    <a:pt x="108" y="1788"/>
                  </a:lnTo>
                  <a:lnTo>
                    <a:pt x="96" y="1788"/>
                  </a:lnTo>
                  <a:lnTo>
                    <a:pt x="96" y="1782"/>
                  </a:lnTo>
                  <a:lnTo>
                    <a:pt x="84" y="1782"/>
                  </a:lnTo>
                  <a:lnTo>
                    <a:pt x="84" y="1788"/>
                  </a:lnTo>
                  <a:lnTo>
                    <a:pt x="72" y="1800"/>
                  </a:lnTo>
                  <a:lnTo>
                    <a:pt x="12" y="1800"/>
                  </a:lnTo>
                  <a:lnTo>
                    <a:pt x="0" y="1812"/>
                  </a:lnTo>
                  <a:lnTo>
                    <a:pt x="0" y="1818"/>
                  </a:lnTo>
                  <a:lnTo>
                    <a:pt x="12" y="1830"/>
                  </a:lnTo>
                  <a:lnTo>
                    <a:pt x="6" y="1842"/>
                  </a:lnTo>
                  <a:lnTo>
                    <a:pt x="12" y="1848"/>
                  </a:lnTo>
                  <a:lnTo>
                    <a:pt x="18" y="1848"/>
                  </a:lnTo>
                  <a:lnTo>
                    <a:pt x="24" y="1842"/>
                  </a:lnTo>
                  <a:lnTo>
                    <a:pt x="48" y="1842"/>
                  </a:lnTo>
                  <a:lnTo>
                    <a:pt x="54" y="1848"/>
                  </a:lnTo>
                  <a:lnTo>
                    <a:pt x="66" y="1848"/>
                  </a:lnTo>
                  <a:lnTo>
                    <a:pt x="72" y="1854"/>
                  </a:lnTo>
                  <a:lnTo>
                    <a:pt x="162" y="1854"/>
                  </a:lnTo>
                  <a:lnTo>
                    <a:pt x="162" y="1848"/>
                  </a:lnTo>
                  <a:lnTo>
                    <a:pt x="168" y="1848"/>
                  </a:lnTo>
                  <a:lnTo>
                    <a:pt x="162" y="1830"/>
                  </a:lnTo>
                  <a:lnTo>
                    <a:pt x="174" y="1818"/>
                  </a:lnTo>
                  <a:lnTo>
                    <a:pt x="174" y="1800"/>
                  </a:lnTo>
                  <a:lnTo>
                    <a:pt x="168" y="1788"/>
                  </a:lnTo>
                  <a:lnTo>
                    <a:pt x="162" y="1788"/>
                  </a:lnTo>
                  <a:close/>
                  <a:moveTo>
                    <a:pt x="1038" y="90"/>
                  </a:moveTo>
                  <a:lnTo>
                    <a:pt x="1062" y="72"/>
                  </a:lnTo>
                  <a:lnTo>
                    <a:pt x="1032" y="72"/>
                  </a:lnTo>
                  <a:lnTo>
                    <a:pt x="1032" y="84"/>
                  </a:lnTo>
                  <a:lnTo>
                    <a:pt x="1038" y="90"/>
                  </a:lnTo>
                  <a:close/>
                  <a:moveTo>
                    <a:pt x="990" y="72"/>
                  </a:moveTo>
                  <a:lnTo>
                    <a:pt x="1074" y="54"/>
                  </a:lnTo>
                  <a:lnTo>
                    <a:pt x="1044" y="42"/>
                  </a:lnTo>
                  <a:lnTo>
                    <a:pt x="996" y="54"/>
                  </a:lnTo>
                  <a:lnTo>
                    <a:pt x="948" y="54"/>
                  </a:lnTo>
                  <a:lnTo>
                    <a:pt x="966" y="66"/>
                  </a:lnTo>
                  <a:lnTo>
                    <a:pt x="990" y="72"/>
                  </a:lnTo>
                  <a:close/>
                  <a:moveTo>
                    <a:pt x="1122" y="90"/>
                  </a:moveTo>
                  <a:lnTo>
                    <a:pt x="1128" y="78"/>
                  </a:lnTo>
                  <a:lnTo>
                    <a:pt x="1152" y="78"/>
                  </a:lnTo>
                  <a:lnTo>
                    <a:pt x="1164" y="66"/>
                  </a:lnTo>
                  <a:lnTo>
                    <a:pt x="1218" y="66"/>
                  </a:lnTo>
                  <a:lnTo>
                    <a:pt x="1218" y="60"/>
                  </a:lnTo>
                  <a:lnTo>
                    <a:pt x="1206" y="54"/>
                  </a:lnTo>
                  <a:lnTo>
                    <a:pt x="1182" y="54"/>
                  </a:lnTo>
                  <a:lnTo>
                    <a:pt x="1182" y="48"/>
                  </a:lnTo>
                  <a:lnTo>
                    <a:pt x="1176" y="48"/>
                  </a:lnTo>
                  <a:lnTo>
                    <a:pt x="1164" y="42"/>
                  </a:lnTo>
                  <a:lnTo>
                    <a:pt x="1140" y="42"/>
                  </a:lnTo>
                  <a:lnTo>
                    <a:pt x="1134" y="48"/>
                  </a:lnTo>
                  <a:lnTo>
                    <a:pt x="1128" y="60"/>
                  </a:lnTo>
                  <a:lnTo>
                    <a:pt x="1128" y="66"/>
                  </a:lnTo>
                  <a:lnTo>
                    <a:pt x="1122" y="66"/>
                  </a:lnTo>
                  <a:lnTo>
                    <a:pt x="1116" y="72"/>
                  </a:lnTo>
                  <a:lnTo>
                    <a:pt x="1104" y="72"/>
                  </a:lnTo>
                  <a:lnTo>
                    <a:pt x="1086" y="78"/>
                  </a:lnTo>
                  <a:lnTo>
                    <a:pt x="1080" y="78"/>
                  </a:lnTo>
                  <a:lnTo>
                    <a:pt x="1074" y="84"/>
                  </a:lnTo>
                  <a:lnTo>
                    <a:pt x="1080" y="84"/>
                  </a:lnTo>
                  <a:lnTo>
                    <a:pt x="1092" y="90"/>
                  </a:lnTo>
                  <a:lnTo>
                    <a:pt x="1122" y="90"/>
                  </a:lnTo>
                  <a:close/>
                  <a:moveTo>
                    <a:pt x="1176" y="78"/>
                  </a:moveTo>
                  <a:lnTo>
                    <a:pt x="1158" y="90"/>
                  </a:lnTo>
                  <a:lnTo>
                    <a:pt x="1176" y="102"/>
                  </a:lnTo>
                  <a:lnTo>
                    <a:pt x="1194" y="108"/>
                  </a:lnTo>
                  <a:lnTo>
                    <a:pt x="1248" y="102"/>
                  </a:lnTo>
                  <a:lnTo>
                    <a:pt x="1242" y="90"/>
                  </a:lnTo>
                  <a:lnTo>
                    <a:pt x="1212" y="90"/>
                  </a:lnTo>
                  <a:lnTo>
                    <a:pt x="1176" y="78"/>
                  </a:lnTo>
                  <a:close/>
                  <a:moveTo>
                    <a:pt x="7812" y="2436"/>
                  </a:moveTo>
                  <a:lnTo>
                    <a:pt x="7782" y="2400"/>
                  </a:lnTo>
                  <a:lnTo>
                    <a:pt x="7776" y="2400"/>
                  </a:lnTo>
                  <a:lnTo>
                    <a:pt x="7770" y="2394"/>
                  </a:lnTo>
                  <a:lnTo>
                    <a:pt x="7752" y="2388"/>
                  </a:lnTo>
                  <a:lnTo>
                    <a:pt x="7728" y="2364"/>
                  </a:lnTo>
                  <a:lnTo>
                    <a:pt x="7722" y="2352"/>
                  </a:lnTo>
                  <a:lnTo>
                    <a:pt x="7704" y="2298"/>
                  </a:lnTo>
                  <a:lnTo>
                    <a:pt x="7698" y="2286"/>
                  </a:lnTo>
                  <a:lnTo>
                    <a:pt x="7698" y="2274"/>
                  </a:lnTo>
                  <a:lnTo>
                    <a:pt x="7674" y="2250"/>
                  </a:lnTo>
                  <a:lnTo>
                    <a:pt x="7680" y="2244"/>
                  </a:lnTo>
                  <a:lnTo>
                    <a:pt x="7698" y="2244"/>
                  </a:lnTo>
                  <a:lnTo>
                    <a:pt x="7770" y="2268"/>
                  </a:lnTo>
                  <a:lnTo>
                    <a:pt x="7800" y="2280"/>
                  </a:lnTo>
                  <a:lnTo>
                    <a:pt x="7812" y="2286"/>
                  </a:lnTo>
                  <a:lnTo>
                    <a:pt x="7740" y="2232"/>
                  </a:lnTo>
                  <a:lnTo>
                    <a:pt x="7734" y="2226"/>
                  </a:lnTo>
                  <a:lnTo>
                    <a:pt x="7722" y="2202"/>
                  </a:lnTo>
                  <a:lnTo>
                    <a:pt x="7710" y="2196"/>
                  </a:lnTo>
                  <a:lnTo>
                    <a:pt x="7704" y="2184"/>
                  </a:lnTo>
                  <a:lnTo>
                    <a:pt x="7698" y="2178"/>
                  </a:lnTo>
                  <a:lnTo>
                    <a:pt x="7674" y="2166"/>
                  </a:lnTo>
                  <a:lnTo>
                    <a:pt x="7668" y="2160"/>
                  </a:lnTo>
                  <a:lnTo>
                    <a:pt x="7656" y="2154"/>
                  </a:lnTo>
                  <a:lnTo>
                    <a:pt x="7578" y="2070"/>
                  </a:lnTo>
                  <a:lnTo>
                    <a:pt x="7554" y="2070"/>
                  </a:lnTo>
                  <a:lnTo>
                    <a:pt x="7542" y="2040"/>
                  </a:lnTo>
                  <a:lnTo>
                    <a:pt x="7524" y="2040"/>
                  </a:lnTo>
                  <a:lnTo>
                    <a:pt x="7512" y="2028"/>
                  </a:lnTo>
                  <a:lnTo>
                    <a:pt x="7500" y="2004"/>
                  </a:lnTo>
                  <a:lnTo>
                    <a:pt x="7500" y="1980"/>
                  </a:lnTo>
                  <a:lnTo>
                    <a:pt x="7470" y="1944"/>
                  </a:lnTo>
                  <a:lnTo>
                    <a:pt x="7446" y="1950"/>
                  </a:lnTo>
                  <a:lnTo>
                    <a:pt x="7434" y="1920"/>
                  </a:lnTo>
                  <a:lnTo>
                    <a:pt x="7392" y="1890"/>
                  </a:lnTo>
                  <a:lnTo>
                    <a:pt x="7380" y="1866"/>
                  </a:lnTo>
                  <a:lnTo>
                    <a:pt x="7368" y="1860"/>
                  </a:lnTo>
                  <a:lnTo>
                    <a:pt x="7362" y="1854"/>
                  </a:lnTo>
                  <a:lnTo>
                    <a:pt x="7344" y="1854"/>
                  </a:lnTo>
                  <a:lnTo>
                    <a:pt x="7344" y="1860"/>
                  </a:lnTo>
                  <a:lnTo>
                    <a:pt x="7392" y="1908"/>
                  </a:lnTo>
                  <a:lnTo>
                    <a:pt x="7392" y="1914"/>
                  </a:lnTo>
                  <a:lnTo>
                    <a:pt x="7386" y="1914"/>
                  </a:lnTo>
                  <a:lnTo>
                    <a:pt x="7380" y="1908"/>
                  </a:lnTo>
                  <a:lnTo>
                    <a:pt x="7368" y="1908"/>
                  </a:lnTo>
                  <a:lnTo>
                    <a:pt x="7362" y="1914"/>
                  </a:lnTo>
                  <a:lnTo>
                    <a:pt x="7362" y="1926"/>
                  </a:lnTo>
                  <a:lnTo>
                    <a:pt x="7374" y="1950"/>
                  </a:lnTo>
                  <a:lnTo>
                    <a:pt x="7386" y="1962"/>
                  </a:lnTo>
                  <a:lnTo>
                    <a:pt x="7392" y="1974"/>
                  </a:lnTo>
                  <a:lnTo>
                    <a:pt x="7404" y="1980"/>
                  </a:lnTo>
                  <a:lnTo>
                    <a:pt x="7404" y="1992"/>
                  </a:lnTo>
                  <a:lnTo>
                    <a:pt x="7416" y="2016"/>
                  </a:lnTo>
                  <a:lnTo>
                    <a:pt x="7422" y="2022"/>
                  </a:lnTo>
                  <a:lnTo>
                    <a:pt x="7440" y="2034"/>
                  </a:lnTo>
                  <a:lnTo>
                    <a:pt x="7470" y="2052"/>
                  </a:lnTo>
                  <a:lnTo>
                    <a:pt x="7500" y="2076"/>
                  </a:lnTo>
                  <a:lnTo>
                    <a:pt x="7518" y="2100"/>
                  </a:lnTo>
                  <a:lnTo>
                    <a:pt x="7524" y="2112"/>
                  </a:lnTo>
                  <a:lnTo>
                    <a:pt x="7536" y="2130"/>
                  </a:lnTo>
                  <a:lnTo>
                    <a:pt x="7536" y="2142"/>
                  </a:lnTo>
                  <a:lnTo>
                    <a:pt x="7548" y="2154"/>
                  </a:lnTo>
                  <a:lnTo>
                    <a:pt x="7554" y="2166"/>
                  </a:lnTo>
                  <a:lnTo>
                    <a:pt x="7572" y="2184"/>
                  </a:lnTo>
                  <a:lnTo>
                    <a:pt x="7590" y="2208"/>
                  </a:lnTo>
                  <a:lnTo>
                    <a:pt x="7608" y="2238"/>
                  </a:lnTo>
                  <a:lnTo>
                    <a:pt x="7620" y="2262"/>
                  </a:lnTo>
                  <a:lnTo>
                    <a:pt x="7626" y="2268"/>
                  </a:lnTo>
                  <a:lnTo>
                    <a:pt x="7626" y="2280"/>
                  </a:lnTo>
                  <a:lnTo>
                    <a:pt x="7632" y="2292"/>
                  </a:lnTo>
                  <a:lnTo>
                    <a:pt x="7644" y="2304"/>
                  </a:lnTo>
                  <a:lnTo>
                    <a:pt x="7656" y="2304"/>
                  </a:lnTo>
                  <a:lnTo>
                    <a:pt x="7668" y="2310"/>
                  </a:lnTo>
                  <a:lnTo>
                    <a:pt x="7674" y="2322"/>
                  </a:lnTo>
                  <a:lnTo>
                    <a:pt x="7686" y="2334"/>
                  </a:lnTo>
                  <a:lnTo>
                    <a:pt x="7698" y="2358"/>
                  </a:lnTo>
                  <a:lnTo>
                    <a:pt x="7698" y="2376"/>
                  </a:lnTo>
                  <a:lnTo>
                    <a:pt x="7740" y="2412"/>
                  </a:lnTo>
                  <a:lnTo>
                    <a:pt x="7752" y="2466"/>
                  </a:lnTo>
                  <a:lnTo>
                    <a:pt x="7794" y="2508"/>
                  </a:lnTo>
                  <a:lnTo>
                    <a:pt x="7794" y="2502"/>
                  </a:lnTo>
                  <a:lnTo>
                    <a:pt x="7788" y="2496"/>
                  </a:lnTo>
                  <a:lnTo>
                    <a:pt x="7788" y="2484"/>
                  </a:lnTo>
                  <a:lnTo>
                    <a:pt x="7782" y="2472"/>
                  </a:lnTo>
                  <a:lnTo>
                    <a:pt x="7782" y="2460"/>
                  </a:lnTo>
                  <a:lnTo>
                    <a:pt x="7776" y="2448"/>
                  </a:lnTo>
                  <a:lnTo>
                    <a:pt x="7782" y="2442"/>
                  </a:lnTo>
                  <a:lnTo>
                    <a:pt x="7788" y="2442"/>
                  </a:lnTo>
                  <a:lnTo>
                    <a:pt x="7800" y="2454"/>
                  </a:lnTo>
                  <a:lnTo>
                    <a:pt x="7830" y="2454"/>
                  </a:lnTo>
                  <a:lnTo>
                    <a:pt x="7866" y="2496"/>
                  </a:lnTo>
                  <a:lnTo>
                    <a:pt x="7866" y="2472"/>
                  </a:lnTo>
                  <a:lnTo>
                    <a:pt x="7836" y="2430"/>
                  </a:lnTo>
                  <a:lnTo>
                    <a:pt x="7812" y="2436"/>
                  </a:lnTo>
                  <a:close/>
                  <a:moveTo>
                    <a:pt x="1344" y="84"/>
                  </a:moveTo>
                  <a:lnTo>
                    <a:pt x="1350" y="72"/>
                  </a:lnTo>
                  <a:lnTo>
                    <a:pt x="1308" y="66"/>
                  </a:lnTo>
                  <a:lnTo>
                    <a:pt x="1284" y="78"/>
                  </a:lnTo>
                  <a:lnTo>
                    <a:pt x="1290" y="90"/>
                  </a:lnTo>
                  <a:lnTo>
                    <a:pt x="1344" y="84"/>
                  </a:lnTo>
                  <a:close/>
                  <a:moveTo>
                    <a:pt x="9048" y="996"/>
                  </a:moveTo>
                  <a:lnTo>
                    <a:pt x="9036" y="984"/>
                  </a:lnTo>
                  <a:lnTo>
                    <a:pt x="9024" y="978"/>
                  </a:lnTo>
                  <a:lnTo>
                    <a:pt x="9006" y="972"/>
                  </a:lnTo>
                  <a:lnTo>
                    <a:pt x="8994" y="966"/>
                  </a:lnTo>
                  <a:lnTo>
                    <a:pt x="8982" y="966"/>
                  </a:lnTo>
                  <a:lnTo>
                    <a:pt x="8940" y="948"/>
                  </a:lnTo>
                  <a:lnTo>
                    <a:pt x="8898" y="948"/>
                  </a:lnTo>
                  <a:lnTo>
                    <a:pt x="8868" y="930"/>
                  </a:lnTo>
                  <a:lnTo>
                    <a:pt x="8778" y="924"/>
                  </a:lnTo>
                  <a:lnTo>
                    <a:pt x="8736" y="906"/>
                  </a:lnTo>
                  <a:lnTo>
                    <a:pt x="8700" y="906"/>
                  </a:lnTo>
                  <a:lnTo>
                    <a:pt x="8754" y="942"/>
                  </a:lnTo>
                  <a:lnTo>
                    <a:pt x="8808" y="966"/>
                  </a:lnTo>
                  <a:lnTo>
                    <a:pt x="8796" y="966"/>
                  </a:lnTo>
                  <a:lnTo>
                    <a:pt x="8784" y="972"/>
                  </a:lnTo>
                  <a:lnTo>
                    <a:pt x="8754" y="972"/>
                  </a:lnTo>
                  <a:lnTo>
                    <a:pt x="8730" y="960"/>
                  </a:lnTo>
                  <a:lnTo>
                    <a:pt x="8676" y="906"/>
                  </a:lnTo>
                  <a:lnTo>
                    <a:pt x="8580" y="870"/>
                  </a:lnTo>
                  <a:lnTo>
                    <a:pt x="8496" y="846"/>
                  </a:lnTo>
                  <a:lnTo>
                    <a:pt x="8442" y="834"/>
                  </a:lnTo>
                  <a:lnTo>
                    <a:pt x="8370" y="822"/>
                  </a:lnTo>
                  <a:lnTo>
                    <a:pt x="8280" y="804"/>
                  </a:lnTo>
                  <a:lnTo>
                    <a:pt x="8190" y="780"/>
                  </a:lnTo>
                  <a:lnTo>
                    <a:pt x="8112" y="762"/>
                  </a:lnTo>
                  <a:lnTo>
                    <a:pt x="8052" y="750"/>
                  </a:lnTo>
                  <a:lnTo>
                    <a:pt x="7998" y="738"/>
                  </a:lnTo>
                  <a:lnTo>
                    <a:pt x="7956" y="732"/>
                  </a:lnTo>
                  <a:lnTo>
                    <a:pt x="7758" y="732"/>
                  </a:lnTo>
                  <a:lnTo>
                    <a:pt x="7746" y="714"/>
                  </a:lnTo>
                  <a:lnTo>
                    <a:pt x="7698" y="720"/>
                  </a:lnTo>
                  <a:lnTo>
                    <a:pt x="7680" y="708"/>
                  </a:lnTo>
                  <a:lnTo>
                    <a:pt x="7626" y="708"/>
                  </a:lnTo>
                  <a:lnTo>
                    <a:pt x="7650" y="726"/>
                  </a:lnTo>
                  <a:lnTo>
                    <a:pt x="7644" y="744"/>
                  </a:lnTo>
                  <a:lnTo>
                    <a:pt x="7656" y="744"/>
                  </a:lnTo>
                  <a:lnTo>
                    <a:pt x="7680" y="756"/>
                  </a:lnTo>
                  <a:lnTo>
                    <a:pt x="7716" y="762"/>
                  </a:lnTo>
                  <a:lnTo>
                    <a:pt x="7740" y="774"/>
                  </a:lnTo>
                  <a:lnTo>
                    <a:pt x="7758" y="786"/>
                  </a:lnTo>
                  <a:lnTo>
                    <a:pt x="7752" y="798"/>
                  </a:lnTo>
                  <a:lnTo>
                    <a:pt x="7728" y="804"/>
                  </a:lnTo>
                  <a:lnTo>
                    <a:pt x="7698" y="804"/>
                  </a:lnTo>
                  <a:lnTo>
                    <a:pt x="7686" y="798"/>
                  </a:lnTo>
                  <a:lnTo>
                    <a:pt x="7680" y="792"/>
                  </a:lnTo>
                  <a:lnTo>
                    <a:pt x="7656" y="774"/>
                  </a:lnTo>
                  <a:lnTo>
                    <a:pt x="7584" y="774"/>
                  </a:lnTo>
                  <a:lnTo>
                    <a:pt x="7530" y="738"/>
                  </a:lnTo>
                  <a:lnTo>
                    <a:pt x="7524" y="738"/>
                  </a:lnTo>
                  <a:lnTo>
                    <a:pt x="7518" y="744"/>
                  </a:lnTo>
                  <a:lnTo>
                    <a:pt x="7506" y="744"/>
                  </a:lnTo>
                  <a:lnTo>
                    <a:pt x="7500" y="750"/>
                  </a:lnTo>
                  <a:lnTo>
                    <a:pt x="7446" y="750"/>
                  </a:lnTo>
                  <a:lnTo>
                    <a:pt x="7440" y="738"/>
                  </a:lnTo>
                  <a:lnTo>
                    <a:pt x="7344" y="744"/>
                  </a:lnTo>
                  <a:lnTo>
                    <a:pt x="7320" y="726"/>
                  </a:lnTo>
                  <a:lnTo>
                    <a:pt x="7314" y="732"/>
                  </a:lnTo>
                  <a:lnTo>
                    <a:pt x="7212" y="732"/>
                  </a:lnTo>
                  <a:lnTo>
                    <a:pt x="7206" y="738"/>
                  </a:lnTo>
                  <a:lnTo>
                    <a:pt x="7212" y="744"/>
                  </a:lnTo>
                  <a:lnTo>
                    <a:pt x="7218" y="756"/>
                  </a:lnTo>
                  <a:lnTo>
                    <a:pt x="7254" y="792"/>
                  </a:lnTo>
                  <a:lnTo>
                    <a:pt x="7248" y="792"/>
                  </a:lnTo>
                  <a:lnTo>
                    <a:pt x="7242" y="786"/>
                  </a:lnTo>
                  <a:lnTo>
                    <a:pt x="7230" y="780"/>
                  </a:lnTo>
                  <a:lnTo>
                    <a:pt x="7218" y="768"/>
                  </a:lnTo>
                  <a:lnTo>
                    <a:pt x="7206" y="762"/>
                  </a:lnTo>
                  <a:lnTo>
                    <a:pt x="7194" y="750"/>
                  </a:lnTo>
                  <a:lnTo>
                    <a:pt x="7176" y="744"/>
                  </a:lnTo>
                  <a:lnTo>
                    <a:pt x="7104" y="732"/>
                  </a:lnTo>
                  <a:lnTo>
                    <a:pt x="7086" y="732"/>
                  </a:lnTo>
                  <a:lnTo>
                    <a:pt x="7086" y="726"/>
                  </a:lnTo>
                  <a:lnTo>
                    <a:pt x="7056" y="696"/>
                  </a:lnTo>
                  <a:lnTo>
                    <a:pt x="7032" y="684"/>
                  </a:lnTo>
                  <a:lnTo>
                    <a:pt x="6990" y="666"/>
                  </a:lnTo>
                  <a:lnTo>
                    <a:pt x="6948" y="660"/>
                  </a:lnTo>
                  <a:lnTo>
                    <a:pt x="6912" y="654"/>
                  </a:lnTo>
                  <a:lnTo>
                    <a:pt x="6882" y="654"/>
                  </a:lnTo>
                  <a:lnTo>
                    <a:pt x="6864" y="648"/>
                  </a:lnTo>
                  <a:lnTo>
                    <a:pt x="6834" y="648"/>
                  </a:lnTo>
                  <a:lnTo>
                    <a:pt x="6786" y="636"/>
                  </a:lnTo>
                  <a:lnTo>
                    <a:pt x="6774" y="642"/>
                  </a:lnTo>
                  <a:lnTo>
                    <a:pt x="6714" y="642"/>
                  </a:lnTo>
                  <a:lnTo>
                    <a:pt x="6696" y="660"/>
                  </a:lnTo>
                  <a:lnTo>
                    <a:pt x="6684" y="666"/>
                  </a:lnTo>
                  <a:lnTo>
                    <a:pt x="6648" y="666"/>
                  </a:lnTo>
                  <a:lnTo>
                    <a:pt x="6630" y="660"/>
                  </a:lnTo>
                  <a:lnTo>
                    <a:pt x="6594" y="660"/>
                  </a:lnTo>
                  <a:lnTo>
                    <a:pt x="6582" y="654"/>
                  </a:lnTo>
                  <a:lnTo>
                    <a:pt x="6576" y="648"/>
                  </a:lnTo>
                  <a:lnTo>
                    <a:pt x="6552" y="636"/>
                  </a:lnTo>
                  <a:lnTo>
                    <a:pt x="6534" y="630"/>
                  </a:lnTo>
                  <a:lnTo>
                    <a:pt x="6522" y="624"/>
                  </a:lnTo>
                  <a:lnTo>
                    <a:pt x="6498" y="624"/>
                  </a:lnTo>
                  <a:lnTo>
                    <a:pt x="6486" y="630"/>
                  </a:lnTo>
                  <a:lnTo>
                    <a:pt x="6474" y="612"/>
                  </a:lnTo>
                  <a:lnTo>
                    <a:pt x="6438" y="612"/>
                  </a:lnTo>
                  <a:lnTo>
                    <a:pt x="6372" y="606"/>
                  </a:lnTo>
                  <a:lnTo>
                    <a:pt x="6408" y="594"/>
                  </a:lnTo>
                  <a:lnTo>
                    <a:pt x="6372" y="570"/>
                  </a:lnTo>
                  <a:lnTo>
                    <a:pt x="6360" y="570"/>
                  </a:lnTo>
                  <a:lnTo>
                    <a:pt x="6324" y="564"/>
                  </a:lnTo>
                  <a:lnTo>
                    <a:pt x="6282" y="558"/>
                  </a:lnTo>
                  <a:lnTo>
                    <a:pt x="6246" y="558"/>
                  </a:lnTo>
                  <a:lnTo>
                    <a:pt x="6228" y="564"/>
                  </a:lnTo>
                  <a:lnTo>
                    <a:pt x="6228" y="594"/>
                  </a:lnTo>
                  <a:lnTo>
                    <a:pt x="6222" y="600"/>
                  </a:lnTo>
                  <a:lnTo>
                    <a:pt x="6192" y="600"/>
                  </a:lnTo>
                  <a:lnTo>
                    <a:pt x="6180" y="594"/>
                  </a:lnTo>
                  <a:lnTo>
                    <a:pt x="6168" y="594"/>
                  </a:lnTo>
                  <a:lnTo>
                    <a:pt x="6186" y="582"/>
                  </a:lnTo>
                  <a:lnTo>
                    <a:pt x="6168" y="570"/>
                  </a:lnTo>
                  <a:lnTo>
                    <a:pt x="6096" y="570"/>
                  </a:lnTo>
                  <a:lnTo>
                    <a:pt x="6114" y="558"/>
                  </a:lnTo>
                  <a:lnTo>
                    <a:pt x="6156" y="558"/>
                  </a:lnTo>
                  <a:lnTo>
                    <a:pt x="6216" y="588"/>
                  </a:lnTo>
                  <a:lnTo>
                    <a:pt x="6216" y="564"/>
                  </a:lnTo>
                  <a:lnTo>
                    <a:pt x="6162" y="540"/>
                  </a:lnTo>
                  <a:lnTo>
                    <a:pt x="6048" y="546"/>
                  </a:lnTo>
                  <a:lnTo>
                    <a:pt x="6048" y="534"/>
                  </a:lnTo>
                  <a:lnTo>
                    <a:pt x="5928" y="540"/>
                  </a:lnTo>
                  <a:lnTo>
                    <a:pt x="5880" y="522"/>
                  </a:lnTo>
                  <a:lnTo>
                    <a:pt x="5862" y="522"/>
                  </a:lnTo>
                  <a:lnTo>
                    <a:pt x="5898" y="546"/>
                  </a:lnTo>
                  <a:lnTo>
                    <a:pt x="5850" y="546"/>
                  </a:lnTo>
                  <a:lnTo>
                    <a:pt x="5838" y="552"/>
                  </a:lnTo>
                  <a:lnTo>
                    <a:pt x="5832" y="552"/>
                  </a:lnTo>
                  <a:lnTo>
                    <a:pt x="5832" y="558"/>
                  </a:lnTo>
                  <a:lnTo>
                    <a:pt x="5844" y="564"/>
                  </a:lnTo>
                  <a:lnTo>
                    <a:pt x="5850" y="570"/>
                  </a:lnTo>
                  <a:lnTo>
                    <a:pt x="5862" y="576"/>
                  </a:lnTo>
                  <a:lnTo>
                    <a:pt x="5892" y="576"/>
                  </a:lnTo>
                  <a:lnTo>
                    <a:pt x="5892" y="582"/>
                  </a:lnTo>
                  <a:lnTo>
                    <a:pt x="5952" y="618"/>
                  </a:lnTo>
                  <a:lnTo>
                    <a:pt x="5904" y="618"/>
                  </a:lnTo>
                  <a:lnTo>
                    <a:pt x="5898" y="612"/>
                  </a:lnTo>
                  <a:lnTo>
                    <a:pt x="5886" y="606"/>
                  </a:lnTo>
                  <a:lnTo>
                    <a:pt x="5874" y="606"/>
                  </a:lnTo>
                  <a:lnTo>
                    <a:pt x="5862" y="600"/>
                  </a:lnTo>
                  <a:lnTo>
                    <a:pt x="5844" y="618"/>
                  </a:lnTo>
                  <a:lnTo>
                    <a:pt x="5868" y="636"/>
                  </a:lnTo>
                  <a:lnTo>
                    <a:pt x="5814" y="630"/>
                  </a:lnTo>
                  <a:lnTo>
                    <a:pt x="5808" y="630"/>
                  </a:lnTo>
                  <a:lnTo>
                    <a:pt x="5802" y="624"/>
                  </a:lnTo>
                  <a:lnTo>
                    <a:pt x="5784" y="618"/>
                  </a:lnTo>
                  <a:lnTo>
                    <a:pt x="5766" y="618"/>
                  </a:lnTo>
                  <a:lnTo>
                    <a:pt x="5754" y="612"/>
                  </a:lnTo>
                  <a:lnTo>
                    <a:pt x="5736" y="606"/>
                  </a:lnTo>
                  <a:lnTo>
                    <a:pt x="5724" y="606"/>
                  </a:lnTo>
                  <a:lnTo>
                    <a:pt x="5712" y="612"/>
                  </a:lnTo>
                  <a:lnTo>
                    <a:pt x="5700" y="612"/>
                  </a:lnTo>
                  <a:lnTo>
                    <a:pt x="5688" y="618"/>
                  </a:lnTo>
                  <a:lnTo>
                    <a:pt x="5682" y="624"/>
                  </a:lnTo>
                  <a:lnTo>
                    <a:pt x="5676" y="624"/>
                  </a:lnTo>
                  <a:lnTo>
                    <a:pt x="5610" y="618"/>
                  </a:lnTo>
                  <a:lnTo>
                    <a:pt x="5604" y="618"/>
                  </a:lnTo>
                  <a:lnTo>
                    <a:pt x="5598" y="612"/>
                  </a:lnTo>
                  <a:lnTo>
                    <a:pt x="5562" y="594"/>
                  </a:lnTo>
                  <a:lnTo>
                    <a:pt x="5556" y="594"/>
                  </a:lnTo>
                  <a:lnTo>
                    <a:pt x="5550" y="588"/>
                  </a:lnTo>
                  <a:lnTo>
                    <a:pt x="5538" y="588"/>
                  </a:lnTo>
                  <a:lnTo>
                    <a:pt x="5538" y="606"/>
                  </a:lnTo>
                  <a:lnTo>
                    <a:pt x="5544" y="612"/>
                  </a:lnTo>
                  <a:lnTo>
                    <a:pt x="5550" y="624"/>
                  </a:lnTo>
                  <a:lnTo>
                    <a:pt x="5556" y="630"/>
                  </a:lnTo>
                  <a:lnTo>
                    <a:pt x="5562" y="642"/>
                  </a:lnTo>
                  <a:lnTo>
                    <a:pt x="5562" y="660"/>
                  </a:lnTo>
                  <a:lnTo>
                    <a:pt x="5556" y="666"/>
                  </a:lnTo>
                  <a:lnTo>
                    <a:pt x="5532" y="660"/>
                  </a:lnTo>
                  <a:lnTo>
                    <a:pt x="5424" y="624"/>
                  </a:lnTo>
                  <a:lnTo>
                    <a:pt x="5412" y="618"/>
                  </a:lnTo>
                  <a:lnTo>
                    <a:pt x="5406" y="618"/>
                  </a:lnTo>
                  <a:lnTo>
                    <a:pt x="5400" y="612"/>
                  </a:lnTo>
                  <a:lnTo>
                    <a:pt x="5394" y="600"/>
                  </a:lnTo>
                  <a:lnTo>
                    <a:pt x="5382" y="594"/>
                  </a:lnTo>
                  <a:lnTo>
                    <a:pt x="5376" y="588"/>
                  </a:lnTo>
                  <a:lnTo>
                    <a:pt x="5376" y="606"/>
                  </a:lnTo>
                  <a:lnTo>
                    <a:pt x="5322" y="588"/>
                  </a:lnTo>
                  <a:lnTo>
                    <a:pt x="5292" y="570"/>
                  </a:lnTo>
                  <a:lnTo>
                    <a:pt x="5298" y="570"/>
                  </a:lnTo>
                  <a:lnTo>
                    <a:pt x="5304" y="576"/>
                  </a:lnTo>
                  <a:lnTo>
                    <a:pt x="5328" y="576"/>
                  </a:lnTo>
                  <a:lnTo>
                    <a:pt x="5340" y="582"/>
                  </a:lnTo>
                  <a:lnTo>
                    <a:pt x="5352" y="582"/>
                  </a:lnTo>
                  <a:lnTo>
                    <a:pt x="5358" y="576"/>
                  </a:lnTo>
                  <a:lnTo>
                    <a:pt x="5358" y="570"/>
                  </a:lnTo>
                  <a:lnTo>
                    <a:pt x="5346" y="564"/>
                  </a:lnTo>
                  <a:lnTo>
                    <a:pt x="5334" y="552"/>
                  </a:lnTo>
                  <a:lnTo>
                    <a:pt x="5292" y="552"/>
                  </a:lnTo>
                  <a:lnTo>
                    <a:pt x="5304" y="540"/>
                  </a:lnTo>
                  <a:lnTo>
                    <a:pt x="5298" y="534"/>
                  </a:lnTo>
                  <a:lnTo>
                    <a:pt x="5286" y="528"/>
                  </a:lnTo>
                  <a:lnTo>
                    <a:pt x="5256" y="528"/>
                  </a:lnTo>
                  <a:lnTo>
                    <a:pt x="5268" y="510"/>
                  </a:lnTo>
                  <a:lnTo>
                    <a:pt x="5262" y="510"/>
                  </a:lnTo>
                  <a:lnTo>
                    <a:pt x="5256" y="504"/>
                  </a:lnTo>
                  <a:lnTo>
                    <a:pt x="5232" y="504"/>
                  </a:lnTo>
                  <a:lnTo>
                    <a:pt x="5220" y="498"/>
                  </a:lnTo>
                  <a:lnTo>
                    <a:pt x="5208" y="498"/>
                  </a:lnTo>
                  <a:lnTo>
                    <a:pt x="5202" y="492"/>
                  </a:lnTo>
                  <a:lnTo>
                    <a:pt x="5190" y="492"/>
                  </a:lnTo>
                  <a:lnTo>
                    <a:pt x="5184" y="486"/>
                  </a:lnTo>
                  <a:lnTo>
                    <a:pt x="5142" y="486"/>
                  </a:lnTo>
                  <a:lnTo>
                    <a:pt x="5130" y="492"/>
                  </a:lnTo>
                  <a:lnTo>
                    <a:pt x="5094" y="492"/>
                  </a:lnTo>
                  <a:lnTo>
                    <a:pt x="5076" y="486"/>
                  </a:lnTo>
                  <a:lnTo>
                    <a:pt x="5070" y="480"/>
                  </a:lnTo>
                  <a:lnTo>
                    <a:pt x="5064" y="480"/>
                  </a:lnTo>
                  <a:lnTo>
                    <a:pt x="5040" y="486"/>
                  </a:lnTo>
                  <a:lnTo>
                    <a:pt x="5040" y="474"/>
                  </a:lnTo>
                  <a:lnTo>
                    <a:pt x="4992" y="468"/>
                  </a:lnTo>
                  <a:lnTo>
                    <a:pt x="4980" y="456"/>
                  </a:lnTo>
                  <a:lnTo>
                    <a:pt x="4974" y="474"/>
                  </a:lnTo>
                  <a:lnTo>
                    <a:pt x="4956" y="480"/>
                  </a:lnTo>
                  <a:lnTo>
                    <a:pt x="4986" y="498"/>
                  </a:lnTo>
                  <a:lnTo>
                    <a:pt x="5010" y="528"/>
                  </a:lnTo>
                  <a:lnTo>
                    <a:pt x="4962" y="522"/>
                  </a:lnTo>
                  <a:lnTo>
                    <a:pt x="4956" y="516"/>
                  </a:lnTo>
                  <a:lnTo>
                    <a:pt x="4890" y="522"/>
                  </a:lnTo>
                  <a:lnTo>
                    <a:pt x="4872" y="528"/>
                  </a:lnTo>
                  <a:lnTo>
                    <a:pt x="4872" y="516"/>
                  </a:lnTo>
                  <a:lnTo>
                    <a:pt x="4824" y="522"/>
                  </a:lnTo>
                  <a:lnTo>
                    <a:pt x="4818" y="510"/>
                  </a:lnTo>
                  <a:lnTo>
                    <a:pt x="4764" y="510"/>
                  </a:lnTo>
                  <a:lnTo>
                    <a:pt x="4728" y="504"/>
                  </a:lnTo>
                  <a:lnTo>
                    <a:pt x="4746" y="480"/>
                  </a:lnTo>
                  <a:lnTo>
                    <a:pt x="4620" y="480"/>
                  </a:lnTo>
                  <a:lnTo>
                    <a:pt x="4608" y="468"/>
                  </a:lnTo>
                  <a:lnTo>
                    <a:pt x="4602" y="474"/>
                  </a:lnTo>
                  <a:lnTo>
                    <a:pt x="4590" y="468"/>
                  </a:lnTo>
                  <a:lnTo>
                    <a:pt x="4542" y="474"/>
                  </a:lnTo>
                  <a:lnTo>
                    <a:pt x="4548" y="486"/>
                  </a:lnTo>
                  <a:lnTo>
                    <a:pt x="4488" y="480"/>
                  </a:lnTo>
                  <a:lnTo>
                    <a:pt x="4476" y="486"/>
                  </a:lnTo>
                  <a:lnTo>
                    <a:pt x="4506" y="498"/>
                  </a:lnTo>
                  <a:lnTo>
                    <a:pt x="4464" y="492"/>
                  </a:lnTo>
                  <a:lnTo>
                    <a:pt x="4464" y="474"/>
                  </a:lnTo>
                  <a:lnTo>
                    <a:pt x="4434" y="456"/>
                  </a:lnTo>
                  <a:lnTo>
                    <a:pt x="4416" y="456"/>
                  </a:lnTo>
                  <a:lnTo>
                    <a:pt x="4428" y="474"/>
                  </a:lnTo>
                  <a:lnTo>
                    <a:pt x="4374" y="474"/>
                  </a:lnTo>
                  <a:lnTo>
                    <a:pt x="4368" y="468"/>
                  </a:lnTo>
                  <a:lnTo>
                    <a:pt x="4356" y="468"/>
                  </a:lnTo>
                  <a:lnTo>
                    <a:pt x="4350" y="456"/>
                  </a:lnTo>
                  <a:lnTo>
                    <a:pt x="4320" y="456"/>
                  </a:lnTo>
                  <a:lnTo>
                    <a:pt x="4296" y="444"/>
                  </a:lnTo>
                  <a:lnTo>
                    <a:pt x="4266" y="468"/>
                  </a:lnTo>
                  <a:lnTo>
                    <a:pt x="4320" y="474"/>
                  </a:lnTo>
                  <a:lnTo>
                    <a:pt x="4332" y="474"/>
                  </a:lnTo>
                  <a:lnTo>
                    <a:pt x="4326" y="480"/>
                  </a:lnTo>
                  <a:lnTo>
                    <a:pt x="4314" y="486"/>
                  </a:lnTo>
                  <a:lnTo>
                    <a:pt x="4308" y="492"/>
                  </a:lnTo>
                  <a:lnTo>
                    <a:pt x="4272" y="492"/>
                  </a:lnTo>
                  <a:lnTo>
                    <a:pt x="4266" y="498"/>
                  </a:lnTo>
                  <a:lnTo>
                    <a:pt x="4254" y="504"/>
                  </a:lnTo>
                  <a:lnTo>
                    <a:pt x="4182" y="504"/>
                  </a:lnTo>
                  <a:lnTo>
                    <a:pt x="4146" y="510"/>
                  </a:lnTo>
                  <a:lnTo>
                    <a:pt x="4134" y="534"/>
                  </a:lnTo>
                  <a:lnTo>
                    <a:pt x="4110" y="528"/>
                  </a:lnTo>
                  <a:lnTo>
                    <a:pt x="4110" y="516"/>
                  </a:lnTo>
                  <a:lnTo>
                    <a:pt x="4116" y="504"/>
                  </a:lnTo>
                  <a:lnTo>
                    <a:pt x="4122" y="498"/>
                  </a:lnTo>
                  <a:lnTo>
                    <a:pt x="4134" y="492"/>
                  </a:lnTo>
                  <a:lnTo>
                    <a:pt x="4152" y="492"/>
                  </a:lnTo>
                  <a:lnTo>
                    <a:pt x="4164" y="480"/>
                  </a:lnTo>
                  <a:lnTo>
                    <a:pt x="4206" y="474"/>
                  </a:lnTo>
                  <a:lnTo>
                    <a:pt x="4248" y="438"/>
                  </a:lnTo>
                  <a:lnTo>
                    <a:pt x="4248" y="426"/>
                  </a:lnTo>
                  <a:lnTo>
                    <a:pt x="4254" y="420"/>
                  </a:lnTo>
                  <a:lnTo>
                    <a:pt x="4266" y="414"/>
                  </a:lnTo>
                  <a:lnTo>
                    <a:pt x="4278" y="414"/>
                  </a:lnTo>
                  <a:lnTo>
                    <a:pt x="4290" y="408"/>
                  </a:lnTo>
                  <a:lnTo>
                    <a:pt x="4302" y="408"/>
                  </a:lnTo>
                  <a:lnTo>
                    <a:pt x="4320" y="402"/>
                  </a:lnTo>
                  <a:lnTo>
                    <a:pt x="4332" y="402"/>
                  </a:lnTo>
                  <a:lnTo>
                    <a:pt x="4344" y="396"/>
                  </a:lnTo>
                  <a:lnTo>
                    <a:pt x="4350" y="390"/>
                  </a:lnTo>
                  <a:lnTo>
                    <a:pt x="4356" y="378"/>
                  </a:lnTo>
                  <a:lnTo>
                    <a:pt x="4350" y="366"/>
                  </a:lnTo>
                  <a:lnTo>
                    <a:pt x="4344" y="360"/>
                  </a:lnTo>
                  <a:lnTo>
                    <a:pt x="4332" y="354"/>
                  </a:lnTo>
                  <a:lnTo>
                    <a:pt x="4326" y="348"/>
                  </a:lnTo>
                  <a:lnTo>
                    <a:pt x="4290" y="348"/>
                  </a:lnTo>
                  <a:lnTo>
                    <a:pt x="4320" y="336"/>
                  </a:lnTo>
                  <a:lnTo>
                    <a:pt x="4314" y="330"/>
                  </a:lnTo>
                  <a:lnTo>
                    <a:pt x="4302" y="324"/>
                  </a:lnTo>
                  <a:lnTo>
                    <a:pt x="4290" y="312"/>
                  </a:lnTo>
                  <a:lnTo>
                    <a:pt x="4284" y="312"/>
                  </a:lnTo>
                  <a:lnTo>
                    <a:pt x="4278" y="318"/>
                  </a:lnTo>
                  <a:lnTo>
                    <a:pt x="4254" y="318"/>
                  </a:lnTo>
                  <a:lnTo>
                    <a:pt x="4248" y="312"/>
                  </a:lnTo>
                  <a:lnTo>
                    <a:pt x="4242" y="300"/>
                  </a:lnTo>
                  <a:lnTo>
                    <a:pt x="4236" y="294"/>
                  </a:lnTo>
                  <a:lnTo>
                    <a:pt x="4194" y="294"/>
                  </a:lnTo>
                  <a:lnTo>
                    <a:pt x="4188" y="300"/>
                  </a:lnTo>
                  <a:lnTo>
                    <a:pt x="4182" y="300"/>
                  </a:lnTo>
                  <a:lnTo>
                    <a:pt x="4128" y="288"/>
                  </a:lnTo>
                  <a:lnTo>
                    <a:pt x="3990" y="282"/>
                  </a:lnTo>
                  <a:lnTo>
                    <a:pt x="3990" y="300"/>
                  </a:lnTo>
                  <a:lnTo>
                    <a:pt x="3924" y="300"/>
                  </a:lnTo>
                  <a:lnTo>
                    <a:pt x="3942" y="282"/>
                  </a:lnTo>
                  <a:lnTo>
                    <a:pt x="3942" y="276"/>
                  </a:lnTo>
                  <a:lnTo>
                    <a:pt x="3936" y="270"/>
                  </a:lnTo>
                  <a:lnTo>
                    <a:pt x="3912" y="264"/>
                  </a:lnTo>
                  <a:lnTo>
                    <a:pt x="3882" y="264"/>
                  </a:lnTo>
                  <a:lnTo>
                    <a:pt x="3852" y="270"/>
                  </a:lnTo>
                  <a:lnTo>
                    <a:pt x="3840" y="270"/>
                  </a:lnTo>
                  <a:lnTo>
                    <a:pt x="3780" y="264"/>
                  </a:lnTo>
                  <a:lnTo>
                    <a:pt x="3792" y="264"/>
                  </a:lnTo>
                  <a:lnTo>
                    <a:pt x="3810" y="258"/>
                  </a:lnTo>
                  <a:lnTo>
                    <a:pt x="3822" y="258"/>
                  </a:lnTo>
                  <a:lnTo>
                    <a:pt x="3834" y="252"/>
                  </a:lnTo>
                  <a:lnTo>
                    <a:pt x="3840" y="252"/>
                  </a:lnTo>
                  <a:lnTo>
                    <a:pt x="3840" y="246"/>
                  </a:lnTo>
                  <a:lnTo>
                    <a:pt x="3834" y="240"/>
                  </a:lnTo>
                  <a:lnTo>
                    <a:pt x="3822" y="240"/>
                  </a:lnTo>
                  <a:lnTo>
                    <a:pt x="3804" y="234"/>
                  </a:lnTo>
                  <a:lnTo>
                    <a:pt x="3762" y="234"/>
                  </a:lnTo>
                  <a:lnTo>
                    <a:pt x="3720" y="228"/>
                  </a:lnTo>
                  <a:lnTo>
                    <a:pt x="3714" y="240"/>
                  </a:lnTo>
                  <a:lnTo>
                    <a:pt x="3684" y="240"/>
                  </a:lnTo>
                  <a:lnTo>
                    <a:pt x="3672" y="246"/>
                  </a:lnTo>
                  <a:lnTo>
                    <a:pt x="3660" y="246"/>
                  </a:lnTo>
                  <a:lnTo>
                    <a:pt x="3648" y="252"/>
                  </a:lnTo>
                  <a:lnTo>
                    <a:pt x="3648" y="258"/>
                  </a:lnTo>
                  <a:lnTo>
                    <a:pt x="3654" y="270"/>
                  </a:lnTo>
                  <a:lnTo>
                    <a:pt x="3678" y="282"/>
                  </a:lnTo>
                  <a:lnTo>
                    <a:pt x="3696" y="294"/>
                  </a:lnTo>
                  <a:lnTo>
                    <a:pt x="3708" y="294"/>
                  </a:lnTo>
                  <a:lnTo>
                    <a:pt x="3714" y="300"/>
                  </a:lnTo>
                  <a:lnTo>
                    <a:pt x="3720" y="300"/>
                  </a:lnTo>
                  <a:lnTo>
                    <a:pt x="3576" y="294"/>
                  </a:lnTo>
                  <a:lnTo>
                    <a:pt x="3630" y="312"/>
                  </a:lnTo>
                  <a:lnTo>
                    <a:pt x="3576" y="324"/>
                  </a:lnTo>
                  <a:lnTo>
                    <a:pt x="3564" y="330"/>
                  </a:lnTo>
                  <a:lnTo>
                    <a:pt x="3534" y="336"/>
                  </a:lnTo>
                  <a:lnTo>
                    <a:pt x="3498" y="342"/>
                  </a:lnTo>
                  <a:lnTo>
                    <a:pt x="3474" y="342"/>
                  </a:lnTo>
                  <a:lnTo>
                    <a:pt x="3468" y="336"/>
                  </a:lnTo>
                  <a:lnTo>
                    <a:pt x="3474" y="324"/>
                  </a:lnTo>
                  <a:lnTo>
                    <a:pt x="3486" y="312"/>
                  </a:lnTo>
                  <a:lnTo>
                    <a:pt x="3420" y="312"/>
                  </a:lnTo>
                  <a:lnTo>
                    <a:pt x="3408" y="318"/>
                  </a:lnTo>
                  <a:lnTo>
                    <a:pt x="3390" y="318"/>
                  </a:lnTo>
                  <a:lnTo>
                    <a:pt x="3378" y="324"/>
                  </a:lnTo>
                  <a:lnTo>
                    <a:pt x="3366" y="336"/>
                  </a:lnTo>
                  <a:lnTo>
                    <a:pt x="3348" y="336"/>
                  </a:lnTo>
                  <a:lnTo>
                    <a:pt x="3318" y="342"/>
                  </a:lnTo>
                  <a:lnTo>
                    <a:pt x="3276" y="342"/>
                  </a:lnTo>
                  <a:lnTo>
                    <a:pt x="3246" y="348"/>
                  </a:lnTo>
                  <a:lnTo>
                    <a:pt x="3234" y="354"/>
                  </a:lnTo>
                  <a:lnTo>
                    <a:pt x="3216" y="354"/>
                  </a:lnTo>
                  <a:lnTo>
                    <a:pt x="3204" y="360"/>
                  </a:lnTo>
                  <a:lnTo>
                    <a:pt x="3186" y="360"/>
                  </a:lnTo>
                  <a:lnTo>
                    <a:pt x="3180" y="366"/>
                  </a:lnTo>
                  <a:lnTo>
                    <a:pt x="3174" y="366"/>
                  </a:lnTo>
                  <a:lnTo>
                    <a:pt x="3132" y="396"/>
                  </a:lnTo>
                  <a:lnTo>
                    <a:pt x="3114" y="396"/>
                  </a:lnTo>
                  <a:lnTo>
                    <a:pt x="3108" y="402"/>
                  </a:lnTo>
                  <a:lnTo>
                    <a:pt x="3102" y="402"/>
                  </a:lnTo>
                  <a:lnTo>
                    <a:pt x="3096" y="408"/>
                  </a:lnTo>
                  <a:lnTo>
                    <a:pt x="3102" y="414"/>
                  </a:lnTo>
                  <a:lnTo>
                    <a:pt x="3120" y="426"/>
                  </a:lnTo>
                  <a:lnTo>
                    <a:pt x="3132" y="438"/>
                  </a:lnTo>
                  <a:lnTo>
                    <a:pt x="3150" y="444"/>
                  </a:lnTo>
                  <a:lnTo>
                    <a:pt x="3156" y="450"/>
                  </a:lnTo>
                  <a:lnTo>
                    <a:pt x="3162" y="450"/>
                  </a:lnTo>
                  <a:lnTo>
                    <a:pt x="3120" y="462"/>
                  </a:lnTo>
                  <a:lnTo>
                    <a:pt x="3096" y="474"/>
                  </a:lnTo>
                  <a:lnTo>
                    <a:pt x="2994" y="474"/>
                  </a:lnTo>
                  <a:lnTo>
                    <a:pt x="2988" y="480"/>
                  </a:lnTo>
                  <a:lnTo>
                    <a:pt x="2952" y="468"/>
                  </a:lnTo>
                  <a:lnTo>
                    <a:pt x="2934" y="474"/>
                  </a:lnTo>
                  <a:lnTo>
                    <a:pt x="2880" y="474"/>
                  </a:lnTo>
                  <a:lnTo>
                    <a:pt x="2874" y="480"/>
                  </a:lnTo>
                  <a:lnTo>
                    <a:pt x="2874" y="498"/>
                  </a:lnTo>
                  <a:lnTo>
                    <a:pt x="2880" y="510"/>
                  </a:lnTo>
                  <a:lnTo>
                    <a:pt x="2892" y="522"/>
                  </a:lnTo>
                  <a:lnTo>
                    <a:pt x="2898" y="522"/>
                  </a:lnTo>
                  <a:lnTo>
                    <a:pt x="2904" y="528"/>
                  </a:lnTo>
                  <a:lnTo>
                    <a:pt x="2910" y="540"/>
                  </a:lnTo>
                  <a:lnTo>
                    <a:pt x="2916" y="546"/>
                  </a:lnTo>
                  <a:lnTo>
                    <a:pt x="2922" y="546"/>
                  </a:lnTo>
                  <a:lnTo>
                    <a:pt x="2928" y="552"/>
                  </a:lnTo>
                  <a:lnTo>
                    <a:pt x="2940" y="552"/>
                  </a:lnTo>
                  <a:lnTo>
                    <a:pt x="2952" y="558"/>
                  </a:lnTo>
                  <a:lnTo>
                    <a:pt x="2964" y="558"/>
                  </a:lnTo>
                  <a:lnTo>
                    <a:pt x="2976" y="564"/>
                  </a:lnTo>
                  <a:lnTo>
                    <a:pt x="2994" y="564"/>
                  </a:lnTo>
                  <a:lnTo>
                    <a:pt x="3012" y="570"/>
                  </a:lnTo>
                  <a:lnTo>
                    <a:pt x="3024" y="570"/>
                  </a:lnTo>
                  <a:lnTo>
                    <a:pt x="3036" y="576"/>
                  </a:lnTo>
                  <a:lnTo>
                    <a:pt x="3042" y="576"/>
                  </a:lnTo>
                  <a:lnTo>
                    <a:pt x="3054" y="588"/>
                  </a:lnTo>
                  <a:lnTo>
                    <a:pt x="3054" y="594"/>
                  </a:lnTo>
                  <a:lnTo>
                    <a:pt x="3060" y="600"/>
                  </a:lnTo>
                  <a:lnTo>
                    <a:pt x="3030" y="600"/>
                  </a:lnTo>
                  <a:lnTo>
                    <a:pt x="3012" y="606"/>
                  </a:lnTo>
                  <a:lnTo>
                    <a:pt x="3000" y="606"/>
                  </a:lnTo>
                  <a:lnTo>
                    <a:pt x="2964" y="588"/>
                  </a:lnTo>
                  <a:lnTo>
                    <a:pt x="2928" y="576"/>
                  </a:lnTo>
                  <a:lnTo>
                    <a:pt x="2904" y="570"/>
                  </a:lnTo>
                  <a:lnTo>
                    <a:pt x="2886" y="564"/>
                  </a:lnTo>
                  <a:lnTo>
                    <a:pt x="2862" y="564"/>
                  </a:lnTo>
                  <a:lnTo>
                    <a:pt x="2844" y="558"/>
                  </a:lnTo>
                  <a:lnTo>
                    <a:pt x="2802" y="558"/>
                  </a:lnTo>
                  <a:lnTo>
                    <a:pt x="2796" y="564"/>
                  </a:lnTo>
                  <a:lnTo>
                    <a:pt x="2796" y="576"/>
                  </a:lnTo>
                  <a:lnTo>
                    <a:pt x="2802" y="582"/>
                  </a:lnTo>
                  <a:lnTo>
                    <a:pt x="2808" y="582"/>
                  </a:lnTo>
                  <a:lnTo>
                    <a:pt x="2820" y="594"/>
                  </a:lnTo>
                  <a:lnTo>
                    <a:pt x="2784" y="594"/>
                  </a:lnTo>
                  <a:lnTo>
                    <a:pt x="2772" y="582"/>
                  </a:lnTo>
                  <a:lnTo>
                    <a:pt x="2754" y="582"/>
                  </a:lnTo>
                  <a:lnTo>
                    <a:pt x="2748" y="576"/>
                  </a:lnTo>
                  <a:lnTo>
                    <a:pt x="2724" y="576"/>
                  </a:lnTo>
                  <a:lnTo>
                    <a:pt x="2724" y="582"/>
                  </a:lnTo>
                  <a:lnTo>
                    <a:pt x="2730" y="600"/>
                  </a:lnTo>
                  <a:lnTo>
                    <a:pt x="2736" y="612"/>
                  </a:lnTo>
                  <a:lnTo>
                    <a:pt x="2748" y="618"/>
                  </a:lnTo>
                  <a:lnTo>
                    <a:pt x="2766" y="624"/>
                  </a:lnTo>
                  <a:lnTo>
                    <a:pt x="2802" y="624"/>
                  </a:lnTo>
                  <a:lnTo>
                    <a:pt x="2820" y="630"/>
                  </a:lnTo>
                  <a:lnTo>
                    <a:pt x="2844" y="630"/>
                  </a:lnTo>
                  <a:lnTo>
                    <a:pt x="2856" y="636"/>
                  </a:lnTo>
                  <a:lnTo>
                    <a:pt x="2862" y="648"/>
                  </a:lnTo>
                  <a:lnTo>
                    <a:pt x="2874" y="654"/>
                  </a:lnTo>
                  <a:lnTo>
                    <a:pt x="2844" y="654"/>
                  </a:lnTo>
                  <a:lnTo>
                    <a:pt x="2838" y="648"/>
                  </a:lnTo>
                  <a:lnTo>
                    <a:pt x="2826" y="642"/>
                  </a:lnTo>
                  <a:lnTo>
                    <a:pt x="2772" y="642"/>
                  </a:lnTo>
                  <a:lnTo>
                    <a:pt x="2760" y="636"/>
                  </a:lnTo>
                  <a:lnTo>
                    <a:pt x="2730" y="636"/>
                  </a:lnTo>
                  <a:lnTo>
                    <a:pt x="2724" y="624"/>
                  </a:lnTo>
                  <a:lnTo>
                    <a:pt x="2700" y="624"/>
                  </a:lnTo>
                  <a:lnTo>
                    <a:pt x="2694" y="606"/>
                  </a:lnTo>
                  <a:lnTo>
                    <a:pt x="2664" y="594"/>
                  </a:lnTo>
                  <a:lnTo>
                    <a:pt x="2670" y="588"/>
                  </a:lnTo>
                  <a:lnTo>
                    <a:pt x="2682" y="582"/>
                  </a:lnTo>
                  <a:lnTo>
                    <a:pt x="2688" y="576"/>
                  </a:lnTo>
                  <a:lnTo>
                    <a:pt x="2688" y="564"/>
                  </a:lnTo>
                  <a:lnTo>
                    <a:pt x="2658" y="534"/>
                  </a:lnTo>
                  <a:lnTo>
                    <a:pt x="2646" y="528"/>
                  </a:lnTo>
                  <a:lnTo>
                    <a:pt x="2616" y="528"/>
                  </a:lnTo>
                  <a:lnTo>
                    <a:pt x="2628" y="534"/>
                  </a:lnTo>
                  <a:lnTo>
                    <a:pt x="2652" y="558"/>
                  </a:lnTo>
                  <a:lnTo>
                    <a:pt x="2640" y="570"/>
                  </a:lnTo>
                  <a:lnTo>
                    <a:pt x="2616" y="582"/>
                  </a:lnTo>
                  <a:lnTo>
                    <a:pt x="2604" y="582"/>
                  </a:lnTo>
                  <a:lnTo>
                    <a:pt x="2586" y="624"/>
                  </a:lnTo>
                  <a:lnTo>
                    <a:pt x="2658" y="660"/>
                  </a:lnTo>
                  <a:lnTo>
                    <a:pt x="2676" y="660"/>
                  </a:lnTo>
                  <a:lnTo>
                    <a:pt x="2676" y="696"/>
                  </a:lnTo>
                  <a:lnTo>
                    <a:pt x="2670" y="708"/>
                  </a:lnTo>
                  <a:lnTo>
                    <a:pt x="2670" y="720"/>
                  </a:lnTo>
                  <a:lnTo>
                    <a:pt x="2676" y="738"/>
                  </a:lnTo>
                  <a:lnTo>
                    <a:pt x="2712" y="744"/>
                  </a:lnTo>
                  <a:lnTo>
                    <a:pt x="2712" y="768"/>
                  </a:lnTo>
                  <a:lnTo>
                    <a:pt x="2772" y="780"/>
                  </a:lnTo>
                  <a:lnTo>
                    <a:pt x="2778" y="780"/>
                  </a:lnTo>
                  <a:lnTo>
                    <a:pt x="2784" y="774"/>
                  </a:lnTo>
                  <a:lnTo>
                    <a:pt x="2796" y="774"/>
                  </a:lnTo>
                  <a:lnTo>
                    <a:pt x="2814" y="768"/>
                  </a:lnTo>
                  <a:lnTo>
                    <a:pt x="2850" y="768"/>
                  </a:lnTo>
                  <a:lnTo>
                    <a:pt x="2868" y="774"/>
                  </a:lnTo>
                  <a:lnTo>
                    <a:pt x="2874" y="780"/>
                  </a:lnTo>
                  <a:lnTo>
                    <a:pt x="2886" y="786"/>
                  </a:lnTo>
                  <a:lnTo>
                    <a:pt x="2904" y="786"/>
                  </a:lnTo>
                  <a:lnTo>
                    <a:pt x="2916" y="792"/>
                  </a:lnTo>
                  <a:lnTo>
                    <a:pt x="2952" y="804"/>
                  </a:lnTo>
                  <a:lnTo>
                    <a:pt x="2976" y="828"/>
                  </a:lnTo>
                  <a:lnTo>
                    <a:pt x="2976" y="834"/>
                  </a:lnTo>
                  <a:lnTo>
                    <a:pt x="2964" y="834"/>
                  </a:lnTo>
                  <a:lnTo>
                    <a:pt x="2958" y="840"/>
                  </a:lnTo>
                  <a:lnTo>
                    <a:pt x="2946" y="840"/>
                  </a:lnTo>
                  <a:lnTo>
                    <a:pt x="2940" y="846"/>
                  </a:lnTo>
                  <a:lnTo>
                    <a:pt x="2946" y="852"/>
                  </a:lnTo>
                  <a:lnTo>
                    <a:pt x="2958" y="858"/>
                  </a:lnTo>
                  <a:lnTo>
                    <a:pt x="2976" y="876"/>
                  </a:lnTo>
                  <a:lnTo>
                    <a:pt x="3024" y="876"/>
                  </a:lnTo>
                  <a:lnTo>
                    <a:pt x="3012" y="882"/>
                  </a:lnTo>
                  <a:lnTo>
                    <a:pt x="3006" y="882"/>
                  </a:lnTo>
                  <a:lnTo>
                    <a:pt x="2994" y="888"/>
                  </a:lnTo>
                  <a:lnTo>
                    <a:pt x="2970" y="888"/>
                  </a:lnTo>
                  <a:lnTo>
                    <a:pt x="2958" y="882"/>
                  </a:lnTo>
                  <a:lnTo>
                    <a:pt x="2952" y="876"/>
                  </a:lnTo>
                  <a:lnTo>
                    <a:pt x="2940" y="870"/>
                  </a:lnTo>
                  <a:lnTo>
                    <a:pt x="2940" y="858"/>
                  </a:lnTo>
                  <a:lnTo>
                    <a:pt x="2928" y="834"/>
                  </a:lnTo>
                  <a:lnTo>
                    <a:pt x="2916" y="822"/>
                  </a:lnTo>
                  <a:lnTo>
                    <a:pt x="2892" y="810"/>
                  </a:lnTo>
                  <a:lnTo>
                    <a:pt x="2886" y="804"/>
                  </a:lnTo>
                  <a:lnTo>
                    <a:pt x="2880" y="804"/>
                  </a:lnTo>
                  <a:lnTo>
                    <a:pt x="2874" y="798"/>
                  </a:lnTo>
                  <a:lnTo>
                    <a:pt x="2874" y="786"/>
                  </a:lnTo>
                  <a:lnTo>
                    <a:pt x="2868" y="780"/>
                  </a:lnTo>
                  <a:lnTo>
                    <a:pt x="2844" y="780"/>
                  </a:lnTo>
                  <a:lnTo>
                    <a:pt x="2832" y="786"/>
                  </a:lnTo>
                  <a:lnTo>
                    <a:pt x="2814" y="786"/>
                  </a:lnTo>
                  <a:lnTo>
                    <a:pt x="2802" y="792"/>
                  </a:lnTo>
                  <a:lnTo>
                    <a:pt x="2778" y="792"/>
                  </a:lnTo>
                  <a:lnTo>
                    <a:pt x="2760" y="810"/>
                  </a:lnTo>
                  <a:lnTo>
                    <a:pt x="2766" y="816"/>
                  </a:lnTo>
                  <a:lnTo>
                    <a:pt x="2772" y="828"/>
                  </a:lnTo>
                  <a:lnTo>
                    <a:pt x="2784" y="834"/>
                  </a:lnTo>
                  <a:lnTo>
                    <a:pt x="2802" y="852"/>
                  </a:lnTo>
                  <a:lnTo>
                    <a:pt x="2814" y="858"/>
                  </a:lnTo>
                  <a:lnTo>
                    <a:pt x="2814" y="864"/>
                  </a:lnTo>
                  <a:lnTo>
                    <a:pt x="2790" y="888"/>
                  </a:lnTo>
                  <a:lnTo>
                    <a:pt x="2784" y="888"/>
                  </a:lnTo>
                  <a:lnTo>
                    <a:pt x="2778" y="930"/>
                  </a:lnTo>
                  <a:lnTo>
                    <a:pt x="2736" y="948"/>
                  </a:lnTo>
                  <a:lnTo>
                    <a:pt x="2736" y="954"/>
                  </a:lnTo>
                  <a:lnTo>
                    <a:pt x="2730" y="966"/>
                  </a:lnTo>
                  <a:lnTo>
                    <a:pt x="2724" y="972"/>
                  </a:lnTo>
                  <a:lnTo>
                    <a:pt x="2694" y="972"/>
                  </a:lnTo>
                  <a:lnTo>
                    <a:pt x="2682" y="966"/>
                  </a:lnTo>
                  <a:lnTo>
                    <a:pt x="2652" y="966"/>
                  </a:lnTo>
                  <a:lnTo>
                    <a:pt x="2592" y="960"/>
                  </a:lnTo>
                  <a:lnTo>
                    <a:pt x="2586" y="960"/>
                  </a:lnTo>
                  <a:lnTo>
                    <a:pt x="2580" y="954"/>
                  </a:lnTo>
                  <a:lnTo>
                    <a:pt x="2568" y="948"/>
                  </a:lnTo>
                  <a:lnTo>
                    <a:pt x="2556" y="948"/>
                  </a:lnTo>
                  <a:lnTo>
                    <a:pt x="2544" y="936"/>
                  </a:lnTo>
                  <a:lnTo>
                    <a:pt x="2598" y="936"/>
                  </a:lnTo>
                  <a:lnTo>
                    <a:pt x="2616" y="942"/>
                  </a:lnTo>
                  <a:lnTo>
                    <a:pt x="2640" y="924"/>
                  </a:lnTo>
                  <a:lnTo>
                    <a:pt x="2652" y="924"/>
                  </a:lnTo>
                  <a:lnTo>
                    <a:pt x="2664" y="930"/>
                  </a:lnTo>
                  <a:lnTo>
                    <a:pt x="2682" y="930"/>
                  </a:lnTo>
                  <a:lnTo>
                    <a:pt x="2694" y="924"/>
                  </a:lnTo>
                  <a:lnTo>
                    <a:pt x="2694" y="906"/>
                  </a:lnTo>
                  <a:lnTo>
                    <a:pt x="2700" y="894"/>
                  </a:lnTo>
                  <a:lnTo>
                    <a:pt x="2700" y="882"/>
                  </a:lnTo>
                  <a:lnTo>
                    <a:pt x="2724" y="876"/>
                  </a:lnTo>
                  <a:lnTo>
                    <a:pt x="2724" y="852"/>
                  </a:lnTo>
                  <a:lnTo>
                    <a:pt x="2712" y="852"/>
                  </a:lnTo>
                  <a:lnTo>
                    <a:pt x="2718" y="846"/>
                  </a:lnTo>
                  <a:lnTo>
                    <a:pt x="2724" y="834"/>
                  </a:lnTo>
                  <a:lnTo>
                    <a:pt x="2724" y="822"/>
                  </a:lnTo>
                  <a:lnTo>
                    <a:pt x="2718" y="816"/>
                  </a:lnTo>
                  <a:lnTo>
                    <a:pt x="2712" y="816"/>
                  </a:lnTo>
                  <a:lnTo>
                    <a:pt x="2700" y="810"/>
                  </a:lnTo>
                  <a:lnTo>
                    <a:pt x="2682" y="810"/>
                  </a:lnTo>
                  <a:lnTo>
                    <a:pt x="2664" y="804"/>
                  </a:lnTo>
                  <a:lnTo>
                    <a:pt x="2652" y="804"/>
                  </a:lnTo>
                  <a:lnTo>
                    <a:pt x="2634" y="786"/>
                  </a:lnTo>
                  <a:lnTo>
                    <a:pt x="2634" y="744"/>
                  </a:lnTo>
                  <a:lnTo>
                    <a:pt x="2628" y="732"/>
                  </a:lnTo>
                  <a:lnTo>
                    <a:pt x="2616" y="720"/>
                  </a:lnTo>
                  <a:lnTo>
                    <a:pt x="2604" y="714"/>
                  </a:lnTo>
                  <a:lnTo>
                    <a:pt x="2598" y="702"/>
                  </a:lnTo>
                  <a:lnTo>
                    <a:pt x="2592" y="696"/>
                  </a:lnTo>
                  <a:lnTo>
                    <a:pt x="2586" y="660"/>
                  </a:lnTo>
                  <a:lnTo>
                    <a:pt x="2520" y="624"/>
                  </a:lnTo>
                  <a:lnTo>
                    <a:pt x="2532" y="612"/>
                  </a:lnTo>
                  <a:lnTo>
                    <a:pt x="2544" y="588"/>
                  </a:lnTo>
                  <a:lnTo>
                    <a:pt x="2544" y="576"/>
                  </a:lnTo>
                  <a:lnTo>
                    <a:pt x="2538" y="564"/>
                  </a:lnTo>
                  <a:lnTo>
                    <a:pt x="2514" y="540"/>
                  </a:lnTo>
                  <a:lnTo>
                    <a:pt x="2496" y="540"/>
                  </a:lnTo>
                  <a:lnTo>
                    <a:pt x="2484" y="534"/>
                  </a:lnTo>
                  <a:lnTo>
                    <a:pt x="2472" y="534"/>
                  </a:lnTo>
                  <a:lnTo>
                    <a:pt x="2340" y="522"/>
                  </a:lnTo>
                  <a:lnTo>
                    <a:pt x="2328" y="552"/>
                  </a:lnTo>
                  <a:lnTo>
                    <a:pt x="2346" y="570"/>
                  </a:lnTo>
                  <a:lnTo>
                    <a:pt x="2334" y="600"/>
                  </a:lnTo>
                  <a:lnTo>
                    <a:pt x="2280" y="624"/>
                  </a:lnTo>
                  <a:lnTo>
                    <a:pt x="2268" y="654"/>
                  </a:lnTo>
                  <a:lnTo>
                    <a:pt x="2304" y="660"/>
                  </a:lnTo>
                  <a:lnTo>
                    <a:pt x="2334" y="708"/>
                  </a:lnTo>
                  <a:lnTo>
                    <a:pt x="2322" y="726"/>
                  </a:lnTo>
                  <a:lnTo>
                    <a:pt x="2352" y="750"/>
                  </a:lnTo>
                  <a:lnTo>
                    <a:pt x="2388" y="744"/>
                  </a:lnTo>
                  <a:lnTo>
                    <a:pt x="2394" y="750"/>
                  </a:lnTo>
                  <a:lnTo>
                    <a:pt x="2400" y="762"/>
                  </a:lnTo>
                  <a:lnTo>
                    <a:pt x="2412" y="768"/>
                  </a:lnTo>
                  <a:lnTo>
                    <a:pt x="2418" y="774"/>
                  </a:lnTo>
                  <a:lnTo>
                    <a:pt x="2430" y="780"/>
                  </a:lnTo>
                  <a:lnTo>
                    <a:pt x="2472" y="780"/>
                  </a:lnTo>
                  <a:lnTo>
                    <a:pt x="2466" y="840"/>
                  </a:lnTo>
                  <a:lnTo>
                    <a:pt x="2448" y="816"/>
                  </a:lnTo>
                  <a:lnTo>
                    <a:pt x="2430" y="828"/>
                  </a:lnTo>
                  <a:lnTo>
                    <a:pt x="2418" y="822"/>
                  </a:lnTo>
                  <a:lnTo>
                    <a:pt x="2388" y="804"/>
                  </a:lnTo>
                  <a:lnTo>
                    <a:pt x="2352" y="792"/>
                  </a:lnTo>
                  <a:lnTo>
                    <a:pt x="2328" y="780"/>
                  </a:lnTo>
                  <a:lnTo>
                    <a:pt x="2268" y="780"/>
                  </a:lnTo>
                  <a:lnTo>
                    <a:pt x="2250" y="762"/>
                  </a:lnTo>
                  <a:lnTo>
                    <a:pt x="2244" y="780"/>
                  </a:lnTo>
                  <a:lnTo>
                    <a:pt x="2220" y="756"/>
                  </a:lnTo>
                  <a:lnTo>
                    <a:pt x="2214" y="756"/>
                  </a:lnTo>
                  <a:lnTo>
                    <a:pt x="2208" y="750"/>
                  </a:lnTo>
                  <a:lnTo>
                    <a:pt x="2196" y="744"/>
                  </a:lnTo>
                  <a:lnTo>
                    <a:pt x="2178" y="744"/>
                  </a:lnTo>
                  <a:lnTo>
                    <a:pt x="2154" y="732"/>
                  </a:lnTo>
                  <a:lnTo>
                    <a:pt x="2130" y="732"/>
                  </a:lnTo>
                  <a:lnTo>
                    <a:pt x="2118" y="738"/>
                  </a:lnTo>
                  <a:lnTo>
                    <a:pt x="2088" y="738"/>
                  </a:lnTo>
                  <a:lnTo>
                    <a:pt x="2076" y="732"/>
                  </a:lnTo>
                  <a:lnTo>
                    <a:pt x="2022" y="732"/>
                  </a:lnTo>
                  <a:lnTo>
                    <a:pt x="2016" y="738"/>
                  </a:lnTo>
                  <a:lnTo>
                    <a:pt x="2010" y="738"/>
                  </a:lnTo>
                  <a:lnTo>
                    <a:pt x="2004" y="744"/>
                  </a:lnTo>
                  <a:lnTo>
                    <a:pt x="2004" y="750"/>
                  </a:lnTo>
                  <a:lnTo>
                    <a:pt x="2016" y="762"/>
                  </a:lnTo>
                  <a:lnTo>
                    <a:pt x="2028" y="768"/>
                  </a:lnTo>
                  <a:lnTo>
                    <a:pt x="2040" y="780"/>
                  </a:lnTo>
                  <a:lnTo>
                    <a:pt x="2046" y="780"/>
                  </a:lnTo>
                  <a:lnTo>
                    <a:pt x="2022" y="810"/>
                  </a:lnTo>
                  <a:lnTo>
                    <a:pt x="2010" y="798"/>
                  </a:lnTo>
                  <a:lnTo>
                    <a:pt x="2010" y="828"/>
                  </a:lnTo>
                  <a:lnTo>
                    <a:pt x="1998" y="828"/>
                  </a:lnTo>
                  <a:lnTo>
                    <a:pt x="1986" y="822"/>
                  </a:lnTo>
                  <a:lnTo>
                    <a:pt x="1980" y="822"/>
                  </a:lnTo>
                  <a:lnTo>
                    <a:pt x="1974" y="816"/>
                  </a:lnTo>
                  <a:lnTo>
                    <a:pt x="1974" y="786"/>
                  </a:lnTo>
                  <a:lnTo>
                    <a:pt x="1968" y="780"/>
                  </a:lnTo>
                  <a:lnTo>
                    <a:pt x="1950" y="780"/>
                  </a:lnTo>
                  <a:lnTo>
                    <a:pt x="1938" y="786"/>
                  </a:lnTo>
                  <a:lnTo>
                    <a:pt x="1920" y="792"/>
                  </a:lnTo>
                  <a:lnTo>
                    <a:pt x="1908" y="804"/>
                  </a:lnTo>
                  <a:lnTo>
                    <a:pt x="1884" y="816"/>
                  </a:lnTo>
                  <a:lnTo>
                    <a:pt x="1866" y="816"/>
                  </a:lnTo>
                  <a:lnTo>
                    <a:pt x="1842" y="804"/>
                  </a:lnTo>
                  <a:lnTo>
                    <a:pt x="1824" y="804"/>
                  </a:lnTo>
                  <a:lnTo>
                    <a:pt x="1800" y="810"/>
                  </a:lnTo>
                  <a:lnTo>
                    <a:pt x="1782" y="816"/>
                  </a:lnTo>
                  <a:lnTo>
                    <a:pt x="1764" y="828"/>
                  </a:lnTo>
                  <a:lnTo>
                    <a:pt x="1752" y="834"/>
                  </a:lnTo>
                  <a:lnTo>
                    <a:pt x="1746" y="840"/>
                  </a:lnTo>
                  <a:lnTo>
                    <a:pt x="1680" y="840"/>
                  </a:lnTo>
                  <a:lnTo>
                    <a:pt x="1692" y="816"/>
                  </a:lnTo>
                  <a:lnTo>
                    <a:pt x="1692" y="780"/>
                  </a:lnTo>
                  <a:lnTo>
                    <a:pt x="1680" y="780"/>
                  </a:lnTo>
                  <a:lnTo>
                    <a:pt x="1668" y="786"/>
                  </a:lnTo>
                  <a:lnTo>
                    <a:pt x="1650" y="792"/>
                  </a:lnTo>
                  <a:lnTo>
                    <a:pt x="1638" y="792"/>
                  </a:lnTo>
                  <a:lnTo>
                    <a:pt x="1626" y="804"/>
                  </a:lnTo>
                  <a:lnTo>
                    <a:pt x="1626" y="816"/>
                  </a:lnTo>
                  <a:lnTo>
                    <a:pt x="1632" y="822"/>
                  </a:lnTo>
                  <a:lnTo>
                    <a:pt x="1632" y="828"/>
                  </a:lnTo>
                  <a:lnTo>
                    <a:pt x="1608" y="834"/>
                  </a:lnTo>
                  <a:lnTo>
                    <a:pt x="1608" y="810"/>
                  </a:lnTo>
                  <a:lnTo>
                    <a:pt x="1584" y="816"/>
                  </a:lnTo>
                  <a:lnTo>
                    <a:pt x="1530" y="822"/>
                  </a:lnTo>
                  <a:lnTo>
                    <a:pt x="1488" y="852"/>
                  </a:lnTo>
                  <a:lnTo>
                    <a:pt x="1440" y="858"/>
                  </a:lnTo>
                  <a:lnTo>
                    <a:pt x="1452" y="876"/>
                  </a:lnTo>
                  <a:lnTo>
                    <a:pt x="1440" y="876"/>
                  </a:lnTo>
                  <a:lnTo>
                    <a:pt x="1428" y="870"/>
                  </a:lnTo>
                  <a:lnTo>
                    <a:pt x="1422" y="870"/>
                  </a:lnTo>
                  <a:lnTo>
                    <a:pt x="1410" y="876"/>
                  </a:lnTo>
                  <a:lnTo>
                    <a:pt x="1404" y="882"/>
                  </a:lnTo>
                  <a:lnTo>
                    <a:pt x="1404" y="924"/>
                  </a:lnTo>
                  <a:lnTo>
                    <a:pt x="1332" y="930"/>
                  </a:lnTo>
                  <a:lnTo>
                    <a:pt x="1326" y="924"/>
                  </a:lnTo>
                  <a:lnTo>
                    <a:pt x="1314" y="918"/>
                  </a:lnTo>
                  <a:lnTo>
                    <a:pt x="1308" y="912"/>
                  </a:lnTo>
                  <a:lnTo>
                    <a:pt x="1266" y="912"/>
                  </a:lnTo>
                  <a:lnTo>
                    <a:pt x="1260" y="906"/>
                  </a:lnTo>
                  <a:lnTo>
                    <a:pt x="1260" y="876"/>
                  </a:lnTo>
                  <a:lnTo>
                    <a:pt x="1266" y="870"/>
                  </a:lnTo>
                  <a:lnTo>
                    <a:pt x="1266" y="864"/>
                  </a:lnTo>
                  <a:lnTo>
                    <a:pt x="1272" y="858"/>
                  </a:lnTo>
                  <a:lnTo>
                    <a:pt x="1284" y="864"/>
                  </a:lnTo>
                  <a:lnTo>
                    <a:pt x="1344" y="864"/>
                  </a:lnTo>
                  <a:lnTo>
                    <a:pt x="1332" y="858"/>
                  </a:lnTo>
                  <a:lnTo>
                    <a:pt x="1326" y="846"/>
                  </a:lnTo>
                  <a:lnTo>
                    <a:pt x="1314" y="840"/>
                  </a:lnTo>
                  <a:lnTo>
                    <a:pt x="1302" y="828"/>
                  </a:lnTo>
                  <a:lnTo>
                    <a:pt x="1290" y="822"/>
                  </a:lnTo>
                  <a:lnTo>
                    <a:pt x="1278" y="810"/>
                  </a:lnTo>
                  <a:lnTo>
                    <a:pt x="1152" y="810"/>
                  </a:lnTo>
                  <a:lnTo>
                    <a:pt x="1164" y="822"/>
                  </a:lnTo>
                  <a:lnTo>
                    <a:pt x="1188" y="822"/>
                  </a:lnTo>
                  <a:lnTo>
                    <a:pt x="1200" y="828"/>
                  </a:lnTo>
                  <a:lnTo>
                    <a:pt x="1200" y="846"/>
                  </a:lnTo>
                  <a:lnTo>
                    <a:pt x="1194" y="864"/>
                  </a:lnTo>
                  <a:lnTo>
                    <a:pt x="1194" y="876"/>
                  </a:lnTo>
                  <a:lnTo>
                    <a:pt x="1188" y="894"/>
                  </a:lnTo>
                  <a:lnTo>
                    <a:pt x="1188" y="918"/>
                  </a:lnTo>
                  <a:lnTo>
                    <a:pt x="1194" y="918"/>
                  </a:lnTo>
                  <a:lnTo>
                    <a:pt x="1206" y="924"/>
                  </a:lnTo>
                  <a:lnTo>
                    <a:pt x="1230" y="924"/>
                  </a:lnTo>
                  <a:lnTo>
                    <a:pt x="1236" y="930"/>
                  </a:lnTo>
                  <a:lnTo>
                    <a:pt x="1242" y="930"/>
                  </a:lnTo>
                  <a:lnTo>
                    <a:pt x="1236" y="966"/>
                  </a:lnTo>
                  <a:lnTo>
                    <a:pt x="1248" y="996"/>
                  </a:lnTo>
                  <a:lnTo>
                    <a:pt x="1212" y="972"/>
                  </a:lnTo>
                  <a:lnTo>
                    <a:pt x="1194" y="996"/>
                  </a:lnTo>
                  <a:lnTo>
                    <a:pt x="1188" y="966"/>
                  </a:lnTo>
                  <a:lnTo>
                    <a:pt x="1116" y="948"/>
                  </a:lnTo>
                  <a:lnTo>
                    <a:pt x="1086" y="984"/>
                  </a:lnTo>
                  <a:lnTo>
                    <a:pt x="1062" y="984"/>
                  </a:lnTo>
                  <a:lnTo>
                    <a:pt x="1056" y="996"/>
                  </a:lnTo>
                  <a:lnTo>
                    <a:pt x="1044" y="1002"/>
                  </a:lnTo>
                  <a:lnTo>
                    <a:pt x="1038" y="1008"/>
                  </a:lnTo>
                  <a:lnTo>
                    <a:pt x="1026" y="1014"/>
                  </a:lnTo>
                  <a:lnTo>
                    <a:pt x="1014" y="1014"/>
                  </a:lnTo>
                  <a:lnTo>
                    <a:pt x="1002" y="1020"/>
                  </a:lnTo>
                  <a:lnTo>
                    <a:pt x="1002" y="1032"/>
                  </a:lnTo>
                  <a:lnTo>
                    <a:pt x="1008" y="1038"/>
                  </a:lnTo>
                  <a:lnTo>
                    <a:pt x="1020" y="1044"/>
                  </a:lnTo>
                  <a:lnTo>
                    <a:pt x="1032" y="1056"/>
                  </a:lnTo>
                  <a:lnTo>
                    <a:pt x="1044" y="1062"/>
                  </a:lnTo>
                  <a:lnTo>
                    <a:pt x="1050" y="1068"/>
                  </a:lnTo>
                  <a:lnTo>
                    <a:pt x="1062" y="1074"/>
                  </a:lnTo>
                  <a:lnTo>
                    <a:pt x="1080" y="1104"/>
                  </a:lnTo>
                  <a:lnTo>
                    <a:pt x="1050" y="1086"/>
                  </a:lnTo>
                  <a:lnTo>
                    <a:pt x="1038" y="1092"/>
                  </a:lnTo>
                  <a:lnTo>
                    <a:pt x="1032" y="1098"/>
                  </a:lnTo>
                  <a:lnTo>
                    <a:pt x="1020" y="1098"/>
                  </a:lnTo>
                  <a:lnTo>
                    <a:pt x="1008" y="1092"/>
                  </a:lnTo>
                  <a:lnTo>
                    <a:pt x="996" y="1092"/>
                  </a:lnTo>
                  <a:lnTo>
                    <a:pt x="978" y="1086"/>
                  </a:lnTo>
                  <a:lnTo>
                    <a:pt x="966" y="1080"/>
                  </a:lnTo>
                  <a:lnTo>
                    <a:pt x="948" y="1080"/>
                  </a:lnTo>
                  <a:lnTo>
                    <a:pt x="936" y="1074"/>
                  </a:lnTo>
                  <a:lnTo>
                    <a:pt x="924" y="1074"/>
                  </a:lnTo>
                  <a:lnTo>
                    <a:pt x="918" y="1068"/>
                  </a:lnTo>
                  <a:lnTo>
                    <a:pt x="918" y="1056"/>
                  </a:lnTo>
                  <a:lnTo>
                    <a:pt x="906" y="1050"/>
                  </a:lnTo>
                  <a:lnTo>
                    <a:pt x="888" y="1050"/>
                  </a:lnTo>
                  <a:lnTo>
                    <a:pt x="864" y="1062"/>
                  </a:lnTo>
                  <a:lnTo>
                    <a:pt x="858" y="1068"/>
                  </a:lnTo>
                  <a:lnTo>
                    <a:pt x="840" y="1068"/>
                  </a:lnTo>
                  <a:lnTo>
                    <a:pt x="882" y="1104"/>
                  </a:lnTo>
                  <a:lnTo>
                    <a:pt x="900" y="1104"/>
                  </a:lnTo>
                  <a:lnTo>
                    <a:pt x="912" y="1110"/>
                  </a:lnTo>
                  <a:lnTo>
                    <a:pt x="924" y="1110"/>
                  </a:lnTo>
                  <a:lnTo>
                    <a:pt x="936" y="1116"/>
                  </a:lnTo>
                  <a:lnTo>
                    <a:pt x="942" y="1116"/>
                  </a:lnTo>
                  <a:lnTo>
                    <a:pt x="942" y="1122"/>
                  </a:lnTo>
                  <a:lnTo>
                    <a:pt x="936" y="1134"/>
                  </a:lnTo>
                  <a:lnTo>
                    <a:pt x="924" y="1140"/>
                  </a:lnTo>
                  <a:lnTo>
                    <a:pt x="918" y="1146"/>
                  </a:lnTo>
                  <a:lnTo>
                    <a:pt x="852" y="1128"/>
                  </a:lnTo>
                  <a:lnTo>
                    <a:pt x="840" y="1122"/>
                  </a:lnTo>
                  <a:lnTo>
                    <a:pt x="834" y="1116"/>
                  </a:lnTo>
                  <a:lnTo>
                    <a:pt x="822" y="1110"/>
                  </a:lnTo>
                  <a:lnTo>
                    <a:pt x="762" y="1110"/>
                  </a:lnTo>
                  <a:lnTo>
                    <a:pt x="756" y="1104"/>
                  </a:lnTo>
                  <a:lnTo>
                    <a:pt x="756" y="1056"/>
                  </a:lnTo>
                  <a:lnTo>
                    <a:pt x="738" y="1044"/>
                  </a:lnTo>
                  <a:lnTo>
                    <a:pt x="750" y="1032"/>
                  </a:lnTo>
                  <a:lnTo>
                    <a:pt x="756" y="1020"/>
                  </a:lnTo>
                  <a:lnTo>
                    <a:pt x="756" y="1002"/>
                  </a:lnTo>
                  <a:lnTo>
                    <a:pt x="738" y="990"/>
                  </a:lnTo>
                  <a:lnTo>
                    <a:pt x="702" y="978"/>
                  </a:lnTo>
                  <a:lnTo>
                    <a:pt x="672" y="972"/>
                  </a:lnTo>
                  <a:lnTo>
                    <a:pt x="660" y="966"/>
                  </a:lnTo>
                  <a:lnTo>
                    <a:pt x="630" y="948"/>
                  </a:lnTo>
                  <a:lnTo>
                    <a:pt x="606" y="930"/>
                  </a:lnTo>
                  <a:lnTo>
                    <a:pt x="594" y="912"/>
                  </a:lnTo>
                  <a:lnTo>
                    <a:pt x="630" y="912"/>
                  </a:lnTo>
                  <a:lnTo>
                    <a:pt x="630" y="924"/>
                  </a:lnTo>
                  <a:lnTo>
                    <a:pt x="642" y="924"/>
                  </a:lnTo>
                  <a:lnTo>
                    <a:pt x="654" y="930"/>
                  </a:lnTo>
                  <a:lnTo>
                    <a:pt x="672" y="930"/>
                  </a:lnTo>
                  <a:lnTo>
                    <a:pt x="690" y="936"/>
                  </a:lnTo>
                  <a:lnTo>
                    <a:pt x="720" y="936"/>
                  </a:lnTo>
                  <a:lnTo>
                    <a:pt x="732" y="942"/>
                  </a:lnTo>
                  <a:lnTo>
                    <a:pt x="738" y="954"/>
                  </a:lnTo>
                  <a:lnTo>
                    <a:pt x="762" y="966"/>
                  </a:lnTo>
                  <a:lnTo>
                    <a:pt x="816" y="966"/>
                  </a:lnTo>
                  <a:lnTo>
                    <a:pt x="846" y="972"/>
                  </a:lnTo>
                  <a:lnTo>
                    <a:pt x="858" y="972"/>
                  </a:lnTo>
                  <a:lnTo>
                    <a:pt x="870" y="978"/>
                  </a:lnTo>
                  <a:lnTo>
                    <a:pt x="894" y="984"/>
                  </a:lnTo>
                  <a:lnTo>
                    <a:pt x="930" y="990"/>
                  </a:lnTo>
                  <a:lnTo>
                    <a:pt x="978" y="984"/>
                  </a:lnTo>
                  <a:lnTo>
                    <a:pt x="1026" y="972"/>
                  </a:lnTo>
                  <a:lnTo>
                    <a:pt x="1062" y="954"/>
                  </a:lnTo>
                  <a:lnTo>
                    <a:pt x="1080" y="936"/>
                  </a:lnTo>
                  <a:lnTo>
                    <a:pt x="1074" y="912"/>
                  </a:lnTo>
                  <a:lnTo>
                    <a:pt x="1032" y="870"/>
                  </a:lnTo>
                  <a:lnTo>
                    <a:pt x="1014" y="858"/>
                  </a:lnTo>
                  <a:lnTo>
                    <a:pt x="996" y="852"/>
                  </a:lnTo>
                  <a:lnTo>
                    <a:pt x="948" y="840"/>
                  </a:lnTo>
                  <a:lnTo>
                    <a:pt x="900" y="822"/>
                  </a:lnTo>
                  <a:lnTo>
                    <a:pt x="828" y="798"/>
                  </a:lnTo>
                  <a:lnTo>
                    <a:pt x="792" y="780"/>
                  </a:lnTo>
                  <a:lnTo>
                    <a:pt x="756" y="774"/>
                  </a:lnTo>
                  <a:lnTo>
                    <a:pt x="624" y="774"/>
                  </a:lnTo>
                  <a:lnTo>
                    <a:pt x="612" y="756"/>
                  </a:lnTo>
                  <a:lnTo>
                    <a:pt x="588" y="762"/>
                  </a:lnTo>
                  <a:lnTo>
                    <a:pt x="552" y="744"/>
                  </a:lnTo>
                  <a:lnTo>
                    <a:pt x="588" y="738"/>
                  </a:lnTo>
                  <a:lnTo>
                    <a:pt x="606" y="726"/>
                  </a:lnTo>
                  <a:lnTo>
                    <a:pt x="600" y="726"/>
                  </a:lnTo>
                  <a:lnTo>
                    <a:pt x="594" y="720"/>
                  </a:lnTo>
                  <a:lnTo>
                    <a:pt x="582" y="720"/>
                  </a:lnTo>
                  <a:lnTo>
                    <a:pt x="564" y="714"/>
                  </a:lnTo>
                  <a:lnTo>
                    <a:pt x="546" y="714"/>
                  </a:lnTo>
                  <a:lnTo>
                    <a:pt x="534" y="708"/>
                  </a:lnTo>
                  <a:lnTo>
                    <a:pt x="522" y="720"/>
                  </a:lnTo>
                  <a:lnTo>
                    <a:pt x="522" y="726"/>
                  </a:lnTo>
                  <a:lnTo>
                    <a:pt x="516" y="732"/>
                  </a:lnTo>
                  <a:lnTo>
                    <a:pt x="498" y="732"/>
                  </a:lnTo>
                  <a:lnTo>
                    <a:pt x="486" y="744"/>
                  </a:lnTo>
                  <a:lnTo>
                    <a:pt x="450" y="744"/>
                  </a:lnTo>
                  <a:lnTo>
                    <a:pt x="444" y="756"/>
                  </a:lnTo>
                  <a:lnTo>
                    <a:pt x="420" y="762"/>
                  </a:lnTo>
                  <a:lnTo>
                    <a:pt x="420" y="768"/>
                  </a:lnTo>
                  <a:lnTo>
                    <a:pt x="414" y="780"/>
                  </a:lnTo>
                  <a:lnTo>
                    <a:pt x="390" y="780"/>
                  </a:lnTo>
                  <a:lnTo>
                    <a:pt x="384" y="792"/>
                  </a:lnTo>
                  <a:lnTo>
                    <a:pt x="396" y="804"/>
                  </a:lnTo>
                  <a:lnTo>
                    <a:pt x="396" y="810"/>
                  </a:lnTo>
                  <a:lnTo>
                    <a:pt x="378" y="810"/>
                  </a:lnTo>
                  <a:lnTo>
                    <a:pt x="378" y="822"/>
                  </a:lnTo>
                  <a:lnTo>
                    <a:pt x="384" y="834"/>
                  </a:lnTo>
                  <a:lnTo>
                    <a:pt x="384" y="840"/>
                  </a:lnTo>
                  <a:lnTo>
                    <a:pt x="390" y="846"/>
                  </a:lnTo>
                  <a:lnTo>
                    <a:pt x="396" y="846"/>
                  </a:lnTo>
                  <a:lnTo>
                    <a:pt x="402" y="840"/>
                  </a:lnTo>
                  <a:lnTo>
                    <a:pt x="420" y="840"/>
                  </a:lnTo>
                  <a:lnTo>
                    <a:pt x="468" y="888"/>
                  </a:lnTo>
                  <a:lnTo>
                    <a:pt x="468" y="900"/>
                  </a:lnTo>
                  <a:lnTo>
                    <a:pt x="462" y="900"/>
                  </a:lnTo>
                  <a:lnTo>
                    <a:pt x="450" y="906"/>
                  </a:lnTo>
                  <a:lnTo>
                    <a:pt x="444" y="906"/>
                  </a:lnTo>
                  <a:lnTo>
                    <a:pt x="444" y="918"/>
                  </a:lnTo>
                  <a:lnTo>
                    <a:pt x="438" y="918"/>
                  </a:lnTo>
                  <a:lnTo>
                    <a:pt x="426" y="924"/>
                  </a:lnTo>
                  <a:lnTo>
                    <a:pt x="420" y="930"/>
                  </a:lnTo>
                  <a:lnTo>
                    <a:pt x="438" y="948"/>
                  </a:lnTo>
                  <a:lnTo>
                    <a:pt x="450" y="954"/>
                  </a:lnTo>
                  <a:lnTo>
                    <a:pt x="456" y="966"/>
                  </a:lnTo>
                  <a:lnTo>
                    <a:pt x="468" y="972"/>
                  </a:lnTo>
                  <a:lnTo>
                    <a:pt x="492" y="996"/>
                  </a:lnTo>
                  <a:lnTo>
                    <a:pt x="504" y="1002"/>
                  </a:lnTo>
                  <a:lnTo>
                    <a:pt x="510" y="1008"/>
                  </a:lnTo>
                  <a:lnTo>
                    <a:pt x="510" y="1014"/>
                  </a:lnTo>
                  <a:lnTo>
                    <a:pt x="504" y="1020"/>
                  </a:lnTo>
                  <a:lnTo>
                    <a:pt x="492" y="1020"/>
                  </a:lnTo>
                  <a:lnTo>
                    <a:pt x="480" y="1014"/>
                  </a:lnTo>
                  <a:lnTo>
                    <a:pt x="474" y="1014"/>
                  </a:lnTo>
                  <a:lnTo>
                    <a:pt x="468" y="1044"/>
                  </a:lnTo>
                  <a:lnTo>
                    <a:pt x="480" y="1056"/>
                  </a:lnTo>
                  <a:lnTo>
                    <a:pt x="480" y="1068"/>
                  </a:lnTo>
                  <a:lnTo>
                    <a:pt x="492" y="1068"/>
                  </a:lnTo>
                  <a:lnTo>
                    <a:pt x="498" y="1074"/>
                  </a:lnTo>
                  <a:lnTo>
                    <a:pt x="504" y="1074"/>
                  </a:lnTo>
                  <a:lnTo>
                    <a:pt x="510" y="1080"/>
                  </a:lnTo>
                  <a:lnTo>
                    <a:pt x="510" y="1086"/>
                  </a:lnTo>
                  <a:lnTo>
                    <a:pt x="504" y="1092"/>
                  </a:lnTo>
                  <a:lnTo>
                    <a:pt x="498" y="1104"/>
                  </a:lnTo>
                  <a:lnTo>
                    <a:pt x="522" y="1110"/>
                  </a:lnTo>
                  <a:lnTo>
                    <a:pt x="534" y="1116"/>
                  </a:lnTo>
                  <a:lnTo>
                    <a:pt x="540" y="1122"/>
                  </a:lnTo>
                  <a:lnTo>
                    <a:pt x="540" y="1128"/>
                  </a:lnTo>
                  <a:lnTo>
                    <a:pt x="516" y="1152"/>
                  </a:lnTo>
                  <a:lnTo>
                    <a:pt x="510" y="1152"/>
                  </a:lnTo>
                  <a:lnTo>
                    <a:pt x="582" y="1188"/>
                  </a:lnTo>
                  <a:lnTo>
                    <a:pt x="588" y="1200"/>
                  </a:lnTo>
                  <a:lnTo>
                    <a:pt x="594" y="1206"/>
                  </a:lnTo>
                  <a:lnTo>
                    <a:pt x="600" y="1218"/>
                  </a:lnTo>
                  <a:lnTo>
                    <a:pt x="600" y="1230"/>
                  </a:lnTo>
                  <a:lnTo>
                    <a:pt x="594" y="1236"/>
                  </a:lnTo>
                  <a:lnTo>
                    <a:pt x="588" y="1248"/>
                  </a:lnTo>
                  <a:lnTo>
                    <a:pt x="552" y="1284"/>
                  </a:lnTo>
                  <a:lnTo>
                    <a:pt x="546" y="1284"/>
                  </a:lnTo>
                  <a:lnTo>
                    <a:pt x="486" y="1344"/>
                  </a:lnTo>
                  <a:lnTo>
                    <a:pt x="426" y="1374"/>
                  </a:lnTo>
                  <a:lnTo>
                    <a:pt x="432" y="1386"/>
                  </a:lnTo>
                  <a:lnTo>
                    <a:pt x="462" y="1368"/>
                  </a:lnTo>
                  <a:lnTo>
                    <a:pt x="468" y="1386"/>
                  </a:lnTo>
                  <a:lnTo>
                    <a:pt x="480" y="1398"/>
                  </a:lnTo>
                  <a:lnTo>
                    <a:pt x="492" y="1404"/>
                  </a:lnTo>
                  <a:lnTo>
                    <a:pt x="498" y="1410"/>
                  </a:lnTo>
                  <a:lnTo>
                    <a:pt x="546" y="1410"/>
                  </a:lnTo>
                  <a:lnTo>
                    <a:pt x="558" y="1428"/>
                  </a:lnTo>
                  <a:lnTo>
                    <a:pt x="546" y="1428"/>
                  </a:lnTo>
                  <a:lnTo>
                    <a:pt x="534" y="1422"/>
                  </a:lnTo>
                  <a:lnTo>
                    <a:pt x="504" y="1422"/>
                  </a:lnTo>
                  <a:lnTo>
                    <a:pt x="492" y="1434"/>
                  </a:lnTo>
                  <a:lnTo>
                    <a:pt x="492" y="1440"/>
                  </a:lnTo>
                  <a:lnTo>
                    <a:pt x="456" y="1440"/>
                  </a:lnTo>
                  <a:lnTo>
                    <a:pt x="450" y="1470"/>
                  </a:lnTo>
                  <a:lnTo>
                    <a:pt x="438" y="1470"/>
                  </a:lnTo>
                  <a:lnTo>
                    <a:pt x="432" y="1482"/>
                  </a:lnTo>
                  <a:lnTo>
                    <a:pt x="438" y="1494"/>
                  </a:lnTo>
                  <a:lnTo>
                    <a:pt x="432" y="1500"/>
                  </a:lnTo>
                  <a:lnTo>
                    <a:pt x="426" y="1500"/>
                  </a:lnTo>
                  <a:lnTo>
                    <a:pt x="414" y="1512"/>
                  </a:lnTo>
                  <a:lnTo>
                    <a:pt x="414" y="1530"/>
                  </a:lnTo>
                  <a:lnTo>
                    <a:pt x="432" y="1536"/>
                  </a:lnTo>
                  <a:lnTo>
                    <a:pt x="420" y="1560"/>
                  </a:lnTo>
                  <a:lnTo>
                    <a:pt x="432" y="1566"/>
                  </a:lnTo>
                  <a:lnTo>
                    <a:pt x="444" y="1584"/>
                  </a:lnTo>
                  <a:lnTo>
                    <a:pt x="426" y="1596"/>
                  </a:lnTo>
                  <a:lnTo>
                    <a:pt x="426" y="1608"/>
                  </a:lnTo>
                  <a:lnTo>
                    <a:pt x="432" y="1608"/>
                  </a:lnTo>
                  <a:lnTo>
                    <a:pt x="444" y="1620"/>
                  </a:lnTo>
                  <a:lnTo>
                    <a:pt x="456" y="1626"/>
                  </a:lnTo>
                  <a:lnTo>
                    <a:pt x="462" y="1632"/>
                  </a:lnTo>
                  <a:lnTo>
                    <a:pt x="462" y="1638"/>
                  </a:lnTo>
                  <a:lnTo>
                    <a:pt x="444" y="1638"/>
                  </a:lnTo>
                  <a:lnTo>
                    <a:pt x="438" y="1656"/>
                  </a:lnTo>
                  <a:lnTo>
                    <a:pt x="462" y="1662"/>
                  </a:lnTo>
                  <a:lnTo>
                    <a:pt x="468" y="1668"/>
                  </a:lnTo>
                  <a:lnTo>
                    <a:pt x="474" y="1680"/>
                  </a:lnTo>
                  <a:lnTo>
                    <a:pt x="486" y="1692"/>
                  </a:lnTo>
                  <a:lnTo>
                    <a:pt x="486" y="1716"/>
                  </a:lnTo>
                  <a:lnTo>
                    <a:pt x="510" y="1716"/>
                  </a:lnTo>
                  <a:lnTo>
                    <a:pt x="516" y="1722"/>
                  </a:lnTo>
                  <a:lnTo>
                    <a:pt x="516" y="1728"/>
                  </a:lnTo>
                  <a:lnTo>
                    <a:pt x="528" y="1722"/>
                  </a:lnTo>
                  <a:lnTo>
                    <a:pt x="564" y="1728"/>
                  </a:lnTo>
                  <a:lnTo>
                    <a:pt x="570" y="1746"/>
                  </a:lnTo>
                  <a:lnTo>
                    <a:pt x="600" y="1728"/>
                  </a:lnTo>
                  <a:lnTo>
                    <a:pt x="606" y="1728"/>
                  </a:lnTo>
                  <a:lnTo>
                    <a:pt x="612" y="1734"/>
                  </a:lnTo>
                  <a:lnTo>
                    <a:pt x="648" y="1752"/>
                  </a:lnTo>
                  <a:lnTo>
                    <a:pt x="654" y="1758"/>
                  </a:lnTo>
                  <a:lnTo>
                    <a:pt x="654" y="1770"/>
                  </a:lnTo>
                  <a:lnTo>
                    <a:pt x="648" y="1776"/>
                  </a:lnTo>
                  <a:lnTo>
                    <a:pt x="660" y="1794"/>
                  </a:lnTo>
                  <a:lnTo>
                    <a:pt x="654" y="1812"/>
                  </a:lnTo>
                  <a:lnTo>
                    <a:pt x="660" y="1818"/>
                  </a:lnTo>
                  <a:lnTo>
                    <a:pt x="672" y="1824"/>
                  </a:lnTo>
                  <a:lnTo>
                    <a:pt x="690" y="1842"/>
                  </a:lnTo>
                  <a:lnTo>
                    <a:pt x="690" y="1854"/>
                  </a:lnTo>
                  <a:lnTo>
                    <a:pt x="720" y="1866"/>
                  </a:lnTo>
                  <a:lnTo>
                    <a:pt x="720" y="1890"/>
                  </a:lnTo>
                  <a:lnTo>
                    <a:pt x="756" y="1890"/>
                  </a:lnTo>
                  <a:lnTo>
                    <a:pt x="762" y="1896"/>
                  </a:lnTo>
                  <a:lnTo>
                    <a:pt x="768" y="1896"/>
                  </a:lnTo>
                  <a:lnTo>
                    <a:pt x="768" y="1902"/>
                  </a:lnTo>
                  <a:lnTo>
                    <a:pt x="762" y="1908"/>
                  </a:lnTo>
                  <a:lnTo>
                    <a:pt x="786" y="1920"/>
                  </a:lnTo>
                  <a:lnTo>
                    <a:pt x="774" y="1926"/>
                  </a:lnTo>
                  <a:lnTo>
                    <a:pt x="768" y="1938"/>
                  </a:lnTo>
                  <a:lnTo>
                    <a:pt x="744" y="1950"/>
                  </a:lnTo>
                  <a:lnTo>
                    <a:pt x="738" y="1950"/>
                  </a:lnTo>
                  <a:lnTo>
                    <a:pt x="732" y="1944"/>
                  </a:lnTo>
                  <a:lnTo>
                    <a:pt x="726" y="1944"/>
                  </a:lnTo>
                  <a:lnTo>
                    <a:pt x="726" y="1938"/>
                  </a:lnTo>
                  <a:lnTo>
                    <a:pt x="702" y="1938"/>
                  </a:lnTo>
                  <a:lnTo>
                    <a:pt x="696" y="1944"/>
                  </a:lnTo>
                  <a:lnTo>
                    <a:pt x="696" y="1950"/>
                  </a:lnTo>
                  <a:lnTo>
                    <a:pt x="720" y="1974"/>
                  </a:lnTo>
                  <a:lnTo>
                    <a:pt x="720" y="1992"/>
                  </a:lnTo>
                  <a:lnTo>
                    <a:pt x="726" y="1998"/>
                  </a:lnTo>
                  <a:lnTo>
                    <a:pt x="732" y="2010"/>
                  </a:lnTo>
                  <a:lnTo>
                    <a:pt x="732" y="2028"/>
                  </a:lnTo>
                  <a:lnTo>
                    <a:pt x="720" y="2028"/>
                  </a:lnTo>
                  <a:lnTo>
                    <a:pt x="714" y="2022"/>
                  </a:lnTo>
                  <a:lnTo>
                    <a:pt x="708" y="2022"/>
                  </a:lnTo>
                  <a:lnTo>
                    <a:pt x="720" y="2028"/>
                  </a:lnTo>
                  <a:lnTo>
                    <a:pt x="768" y="2028"/>
                  </a:lnTo>
                  <a:lnTo>
                    <a:pt x="774" y="2022"/>
                  </a:lnTo>
                  <a:lnTo>
                    <a:pt x="774" y="2010"/>
                  </a:lnTo>
                  <a:lnTo>
                    <a:pt x="804" y="2010"/>
                  </a:lnTo>
                  <a:lnTo>
                    <a:pt x="816" y="2004"/>
                  </a:lnTo>
                  <a:lnTo>
                    <a:pt x="864" y="2004"/>
                  </a:lnTo>
                  <a:lnTo>
                    <a:pt x="870" y="2022"/>
                  </a:lnTo>
                  <a:lnTo>
                    <a:pt x="876" y="2022"/>
                  </a:lnTo>
                  <a:lnTo>
                    <a:pt x="882" y="2028"/>
                  </a:lnTo>
                  <a:lnTo>
                    <a:pt x="894" y="2034"/>
                  </a:lnTo>
                  <a:lnTo>
                    <a:pt x="900" y="2034"/>
                  </a:lnTo>
                  <a:lnTo>
                    <a:pt x="900" y="2046"/>
                  </a:lnTo>
                  <a:lnTo>
                    <a:pt x="894" y="2052"/>
                  </a:lnTo>
                  <a:lnTo>
                    <a:pt x="888" y="2052"/>
                  </a:lnTo>
                  <a:lnTo>
                    <a:pt x="894" y="2070"/>
                  </a:lnTo>
                  <a:lnTo>
                    <a:pt x="894" y="2088"/>
                  </a:lnTo>
                  <a:lnTo>
                    <a:pt x="930" y="2088"/>
                  </a:lnTo>
                  <a:lnTo>
                    <a:pt x="972" y="2106"/>
                  </a:lnTo>
                  <a:lnTo>
                    <a:pt x="984" y="2154"/>
                  </a:lnTo>
                  <a:lnTo>
                    <a:pt x="990" y="2154"/>
                  </a:lnTo>
                  <a:lnTo>
                    <a:pt x="1014" y="2148"/>
                  </a:lnTo>
                  <a:lnTo>
                    <a:pt x="1020" y="2154"/>
                  </a:lnTo>
                  <a:lnTo>
                    <a:pt x="1032" y="2154"/>
                  </a:lnTo>
                  <a:lnTo>
                    <a:pt x="1038" y="2160"/>
                  </a:lnTo>
                  <a:lnTo>
                    <a:pt x="1086" y="2160"/>
                  </a:lnTo>
                  <a:lnTo>
                    <a:pt x="1092" y="2166"/>
                  </a:lnTo>
                  <a:lnTo>
                    <a:pt x="1092" y="2160"/>
                  </a:lnTo>
                  <a:lnTo>
                    <a:pt x="1098" y="2154"/>
                  </a:lnTo>
                  <a:lnTo>
                    <a:pt x="1110" y="2154"/>
                  </a:lnTo>
                  <a:lnTo>
                    <a:pt x="1116" y="2166"/>
                  </a:lnTo>
                  <a:lnTo>
                    <a:pt x="1140" y="2190"/>
                  </a:lnTo>
                  <a:lnTo>
                    <a:pt x="1152" y="2184"/>
                  </a:lnTo>
                  <a:lnTo>
                    <a:pt x="1170" y="2184"/>
                  </a:lnTo>
                  <a:lnTo>
                    <a:pt x="1176" y="2190"/>
                  </a:lnTo>
                  <a:lnTo>
                    <a:pt x="1188" y="2196"/>
                  </a:lnTo>
                  <a:lnTo>
                    <a:pt x="1230" y="2196"/>
                  </a:lnTo>
                  <a:lnTo>
                    <a:pt x="1230" y="2202"/>
                  </a:lnTo>
                  <a:lnTo>
                    <a:pt x="1236" y="2208"/>
                  </a:lnTo>
                  <a:lnTo>
                    <a:pt x="1254" y="2220"/>
                  </a:lnTo>
                  <a:lnTo>
                    <a:pt x="1278" y="2220"/>
                  </a:lnTo>
                  <a:lnTo>
                    <a:pt x="1284" y="2226"/>
                  </a:lnTo>
                  <a:lnTo>
                    <a:pt x="1284" y="2250"/>
                  </a:lnTo>
                  <a:lnTo>
                    <a:pt x="1266" y="2262"/>
                  </a:lnTo>
                  <a:lnTo>
                    <a:pt x="1272" y="2262"/>
                  </a:lnTo>
                  <a:lnTo>
                    <a:pt x="1278" y="2268"/>
                  </a:lnTo>
                  <a:lnTo>
                    <a:pt x="1284" y="2268"/>
                  </a:lnTo>
                  <a:lnTo>
                    <a:pt x="1290" y="2274"/>
                  </a:lnTo>
                  <a:lnTo>
                    <a:pt x="1284" y="2280"/>
                  </a:lnTo>
                  <a:lnTo>
                    <a:pt x="1266" y="2280"/>
                  </a:lnTo>
                  <a:lnTo>
                    <a:pt x="1260" y="2286"/>
                  </a:lnTo>
                  <a:lnTo>
                    <a:pt x="1272" y="2298"/>
                  </a:lnTo>
                  <a:lnTo>
                    <a:pt x="1284" y="2304"/>
                  </a:lnTo>
                  <a:lnTo>
                    <a:pt x="1284" y="2316"/>
                  </a:lnTo>
                  <a:lnTo>
                    <a:pt x="1290" y="2328"/>
                  </a:lnTo>
                  <a:lnTo>
                    <a:pt x="1290" y="2334"/>
                  </a:lnTo>
                  <a:lnTo>
                    <a:pt x="1278" y="2346"/>
                  </a:lnTo>
                  <a:lnTo>
                    <a:pt x="1266" y="2346"/>
                  </a:lnTo>
                  <a:lnTo>
                    <a:pt x="1254" y="2352"/>
                  </a:lnTo>
                  <a:lnTo>
                    <a:pt x="1224" y="2352"/>
                  </a:lnTo>
                  <a:lnTo>
                    <a:pt x="1212" y="2364"/>
                  </a:lnTo>
                  <a:lnTo>
                    <a:pt x="1212" y="2370"/>
                  </a:lnTo>
                  <a:lnTo>
                    <a:pt x="1206" y="2376"/>
                  </a:lnTo>
                  <a:lnTo>
                    <a:pt x="1188" y="2376"/>
                  </a:lnTo>
                  <a:lnTo>
                    <a:pt x="1188" y="2412"/>
                  </a:lnTo>
                  <a:lnTo>
                    <a:pt x="1194" y="2412"/>
                  </a:lnTo>
                  <a:lnTo>
                    <a:pt x="1200" y="2406"/>
                  </a:lnTo>
                  <a:lnTo>
                    <a:pt x="1212" y="2406"/>
                  </a:lnTo>
                  <a:lnTo>
                    <a:pt x="1224" y="2400"/>
                  </a:lnTo>
                  <a:lnTo>
                    <a:pt x="1254" y="2400"/>
                  </a:lnTo>
                  <a:lnTo>
                    <a:pt x="1254" y="2412"/>
                  </a:lnTo>
                  <a:lnTo>
                    <a:pt x="1248" y="2418"/>
                  </a:lnTo>
                  <a:lnTo>
                    <a:pt x="1242" y="2430"/>
                  </a:lnTo>
                  <a:lnTo>
                    <a:pt x="1230" y="2436"/>
                  </a:lnTo>
                  <a:lnTo>
                    <a:pt x="1224" y="2442"/>
                  </a:lnTo>
                  <a:lnTo>
                    <a:pt x="1170" y="2454"/>
                  </a:lnTo>
                  <a:lnTo>
                    <a:pt x="1218" y="2490"/>
                  </a:lnTo>
                  <a:lnTo>
                    <a:pt x="1212" y="2490"/>
                  </a:lnTo>
                  <a:lnTo>
                    <a:pt x="1206" y="2496"/>
                  </a:lnTo>
                  <a:lnTo>
                    <a:pt x="1194" y="2496"/>
                  </a:lnTo>
                  <a:lnTo>
                    <a:pt x="1188" y="2502"/>
                  </a:lnTo>
                  <a:lnTo>
                    <a:pt x="1176" y="2526"/>
                  </a:lnTo>
                  <a:lnTo>
                    <a:pt x="1176" y="2544"/>
                  </a:lnTo>
                  <a:lnTo>
                    <a:pt x="1164" y="2550"/>
                  </a:lnTo>
                  <a:lnTo>
                    <a:pt x="1158" y="2556"/>
                  </a:lnTo>
                  <a:lnTo>
                    <a:pt x="1146" y="2556"/>
                  </a:lnTo>
                  <a:lnTo>
                    <a:pt x="1140" y="2550"/>
                  </a:lnTo>
                  <a:lnTo>
                    <a:pt x="1128" y="2544"/>
                  </a:lnTo>
                  <a:lnTo>
                    <a:pt x="1122" y="2538"/>
                  </a:lnTo>
                  <a:lnTo>
                    <a:pt x="1116" y="2556"/>
                  </a:lnTo>
                  <a:lnTo>
                    <a:pt x="1122" y="2562"/>
                  </a:lnTo>
                  <a:lnTo>
                    <a:pt x="1128" y="2574"/>
                  </a:lnTo>
                  <a:lnTo>
                    <a:pt x="1134" y="2580"/>
                  </a:lnTo>
                  <a:lnTo>
                    <a:pt x="1146" y="2580"/>
                  </a:lnTo>
                  <a:lnTo>
                    <a:pt x="1146" y="2586"/>
                  </a:lnTo>
                  <a:lnTo>
                    <a:pt x="1152" y="2598"/>
                  </a:lnTo>
                  <a:lnTo>
                    <a:pt x="1158" y="2604"/>
                  </a:lnTo>
                  <a:lnTo>
                    <a:pt x="1194" y="2604"/>
                  </a:lnTo>
                  <a:lnTo>
                    <a:pt x="1200" y="2610"/>
                  </a:lnTo>
                  <a:lnTo>
                    <a:pt x="1212" y="2616"/>
                  </a:lnTo>
                  <a:lnTo>
                    <a:pt x="1218" y="2628"/>
                  </a:lnTo>
                  <a:lnTo>
                    <a:pt x="1224" y="2634"/>
                  </a:lnTo>
                  <a:lnTo>
                    <a:pt x="1254" y="2634"/>
                  </a:lnTo>
                  <a:lnTo>
                    <a:pt x="1272" y="2652"/>
                  </a:lnTo>
                  <a:lnTo>
                    <a:pt x="1278" y="2664"/>
                  </a:lnTo>
                  <a:lnTo>
                    <a:pt x="1290" y="2670"/>
                  </a:lnTo>
                  <a:lnTo>
                    <a:pt x="1314" y="2694"/>
                  </a:lnTo>
                  <a:lnTo>
                    <a:pt x="1320" y="2694"/>
                  </a:lnTo>
                  <a:lnTo>
                    <a:pt x="1332" y="2700"/>
                  </a:lnTo>
                  <a:lnTo>
                    <a:pt x="1338" y="2700"/>
                  </a:lnTo>
                  <a:lnTo>
                    <a:pt x="1350" y="2706"/>
                  </a:lnTo>
                  <a:lnTo>
                    <a:pt x="1344" y="2706"/>
                  </a:lnTo>
                  <a:lnTo>
                    <a:pt x="1368" y="2688"/>
                  </a:lnTo>
                  <a:lnTo>
                    <a:pt x="1380" y="2688"/>
                  </a:lnTo>
                  <a:lnTo>
                    <a:pt x="1398" y="2694"/>
                  </a:lnTo>
                  <a:lnTo>
                    <a:pt x="1410" y="2700"/>
                  </a:lnTo>
                  <a:lnTo>
                    <a:pt x="1428" y="2706"/>
                  </a:lnTo>
                  <a:lnTo>
                    <a:pt x="1488" y="2718"/>
                  </a:lnTo>
                  <a:lnTo>
                    <a:pt x="1524" y="2718"/>
                  </a:lnTo>
                  <a:lnTo>
                    <a:pt x="1530" y="2724"/>
                  </a:lnTo>
                  <a:lnTo>
                    <a:pt x="1536" y="2724"/>
                  </a:lnTo>
                  <a:lnTo>
                    <a:pt x="1584" y="2754"/>
                  </a:lnTo>
                  <a:lnTo>
                    <a:pt x="1584" y="2760"/>
                  </a:lnTo>
                  <a:lnTo>
                    <a:pt x="1590" y="2760"/>
                  </a:lnTo>
                  <a:lnTo>
                    <a:pt x="1602" y="2766"/>
                  </a:lnTo>
                  <a:lnTo>
                    <a:pt x="1626" y="2766"/>
                  </a:lnTo>
                  <a:lnTo>
                    <a:pt x="1632" y="2760"/>
                  </a:lnTo>
                  <a:lnTo>
                    <a:pt x="1644" y="2760"/>
                  </a:lnTo>
                  <a:lnTo>
                    <a:pt x="1644" y="2754"/>
                  </a:lnTo>
                  <a:lnTo>
                    <a:pt x="1674" y="2754"/>
                  </a:lnTo>
                  <a:lnTo>
                    <a:pt x="1686" y="2760"/>
                  </a:lnTo>
                  <a:lnTo>
                    <a:pt x="1698" y="2772"/>
                  </a:lnTo>
                  <a:lnTo>
                    <a:pt x="1728" y="2778"/>
                  </a:lnTo>
                  <a:lnTo>
                    <a:pt x="1728" y="2790"/>
                  </a:lnTo>
                  <a:lnTo>
                    <a:pt x="1722" y="2796"/>
                  </a:lnTo>
                  <a:lnTo>
                    <a:pt x="1722" y="2802"/>
                  </a:lnTo>
                  <a:lnTo>
                    <a:pt x="1740" y="2802"/>
                  </a:lnTo>
                  <a:lnTo>
                    <a:pt x="1752" y="2814"/>
                  </a:lnTo>
                  <a:lnTo>
                    <a:pt x="1764" y="2820"/>
                  </a:lnTo>
                  <a:lnTo>
                    <a:pt x="1776" y="2832"/>
                  </a:lnTo>
                  <a:lnTo>
                    <a:pt x="1788" y="2826"/>
                  </a:lnTo>
                  <a:lnTo>
                    <a:pt x="1794" y="2826"/>
                  </a:lnTo>
                  <a:lnTo>
                    <a:pt x="1818" y="2838"/>
                  </a:lnTo>
                  <a:lnTo>
                    <a:pt x="1836" y="2856"/>
                  </a:lnTo>
                  <a:lnTo>
                    <a:pt x="1842" y="2868"/>
                  </a:lnTo>
                  <a:lnTo>
                    <a:pt x="1854" y="2874"/>
                  </a:lnTo>
                  <a:lnTo>
                    <a:pt x="1860" y="2880"/>
                  </a:lnTo>
                  <a:lnTo>
                    <a:pt x="1884" y="2880"/>
                  </a:lnTo>
                  <a:lnTo>
                    <a:pt x="1890" y="2874"/>
                  </a:lnTo>
                  <a:lnTo>
                    <a:pt x="1890" y="2862"/>
                  </a:lnTo>
                  <a:lnTo>
                    <a:pt x="1908" y="2862"/>
                  </a:lnTo>
                  <a:lnTo>
                    <a:pt x="1914" y="2856"/>
                  </a:lnTo>
                  <a:lnTo>
                    <a:pt x="1914" y="2826"/>
                  </a:lnTo>
                  <a:lnTo>
                    <a:pt x="1908" y="2820"/>
                  </a:lnTo>
                  <a:lnTo>
                    <a:pt x="1908" y="2814"/>
                  </a:lnTo>
                  <a:lnTo>
                    <a:pt x="1896" y="2802"/>
                  </a:lnTo>
                  <a:lnTo>
                    <a:pt x="1890" y="2790"/>
                  </a:lnTo>
                  <a:lnTo>
                    <a:pt x="1884" y="2784"/>
                  </a:lnTo>
                  <a:lnTo>
                    <a:pt x="1872" y="2778"/>
                  </a:lnTo>
                  <a:lnTo>
                    <a:pt x="1866" y="2772"/>
                  </a:lnTo>
                  <a:lnTo>
                    <a:pt x="1854" y="2772"/>
                  </a:lnTo>
                  <a:lnTo>
                    <a:pt x="1854" y="2748"/>
                  </a:lnTo>
                  <a:lnTo>
                    <a:pt x="1848" y="2742"/>
                  </a:lnTo>
                  <a:lnTo>
                    <a:pt x="1836" y="2736"/>
                  </a:lnTo>
                  <a:lnTo>
                    <a:pt x="1830" y="2724"/>
                  </a:lnTo>
                  <a:lnTo>
                    <a:pt x="1824" y="2718"/>
                  </a:lnTo>
                  <a:lnTo>
                    <a:pt x="1824" y="2706"/>
                  </a:lnTo>
                  <a:lnTo>
                    <a:pt x="1830" y="2694"/>
                  </a:lnTo>
                  <a:lnTo>
                    <a:pt x="1830" y="2682"/>
                  </a:lnTo>
                  <a:lnTo>
                    <a:pt x="1818" y="2658"/>
                  </a:lnTo>
                  <a:lnTo>
                    <a:pt x="1812" y="2652"/>
                  </a:lnTo>
                  <a:lnTo>
                    <a:pt x="1806" y="2640"/>
                  </a:lnTo>
                  <a:lnTo>
                    <a:pt x="1794" y="2634"/>
                  </a:lnTo>
                  <a:lnTo>
                    <a:pt x="1788" y="2628"/>
                  </a:lnTo>
                  <a:lnTo>
                    <a:pt x="1776" y="2628"/>
                  </a:lnTo>
                  <a:lnTo>
                    <a:pt x="1758" y="2622"/>
                  </a:lnTo>
                  <a:lnTo>
                    <a:pt x="1758" y="2604"/>
                  </a:lnTo>
                  <a:lnTo>
                    <a:pt x="1794" y="2568"/>
                  </a:lnTo>
                  <a:lnTo>
                    <a:pt x="1800" y="2556"/>
                  </a:lnTo>
                  <a:lnTo>
                    <a:pt x="1806" y="2550"/>
                  </a:lnTo>
                  <a:lnTo>
                    <a:pt x="1806" y="2544"/>
                  </a:lnTo>
                  <a:lnTo>
                    <a:pt x="1800" y="2532"/>
                  </a:lnTo>
                  <a:lnTo>
                    <a:pt x="1788" y="2520"/>
                  </a:lnTo>
                  <a:lnTo>
                    <a:pt x="1800" y="2520"/>
                  </a:lnTo>
                  <a:lnTo>
                    <a:pt x="1812" y="2526"/>
                  </a:lnTo>
                  <a:lnTo>
                    <a:pt x="1830" y="2526"/>
                  </a:lnTo>
                  <a:lnTo>
                    <a:pt x="1842" y="2514"/>
                  </a:lnTo>
                  <a:lnTo>
                    <a:pt x="1872" y="2514"/>
                  </a:lnTo>
                  <a:lnTo>
                    <a:pt x="1878" y="2508"/>
                  </a:lnTo>
                  <a:lnTo>
                    <a:pt x="1860" y="2490"/>
                  </a:lnTo>
                  <a:lnTo>
                    <a:pt x="1890" y="2490"/>
                  </a:lnTo>
                  <a:lnTo>
                    <a:pt x="1890" y="2472"/>
                  </a:lnTo>
                  <a:lnTo>
                    <a:pt x="1878" y="2472"/>
                  </a:lnTo>
                  <a:lnTo>
                    <a:pt x="1854" y="2460"/>
                  </a:lnTo>
                  <a:lnTo>
                    <a:pt x="1842" y="2448"/>
                  </a:lnTo>
                  <a:lnTo>
                    <a:pt x="1842" y="2442"/>
                  </a:lnTo>
                  <a:lnTo>
                    <a:pt x="1878" y="2442"/>
                  </a:lnTo>
                  <a:lnTo>
                    <a:pt x="1878" y="2430"/>
                  </a:lnTo>
                  <a:lnTo>
                    <a:pt x="1866" y="2418"/>
                  </a:lnTo>
                  <a:lnTo>
                    <a:pt x="1860" y="2406"/>
                  </a:lnTo>
                  <a:lnTo>
                    <a:pt x="1812" y="2358"/>
                  </a:lnTo>
                  <a:lnTo>
                    <a:pt x="1800" y="2358"/>
                  </a:lnTo>
                  <a:lnTo>
                    <a:pt x="1788" y="2364"/>
                  </a:lnTo>
                  <a:lnTo>
                    <a:pt x="1746" y="2364"/>
                  </a:lnTo>
                  <a:lnTo>
                    <a:pt x="1740" y="2358"/>
                  </a:lnTo>
                  <a:lnTo>
                    <a:pt x="1740" y="2328"/>
                  </a:lnTo>
                  <a:lnTo>
                    <a:pt x="1734" y="2322"/>
                  </a:lnTo>
                  <a:lnTo>
                    <a:pt x="1710" y="2322"/>
                  </a:lnTo>
                  <a:lnTo>
                    <a:pt x="1704" y="2316"/>
                  </a:lnTo>
                  <a:lnTo>
                    <a:pt x="1698" y="2316"/>
                  </a:lnTo>
                  <a:lnTo>
                    <a:pt x="1698" y="2286"/>
                  </a:lnTo>
                  <a:lnTo>
                    <a:pt x="1710" y="2262"/>
                  </a:lnTo>
                  <a:lnTo>
                    <a:pt x="1710" y="2238"/>
                  </a:lnTo>
                  <a:lnTo>
                    <a:pt x="1704" y="2232"/>
                  </a:lnTo>
                  <a:lnTo>
                    <a:pt x="1698" y="2196"/>
                  </a:lnTo>
                  <a:lnTo>
                    <a:pt x="1722" y="2196"/>
                  </a:lnTo>
                  <a:lnTo>
                    <a:pt x="1722" y="2172"/>
                  </a:lnTo>
                  <a:lnTo>
                    <a:pt x="1716" y="2166"/>
                  </a:lnTo>
                  <a:lnTo>
                    <a:pt x="1716" y="2154"/>
                  </a:lnTo>
                  <a:lnTo>
                    <a:pt x="1722" y="2148"/>
                  </a:lnTo>
                  <a:lnTo>
                    <a:pt x="1734" y="2148"/>
                  </a:lnTo>
                  <a:lnTo>
                    <a:pt x="1746" y="2154"/>
                  </a:lnTo>
                  <a:lnTo>
                    <a:pt x="1758" y="2166"/>
                  </a:lnTo>
                  <a:lnTo>
                    <a:pt x="1770" y="2172"/>
                  </a:lnTo>
                  <a:lnTo>
                    <a:pt x="1776" y="2184"/>
                  </a:lnTo>
                  <a:lnTo>
                    <a:pt x="1788" y="2190"/>
                  </a:lnTo>
                  <a:lnTo>
                    <a:pt x="1800" y="2190"/>
                  </a:lnTo>
                  <a:lnTo>
                    <a:pt x="1806" y="2184"/>
                  </a:lnTo>
                  <a:lnTo>
                    <a:pt x="1812" y="2172"/>
                  </a:lnTo>
                  <a:lnTo>
                    <a:pt x="1818" y="2166"/>
                  </a:lnTo>
                  <a:lnTo>
                    <a:pt x="1812" y="2154"/>
                  </a:lnTo>
                  <a:lnTo>
                    <a:pt x="1800" y="2142"/>
                  </a:lnTo>
                  <a:lnTo>
                    <a:pt x="1830" y="2130"/>
                  </a:lnTo>
                  <a:lnTo>
                    <a:pt x="1830" y="2106"/>
                  </a:lnTo>
                  <a:lnTo>
                    <a:pt x="1836" y="2106"/>
                  </a:lnTo>
                  <a:lnTo>
                    <a:pt x="1848" y="2100"/>
                  </a:lnTo>
                  <a:lnTo>
                    <a:pt x="1860" y="2100"/>
                  </a:lnTo>
                  <a:lnTo>
                    <a:pt x="1872" y="2094"/>
                  </a:lnTo>
                  <a:lnTo>
                    <a:pt x="1884" y="2082"/>
                  </a:lnTo>
                  <a:lnTo>
                    <a:pt x="1884" y="2064"/>
                  </a:lnTo>
                  <a:lnTo>
                    <a:pt x="1878" y="2058"/>
                  </a:lnTo>
                  <a:lnTo>
                    <a:pt x="1878" y="2052"/>
                  </a:lnTo>
                  <a:lnTo>
                    <a:pt x="1908" y="2052"/>
                  </a:lnTo>
                  <a:lnTo>
                    <a:pt x="1920" y="2058"/>
                  </a:lnTo>
                  <a:lnTo>
                    <a:pt x="1926" y="2058"/>
                  </a:lnTo>
                  <a:lnTo>
                    <a:pt x="1926" y="2064"/>
                  </a:lnTo>
                  <a:lnTo>
                    <a:pt x="1932" y="2070"/>
                  </a:lnTo>
                  <a:lnTo>
                    <a:pt x="1962" y="2070"/>
                  </a:lnTo>
                  <a:lnTo>
                    <a:pt x="1974" y="2058"/>
                  </a:lnTo>
                  <a:lnTo>
                    <a:pt x="1986" y="2052"/>
                  </a:lnTo>
                  <a:lnTo>
                    <a:pt x="2004" y="2052"/>
                  </a:lnTo>
                  <a:lnTo>
                    <a:pt x="2010" y="2058"/>
                  </a:lnTo>
                  <a:lnTo>
                    <a:pt x="2016" y="2070"/>
                  </a:lnTo>
                  <a:lnTo>
                    <a:pt x="2076" y="2070"/>
                  </a:lnTo>
                  <a:lnTo>
                    <a:pt x="2082" y="2076"/>
                  </a:lnTo>
                  <a:lnTo>
                    <a:pt x="2082" y="2082"/>
                  </a:lnTo>
                  <a:lnTo>
                    <a:pt x="2088" y="2094"/>
                  </a:lnTo>
                  <a:lnTo>
                    <a:pt x="2124" y="2094"/>
                  </a:lnTo>
                  <a:lnTo>
                    <a:pt x="2136" y="2124"/>
                  </a:lnTo>
                  <a:lnTo>
                    <a:pt x="2136" y="2130"/>
                  </a:lnTo>
                  <a:lnTo>
                    <a:pt x="2148" y="2142"/>
                  </a:lnTo>
                  <a:lnTo>
                    <a:pt x="2160" y="2142"/>
                  </a:lnTo>
                  <a:lnTo>
                    <a:pt x="2160" y="2124"/>
                  </a:lnTo>
                  <a:lnTo>
                    <a:pt x="2148" y="2112"/>
                  </a:lnTo>
                  <a:lnTo>
                    <a:pt x="2148" y="2106"/>
                  </a:lnTo>
                  <a:lnTo>
                    <a:pt x="2160" y="2106"/>
                  </a:lnTo>
                  <a:lnTo>
                    <a:pt x="2232" y="2142"/>
                  </a:lnTo>
                  <a:lnTo>
                    <a:pt x="2238" y="2136"/>
                  </a:lnTo>
                  <a:lnTo>
                    <a:pt x="2244" y="2124"/>
                  </a:lnTo>
                  <a:lnTo>
                    <a:pt x="2256" y="2118"/>
                  </a:lnTo>
                  <a:lnTo>
                    <a:pt x="2268" y="2106"/>
                  </a:lnTo>
                  <a:lnTo>
                    <a:pt x="2280" y="2100"/>
                  </a:lnTo>
                  <a:lnTo>
                    <a:pt x="2286" y="2100"/>
                  </a:lnTo>
                  <a:lnTo>
                    <a:pt x="2322" y="2118"/>
                  </a:lnTo>
                  <a:lnTo>
                    <a:pt x="2334" y="2118"/>
                  </a:lnTo>
                  <a:lnTo>
                    <a:pt x="2352" y="2112"/>
                  </a:lnTo>
                  <a:lnTo>
                    <a:pt x="2364" y="2106"/>
                  </a:lnTo>
                  <a:lnTo>
                    <a:pt x="2370" y="2100"/>
                  </a:lnTo>
                  <a:lnTo>
                    <a:pt x="2382" y="2100"/>
                  </a:lnTo>
                  <a:lnTo>
                    <a:pt x="2388" y="2106"/>
                  </a:lnTo>
                  <a:lnTo>
                    <a:pt x="2400" y="2112"/>
                  </a:lnTo>
                  <a:lnTo>
                    <a:pt x="2406" y="2124"/>
                  </a:lnTo>
                  <a:lnTo>
                    <a:pt x="2430" y="2136"/>
                  </a:lnTo>
                  <a:lnTo>
                    <a:pt x="2454" y="2136"/>
                  </a:lnTo>
                  <a:lnTo>
                    <a:pt x="2466" y="2142"/>
                  </a:lnTo>
                  <a:lnTo>
                    <a:pt x="2478" y="2142"/>
                  </a:lnTo>
                  <a:lnTo>
                    <a:pt x="2490" y="2118"/>
                  </a:lnTo>
                  <a:lnTo>
                    <a:pt x="2496" y="2124"/>
                  </a:lnTo>
                  <a:lnTo>
                    <a:pt x="2508" y="2124"/>
                  </a:lnTo>
                  <a:lnTo>
                    <a:pt x="2514" y="2130"/>
                  </a:lnTo>
                  <a:lnTo>
                    <a:pt x="2526" y="2136"/>
                  </a:lnTo>
                  <a:lnTo>
                    <a:pt x="2562" y="2136"/>
                  </a:lnTo>
                  <a:lnTo>
                    <a:pt x="2568" y="2130"/>
                  </a:lnTo>
                  <a:lnTo>
                    <a:pt x="2574" y="2118"/>
                  </a:lnTo>
                  <a:lnTo>
                    <a:pt x="2574" y="2106"/>
                  </a:lnTo>
                  <a:lnTo>
                    <a:pt x="2568" y="2088"/>
                  </a:lnTo>
                  <a:lnTo>
                    <a:pt x="2544" y="2064"/>
                  </a:lnTo>
                  <a:lnTo>
                    <a:pt x="2532" y="2058"/>
                  </a:lnTo>
                  <a:lnTo>
                    <a:pt x="2514" y="2052"/>
                  </a:lnTo>
                  <a:lnTo>
                    <a:pt x="2490" y="2052"/>
                  </a:lnTo>
                  <a:lnTo>
                    <a:pt x="2460" y="2022"/>
                  </a:lnTo>
                  <a:lnTo>
                    <a:pt x="2472" y="2022"/>
                  </a:lnTo>
                  <a:lnTo>
                    <a:pt x="2484" y="2016"/>
                  </a:lnTo>
                  <a:lnTo>
                    <a:pt x="2496" y="2016"/>
                  </a:lnTo>
                  <a:lnTo>
                    <a:pt x="2508" y="2004"/>
                  </a:lnTo>
                  <a:lnTo>
                    <a:pt x="2508" y="1992"/>
                  </a:lnTo>
                  <a:lnTo>
                    <a:pt x="2502" y="1986"/>
                  </a:lnTo>
                  <a:lnTo>
                    <a:pt x="2496" y="1974"/>
                  </a:lnTo>
                  <a:lnTo>
                    <a:pt x="2490" y="1968"/>
                  </a:lnTo>
                  <a:lnTo>
                    <a:pt x="2502" y="1956"/>
                  </a:lnTo>
                  <a:lnTo>
                    <a:pt x="2556" y="1956"/>
                  </a:lnTo>
                  <a:lnTo>
                    <a:pt x="2544" y="1944"/>
                  </a:lnTo>
                  <a:lnTo>
                    <a:pt x="2532" y="1944"/>
                  </a:lnTo>
                  <a:lnTo>
                    <a:pt x="2508" y="1932"/>
                  </a:lnTo>
                  <a:lnTo>
                    <a:pt x="2496" y="1932"/>
                  </a:lnTo>
                  <a:lnTo>
                    <a:pt x="2508" y="1914"/>
                  </a:lnTo>
                  <a:lnTo>
                    <a:pt x="2484" y="1914"/>
                  </a:lnTo>
                  <a:lnTo>
                    <a:pt x="2484" y="1908"/>
                  </a:lnTo>
                  <a:lnTo>
                    <a:pt x="2478" y="1902"/>
                  </a:lnTo>
                  <a:lnTo>
                    <a:pt x="2478" y="1896"/>
                  </a:lnTo>
                  <a:lnTo>
                    <a:pt x="2490" y="1884"/>
                  </a:lnTo>
                  <a:lnTo>
                    <a:pt x="2526" y="1872"/>
                  </a:lnTo>
                  <a:lnTo>
                    <a:pt x="2586" y="1866"/>
                  </a:lnTo>
                  <a:lnTo>
                    <a:pt x="2640" y="1866"/>
                  </a:lnTo>
                  <a:lnTo>
                    <a:pt x="2646" y="1848"/>
                  </a:lnTo>
                  <a:lnTo>
                    <a:pt x="2712" y="1848"/>
                  </a:lnTo>
                  <a:lnTo>
                    <a:pt x="2712" y="1830"/>
                  </a:lnTo>
                  <a:lnTo>
                    <a:pt x="2718" y="1824"/>
                  </a:lnTo>
                  <a:lnTo>
                    <a:pt x="2808" y="1824"/>
                  </a:lnTo>
                  <a:lnTo>
                    <a:pt x="2862" y="1806"/>
                  </a:lnTo>
                  <a:lnTo>
                    <a:pt x="2874" y="1806"/>
                  </a:lnTo>
                  <a:lnTo>
                    <a:pt x="2874" y="1794"/>
                  </a:lnTo>
                  <a:lnTo>
                    <a:pt x="2886" y="1782"/>
                  </a:lnTo>
                  <a:lnTo>
                    <a:pt x="2898" y="1776"/>
                  </a:lnTo>
                  <a:lnTo>
                    <a:pt x="2916" y="1770"/>
                  </a:lnTo>
                  <a:lnTo>
                    <a:pt x="2940" y="1770"/>
                  </a:lnTo>
                  <a:lnTo>
                    <a:pt x="2958" y="1776"/>
                  </a:lnTo>
                  <a:lnTo>
                    <a:pt x="2976" y="1776"/>
                  </a:lnTo>
                  <a:lnTo>
                    <a:pt x="2988" y="1788"/>
                  </a:lnTo>
                  <a:lnTo>
                    <a:pt x="3000" y="1788"/>
                  </a:lnTo>
                  <a:lnTo>
                    <a:pt x="3012" y="1776"/>
                  </a:lnTo>
                  <a:lnTo>
                    <a:pt x="3018" y="1776"/>
                  </a:lnTo>
                  <a:lnTo>
                    <a:pt x="3036" y="1794"/>
                  </a:lnTo>
                  <a:lnTo>
                    <a:pt x="3042" y="1806"/>
                  </a:lnTo>
                  <a:lnTo>
                    <a:pt x="3048" y="1812"/>
                  </a:lnTo>
                  <a:lnTo>
                    <a:pt x="3060" y="1812"/>
                  </a:lnTo>
                  <a:lnTo>
                    <a:pt x="3066" y="1818"/>
                  </a:lnTo>
                  <a:lnTo>
                    <a:pt x="3066" y="1860"/>
                  </a:lnTo>
                  <a:lnTo>
                    <a:pt x="3072" y="1866"/>
                  </a:lnTo>
                  <a:lnTo>
                    <a:pt x="3090" y="1866"/>
                  </a:lnTo>
                  <a:lnTo>
                    <a:pt x="3102" y="1860"/>
                  </a:lnTo>
                  <a:lnTo>
                    <a:pt x="3120" y="1860"/>
                  </a:lnTo>
                  <a:lnTo>
                    <a:pt x="3132" y="1842"/>
                  </a:lnTo>
                  <a:lnTo>
                    <a:pt x="3156" y="1878"/>
                  </a:lnTo>
                  <a:lnTo>
                    <a:pt x="3180" y="1866"/>
                  </a:lnTo>
                  <a:lnTo>
                    <a:pt x="3204" y="1878"/>
                  </a:lnTo>
                  <a:lnTo>
                    <a:pt x="3210" y="1872"/>
                  </a:lnTo>
                  <a:lnTo>
                    <a:pt x="3216" y="1872"/>
                  </a:lnTo>
                  <a:lnTo>
                    <a:pt x="3228" y="1878"/>
                  </a:lnTo>
                  <a:lnTo>
                    <a:pt x="3228" y="1902"/>
                  </a:lnTo>
                  <a:lnTo>
                    <a:pt x="3222" y="1908"/>
                  </a:lnTo>
                  <a:lnTo>
                    <a:pt x="3222" y="1914"/>
                  </a:lnTo>
                  <a:lnTo>
                    <a:pt x="3228" y="1914"/>
                  </a:lnTo>
                  <a:lnTo>
                    <a:pt x="3234" y="1908"/>
                  </a:lnTo>
                  <a:lnTo>
                    <a:pt x="3240" y="1908"/>
                  </a:lnTo>
                  <a:lnTo>
                    <a:pt x="3246" y="1902"/>
                  </a:lnTo>
                  <a:lnTo>
                    <a:pt x="3252" y="1902"/>
                  </a:lnTo>
                  <a:lnTo>
                    <a:pt x="3258" y="1908"/>
                  </a:lnTo>
                  <a:lnTo>
                    <a:pt x="3270" y="1914"/>
                  </a:lnTo>
                  <a:lnTo>
                    <a:pt x="3276" y="1920"/>
                  </a:lnTo>
                  <a:lnTo>
                    <a:pt x="3288" y="1926"/>
                  </a:lnTo>
                  <a:lnTo>
                    <a:pt x="3300" y="1914"/>
                  </a:lnTo>
                  <a:lnTo>
                    <a:pt x="3300" y="1896"/>
                  </a:lnTo>
                  <a:lnTo>
                    <a:pt x="3306" y="1890"/>
                  </a:lnTo>
                  <a:lnTo>
                    <a:pt x="3318" y="1884"/>
                  </a:lnTo>
                  <a:lnTo>
                    <a:pt x="3330" y="1884"/>
                  </a:lnTo>
                  <a:lnTo>
                    <a:pt x="3342" y="1866"/>
                  </a:lnTo>
                  <a:lnTo>
                    <a:pt x="3378" y="1854"/>
                  </a:lnTo>
                  <a:lnTo>
                    <a:pt x="3396" y="1836"/>
                  </a:lnTo>
                  <a:lnTo>
                    <a:pt x="3402" y="1836"/>
                  </a:lnTo>
                  <a:lnTo>
                    <a:pt x="3408" y="1842"/>
                  </a:lnTo>
                  <a:lnTo>
                    <a:pt x="3408" y="1860"/>
                  </a:lnTo>
                  <a:lnTo>
                    <a:pt x="3396" y="1872"/>
                  </a:lnTo>
                  <a:lnTo>
                    <a:pt x="3390" y="1872"/>
                  </a:lnTo>
                  <a:lnTo>
                    <a:pt x="3426" y="1890"/>
                  </a:lnTo>
                  <a:lnTo>
                    <a:pt x="3456" y="1902"/>
                  </a:lnTo>
                  <a:lnTo>
                    <a:pt x="3486" y="1920"/>
                  </a:lnTo>
                  <a:lnTo>
                    <a:pt x="3498" y="1926"/>
                  </a:lnTo>
                  <a:lnTo>
                    <a:pt x="3516" y="1938"/>
                  </a:lnTo>
                  <a:lnTo>
                    <a:pt x="3546" y="1968"/>
                  </a:lnTo>
                  <a:lnTo>
                    <a:pt x="3618" y="2028"/>
                  </a:lnTo>
                  <a:lnTo>
                    <a:pt x="3636" y="2052"/>
                  </a:lnTo>
                  <a:lnTo>
                    <a:pt x="3672" y="2088"/>
                  </a:lnTo>
                  <a:lnTo>
                    <a:pt x="3684" y="2106"/>
                  </a:lnTo>
                  <a:lnTo>
                    <a:pt x="3696" y="2118"/>
                  </a:lnTo>
                  <a:lnTo>
                    <a:pt x="3708" y="2124"/>
                  </a:lnTo>
                  <a:lnTo>
                    <a:pt x="3720" y="2124"/>
                  </a:lnTo>
                  <a:lnTo>
                    <a:pt x="3732" y="2118"/>
                  </a:lnTo>
                  <a:lnTo>
                    <a:pt x="3744" y="2106"/>
                  </a:lnTo>
                  <a:lnTo>
                    <a:pt x="3744" y="2094"/>
                  </a:lnTo>
                  <a:lnTo>
                    <a:pt x="3750" y="2088"/>
                  </a:lnTo>
                  <a:lnTo>
                    <a:pt x="3750" y="2082"/>
                  </a:lnTo>
                  <a:lnTo>
                    <a:pt x="3762" y="2082"/>
                  </a:lnTo>
                  <a:lnTo>
                    <a:pt x="3768" y="2088"/>
                  </a:lnTo>
                  <a:lnTo>
                    <a:pt x="3768" y="2100"/>
                  </a:lnTo>
                  <a:lnTo>
                    <a:pt x="3774" y="2106"/>
                  </a:lnTo>
                  <a:lnTo>
                    <a:pt x="3774" y="2112"/>
                  </a:lnTo>
                  <a:lnTo>
                    <a:pt x="3804" y="2112"/>
                  </a:lnTo>
                  <a:lnTo>
                    <a:pt x="3816" y="2118"/>
                  </a:lnTo>
                  <a:lnTo>
                    <a:pt x="3822" y="2130"/>
                  </a:lnTo>
                  <a:lnTo>
                    <a:pt x="3834" y="2136"/>
                  </a:lnTo>
                  <a:lnTo>
                    <a:pt x="3858" y="2136"/>
                  </a:lnTo>
                  <a:lnTo>
                    <a:pt x="3864" y="2124"/>
                  </a:lnTo>
                  <a:lnTo>
                    <a:pt x="3876" y="2118"/>
                  </a:lnTo>
                  <a:lnTo>
                    <a:pt x="3894" y="2112"/>
                  </a:lnTo>
                  <a:lnTo>
                    <a:pt x="3906" y="2106"/>
                  </a:lnTo>
                  <a:lnTo>
                    <a:pt x="3924" y="2106"/>
                  </a:lnTo>
                  <a:lnTo>
                    <a:pt x="3948" y="2118"/>
                  </a:lnTo>
                  <a:lnTo>
                    <a:pt x="3972" y="2142"/>
                  </a:lnTo>
                  <a:lnTo>
                    <a:pt x="3984" y="2148"/>
                  </a:lnTo>
                  <a:lnTo>
                    <a:pt x="3990" y="2160"/>
                  </a:lnTo>
                  <a:lnTo>
                    <a:pt x="4002" y="2160"/>
                  </a:lnTo>
                  <a:lnTo>
                    <a:pt x="4014" y="2166"/>
                  </a:lnTo>
                  <a:lnTo>
                    <a:pt x="4026" y="2166"/>
                  </a:lnTo>
                  <a:lnTo>
                    <a:pt x="4038" y="2172"/>
                  </a:lnTo>
                  <a:lnTo>
                    <a:pt x="4044" y="2172"/>
                  </a:lnTo>
                  <a:lnTo>
                    <a:pt x="4044" y="2178"/>
                  </a:lnTo>
                  <a:lnTo>
                    <a:pt x="4050" y="2190"/>
                  </a:lnTo>
                  <a:lnTo>
                    <a:pt x="4056" y="2196"/>
                  </a:lnTo>
                  <a:lnTo>
                    <a:pt x="4062" y="2208"/>
                  </a:lnTo>
                  <a:lnTo>
                    <a:pt x="4068" y="2214"/>
                  </a:lnTo>
                  <a:lnTo>
                    <a:pt x="4068" y="2220"/>
                  </a:lnTo>
                  <a:lnTo>
                    <a:pt x="4140" y="2226"/>
                  </a:lnTo>
                  <a:lnTo>
                    <a:pt x="4152" y="2190"/>
                  </a:lnTo>
                  <a:lnTo>
                    <a:pt x="4176" y="2214"/>
                  </a:lnTo>
                  <a:lnTo>
                    <a:pt x="4212" y="2256"/>
                  </a:lnTo>
                  <a:lnTo>
                    <a:pt x="4254" y="2256"/>
                  </a:lnTo>
                  <a:lnTo>
                    <a:pt x="4266" y="2244"/>
                  </a:lnTo>
                  <a:lnTo>
                    <a:pt x="4266" y="2226"/>
                  </a:lnTo>
                  <a:lnTo>
                    <a:pt x="4326" y="2226"/>
                  </a:lnTo>
                  <a:lnTo>
                    <a:pt x="4320" y="2214"/>
                  </a:lnTo>
                  <a:lnTo>
                    <a:pt x="4344" y="2214"/>
                  </a:lnTo>
                  <a:lnTo>
                    <a:pt x="4338" y="2208"/>
                  </a:lnTo>
                  <a:lnTo>
                    <a:pt x="4338" y="2202"/>
                  </a:lnTo>
                  <a:lnTo>
                    <a:pt x="4374" y="2166"/>
                  </a:lnTo>
                  <a:lnTo>
                    <a:pt x="4392" y="2166"/>
                  </a:lnTo>
                  <a:lnTo>
                    <a:pt x="4404" y="2148"/>
                  </a:lnTo>
                  <a:lnTo>
                    <a:pt x="4428" y="2148"/>
                  </a:lnTo>
                  <a:lnTo>
                    <a:pt x="4428" y="2142"/>
                  </a:lnTo>
                  <a:lnTo>
                    <a:pt x="4434" y="2136"/>
                  </a:lnTo>
                  <a:lnTo>
                    <a:pt x="4434" y="2130"/>
                  </a:lnTo>
                  <a:lnTo>
                    <a:pt x="4440" y="2124"/>
                  </a:lnTo>
                  <a:lnTo>
                    <a:pt x="4458" y="2124"/>
                  </a:lnTo>
                  <a:lnTo>
                    <a:pt x="4464" y="2130"/>
                  </a:lnTo>
                  <a:lnTo>
                    <a:pt x="4482" y="2124"/>
                  </a:lnTo>
                  <a:lnTo>
                    <a:pt x="4482" y="2130"/>
                  </a:lnTo>
                  <a:lnTo>
                    <a:pt x="4518" y="2130"/>
                  </a:lnTo>
                  <a:lnTo>
                    <a:pt x="4524" y="2148"/>
                  </a:lnTo>
                  <a:lnTo>
                    <a:pt x="4548" y="2148"/>
                  </a:lnTo>
                  <a:lnTo>
                    <a:pt x="4566" y="2142"/>
                  </a:lnTo>
                  <a:lnTo>
                    <a:pt x="4608" y="2142"/>
                  </a:lnTo>
                  <a:lnTo>
                    <a:pt x="4608" y="2148"/>
                  </a:lnTo>
                  <a:lnTo>
                    <a:pt x="4614" y="2154"/>
                  </a:lnTo>
                  <a:lnTo>
                    <a:pt x="4614" y="2166"/>
                  </a:lnTo>
                  <a:lnTo>
                    <a:pt x="4620" y="2172"/>
                  </a:lnTo>
                  <a:lnTo>
                    <a:pt x="4638" y="2178"/>
                  </a:lnTo>
                  <a:lnTo>
                    <a:pt x="4668" y="2178"/>
                  </a:lnTo>
                  <a:lnTo>
                    <a:pt x="4674" y="2190"/>
                  </a:lnTo>
                  <a:lnTo>
                    <a:pt x="4698" y="2184"/>
                  </a:lnTo>
                  <a:lnTo>
                    <a:pt x="4704" y="2196"/>
                  </a:lnTo>
                  <a:lnTo>
                    <a:pt x="4704" y="2190"/>
                  </a:lnTo>
                  <a:lnTo>
                    <a:pt x="4710" y="2184"/>
                  </a:lnTo>
                  <a:lnTo>
                    <a:pt x="4752" y="2184"/>
                  </a:lnTo>
                  <a:lnTo>
                    <a:pt x="4752" y="2196"/>
                  </a:lnTo>
                  <a:lnTo>
                    <a:pt x="4800" y="2190"/>
                  </a:lnTo>
                  <a:lnTo>
                    <a:pt x="4800" y="2202"/>
                  </a:lnTo>
                  <a:lnTo>
                    <a:pt x="4806" y="2208"/>
                  </a:lnTo>
                  <a:lnTo>
                    <a:pt x="4830" y="2196"/>
                  </a:lnTo>
                  <a:lnTo>
                    <a:pt x="4836" y="2190"/>
                  </a:lnTo>
                  <a:lnTo>
                    <a:pt x="4836" y="2184"/>
                  </a:lnTo>
                  <a:lnTo>
                    <a:pt x="4854" y="2184"/>
                  </a:lnTo>
                  <a:lnTo>
                    <a:pt x="4854" y="2160"/>
                  </a:lnTo>
                  <a:lnTo>
                    <a:pt x="4848" y="2148"/>
                  </a:lnTo>
                  <a:lnTo>
                    <a:pt x="4842" y="2142"/>
                  </a:lnTo>
                  <a:lnTo>
                    <a:pt x="4836" y="2142"/>
                  </a:lnTo>
                  <a:lnTo>
                    <a:pt x="4812" y="2106"/>
                  </a:lnTo>
                  <a:lnTo>
                    <a:pt x="4806" y="2088"/>
                  </a:lnTo>
                  <a:lnTo>
                    <a:pt x="4794" y="2076"/>
                  </a:lnTo>
                  <a:lnTo>
                    <a:pt x="4794" y="2064"/>
                  </a:lnTo>
                  <a:lnTo>
                    <a:pt x="4812" y="2064"/>
                  </a:lnTo>
                  <a:lnTo>
                    <a:pt x="4806" y="2052"/>
                  </a:lnTo>
                  <a:lnTo>
                    <a:pt x="4812" y="2052"/>
                  </a:lnTo>
                  <a:lnTo>
                    <a:pt x="4824" y="2046"/>
                  </a:lnTo>
                  <a:lnTo>
                    <a:pt x="4830" y="2034"/>
                  </a:lnTo>
                  <a:lnTo>
                    <a:pt x="4830" y="2016"/>
                  </a:lnTo>
                  <a:lnTo>
                    <a:pt x="4890" y="2046"/>
                  </a:lnTo>
                  <a:lnTo>
                    <a:pt x="4902" y="2046"/>
                  </a:lnTo>
                  <a:lnTo>
                    <a:pt x="4926" y="2052"/>
                  </a:lnTo>
                  <a:lnTo>
                    <a:pt x="4962" y="2052"/>
                  </a:lnTo>
                  <a:lnTo>
                    <a:pt x="4974" y="2058"/>
                  </a:lnTo>
                  <a:lnTo>
                    <a:pt x="4980" y="2064"/>
                  </a:lnTo>
                  <a:lnTo>
                    <a:pt x="5004" y="2076"/>
                  </a:lnTo>
                  <a:lnTo>
                    <a:pt x="5010" y="2076"/>
                  </a:lnTo>
                  <a:lnTo>
                    <a:pt x="5022" y="2070"/>
                  </a:lnTo>
                  <a:lnTo>
                    <a:pt x="5040" y="2070"/>
                  </a:lnTo>
                  <a:lnTo>
                    <a:pt x="5052" y="2076"/>
                  </a:lnTo>
                  <a:lnTo>
                    <a:pt x="5058" y="2082"/>
                  </a:lnTo>
                  <a:lnTo>
                    <a:pt x="5064" y="2094"/>
                  </a:lnTo>
                  <a:lnTo>
                    <a:pt x="5076" y="2106"/>
                  </a:lnTo>
                  <a:lnTo>
                    <a:pt x="5088" y="2130"/>
                  </a:lnTo>
                  <a:lnTo>
                    <a:pt x="5094" y="2136"/>
                  </a:lnTo>
                  <a:lnTo>
                    <a:pt x="5094" y="2142"/>
                  </a:lnTo>
                  <a:lnTo>
                    <a:pt x="5118" y="2136"/>
                  </a:lnTo>
                  <a:lnTo>
                    <a:pt x="5118" y="2142"/>
                  </a:lnTo>
                  <a:lnTo>
                    <a:pt x="5136" y="2160"/>
                  </a:lnTo>
                  <a:lnTo>
                    <a:pt x="5166" y="2160"/>
                  </a:lnTo>
                  <a:lnTo>
                    <a:pt x="5172" y="2166"/>
                  </a:lnTo>
                  <a:lnTo>
                    <a:pt x="5184" y="2166"/>
                  </a:lnTo>
                  <a:lnTo>
                    <a:pt x="5196" y="2172"/>
                  </a:lnTo>
                  <a:lnTo>
                    <a:pt x="5208" y="2172"/>
                  </a:lnTo>
                  <a:lnTo>
                    <a:pt x="5220" y="2166"/>
                  </a:lnTo>
                  <a:lnTo>
                    <a:pt x="5274" y="2148"/>
                  </a:lnTo>
                  <a:lnTo>
                    <a:pt x="5322" y="2148"/>
                  </a:lnTo>
                  <a:lnTo>
                    <a:pt x="5334" y="2154"/>
                  </a:lnTo>
                  <a:lnTo>
                    <a:pt x="5340" y="2154"/>
                  </a:lnTo>
                  <a:lnTo>
                    <a:pt x="5346" y="2160"/>
                  </a:lnTo>
                  <a:lnTo>
                    <a:pt x="5382" y="2160"/>
                  </a:lnTo>
                  <a:lnTo>
                    <a:pt x="5406" y="2184"/>
                  </a:lnTo>
                  <a:lnTo>
                    <a:pt x="5466" y="2184"/>
                  </a:lnTo>
                  <a:lnTo>
                    <a:pt x="5472" y="2190"/>
                  </a:lnTo>
                  <a:lnTo>
                    <a:pt x="5472" y="2196"/>
                  </a:lnTo>
                  <a:lnTo>
                    <a:pt x="5484" y="2208"/>
                  </a:lnTo>
                  <a:lnTo>
                    <a:pt x="5484" y="2214"/>
                  </a:lnTo>
                  <a:lnTo>
                    <a:pt x="5502" y="2214"/>
                  </a:lnTo>
                  <a:lnTo>
                    <a:pt x="5514" y="2220"/>
                  </a:lnTo>
                  <a:lnTo>
                    <a:pt x="5514" y="2232"/>
                  </a:lnTo>
                  <a:lnTo>
                    <a:pt x="5520" y="2238"/>
                  </a:lnTo>
                  <a:lnTo>
                    <a:pt x="5586" y="2238"/>
                  </a:lnTo>
                  <a:lnTo>
                    <a:pt x="5592" y="2244"/>
                  </a:lnTo>
                  <a:lnTo>
                    <a:pt x="5598" y="2244"/>
                  </a:lnTo>
                  <a:lnTo>
                    <a:pt x="5610" y="2250"/>
                  </a:lnTo>
                  <a:lnTo>
                    <a:pt x="5634" y="2250"/>
                  </a:lnTo>
                  <a:lnTo>
                    <a:pt x="5646" y="2244"/>
                  </a:lnTo>
                  <a:lnTo>
                    <a:pt x="5664" y="2244"/>
                  </a:lnTo>
                  <a:lnTo>
                    <a:pt x="5670" y="2250"/>
                  </a:lnTo>
                  <a:lnTo>
                    <a:pt x="5670" y="2256"/>
                  </a:lnTo>
                  <a:lnTo>
                    <a:pt x="5676" y="2256"/>
                  </a:lnTo>
                  <a:lnTo>
                    <a:pt x="5694" y="2238"/>
                  </a:lnTo>
                  <a:lnTo>
                    <a:pt x="5694" y="2232"/>
                  </a:lnTo>
                  <a:lnTo>
                    <a:pt x="5742" y="2232"/>
                  </a:lnTo>
                  <a:lnTo>
                    <a:pt x="5754" y="2220"/>
                  </a:lnTo>
                  <a:lnTo>
                    <a:pt x="5790" y="2220"/>
                  </a:lnTo>
                  <a:lnTo>
                    <a:pt x="5802" y="2208"/>
                  </a:lnTo>
                  <a:lnTo>
                    <a:pt x="5802" y="2196"/>
                  </a:lnTo>
                  <a:lnTo>
                    <a:pt x="5832" y="2166"/>
                  </a:lnTo>
                  <a:lnTo>
                    <a:pt x="5850" y="2166"/>
                  </a:lnTo>
                  <a:lnTo>
                    <a:pt x="5862" y="2172"/>
                  </a:lnTo>
                  <a:lnTo>
                    <a:pt x="5898" y="2172"/>
                  </a:lnTo>
                  <a:lnTo>
                    <a:pt x="5916" y="2190"/>
                  </a:lnTo>
                  <a:lnTo>
                    <a:pt x="5928" y="2196"/>
                  </a:lnTo>
                  <a:lnTo>
                    <a:pt x="5952" y="2196"/>
                  </a:lnTo>
                  <a:lnTo>
                    <a:pt x="5964" y="2190"/>
                  </a:lnTo>
                  <a:lnTo>
                    <a:pt x="5970" y="2184"/>
                  </a:lnTo>
                  <a:lnTo>
                    <a:pt x="5994" y="2190"/>
                  </a:lnTo>
                  <a:lnTo>
                    <a:pt x="6012" y="2190"/>
                  </a:lnTo>
                  <a:lnTo>
                    <a:pt x="6048" y="2214"/>
                  </a:lnTo>
                  <a:lnTo>
                    <a:pt x="6084" y="2214"/>
                  </a:lnTo>
                  <a:lnTo>
                    <a:pt x="6090" y="2220"/>
                  </a:lnTo>
                  <a:lnTo>
                    <a:pt x="6102" y="2220"/>
                  </a:lnTo>
                  <a:lnTo>
                    <a:pt x="6120" y="2202"/>
                  </a:lnTo>
                  <a:lnTo>
                    <a:pt x="6120" y="2190"/>
                  </a:lnTo>
                  <a:lnTo>
                    <a:pt x="6144" y="2190"/>
                  </a:lnTo>
                  <a:lnTo>
                    <a:pt x="6156" y="2184"/>
                  </a:lnTo>
                  <a:lnTo>
                    <a:pt x="6162" y="2178"/>
                  </a:lnTo>
                  <a:lnTo>
                    <a:pt x="6162" y="2166"/>
                  </a:lnTo>
                  <a:lnTo>
                    <a:pt x="6150" y="2166"/>
                  </a:lnTo>
                  <a:lnTo>
                    <a:pt x="6144" y="2160"/>
                  </a:lnTo>
                  <a:lnTo>
                    <a:pt x="6138" y="2118"/>
                  </a:lnTo>
                  <a:lnTo>
                    <a:pt x="6138" y="2046"/>
                  </a:lnTo>
                  <a:lnTo>
                    <a:pt x="6156" y="2028"/>
                  </a:lnTo>
                  <a:lnTo>
                    <a:pt x="6156" y="2016"/>
                  </a:lnTo>
                  <a:lnTo>
                    <a:pt x="6150" y="2010"/>
                  </a:lnTo>
                  <a:lnTo>
                    <a:pt x="6138" y="2004"/>
                  </a:lnTo>
                  <a:lnTo>
                    <a:pt x="6126" y="1992"/>
                  </a:lnTo>
                  <a:lnTo>
                    <a:pt x="6114" y="1992"/>
                  </a:lnTo>
                  <a:lnTo>
                    <a:pt x="6108" y="1986"/>
                  </a:lnTo>
                  <a:lnTo>
                    <a:pt x="6096" y="1986"/>
                  </a:lnTo>
                  <a:lnTo>
                    <a:pt x="6078" y="1980"/>
                  </a:lnTo>
                  <a:lnTo>
                    <a:pt x="6072" y="1980"/>
                  </a:lnTo>
                  <a:lnTo>
                    <a:pt x="6072" y="1968"/>
                  </a:lnTo>
                  <a:lnTo>
                    <a:pt x="6078" y="1968"/>
                  </a:lnTo>
                  <a:lnTo>
                    <a:pt x="6120" y="1926"/>
                  </a:lnTo>
                  <a:lnTo>
                    <a:pt x="6156" y="1920"/>
                  </a:lnTo>
                  <a:lnTo>
                    <a:pt x="6162" y="1908"/>
                  </a:lnTo>
                  <a:lnTo>
                    <a:pt x="6204" y="1914"/>
                  </a:lnTo>
                  <a:lnTo>
                    <a:pt x="6258" y="1902"/>
                  </a:lnTo>
                  <a:lnTo>
                    <a:pt x="6294" y="1920"/>
                  </a:lnTo>
                  <a:lnTo>
                    <a:pt x="6330" y="1944"/>
                  </a:lnTo>
                  <a:lnTo>
                    <a:pt x="6402" y="1944"/>
                  </a:lnTo>
                  <a:lnTo>
                    <a:pt x="6408" y="1950"/>
                  </a:lnTo>
                  <a:lnTo>
                    <a:pt x="6420" y="1956"/>
                  </a:lnTo>
                  <a:lnTo>
                    <a:pt x="6426" y="1962"/>
                  </a:lnTo>
                  <a:lnTo>
                    <a:pt x="6438" y="1968"/>
                  </a:lnTo>
                  <a:lnTo>
                    <a:pt x="6438" y="1980"/>
                  </a:lnTo>
                  <a:lnTo>
                    <a:pt x="6444" y="1980"/>
                  </a:lnTo>
                  <a:lnTo>
                    <a:pt x="6456" y="1992"/>
                  </a:lnTo>
                  <a:lnTo>
                    <a:pt x="6468" y="1998"/>
                  </a:lnTo>
                  <a:lnTo>
                    <a:pt x="6480" y="2010"/>
                  </a:lnTo>
                  <a:lnTo>
                    <a:pt x="6492" y="2010"/>
                  </a:lnTo>
                  <a:lnTo>
                    <a:pt x="6498" y="2016"/>
                  </a:lnTo>
                  <a:lnTo>
                    <a:pt x="6504" y="2016"/>
                  </a:lnTo>
                  <a:lnTo>
                    <a:pt x="6510" y="2046"/>
                  </a:lnTo>
                  <a:lnTo>
                    <a:pt x="6558" y="2070"/>
                  </a:lnTo>
                  <a:lnTo>
                    <a:pt x="6570" y="2100"/>
                  </a:lnTo>
                  <a:lnTo>
                    <a:pt x="6582" y="2100"/>
                  </a:lnTo>
                  <a:lnTo>
                    <a:pt x="6630" y="2124"/>
                  </a:lnTo>
                  <a:lnTo>
                    <a:pt x="6636" y="2136"/>
                  </a:lnTo>
                  <a:lnTo>
                    <a:pt x="6654" y="2154"/>
                  </a:lnTo>
                  <a:lnTo>
                    <a:pt x="6660" y="2166"/>
                  </a:lnTo>
                  <a:lnTo>
                    <a:pt x="6672" y="2166"/>
                  </a:lnTo>
                  <a:lnTo>
                    <a:pt x="6678" y="2190"/>
                  </a:lnTo>
                  <a:lnTo>
                    <a:pt x="6684" y="2190"/>
                  </a:lnTo>
                  <a:lnTo>
                    <a:pt x="6690" y="2196"/>
                  </a:lnTo>
                  <a:lnTo>
                    <a:pt x="6714" y="2208"/>
                  </a:lnTo>
                  <a:lnTo>
                    <a:pt x="6720" y="2214"/>
                  </a:lnTo>
                  <a:lnTo>
                    <a:pt x="6732" y="2220"/>
                  </a:lnTo>
                  <a:lnTo>
                    <a:pt x="6780" y="2220"/>
                  </a:lnTo>
                  <a:lnTo>
                    <a:pt x="6792" y="2226"/>
                  </a:lnTo>
                  <a:lnTo>
                    <a:pt x="6798" y="2232"/>
                  </a:lnTo>
                  <a:lnTo>
                    <a:pt x="6810" y="2238"/>
                  </a:lnTo>
                  <a:lnTo>
                    <a:pt x="6822" y="2226"/>
                  </a:lnTo>
                  <a:lnTo>
                    <a:pt x="6834" y="2226"/>
                  </a:lnTo>
                  <a:lnTo>
                    <a:pt x="6852" y="2244"/>
                  </a:lnTo>
                  <a:lnTo>
                    <a:pt x="6864" y="2250"/>
                  </a:lnTo>
                  <a:lnTo>
                    <a:pt x="6882" y="2268"/>
                  </a:lnTo>
                  <a:lnTo>
                    <a:pt x="6924" y="2268"/>
                  </a:lnTo>
                  <a:lnTo>
                    <a:pt x="6942" y="2298"/>
                  </a:lnTo>
                  <a:lnTo>
                    <a:pt x="6960" y="2298"/>
                  </a:lnTo>
                  <a:lnTo>
                    <a:pt x="6966" y="2304"/>
                  </a:lnTo>
                  <a:lnTo>
                    <a:pt x="6966" y="2310"/>
                  </a:lnTo>
                  <a:lnTo>
                    <a:pt x="6972" y="2322"/>
                  </a:lnTo>
                  <a:lnTo>
                    <a:pt x="6972" y="2334"/>
                  </a:lnTo>
                  <a:lnTo>
                    <a:pt x="7014" y="2364"/>
                  </a:lnTo>
                  <a:lnTo>
                    <a:pt x="7038" y="2358"/>
                  </a:lnTo>
                  <a:lnTo>
                    <a:pt x="7050" y="2370"/>
                  </a:lnTo>
                  <a:lnTo>
                    <a:pt x="7068" y="2370"/>
                  </a:lnTo>
                  <a:lnTo>
                    <a:pt x="7068" y="2358"/>
                  </a:lnTo>
                  <a:lnTo>
                    <a:pt x="7098" y="2364"/>
                  </a:lnTo>
                  <a:lnTo>
                    <a:pt x="7098" y="2346"/>
                  </a:lnTo>
                  <a:lnTo>
                    <a:pt x="7104" y="2340"/>
                  </a:lnTo>
                  <a:lnTo>
                    <a:pt x="7110" y="2340"/>
                  </a:lnTo>
                  <a:lnTo>
                    <a:pt x="7122" y="2334"/>
                  </a:lnTo>
                  <a:lnTo>
                    <a:pt x="7152" y="2334"/>
                  </a:lnTo>
                  <a:lnTo>
                    <a:pt x="7158" y="2310"/>
                  </a:lnTo>
                  <a:lnTo>
                    <a:pt x="7200" y="2310"/>
                  </a:lnTo>
                  <a:lnTo>
                    <a:pt x="7212" y="2316"/>
                  </a:lnTo>
                  <a:lnTo>
                    <a:pt x="7218" y="2328"/>
                  </a:lnTo>
                  <a:lnTo>
                    <a:pt x="7218" y="2346"/>
                  </a:lnTo>
                  <a:lnTo>
                    <a:pt x="7242" y="2358"/>
                  </a:lnTo>
                  <a:lnTo>
                    <a:pt x="7242" y="2388"/>
                  </a:lnTo>
                  <a:lnTo>
                    <a:pt x="7224" y="2394"/>
                  </a:lnTo>
                  <a:lnTo>
                    <a:pt x="7236" y="2412"/>
                  </a:lnTo>
                  <a:lnTo>
                    <a:pt x="7236" y="2430"/>
                  </a:lnTo>
                  <a:lnTo>
                    <a:pt x="7248" y="2442"/>
                  </a:lnTo>
                  <a:lnTo>
                    <a:pt x="7248" y="2466"/>
                  </a:lnTo>
                  <a:lnTo>
                    <a:pt x="7266" y="2472"/>
                  </a:lnTo>
                  <a:lnTo>
                    <a:pt x="7260" y="2502"/>
                  </a:lnTo>
                  <a:lnTo>
                    <a:pt x="7266" y="2526"/>
                  </a:lnTo>
                  <a:lnTo>
                    <a:pt x="7260" y="2532"/>
                  </a:lnTo>
                  <a:lnTo>
                    <a:pt x="7254" y="2532"/>
                  </a:lnTo>
                  <a:lnTo>
                    <a:pt x="7254" y="2550"/>
                  </a:lnTo>
                  <a:lnTo>
                    <a:pt x="7260" y="2562"/>
                  </a:lnTo>
                  <a:lnTo>
                    <a:pt x="7260" y="2574"/>
                  </a:lnTo>
                  <a:lnTo>
                    <a:pt x="7254" y="2580"/>
                  </a:lnTo>
                  <a:lnTo>
                    <a:pt x="7248" y="2580"/>
                  </a:lnTo>
                  <a:lnTo>
                    <a:pt x="7236" y="2574"/>
                  </a:lnTo>
                  <a:lnTo>
                    <a:pt x="7224" y="2574"/>
                  </a:lnTo>
                  <a:lnTo>
                    <a:pt x="7206" y="2568"/>
                  </a:lnTo>
                  <a:lnTo>
                    <a:pt x="7194" y="2562"/>
                  </a:lnTo>
                  <a:lnTo>
                    <a:pt x="7170" y="2562"/>
                  </a:lnTo>
                  <a:lnTo>
                    <a:pt x="7164" y="2568"/>
                  </a:lnTo>
                  <a:lnTo>
                    <a:pt x="7170" y="2574"/>
                  </a:lnTo>
                  <a:lnTo>
                    <a:pt x="7170" y="2586"/>
                  </a:lnTo>
                  <a:lnTo>
                    <a:pt x="7146" y="2586"/>
                  </a:lnTo>
                  <a:lnTo>
                    <a:pt x="7146" y="2598"/>
                  </a:lnTo>
                  <a:lnTo>
                    <a:pt x="7152" y="2610"/>
                  </a:lnTo>
                  <a:lnTo>
                    <a:pt x="7158" y="2610"/>
                  </a:lnTo>
                  <a:lnTo>
                    <a:pt x="7170" y="2622"/>
                  </a:lnTo>
                  <a:lnTo>
                    <a:pt x="7182" y="2628"/>
                  </a:lnTo>
                  <a:lnTo>
                    <a:pt x="7194" y="2646"/>
                  </a:lnTo>
                  <a:lnTo>
                    <a:pt x="7206" y="2658"/>
                  </a:lnTo>
                  <a:lnTo>
                    <a:pt x="7212" y="2676"/>
                  </a:lnTo>
                  <a:lnTo>
                    <a:pt x="7212" y="2688"/>
                  </a:lnTo>
                  <a:lnTo>
                    <a:pt x="7224" y="2700"/>
                  </a:lnTo>
                  <a:lnTo>
                    <a:pt x="7230" y="2712"/>
                  </a:lnTo>
                  <a:lnTo>
                    <a:pt x="7236" y="2748"/>
                  </a:lnTo>
                  <a:lnTo>
                    <a:pt x="7206" y="2742"/>
                  </a:lnTo>
                  <a:lnTo>
                    <a:pt x="7200" y="2766"/>
                  </a:lnTo>
                  <a:lnTo>
                    <a:pt x="7224" y="2778"/>
                  </a:lnTo>
                  <a:lnTo>
                    <a:pt x="7260" y="2778"/>
                  </a:lnTo>
                  <a:lnTo>
                    <a:pt x="7260" y="2718"/>
                  </a:lnTo>
                  <a:lnTo>
                    <a:pt x="7266" y="2712"/>
                  </a:lnTo>
                  <a:lnTo>
                    <a:pt x="7272" y="2712"/>
                  </a:lnTo>
                  <a:lnTo>
                    <a:pt x="7284" y="2718"/>
                  </a:lnTo>
                  <a:lnTo>
                    <a:pt x="7290" y="2724"/>
                  </a:lnTo>
                  <a:lnTo>
                    <a:pt x="7302" y="2712"/>
                  </a:lnTo>
                  <a:lnTo>
                    <a:pt x="7308" y="2724"/>
                  </a:lnTo>
                  <a:lnTo>
                    <a:pt x="7314" y="2730"/>
                  </a:lnTo>
                  <a:lnTo>
                    <a:pt x="7320" y="2742"/>
                  </a:lnTo>
                  <a:lnTo>
                    <a:pt x="7332" y="2754"/>
                  </a:lnTo>
                  <a:lnTo>
                    <a:pt x="7344" y="2754"/>
                  </a:lnTo>
                  <a:lnTo>
                    <a:pt x="7356" y="2748"/>
                  </a:lnTo>
                  <a:lnTo>
                    <a:pt x="7368" y="2748"/>
                  </a:lnTo>
                  <a:lnTo>
                    <a:pt x="7374" y="2742"/>
                  </a:lnTo>
                  <a:lnTo>
                    <a:pt x="7380" y="2742"/>
                  </a:lnTo>
                  <a:lnTo>
                    <a:pt x="7380" y="2760"/>
                  </a:lnTo>
                  <a:lnTo>
                    <a:pt x="7386" y="2760"/>
                  </a:lnTo>
                  <a:lnTo>
                    <a:pt x="7392" y="2754"/>
                  </a:lnTo>
                  <a:lnTo>
                    <a:pt x="7404" y="2748"/>
                  </a:lnTo>
                  <a:lnTo>
                    <a:pt x="7422" y="2742"/>
                  </a:lnTo>
                  <a:lnTo>
                    <a:pt x="7440" y="2730"/>
                  </a:lnTo>
                  <a:lnTo>
                    <a:pt x="7452" y="2724"/>
                  </a:lnTo>
                  <a:lnTo>
                    <a:pt x="7464" y="2700"/>
                  </a:lnTo>
                  <a:lnTo>
                    <a:pt x="7464" y="2682"/>
                  </a:lnTo>
                  <a:lnTo>
                    <a:pt x="7470" y="2664"/>
                  </a:lnTo>
                  <a:lnTo>
                    <a:pt x="7470" y="2628"/>
                  </a:lnTo>
                  <a:lnTo>
                    <a:pt x="7494" y="2622"/>
                  </a:lnTo>
                  <a:lnTo>
                    <a:pt x="7494" y="2562"/>
                  </a:lnTo>
                  <a:lnTo>
                    <a:pt x="7500" y="2550"/>
                  </a:lnTo>
                  <a:lnTo>
                    <a:pt x="7506" y="2544"/>
                  </a:lnTo>
                  <a:lnTo>
                    <a:pt x="7518" y="2520"/>
                  </a:lnTo>
                  <a:lnTo>
                    <a:pt x="7518" y="2490"/>
                  </a:lnTo>
                  <a:lnTo>
                    <a:pt x="7524" y="2472"/>
                  </a:lnTo>
                  <a:lnTo>
                    <a:pt x="7524" y="2454"/>
                  </a:lnTo>
                  <a:lnTo>
                    <a:pt x="7518" y="2442"/>
                  </a:lnTo>
                  <a:lnTo>
                    <a:pt x="7518" y="2424"/>
                  </a:lnTo>
                  <a:lnTo>
                    <a:pt x="7512" y="2418"/>
                  </a:lnTo>
                  <a:lnTo>
                    <a:pt x="7512" y="2412"/>
                  </a:lnTo>
                  <a:lnTo>
                    <a:pt x="7518" y="2400"/>
                  </a:lnTo>
                  <a:lnTo>
                    <a:pt x="7524" y="2394"/>
                  </a:lnTo>
                  <a:lnTo>
                    <a:pt x="7524" y="2382"/>
                  </a:lnTo>
                  <a:lnTo>
                    <a:pt x="7530" y="2376"/>
                  </a:lnTo>
                  <a:lnTo>
                    <a:pt x="7530" y="2364"/>
                  </a:lnTo>
                  <a:lnTo>
                    <a:pt x="7524" y="2358"/>
                  </a:lnTo>
                  <a:lnTo>
                    <a:pt x="7518" y="2346"/>
                  </a:lnTo>
                  <a:lnTo>
                    <a:pt x="7524" y="2334"/>
                  </a:lnTo>
                  <a:lnTo>
                    <a:pt x="7530" y="2328"/>
                  </a:lnTo>
                  <a:lnTo>
                    <a:pt x="7536" y="2316"/>
                  </a:lnTo>
                  <a:lnTo>
                    <a:pt x="7536" y="2298"/>
                  </a:lnTo>
                  <a:lnTo>
                    <a:pt x="7530" y="2292"/>
                  </a:lnTo>
                  <a:lnTo>
                    <a:pt x="7530" y="2280"/>
                  </a:lnTo>
                  <a:lnTo>
                    <a:pt x="7518" y="2256"/>
                  </a:lnTo>
                  <a:lnTo>
                    <a:pt x="7512" y="2250"/>
                  </a:lnTo>
                  <a:lnTo>
                    <a:pt x="7512" y="2238"/>
                  </a:lnTo>
                  <a:lnTo>
                    <a:pt x="7506" y="2232"/>
                  </a:lnTo>
                  <a:lnTo>
                    <a:pt x="7506" y="2220"/>
                  </a:lnTo>
                  <a:lnTo>
                    <a:pt x="7500" y="2214"/>
                  </a:lnTo>
                  <a:lnTo>
                    <a:pt x="7500" y="2202"/>
                  </a:lnTo>
                  <a:lnTo>
                    <a:pt x="7494" y="2196"/>
                  </a:lnTo>
                  <a:lnTo>
                    <a:pt x="7482" y="2190"/>
                  </a:lnTo>
                  <a:lnTo>
                    <a:pt x="7476" y="2184"/>
                  </a:lnTo>
                  <a:lnTo>
                    <a:pt x="7482" y="2178"/>
                  </a:lnTo>
                  <a:lnTo>
                    <a:pt x="7476" y="2178"/>
                  </a:lnTo>
                  <a:lnTo>
                    <a:pt x="7470" y="2172"/>
                  </a:lnTo>
                  <a:lnTo>
                    <a:pt x="7458" y="2166"/>
                  </a:lnTo>
                  <a:lnTo>
                    <a:pt x="7446" y="2154"/>
                  </a:lnTo>
                  <a:lnTo>
                    <a:pt x="7440" y="2142"/>
                  </a:lnTo>
                  <a:lnTo>
                    <a:pt x="7434" y="2124"/>
                  </a:lnTo>
                  <a:lnTo>
                    <a:pt x="7434" y="2112"/>
                  </a:lnTo>
                  <a:lnTo>
                    <a:pt x="7428" y="2106"/>
                  </a:lnTo>
                  <a:lnTo>
                    <a:pt x="7428" y="2100"/>
                  </a:lnTo>
                  <a:lnTo>
                    <a:pt x="7416" y="2094"/>
                  </a:lnTo>
                  <a:lnTo>
                    <a:pt x="7416" y="2082"/>
                  </a:lnTo>
                  <a:lnTo>
                    <a:pt x="7422" y="2070"/>
                  </a:lnTo>
                  <a:lnTo>
                    <a:pt x="7422" y="2040"/>
                  </a:lnTo>
                  <a:lnTo>
                    <a:pt x="7410" y="2028"/>
                  </a:lnTo>
                  <a:lnTo>
                    <a:pt x="7404" y="2016"/>
                  </a:lnTo>
                  <a:lnTo>
                    <a:pt x="7398" y="2010"/>
                  </a:lnTo>
                  <a:lnTo>
                    <a:pt x="7380" y="2004"/>
                  </a:lnTo>
                  <a:lnTo>
                    <a:pt x="7380" y="1998"/>
                  </a:lnTo>
                  <a:lnTo>
                    <a:pt x="7374" y="1992"/>
                  </a:lnTo>
                  <a:lnTo>
                    <a:pt x="7368" y="1980"/>
                  </a:lnTo>
                  <a:lnTo>
                    <a:pt x="7356" y="1968"/>
                  </a:lnTo>
                  <a:lnTo>
                    <a:pt x="7344" y="1968"/>
                  </a:lnTo>
                  <a:lnTo>
                    <a:pt x="7332" y="1956"/>
                  </a:lnTo>
                  <a:lnTo>
                    <a:pt x="7326" y="1956"/>
                  </a:lnTo>
                  <a:lnTo>
                    <a:pt x="7308" y="1950"/>
                  </a:lnTo>
                  <a:lnTo>
                    <a:pt x="7302" y="1938"/>
                  </a:lnTo>
                  <a:lnTo>
                    <a:pt x="7308" y="1938"/>
                  </a:lnTo>
                  <a:lnTo>
                    <a:pt x="7314" y="1944"/>
                  </a:lnTo>
                  <a:lnTo>
                    <a:pt x="7326" y="1944"/>
                  </a:lnTo>
                  <a:lnTo>
                    <a:pt x="7332" y="1950"/>
                  </a:lnTo>
                  <a:lnTo>
                    <a:pt x="7344" y="1950"/>
                  </a:lnTo>
                  <a:lnTo>
                    <a:pt x="7350" y="1944"/>
                  </a:lnTo>
                  <a:lnTo>
                    <a:pt x="7350" y="1938"/>
                  </a:lnTo>
                  <a:lnTo>
                    <a:pt x="7344" y="1938"/>
                  </a:lnTo>
                  <a:lnTo>
                    <a:pt x="7332" y="1932"/>
                  </a:lnTo>
                  <a:lnTo>
                    <a:pt x="7326" y="1926"/>
                  </a:lnTo>
                  <a:lnTo>
                    <a:pt x="7320" y="1926"/>
                  </a:lnTo>
                  <a:lnTo>
                    <a:pt x="7242" y="1890"/>
                  </a:lnTo>
                  <a:lnTo>
                    <a:pt x="7236" y="1890"/>
                  </a:lnTo>
                  <a:lnTo>
                    <a:pt x="7230" y="1884"/>
                  </a:lnTo>
                  <a:lnTo>
                    <a:pt x="7218" y="1878"/>
                  </a:lnTo>
                  <a:lnTo>
                    <a:pt x="7206" y="1866"/>
                  </a:lnTo>
                  <a:lnTo>
                    <a:pt x="7194" y="1860"/>
                  </a:lnTo>
                  <a:lnTo>
                    <a:pt x="7188" y="1854"/>
                  </a:lnTo>
                  <a:lnTo>
                    <a:pt x="7170" y="1854"/>
                  </a:lnTo>
                  <a:lnTo>
                    <a:pt x="7164" y="1860"/>
                  </a:lnTo>
                  <a:lnTo>
                    <a:pt x="7152" y="1866"/>
                  </a:lnTo>
                  <a:lnTo>
                    <a:pt x="7116" y="1854"/>
                  </a:lnTo>
                  <a:lnTo>
                    <a:pt x="7152" y="1896"/>
                  </a:lnTo>
                  <a:lnTo>
                    <a:pt x="7146" y="1920"/>
                  </a:lnTo>
                  <a:lnTo>
                    <a:pt x="7134" y="1920"/>
                  </a:lnTo>
                  <a:lnTo>
                    <a:pt x="7134" y="1890"/>
                  </a:lnTo>
                  <a:lnTo>
                    <a:pt x="7116" y="1878"/>
                  </a:lnTo>
                  <a:lnTo>
                    <a:pt x="7116" y="1908"/>
                  </a:lnTo>
                  <a:lnTo>
                    <a:pt x="7068" y="1908"/>
                  </a:lnTo>
                  <a:lnTo>
                    <a:pt x="7074" y="1902"/>
                  </a:lnTo>
                  <a:lnTo>
                    <a:pt x="7074" y="1884"/>
                  </a:lnTo>
                  <a:lnTo>
                    <a:pt x="7068" y="1878"/>
                  </a:lnTo>
                  <a:lnTo>
                    <a:pt x="7044" y="1878"/>
                  </a:lnTo>
                  <a:lnTo>
                    <a:pt x="7038" y="1890"/>
                  </a:lnTo>
                  <a:lnTo>
                    <a:pt x="7014" y="1890"/>
                  </a:lnTo>
                  <a:lnTo>
                    <a:pt x="7002" y="1854"/>
                  </a:lnTo>
                  <a:lnTo>
                    <a:pt x="6996" y="1854"/>
                  </a:lnTo>
                  <a:lnTo>
                    <a:pt x="6984" y="1830"/>
                  </a:lnTo>
                  <a:lnTo>
                    <a:pt x="6912" y="1836"/>
                  </a:lnTo>
                  <a:lnTo>
                    <a:pt x="6906" y="1824"/>
                  </a:lnTo>
                  <a:lnTo>
                    <a:pt x="6882" y="1824"/>
                  </a:lnTo>
                  <a:lnTo>
                    <a:pt x="6870" y="1818"/>
                  </a:lnTo>
                  <a:lnTo>
                    <a:pt x="6864" y="1812"/>
                  </a:lnTo>
                  <a:lnTo>
                    <a:pt x="6864" y="1794"/>
                  </a:lnTo>
                  <a:lnTo>
                    <a:pt x="6876" y="1788"/>
                  </a:lnTo>
                  <a:lnTo>
                    <a:pt x="6888" y="1776"/>
                  </a:lnTo>
                  <a:lnTo>
                    <a:pt x="6900" y="1776"/>
                  </a:lnTo>
                  <a:lnTo>
                    <a:pt x="6900" y="1752"/>
                  </a:lnTo>
                  <a:lnTo>
                    <a:pt x="6906" y="1752"/>
                  </a:lnTo>
                  <a:lnTo>
                    <a:pt x="6918" y="1746"/>
                  </a:lnTo>
                  <a:lnTo>
                    <a:pt x="6930" y="1734"/>
                  </a:lnTo>
                  <a:lnTo>
                    <a:pt x="6930" y="1728"/>
                  </a:lnTo>
                  <a:lnTo>
                    <a:pt x="6936" y="1716"/>
                  </a:lnTo>
                  <a:lnTo>
                    <a:pt x="6936" y="1710"/>
                  </a:lnTo>
                  <a:lnTo>
                    <a:pt x="6942" y="1698"/>
                  </a:lnTo>
                  <a:lnTo>
                    <a:pt x="6930" y="1686"/>
                  </a:lnTo>
                  <a:lnTo>
                    <a:pt x="6942" y="1662"/>
                  </a:lnTo>
                  <a:lnTo>
                    <a:pt x="6930" y="1650"/>
                  </a:lnTo>
                  <a:lnTo>
                    <a:pt x="6948" y="1632"/>
                  </a:lnTo>
                  <a:lnTo>
                    <a:pt x="6972" y="1626"/>
                  </a:lnTo>
                  <a:lnTo>
                    <a:pt x="6960" y="1596"/>
                  </a:lnTo>
                  <a:lnTo>
                    <a:pt x="6984" y="1590"/>
                  </a:lnTo>
                  <a:lnTo>
                    <a:pt x="6960" y="1554"/>
                  </a:lnTo>
                  <a:lnTo>
                    <a:pt x="6990" y="1542"/>
                  </a:lnTo>
                  <a:lnTo>
                    <a:pt x="6990" y="1500"/>
                  </a:lnTo>
                  <a:lnTo>
                    <a:pt x="6996" y="1488"/>
                  </a:lnTo>
                  <a:lnTo>
                    <a:pt x="7002" y="1482"/>
                  </a:lnTo>
                  <a:lnTo>
                    <a:pt x="7020" y="1470"/>
                  </a:lnTo>
                  <a:lnTo>
                    <a:pt x="7032" y="1464"/>
                  </a:lnTo>
                  <a:lnTo>
                    <a:pt x="7050" y="1464"/>
                  </a:lnTo>
                  <a:lnTo>
                    <a:pt x="7068" y="1470"/>
                  </a:lnTo>
                  <a:lnTo>
                    <a:pt x="7188" y="1470"/>
                  </a:lnTo>
                  <a:lnTo>
                    <a:pt x="7206" y="1488"/>
                  </a:lnTo>
                  <a:lnTo>
                    <a:pt x="7224" y="1482"/>
                  </a:lnTo>
                  <a:lnTo>
                    <a:pt x="7218" y="1464"/>
                  </a:lnTo>
                  <a:lnTo>
                    <a:pt x="7290" y="1482"/>
                  </a:lnTo>
                  <a:lnTo>
                    <a:pt x="7320" y="1464"/>
                  </a:lnTo>
                  <a:lnTo>
                    <a:pt x="7350" y="1488"/>
                  </a:lnTo>
                  <a:lnTo>
                    <a:pt x="7356" y="1452"/>
                  </a:lnTo>
                  <a:lnTo>
                    <a:pt x="7434" y="1452"/>
                  </a:lnTo>
                  <a:lnTo>
                    <a:pt x="7446" y="1458"/>
                  </a:lnTo>
                  <a:lnTo>
                    <a:pt x="7452" y="1470"/>
                  </a:lnTo>
                  <a:lnTo>
                    <a:pt x="7458" y="1470"/>
                  </a:lnTo>
                  <a:lnTo>
                    <a:pt x="7464" y="1464"/>
                  </a:lnTo>
                  <a:lnTo>
                    <a:pt x="7476" y="1464"/>
                  </a:lnTo>
                  <a:lnTo>
                    <a:pt x="7482" y="1458"/>
                  </a:lnTo>
                  <a:lnTo>
                    <a:pt x="7494" y="1452"/>
                  </a:lnTo>
                  <a:lnTo>
                    <a:pt x="7518" y="1470"/>
                  </a:lnTo>
                  <a:lnTo>
                    <a:pt x="7560" y="1476"/>
                  </a:lnTo>
                  <a:lnTo>
                    <a:pt x="7506" y="1488"/>
                  </a:lnTo>
                  <a:lnTo>
                    <a:pt x="7506" y="1494"/>
                  </a:lnTo>
                  <a:lnTo>
                    <a:pt x="7512" y="1500"/>
                  </a:lnTo>
                  <a:lnTo>
                    <a:pt x="7524" y="1506"/>
                  </a:lnTo>
                  <a:lnTo>
                    <a:pt x="7530" y="1512"/>
                  </a:lnTo>
                  <a:lnTo>
                    <a:pt x="7542" y="1512"/>
                  </a:lnTo>
                  <a:lnTo>
                    <a:pt x="7548" y="1506"/>
                  </a:lnTo>
                  <a:lnTo>
                    <a:pt x="7560" y="1506"/>
                  </a:lnTo>
                  <a:lnTo>
                    <a:pt x="7572" y="1500"/>
                  </a:lnTo>
                  <a:lnTo>
                    <a:pt x="7578" y="1494"/>
                  </a:lnTo>
                  <a:lnTo>
                    <a:pt x="7584" y="1494"/>
                  </a:lnTo>
                  <a:lnTo>
                    <a:pt x="7614" y="1506"/>
                  </a:lnTo>
                  <a:lnTo>
                    <a:pt x="7638" y="1488"/>
                  </a:lnTo>
                  <a:lnTo>
                    <a:pt x="7644" y="1488"/>
                  </a:lnTo>
                  <a:lnTo>
                    <a:pt x="7650" y="1494"/>
                  </a:lnTo>
                  <a:lnTo>
                    <a:pt x="7686" y="1494"/>
                  </a:lnTo>
                  <a:lnTo>
                    <a:pt x="7692" y="1488"/>
                  </a:lnTo>
                  <a:lnTo>
                    <a:pt x="7692" y="1476"/>
                  </a:lnTo>
                  <a:lnTo>
                    <a:pt x="7728" y="1482"/>
                  </a:lnTo>
                  <a:lnTo>
                    <a:pt x="7680" y="1452"/>
                  </a:lnTo>
                  <a:lnTo>
                    <a:pt x="7650" y="1464"/>
                  </a:lnTo>
                  <a:lnTo>
                    <a:pt x="7644" y="1446"/>
                  </a:lnTo>
                  <a:lnTo>
                    <a:pt x="7638" y="1434"/>
                  </a:lnTo>
                  <a:lnTo>
                    <a:pt x="7632" y="1428"/>
                  </a:lnTo>
                  <a:lnTo>
                    <a:pt x="7626" y="1416"/>
                  </a:lnTo>
                  <a:lnTo>
                    <a:pt x="7626" y="1398"/>
                  </a:lnTo>
                  <a:lnTo>
                    <a:pt x="7650" y="1374"/>
                  </a:lnTo>
                  <a:lnTo>
                    <a:pt x="7644" y="1344"/>
                  </a:lnTo>
                  <a:lnTo>
                    <a:pt x="7662" y="1332"/>
                  </a:lnTo>
                  <a:lnTo>
                    <a:pt x="7650" y="1326"/>
                  </a:lnTo>
                  <a:lnTo>
                    <a:pt x="7638" y="1314"/>
                  </a:lnTo>
                  <a:lnTo>
                    <a:pt x="7638" y="1302"/>
                  </a:lnTo>
                  <a:lnTo>
                    <a:pt x="7644" y="1296"/>
                  </a:lnTo>
                  <a:lnTo>
                    <a:pt x="7662" y="1290"/>
                  </a:lnTo>
                  <a:lnTo>
                    <a:pt x="7698" y="1290"/>
                  </a:lnTo>
                  <a:lnTo>
                    <a:pt x="7710" y="1296"/>
                  </a:lnTo>
                  <a:lnTo>
                    <a:pt x="7728" y="1296"/>
                  </a:lnTo>
                  <a:lnTo>
                    <a:pt x="7746" y="1278"/>
                  </a:lnTo>
                  <a:lnTo>
                    <a:pt x="7782" y="1308"/>
                  </a:lnTo>
                  <a:lnTo>
                    <a:pt x="7806" y="1290"/>
                  </a:lnTo>
                  <a:lnTo>
                    <a:pt x="7812" y="1302"/>
                  </a:lnTo>
                  <a:lnTo>
                    <a:pt x="7818" y="1308"/>
                  </a:lnTo>
                  <a:lnTo>
                    <a:pt x="7830" y="1332"/>
                  </a:lnTo>
                  <a:lnTo>
                    <a:pt x="7830" y="1338"/>
                  </a:lnTo>
                  <a:lnTo>
                    <a:pt x="7836" y="1344"/>
                  </a:lnTo>
                  <a:lnTo>
                    <a:pt x="7878" y="1344"/>
                  </a:lnTo>
                  <a:lnTo>
                    <a:pt x="7878" y="1362"/>
                  </a:lnTo>
                  <a:lnTo>
                    <a:pt x="7884" y="1374"/>
                  </a:lnTo>
                  <a:lnTo>
                    <a:pt x="7890" y="1380"/>
                  </a:lnTo>
                  <a:lnTo>
                    <a:pt x="7896" y="1380"/>
                  </a:lnTo>
                  <a:lnTo>
                    <a:pt x="7914" y="1362"/>
                  </a:lnTo>
                  <a:lnTo>
                    <a:pt x="7932" y="1326"/>
                  </a:lnTo>
                  <a:lnTo>
                    <a:pt x="7938" y="1320"/>
                  </a:lnTo>
                  <a:lnTo>
                    <a:pt x="7938" y="1314"/>
                  </a:lnTo>
                  <a:lnTo>
                    <a:pt x="7962" y="1302"/>
                  </a:lnTo>
                  <a:lnTo>
                    <a:pt x="7992" y="1314"/>
                  </a:lnTo>
                  <a:lnTo>
                    <a:pt x="7986" y="1302"/>
                  </a:lnTo>
                  <a:lnTo>
                    <a:pt x="7962" y="1284"/>
                  </a:lnTo>
                  <a:lnTo>
                    <a:pt x="7956" y="1278"/>
                  </a:lnTo>
                  <a:lnTo>
                    <a:pt x="7932" y="1266"/>
                  </a:lnTo>
                  <a:lnTo>
                    <a:pt x="7926" y="1254"/>
                  </a:lnTo>
                  <a:lnTo>
                    <a:pt x="7914" y="1248"/>
                  </a:lnTo>
                  <a:lnTo>
                    <a:pt x="7908" y="1242"/>
                  </a:lnTo>
                  <a:lnTo>
                    <a:pt x="7908" y="1230"/>
                  </a:lnTo>
                  <a:lnTo>
                    <a:pt x="7962" y="1230"/>
                  </a:lnTo>
                  <a:lnTo>
                    <a:pt x="7992" y="1236"/>
                  </a:lnTo>
                  <a:lnTo>
                    <a:pt x="8052" y="1236"/>
                  </a:lnTo>
                  <a:lnTo>
                    <a:pt x="8052" y="1254"/>
                  </a:lnTo>
                  <a:lnTo>
                    <a:pt x="8040" y="1254"/>
                  </a:lnTo>
                  <a:lnTo>
                    <a:pt x="8028" y="1248"/>
                  </a:lnTo>
                  <a:lnTo>
                    <a:pt x="7992" y="1248"/>
                  </a:lnTo>
                  <a:lnTo>
                    <a:pt x="7992" y="1266"/>
                  </a:lnTo>
                  <a:lnTo>
                    <a:pt x="8016" y="1290"/>
                  </a:lnTo>
                  <a:lnTo>
                    <a:pt x="8028" y="1296"/>
                  </a:lnTo>
                  <a:lnTo>
                    <a:pt x="8034" y="1320"/>
                  </a:lnTo>
                  <a:lnTo>
                    <a:pt x="8064" y="1326"/>
                  </a:lnTo>
                  <a:lnTo>
                    <a:pt x="8058" y="1344"/>
                  </a:lnTo>
                  <a:lnTo>
                    <a:pt x="8076" y="1362"/>
                  </a:lnTo>
                  <a:lnTo>
                    <a:pt x="8046" y="1368"/>
                  </a:lnTo>
                  <a:lnTo>
                    <a:pt x="8040" y="1380"/>
                  </a:lnTo>
                  <a:lnTo>
                    <a:pt x="8022" y="1386"/>
                  </a:lnTo>
                  <a:lnTo>
                    <a:pt x="8028" y="1398"/>
                  </a:lnTo>
                  <a:lnTo>
                    <a:pt x="8028" y="1404"/>
                  </a:lnTo>
                  <a:lnTo>
                    <a:pt x="8034" y="1416"/>
                  </a:lnTo>
                  <a:lnTo>
                    <a:pt x="8034" y="1440"/>
                  </a:lnTo>
                  <a:lnTo>
                    <a:pt x="8028" y="1452"/>
                  </a:lnTo>
                  <a:lnTo>
                    <a:pt x="8016" y="1464"/>
                  </a:lnTo>
                  <a:lnTo>
                    <a:pt x="8004" y="1488"/>
                  </a:lnTo>
                  <a:lnTo>
                    <a:pt x="8004" y="1506"/>
                  </a:lnTo>
                  <a:lnTo>
                    <a:pt x="8010" y="1506"/>
                  </a:lnTo>
                  <a:lnTo>
                    <a:pt x="8016" y="1512"/>
                  </a:lnTo>
                  <a:lnTo>
                    <a:pt x="8022" y="1524"/>
                  </a:lnTo>
                  <a:lnTo>
                    <a:pt x="8016" y="1530"/>
                  </a:lnTo>
                  <a:lnTo>
                    <a:pt x="8010" y="1542"/>
                  </a:lnTo>
                  <a:lnTo>
                    <a:pt x="7986" y="1566"/>
                  </a:lnTo>
                  <a:lnTo>
                    <a:pt x="7974" y="1572"/>
                  </a:lnTo>
                  <a:lnTo>
                    <a:pt x="7968" y="1578"/>
                  </a:lnTo>
                  <a:lnTo>
                    <a:pt x="7962" y="1578"/>
                  </a:lnTo>
                  <a:lnTo>
                    <a:pt x="7962" y="1596"/>
                  </a:lnTo>
                  <a:lnTo>
                    <a:pt x="7944" y="1596"/>
                  </a:lnTo>
                  <a:lnTo>
                    <a:pt x="7950" y="1596"/>
                  </a:lnTo>
                  <a:lnTo>
                    <a:pt x="7956" y="1602"/>
                  </a:lnTo>
                  <a:lnTo>
                    <a:pt x="7968" y="1608"/>
                  </a:lnTo>
                  <a:lnTo>
                    <a:pt x="7980" y="1632"/>
                  </a:lnTo>
                  <a:lnTo>
                    <a:pt x="7974" y="1650"/>
                  </a:lnTo>
                  <a:lnTo>
                    <a:pt x="7974" y="1662"/>
                  </a:lnTo>
                  <a:lnTo>
                    <a:pt x="7968" y="1674"/>
                  </a:lnTo>
                  <a:lnTo>
                    <a:pt x="7968" y="1686"/>
                  </a:lnTo>
                  <a:lnTo>
                    <a:pt x="7974" y="1704"/>
                  </a:lnTo>
                  <a:lnTo>
                    <a:pt x="7992" y="1722"/>
                  </a:lnTo>
                  <a:lnTo>
                    <a:pt x="8016" y="1752"/>
                  </a:lnTo>
                  <a:lnTo>
                    <a:pt x="8046" y="1776"/>
                  </a:lnTo>
                  <a:lnTo>
                    <a:pt x="8070" y="1800"/>
                  </a:lnTo>
                  <a:lnTo>
                    <a:pt x="8082" y="1806"/>
                  </a:lnTo>
                  <a:lnTo>
                    <a:pt x="8142" y="1872"/>
                  </a:lnTo>
                  <a:lnTo>
                    <a:pt x="8154" y="1866"/>
                  </a:lnTo>
                  <a:lnTo>
                    <a:pt x="8238" y="1962"/>
                  </a:lnTo>
                  <a:lnTo>
                    <a:pt x="8286" y="1980"/>
                  </a:lnTo>
                  <a:lnTo>
                    <a:pt x="8310" y="2004"/>
                  </a:lnTo>
                  <a:lnTo>
                    <a:pt x="8316" y="2016"/>
                  </a:lnTo>
                  <a:lnTo>
                    <a:pt x="8328" y="2022"/>
                  </a:lnTo>
                  <a:lnTo>
                    <a:pt x="8334" y="2034"/>
                  </a:lnTo>
                  <a:lnTo>
                    <a:pt x="8388" y="2088"/>
                  </a:lnTo>
                  <a:lnTo>
                    <a:pt x="8406" y="2088"/>
                  </a:lnTo>
                  <a:lnTo>
                    <a:pt x="8406" y="2106"/>
                  </a:lnTo>
                  <a:lnTo>
                    <a:pt x="8418" y="2106"/>
                  </a:lnTo>
                  <a:lnTo>
                    <a:pt x="8430" y="2100"/>
                  </a:lnTo>
                  <a:lnTo>
                    <a:pt x="8436" y="2094"/>
                  </a:lnTo>
                  <a:lnTo>
                    <a:pt x="8442" y="2082"/>
                  </a:lnTo>
                  <a:lnTo>
                    <a:pt x="8442" y="2076"/>
                  </a:lnTo>
                  <a:lnTo>
                    <a:pt x="8430" y="2064"/>
                  </a:lnTo>
                  <a:lnTo>
                    <a:pt x="8436" y="2058"/>
                  </a:lnTo>
                  <a:lnTo>
                    <a:pt x="8442" y="2046"/>
                  </a:lnTo>
                  <a:lnTo>
                    <a:pt x="8448" y="2040"/>
                  </a:lnTo>
                  <a:lnTo>
                    <a:pt x="8448" y="2022"/>
                  </a:lnTo>
                  <a:lnTo>
                    <a:pt x="8430" y="2004"/>
                  </a:lnTo>
                  <a:lnTo>
                    <a:pt x="8418" y="1998"/>
                  </a:lnTo>
                  <a:lnTo>
                    <a:pt x="8406" y="1974"/>
                  </a:lnTo>
                  <a:lnTo>
                    <a:pt x="8406" y="1962"/>
                  </a:lnTo>
                  <a:lnTo>
                    <a:pt x="8412" y="1950"/>
                  </a:lnTo>
                  <a:lnTo>
                    <a:pt x="8430" y="1932"/>
                  </a:lnTo>
                  <a:lnTo>
                    <a:pt x="8442" y="1932"/>
                  </a:lnTo>
                  <a:lnTo>
                    <a:pt x="8454" y="1938"/>
                  </a:lnTo>
                  <a:lnTo>
                    <a:pt x="8460" y="1938"/>
                  </a:lnTo>
                  <a:lnTo>
                    <a:pt x="8466" y="1944"/>
                  </a:lnTo>
                  <a:lnTo>
                    <a:pt x="8472" y="1944"/>
                  </a:lnTo>
                  <a:lnTo>
                    <a:pt x="8466" y="1938"/>
                  </a:lnTo>
                  <a:lnTo>
                    <a:pt x="8460" y="1926"/>
                  </a:lnTo>
                  <a:lnTo>
                    <a:pt x="8448" y="1920"/>
                  </a:lnTo>
                  <a:lnTo>
                    <a:pt x="8442" y="1908"/>
                  </a:lnTo>
                  <a:lnTo>
                    <a:pt x="8424" y="1890"/>
                  </a:lnTo>
                  <a:lnTo>
                    <a:pt x="8412" y="1890"/>
                  </a:lnTo>
                  <a:lnTo>
                    <a:pt x="8406" y="1884"/>
                  </a:lnTo>
                  <a:lnTo>
                    <a:pt x="8400" y="1872"/>
                  </a:lnTo>
                  <a:lnTo>
                    <a:pt x="8400" y="1860"/>
                  </a:lnTo>
                  <a:lnTo>
                    <a:pt x="8406" y="1848"/>
                  </a:lnTo>
                  <a:lnTo>
                    <a:pt x="8412" y="1842"/>
                  </a:lnTo>
                  <a:lnTo>
                    <a:pt x="8424" y="1836"/>
                  </a:lnTo>
                  <a:lnTo>
                    <a:pt x="8430" y="1830"/>
                  </a:lnTo>
                  <a:lnTo>
                    <a:pt x="8442" y="1836"/>
                  </a:lnTo>
                  <a:lnTo>
                    <a:pt x="8466" y="1836"/>
                  </a:lnTo>
                  <a:lnTo>
                    <a:pt x="8472" y="1830"/>
                  </a:lnTo>
                  <a:lnTo>
                    <a:pt x="8472" y="1812"/>
                  </a:lnTo>
                  <a:lnTo>
                    <a:pt x="8454" y="1794"/>
                  </a:lnTo>
                  <a:lnTo>
                    <a:pt x="8436" y="1788"/>
                  </a:lnTo>
                  <a:lnTo>
                    <a:pt x="8424" y="1782"/>
                  </a:lnTo>
                  <a:lnTo>
                    <a:pt x="8406" y="1770"/>
                  </a:lnTo>
                  <a:lnTo>
                    <a:pt x="8394" y="1758"/>
                  </a:lnTo>
                  <a:lnTo>
                    <a:pt x="8388" y="1740"/>
                  </a:lnTo>
                  <a:lnTo>
                    <a:pt x="8376" y="1716"/>
                  </a:lnTo>
                  <a:lnTo>
                    <a:pt x="8376" y="1704"/>
                  </a:lnTo>
                  <a:lnTo>
                    <a:pt x="8370" y="1698"/>
                  </a:lnTo>
                  <a:lnTo>
                    <a:pt x="8370" y="1692"/>
                  </a:lnTo>
                  <a:lnTo>
                    <a:pt x="8382" y="1686"/>
                  </a:lnTo>
                  <a:lnTo>
                    <a:pt x="8406" y="1710"/>
                  </a:lnTo>
                  <a:lnTo>
                    <a:pt x="8418" y="1716"/>
                  </a:lnTo>
                  <a:lnTo>
                    <a:pt x="8430" y="1716"/>
                  </a:lnTo>
                  <a:lnTo>
                    <a:pt x="8430" y="1710"/>
                  </a:lnTo>
                  <a:lnTo>
                    <a:pt x="8424" y="1704"/>
                  </a:lnTo>
                  <a:lnTo>
                    <a:pt x="8418" y="1692"/>
                  </a:lnTo>
                  <a:lnTo>
                    <a:pt x="8412" y="1686"/>
                  </a:lnTo>
                  <a:lnTo>
                    <a:pt x="8406" y="1674"/>
                  </a:lnTo>
                  <a:lnTo>
                    <a:pt x="8400" y="1668"/>
                  </a:lnTo>
                  <a:lnTo>
                    <a:pt x="8364" y="1668"/>
                  </a:lnTo>
                  <a:lnTo>
                    <a:pt x="8316" y="1626"/>
                  </a:lnTo>
                  <a:lnTo>
                    <a:pt x="8316" y="1596"/>
                  </a:lnTo>
                  <a:lnTo>
                    <a:pt x="8310" y="1590"/>
                  </a:lnTo>
                  <a:lnTo>
                    <a:pt x="8298" y="1584"/>
                  </a:lnTo>
                  <a:lnTo>
                    <a:pt x="8280" y="1578"/>
                  </a:lnTo>
                  <a:lnTo>
                    <a:pt x="8268" y="1572"/>
                  </a:lnTo>
                  <a:lnTo>
                    <a:pt x="8256" y="1572"/>
                  </a:lnTo>
                  <a:lnTo>
                    <a:pt x="8256" y="1590"/>
                  </a:lnTo>
                  <a:lnTo>
                    <a:pt x="8250" y="1590"/>
                  </a:lnTo>
                  <a:lnTo>
                    <a:pt x="8244" y="1584"/>
                  </a:lnTo>
                  <a:lnTo>
                    <a:pt x="8232" y="1584"/>
                  </a:lnTo>
                  <a:lnTo>
                    <a:pt x="8214" y="1572"/>
                  </a:lnTo>
                  <a:lnTo>
                    <a:pt x="8202" y="1566"/>
                  </a:lnTo>
                  <a:lnTo>
                    <a:pt x="8196" y="1560"/>
                  </a:lnTo>
                  <a:lnTo>
                    <a:pt x="8190" y="1548"/>
                  </a:lnTo>
                  <a:lnTo>
                    <a:pt x="8190" y="1536"/>
                  </a:lnTo>
                  <a:lnTo>
                    <a:pt x="8196" y="1524"/>
                  </a:lnTo>
                  <a:lnTo>
                    <a:pt x="8196" y="1500"/>
                  </a:lnTo>
                  <a:lnTo>
                    <a:pt x="8184" y="1476"/>
                  </a:lnTo>
                  <a:lnTo>
                    <a:pt x="8166" y="1458"/>
                  </a:lnTo>
                  <a:lnTo>
                    <a:pt x="8154" y="1452"/>
                  </a:lnTo>
                  <a:lnTo>
                    <a:pt x="8154" y="1434"/>
                  </a:lnTo>
                  <a:lnTo>
                    <a:pt x="8160" y="1428"/>
                  </a:lnTo>
                  <a:lnTo>
                    <a:pt x="8172" y="1428"/>
                  </a:lnTo>
                  <a:lnTo>
                    <a:pt x="8184" y="1434"/>
                  </a:lnTo>
                  <a:lnTo>
                    <a:pt x="8196" y="1416"/>
                  </a:lnTo>
                  <a:lnTo>
                    <a:pt x="8232" y="1446"/>
                  </a:lnTo>
                  <a:lnTo>
                    <a:pt x="8238" y="1440"/>
                  </a:lnTo>
                  <a:lnTo>
                    <a:pt x="8226" y="1428"/>
                  </a:lnTo>
                  <a:lnTo>
                    <a:pt x="8226" y="1422"/>
                  </a:lnTo>
                  <a:lnTo>
                    <a:pt x="8232" y="1416"/>
                  </a:lnTo>
                  <a:lnTo>
                    <a:pt x="8232" y="1404"/>
                  </a:lnTo>
                  <a:lnTo>
                    <a:pt x="8238" y="1392"/>
                  </a:lnTo>
                  <a:lnTo>
                    <a:pt x="8250" y="1386"/>
                  </a:lnTo>
                  <a:lnTo>
                    <a:pt x="8256" y="1386"/>
                  </a:lnTo>
                  <a:lnTo>
                    <a:pt x="8274" y="1404"/>
                  </a:lnTo>
                  <a:lnTo>
                    <a:pt x="8280" y="1416"/>
                  </a:lnTo>
                  <a:lnTo>
                    <a:pt x="8292" y="1428"/>
                  </a:lnTo>
                  <a:lnTo>
                    <a:pt x="8304" y="1434"/>
                  </a:lnTo>
                  <a:lnTo>
                    <a:pt x="8310" y="1446"/>
                  </a:lnTo>
                  <a:lnTo>
                    <a:pt x="8322" y="1398"/>
                  </a:lnTo>
                  <a:lnTo>
                    <a:pt x="8334" y="1398"/>
                  </a:lnTo>
                  <a:lnTo>
                    <a:pt x="8364" y="1392"/>
                  </a:lnTo>
                  <a:lnTo>
                    <a:pt x="8400" y="1386"/>
                  </a:lnTo>
                  <a:lnTo>
                    <a:pt x="8430" y="1386"/>
                  </a:lnTo>
                  <a:lnTo>
                    <a:pt x="8478" y="1410"/>
                  </a:lnTo>
                  <a:lnTo>
                    <a:pt x="8484" y="1416"/>
                  </a:lnTo>
                  <a:lnTo>
                    <a:pt x="8490" y="1416"/>
                  </a:lnTo>
                  <a:lnTo>
                    <a:pt x="8532" y="1434"/>
                  </a:lnTo>
                  <a:lnTo>
                    <a:pt x="8502" y="1374"/>
                  </a:lnTo>
                  <a:lnTo>
                    <a:pt x="8526" y="1374"/>
                  </a:lnTo>
                  <a:lnTo>
                    <a:pt x="8538" y="1368"/>
                  </a:lnTo>
                  <a:lnTo>
                    <a:pt x="8550" y="1356"/>
                  </a:lnTo>
                  <a:lnTo>
                    <a:pt x="8550" y="1332"/>
                  </a:lnTo>
                  <a:lnTo>
                    <a:pt x="8544" y="1326"/>
                  </a:lnTo>
                  <a:lnTo>
                    <a:pt x="8538" y="1314"/>
                  </a:lnTo>
                  <a:lnTo>
                    <a:pt x="8562" y="1314"/>
                  </a:lnTo>
                  <a:lnTo>
                    <a:pt x="8562" y="1290"/>
                  </a:lnTo>
                  <a:lnTo>
                    <a:pt x="8574" y="1290"/>
                  </a:lnTo>
                  <a:lnTo>
                    <a:pt x="8586" y="1296"/>
                  </a:lnTo>
                  <a:lnTo>
                    <a:pt x="8616" y="1296"/>
                  </a:lnTo>
                  <a:lnTo>
                    <a:pt x="8628" y="1290"/>
                  </a:lnTo>
                  <a:lnTo>
                    <a:pt x="8634" y="1284"/>
                  </a:lnTo>
                  <a:lnTo>
                    <a:pt x="8640" y="1272"/>
                  </a:lnTo>
                  <a:lnTo>
                    <a:pt x="8652" y="1260"/>
                  </a:lnTo>
                  <a:lnTo>
                    <a:pt x="8658" y="1248"/>
                  </a:lnTo>
                  <a:lnTo>
                    <a:pt x="8664" y="1242"/>
                  </a:lnTo>
                  <a:lnTo>
                    <a:pt x="8670" y="1242"/>
                  </a:lnTo>
                  <a:lnTo>
                    <a:pt x="8652" y="1218"/>
                  </a:lnTo>
                  <a:lnTo>
                    <a:pt x="8682" y="1218"/>
                  </a:lnTo>
                  <a:lnTo>
                    <a:pt x="8688" y="1236"/>
                  </a:lnTo>
                  <a:lnTo>
                    <a:pt x="8748" y="1242"/>
                  </a:lnTo>
                  <a:lnTo>
                    <a:pt x="8760" y="1242"/>
                  </a:lnTo>
                  <a:lnTo>
                    <a:pt x="8772" y="1248"/>
                  </a:lnTo>
                  <a:lnTo>
                    <a:pt x="8808" y="1248"/>
                  </a:lnTo>
                  <a:lnTo>
                    <a:pt x="8808" y="1230"/>
                  </a:lnTo>
                  <a:lnTo>
                    <a:pt x="8802" y="1218"/>
                  </a:lnTo>
                  <a:lnTo>
                    <a:pt x="8766" y="1218"/>
                  </a:lnTo>
                  <a:lnTo>
                    <a:pt x="8760" y="1194"/>
                  </a:lnTo>
                  <a:lnTo>
                    <a:pt x="8754" y="1194"/>
                  </a:lnTo>
                  <a:lnTo>
                    <a:pt x="8748" y="1188"/>
                  </a:lnTo>
                  <a:lnTo>
                    <a:pt x="8736" y="1188"/>
                  </a:lnTo>
                  <a:lnTo>
                    <a:pt x="8712" y="1176"/>
                  </a:lnTo>
                  <a:lnTo>
                    <a:pt x="8700" y="1176"/>
                  </a:lnTo>
                  <a:lnTo>
                    <a:pt x="8688" y="1170"/>
                  </a:lnTo>
                  <a:lnTo>
                    <a:pt x="8658" y="1170"/>
                  </a:lnTo>
                  <a:lnTo>
                    <a:pt x="8664" y="1152"/>
                  </a:lnTo>
                  <a:lnTo>
                    <a:pt x="8592" y="1104"/>
                  </a:lnTo>
                  <a:lnTo>
                    <a:pt x="8574" y="1122"/>
                  </a:lnTo>
                  <a:lnTo>
                    <a:pt x="8568" y="1122"/>
                  </a:lnTo>
                  <a:lnTo>
                    <a:pt x="8562" y="1116"/>
                  </a:lnTo>
                  <a:lnTo>
                    <a:pt x="8550" y="1116"/>
                  </a:lnTo>
                  <a:lnTo>
                    <a:pt x="8538" y="1110"/>
                  </a:lnTo>
                  <a:lnTo>
                    <a:pt x="8532" y="1110"/>
                  </a:lnTo>
                  <a:lnTo>
                    <a:pt x="8520" y="1104"/>
                  </a:lnTo>
                  <a:lnTo>
                    <a:pt x="8508" y="1092"/>
                  </a:lnTo>
                  <a:lnTo>
                    <a:pt x="8502" y="1092"/>
                  </a:lnTo>
                  <a:lnTo>
                    <a:pt x="8466" y="1098"/>
                  </a:lnTo>
                  <a:lnTo>
                    <a:pt x="8442" y="1092"/>
                  </a:lnTo>
                  <a:lnTo>
                    <a:pt x="8430" y="1086"/>
                  </a:lnTo>
                  <a:lnTo>
                    <a:pt x="8412" y="1068"/>
                  </a:lnTo>
                  <a:lnTo>
                    <a:pt x="8406" y="1068"/>
                  </a:lnTo>
                  <a:lnTo>
                    <a:pt x="8412" y="1062"/>
                  </a:lnTo>
                  <a:lnTo>
                    <a:pt x="8436" y="1062"/>
                  </a:lnTo>
                  <a:lnTo>
                    <a:pt x="8460" y="1074"/>
                  </a:lnTo>
                  <a:lnTo>
                    <a:pt x="8478" y="1074"/>
                  </a:lnTo>
                  <a:lnTo>
                    <a:pt x="8496" y="1080"/>
                  </a:lnTo>
                  <a:lnTo>
                    <a:pt x="8514" y="1080"/>
                  </a:lnTo>
                  <a:lnTo>
                    <a:pt x="8526" y="1086"/>
                  </a:lnTo>
                  <a:lnTo>
                    <a:pt x="8544" y="1086"/>
                  </a:lnTo>
                  <a:lnTo>
                    <a:pt x="8550" y="1080"/>
                  </a:lnTo>
                  <a:lnTo>
                    <a:pt x="8562" y="1080"/>
                  </a:lnTo>
                  <a:lnTo>
                    <a:pt x="8580" y="1074"/>
                  </a:lnTo>
                  <a:lnTo>
                    <a:pt x="8604" y="1062"/>
                  </a:lnTo>
                  <a:lnTo>
                    <a:pt x="8616" y="1050"/>
                  </a:lnTo>
                  <a:lnTo>
                    <a:pt x="8604" y="1038"/>
                  </a:lnTo>
                  <a:lnTo>
                    <a:pt x="8592" y="1032"/>
                  </a:lnTo>
                  <a:lnTo>
                    <a:pt x="8586" y="1026"/>
                  </a:lnTo>
                  <a:lnTo>
                    <a:pt x="8574" y="1020"/>
                  </a:lnTo>
                  <a:lnTo>
                    <a:pt x="8568" y="1014"/>
                  </a:lnTo>
                  <a:lnTo>
                    <a:pt x="8562" y="1014"/>
                  </a:lnTo>
                  <a:lnTo>
                    <a:pt x="8556" y="1008"/>
                  </a:lnTo>
                  <a:lnTo>
                    <a:pt x="8520" y="990"/>
                  </a:lnTo>
                  <a:lnTo>
                    <a:pt x="8508" y="978"/>
                  </a:lnTo>
                  <a:lnTo>
                    <a:pt x="8514" y="972"/>
                  </a:lnTo>
                  <a:lnTo>
                    <a:pt x="8538" y="972"/>
                  </a:lnTo>
                  <a:lnTo>
                    <a:pt x="8556" y="978"/>
                  </a:lnTo>
                  <a:lnTo>
                    <a:pt x="8562" y="984"/>
                  </a:lnTo>
                  <a:lnTo>
                    <a:pt x="8574" y="990"/>
                  </a:lnTo>
                  <a:lnTo>
                    <a:pt x="8580" y="990"/>
                  </a:lnTo>
                  <a:lnTo>
                    <a:pt x="8586" y="996"/>
                  </a:lnTo>
                  <a:lnTo>
                    <a:pt x="8610" y="1008"/>
                  </a:lnTo>
                  <a:lnTo>
                    <a:pt x="8628" y="1020"/>
                  </a:lnTo>
                  <a:lnTo>
                    <a:pt x="8652" y="1032"/>
                  </a:lnTo>
                  <a:lnTo>
                    <a:pt x="8664" y="1032"/>
                  </a:lnTo>
                  <a:lnTo>
                    <a:pt x="8676" y="1026"/>
                  </a:lnTo>
                  <a:lnTo>
                    <a:pt x="8682" y="1026"/>
                  </a:lnTo>
                  <a:lnTo>
                    <a:pt x="8688" y="1020"/>
                  </a:lnTo>
                  <a:lnTo>
                    <a:pt x="8730" y="1020"/>
                  </a:lnTo>
                  <a:lnTo>
                    <a:pt x="8754" y="1026"/>
                  </a:lnTo>
                  <a:lnTo>
                    <a:pt x="8808" y="1044"/>
                  </a:lnTo>
                  <a:lnTo>
                    <a:pt x="8850" y="1062"/>
                  </a:lnTo>
                  <a:lnTo>
                    <a:pt x="8880" y="1068"/>
                  </a:lnTo>
                  <a:lnTo>
                    <a:pt x="8886" y="1074"/>
                  </a:lnTo>
                  <a:lnTo>
                    <a:pt x="8898" y="1074"/>
                  </a:lnTo>
                  <a:lnTo>
                    <a:pt x="8934" y="1086"/>
                  </a:lnTo>
                  <a:lnTo>
                    <a:pt x="8946" y="1086"/>
                  </a:lnTo>
                  <a:lnTo>
                    <a:pt x="8952" y="1092"/>
                  </a:lnTo>
                  <a:lnTo>
                    <a:pt x="8958" y="1092"/>
                  </a:lnTo>
                  <a:lnTo>
                    <a:pt x="8970" y="1098"/>
                  </a:lnTo>
                  <a:lnTo>
                    <a:pt x="8976" y="1104"/>
                  </a:lnTo>
                  <a:lnTo>
                    <a:pt x="8988" y="1110"/>
                  </a:lnTo>
                  <a:lnTo>
                    <a:pt x="9000" y="1110"/>
                  </a:lnTo>
                  <a:lnTo>
                    <a:pt x="9018" y="1116"/>
                  </a:lnTo>
                  <a:lnTo>
                    <a:pt x="9024" y="1122"/>
                  </a:lnTo>
                  <a:lnTo>
                    <a:pt x="9042" y="1122"/>
                  </a:lnTo>
                  <a:lnTo>
                    <a:pt x="9042" y="1116"/>
                  </a:lnTo>
                  <a:lnTo>
                    <a:pt x="9036" y="1098"/>
                  </a:lnTo>
                  <a:lnTo>
                    <a:pt x="9012" y="1074"/>
                  </a:lnTo>
                  <a:lnTo>
                    <a:pt x="9006" y="1074"/>
                  </a:lnTo>
                  <a:lnTo>
                    <a:pt x="9024" y="1056"/>
                  </a:lnTo>
                  <a:lnTo>
                    <a:pt x="8976" y="1038"/>
                  </a:lnTo>
                  <a:lnTo>
                    <a:pt x="8988" y="1032"/>
                  </a:lnTo>
                  <a:lnTo>
                    <a:pt x="8940" y="1008"/>
                  </a:lnTo>
                  <a:lnTo>
                    <a:pt x="8994" y="1020"/>
                  </a:lnTo>
                  <a:lnTo>
                    <a:pt x="8988" y="996"/>
                  </a:lnTo>
                  <a:lnTo>
                    <a:pt x="9000" y="996"/>
                  </a:lnTo>
                  <a:lnTo>
                    <a:pt x="9012" y="1002"/>
                  </a:lnTo>
                  <a:lnTo>
                    <a:pt x="9048" y="1002"/>
                  </a:lnTo>
                  <a:lnTo>
                    <a:pt x="9048" y="996"/>
                  </a:lnTo>
                  <a:close/>
                </a:path>
              </a:pathLst>
            </a:custGeom>
            <a:solidFill>
              <a:srgbClr val="333399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9" name="France" descr="© INSCALE GmbH, 05.05.2010&#10;http://www.presentationload.com/">
              <a:extLst>
                <a:ext uri="{FF2B5EF4-FFF2-40B4-BE49-F238E27FC236}">
                  <a16:creationId xmlns:a16="http://schemas.microsoft.com/office/drawing/2014/main" id="{34720FF8-0242-4912-8EE4-90C7A06C77DD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6487563" y="2625210"/>
              <a:ext cx="397151" cy="342607"/>
            </a:xfrm>
            <a:custGeom>
              <a:avLst/>
              <a:gdLst>
                <a:gd name="T0" fmla="*/ 2147483647 w 230"/>
                <a:gd name="T1" fmla="*/ 2147483647 h 198"/>
                <a:gd name="T2" fmla="*/ 2147483647 w 230"/>
                <a:gd name="T3" fmla="*/ 2147483647 h 198"/>
                <a:gd name="T4" fmla="*/ 2147483647 w 230"/>
                <a:gd name="T5" fmla="*/ 2147483647 h 198"/>
                <a:gd name="T6" fmla="*/ 2147483647 w 230"/>
                <a:gd name="T7" fmla="*/ 2147483647 h 198"/>
                <a:gd name="T8" fmla="*/ 2147483647 w 230"/>
                <a:gd name="T9" fmla="*/ 2147483647 h 198"/>
                <a:gd name="T10" fmla="*/ 2147483647 w 230"/>
                <a:gd name="T11" fmla="*/ 2147483647 h 198"/>
                <a:gd name="T12" fmla="*/ 2147483647 w 230"/>
                <a:gd name="T13" fmla="*/ 2147483647 h 198"/>
                <a:gd name="T14" fmla="*/ 2147483647 w 230"/>
                <a:gd name="T15" fmla="*/ 2147483647 h 198"/>
                <a:gd name="T16" fmla="*/ 2147483647 w 230"/>
                <a:gd name="T17" fmla="*/ 2147483647 h 198"/>
                <a:gd name="T18" fmla="*/ 2147483647 w 230"/>
                <a:gd name="T19" fmla="*/ 2147483647 h 198"/>
                <a:gd name="T20" fmla="*/ 2147483647 w 230"/>
                <a:gd name="T21" fmla="*/ 2147483647 h 198"/>
                <a:gd name="T22" fmla="*/ 2147483647 w 230"/>
                <a:gd name="T23" fmla="*/ 2147483647 h 198"/>
                <a:gd name="T24" fmla="*/ 2147483647 w 230"/>
                <a:gd name="T25" fmla="*/ 2147483647 h 198"/>
                <a:gd name="T26" fmla="*/ 2147483647 w 230"/>
                <a:gd name="T27" fmla="*/ 2147483647 h 198"/>
                <a:gd name="T28" fmla="*/ 2147483647 w 230"/>
                <a:gd name="T29" fmla="*/ 2147483647 h 198"/>
                <a:gd name="T30" fmla="*/ 2147483647 w 230"/>
                <a:gd name="T31" fmla="*/ 2147483647 h 198"/>
                <a:gd name="T32" fmla="*/ 2147483647 w 230"/>
                <a:gd name="T33" fmla="*/ 2147483647 h 198"/>
                <a:gd name="T34" fmla="*/ 2147483647 w 230"/>
                <a:gd name="T35" fmla="*/ 2147483647 h 198"/>
                <a:gd name="T36" fmla="*/ 2147483647 w 230"/>
                <a:gd name="T37" fmla="*/ 2147483647 h 198"/>
                <a:gd name="T38" fmla="*/ 2147483647 w 230"/>
                <a:gd name="T39" fmla="*/ 2147483647 h 198"/>
                <a:gd name="T40" fmla="*/ 2147483647 w 230"/>
                <a:gd name="T41" fmla="*/ 2147483647 h 198"/>
                <a:gd name="T42" fmla="*/ 2147483647 w 230"/>
                <a:gd name="T43" fmla="*/ 2147483647 h 198"/>
                <a:gd name="T44" fmla="*/ 2147483647 w 230"/>
                <a:gd name="T45" fmla="*/ 2147483647 h 198"/>
                <a:gd name="T46" fmla="*/ 2147483647 w 230"/>
                <a:gd name="T47" fmla="*/ 2147483647 h 198"/>
                <a:gd name="T48" fmla="*/ 2147483647 w 230"/>
                <a:gd name="T49" fmla="*/ 2147483647 h 198"/>
                <a:gd name="T50" fmla="*/ 2147483647 w 230"/>
                <a:gd name="T51" fmla="*/ 2147483647 h 198"/>
                <a:gd name="T52" fmla="*/ 2147483647 w 230"/>
                <a:gd name="T53" fmla="*/ 2147483647 h 198"/>
                <a:gd name="T54" fmla="*/ 2147483647 w 230"/>
                <a:gd name="T55" fmla="*/ 2147483647 h 198"/>
                <a:gd name="T56" fmla="*/ 2147483647 w 230"/>
                <a:gd name="T57" fmla="*/ 2147483647 h 198"/>
                <a:gd name="T58" fmla="*/ 2147483647 w 230"/>
                <a:gd name="T59" fmla="*/ 2147483647 h 198"/>
                <a:gd name="T60" fmla="*/ 2147483647 w 230"/>
                <a:gd name="T61" fmla="*/ 2147483647 h 198"/>
                <a:gd name="T62" fmla="*/ 2147483647 w 230"/>
                <a:gd name="T63" fmla="*/ 2147483647 h 198"/>
                <a:gd name="T64" fmla="*/ 2147483647 w 230"/>
                <a:gd name="T65" fmla="*/ 2147483647 h 198"/>
                <a:gd name="T66" fmla="*/ 2147483647 w 230"/>
                <a:gd name="T67" fmla="*/ 2147483647 h 198"/>
                <a:gd name="T68" fmla="*/ 2147483647 w 230"/>
                <a:gd name="T69" fmla="*/ 2147483647 h 198"/>
                <a:gd name="T70" fmla="*/ 2147483647 w 230"/>
                <a:gd name="T71" fmla="*/ 2147483647 h 198"/>
                <a:gd name="T72" fmla="*/ 2147483647 w 230"/>
                <a:gd name="T73" fmla="*/ 2147483647 h 198"/>
                <a:gd name="T74" fmla="*/ 2147483647 w 230"/>
                <a:gd name="T75" fmla="*/ 2147483647 h 198"/>
                <a:gd name="T76" fmla="*/ 2147483647 w 230"/>
                <a:gd name="T77" fmla="*/ 2147483647 h 198"/>
                <a:gd name="T78" fmla="*/ 2147483647 w 230"/>
                <a:gd name="T79" fmla="*/ 2147483647 h 198"/>
                <a:gd name="T80" fmla="*/ 2147483647 w 230"/>
                <a:gd name="T81" fmla="*/ 2147483647 h 198"/>
                <a:gd name="T82" fmla="*/ 2147483647 w 230"/>
                <a:gd name="T83" fmla="*/ 2147483647 h 198"/>
                <a:gd name="T84" fmla="*/ 2147483647 w 230"/>
                <a:gd name="T85" fmla="*/ 2147483647 h 198"/>
                <a:gd name="T86" fmla="*/ 2147483647 w 230"/>
                <a:gd name="T87" fmla="*/ 2147483647 h 198"/>
                <a:gd name="T88" fmla="*/ 2147483647 w 230"/>
                <a:gd name="T89" fmla="*/ 2147483647 h 198"/>
                <a:gd name="T90" fmla="*/ 2147483647 w 230"/>
                <a:gd name="T91" fmla="*/ 2147483647 h 198"/>
                <a:gd name="T92" fmla="*/ 2147483647 w 230"/>
                <a:gd name="T93" fmla="*/ 2147483647 h 198"/>
                <a:gd name="T94" fmla="*/ 2147483647 w 230"/>
                <a:gd name="T95" fmla="*/ 2147483647 h 198"/>
                <a:gd name="T96" fmla="*/ 2147483647 w 230"/>
                <a:gd name="T97" fmla="*/ 2147483647 h 198"/>
                <a:gd name="T98" fmla="*/ 2147483647 w 230"/>
                <a:gd name="T99" fmla="*/ 2147483647 h 198"/>
                <a:gd name="T100" fmla="*/ 2147483647 w 230"/>
                <a:gd name="T101" fmla="*/ 2147483647 h 198"/>
                <a:gd name="T102" fmla="*/ 2147483647 w 230"/>
                <a:gd name="T103" fmla="*/ 2147483647 h 198"/>
                <a:gd name="T104" fmla="*/ 2147483647 w 230"/>
                <a:gd name="T105" fmla="*/ 2147483647 h 198"/>
                <a:gd name="T106" fmla="*/ 2147483647 w 230"/>
                <a:gd name="T107" fmla="*/ 2147483647 h 198"/>
                <a:gd name="T108" fmla="*/ 2147483647 w 230"/>
                <a:gd name="T109" fmla="*/ 2147483647 h 198"/>
                <a:gd name="T110" fmla="*/ 2147483647 w 230"/>
                <a:gd name="T111" fmla="*/ 2147483647 h 198"/>
                <a:gd name="T112" fmla="*/ 2147483647 w 230"/>
                <a:gd name="T113" fmla="*/ 2147483647 h 198"/>
                <a:gd name="T114" fmla="*/ 2147483647 w 230"/>
                <a:gd name="T115" fmla="*/ 2147483647 h 198"/>
                <a:gd name="T116" fmla="*/ 2147483647 w 230"/>
                <a:gd name="T117" fmla="*/ 2147483647 h 198"/>
                <a:gd name="T118" fmla="*/ 2147483647 w 230"/>
                <a:gd name="T119" fmla="*/ 2147483647 h 198"/>
                <a:gd name="T120" fmla="*/ 2147483647 w 230"/>
                <a:gd name="T121" fmla="*/ 2147483647 h 19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30"/>
                <a:gd name="T184" fmla="*/ 0 h 198"/>
                <a:gd name="T185" fmla="*/ 230 w 230"/>
                <a:gd name="T186" fmla="*/ 198 h 19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30" h="198">
                  <a:moveTo>
                    <a:pt x="230" y="172"/>
                  </a:moveTo>
                  <a:lnTo>
                    <a:pt x="230" y="172"/>
                  </a:lnTo>
                  <a:lnTo>
                    <a:pt x="230" y="166"/>
                  </a:lnTo>
                  <a:lnTo>
                    <a:pt x="228" y="166"/>
                  </a:lnTo>
                  <a:lnTo>
                    <a:pt x="224" y="168"/>
                  </a:lnTo>
                  <a:lnTo>
                    <a:pt x="224" y="170"/>
                  </a:lnTo>
                  <a:lnTo>
                    <a:pt x="220" y="172"/>
                  </a:lnTo>
                  <a:lnTo>
                    <a:pt x="218" y="174"/>
                  </a:lnTo>
                  <a:lnTo>
                    <a:pt x="216" y="178"/>
                  </a:lnTo>
                  <a:lnTo>
                    <a:pt x="216" y="182"/>
                  </a:lnTo>
                  <a:lnTo>
                    <a:pt x="218" y="186"/>
                  </a:lnTo>
                  <a:lnTo>
                    <a:pt x="218" y="190"/>
                  </a:lnTo>
                  <a:lnTo>
                    <a:pt x="218" y="192"/>
                  </a:lnTo>
                  <a:lnTo>
                    <a:pt x="218" y="194"/>
                  </a:lnTo>
                  <a:lnTo>
                    <a:pt x="222" y="196"/>
                  </a:lnTo>
                  <a:lnTo>
                    <a:pt x="224" y="198"/>
                  </a:lnTo>
                  <a:lnTo>
                    <a:pt x="230" y="192"/>
                  </a:lnTo>
                  <a:lnTo>
                    <a:pt x="230" y="186"/>
                  </a:lnTo>
                  <a:lnTo>
                    <a:pt x="228" y="186"/>
                  </a:lnTo>
                  <a:lnTo>
                    <a:pt x="230" y="184"/>
                  </a:lnTo>
                  <a:lnTo>
                    <a:pt x="230" y="172"/>
                  </a:lnTo>
                  <a:close/>
                  <a:moveTo>
                    <a:pt x="198" y="40"/>
                  </a:moveTo>
                  <a:lnTo>
                    <a:pt x="198" y="40"/>
                  </a:lnTo>
                  <a:lnTo>
                    <a:pt x="196" y="40"/>
                  </a:lnTo>
                  <a:lnTo>
                    <a:pt x="192" y="40"/>
                  </a:lnTo>
                  <a:lnTo>
                    <a:pt x="190" y="40"/>
                  </a:lnTo>
                  <a:lnTo>
                    <a:pt x="184" y="40"/>
                  </a:lnTo>
                  <a:lnTo>
                    <a:pt x="184" y="34"/>
                  </a:lnTo>
                  <a:lnTo>
                    <a:pt x="182" y="34"/>
                  </a:lnTo>
                  <a:lnTo>
                    <a:pt x="182" y="32"/>
                  </a:lnTo>
                  <a:lnTo>
                    <a:pt x="178" y="30"/>
                  </a:lnTo>
                  <a:lnTo>
                    <a:pt x="174" y="34"/>
                  </a:lnTo>
                  <a:lnTo>
                    <a:pt x="172" y="32"/>
                  </a:lnTo>
                  <a:lnTo>
                    <a:pt x="166" y="32"/>
                  </a:lnTo>
                  <a:lnTo>
                    <a:pt x="164" y="28"/>
                  </a:lnTo>
                  <a:lnTo>
                    <a:pt x="162" y="28"/>
                  </a:lnTo>
                  <a:lnTo>
                    <a:pt x="158" y="28"/>
                  </a:lnTo>
                  <a:lnTo>
                    <a:pt x="156" y="28"/>
                  </a:lnTo>
                  <a:lnTo>
                    <a:pt x="156" y="22"/>
                  </a:lnTo>
                  <a:lnTo>
                    <a:pt x="152" y="24"/>
                  </a:lnTo>
                  <a:lnTo>
                    <a:pt x="146" y="24"/>
                  </a:lnTo>
                  <a:lnTo>
                    <a:pt x="146" y="18"/>
                  </a:lnTo>
                  <a:lnTo>
                    <a:pt x="144" y="16"/>
                  </a:lnTo>
                  <a:lnTo>
                    <a:pt x="142" y="14"/>
                  </a:lnTo>
                  <a:lnTo>
                    <a:pt x="136" y="14"/>
                  </a:lnTo>
                  <a:lnTo>
                    <a:pt x="132" y="12"/>
                  </a:lnTo>
                  <a:lnTo>
                    <a:pt x="126" y="10"/>
                  </a:lnTo>
                  <a:lnTo>
                    <a:pt x="126" y="6"/>
                  </a:lnTo>
                  <a:lnTo>
                    <a:pt x="126" y="0"/>
                  </a:lnTo>
                  <a:lnTo>
                    <a:pt x="118" y="0"/>
                  </a:lnTo>
                  <a:lnTo>
                    <a:pt x="114" y="2"/>
                  </a:lnTo>
                  <a:lnTo>
                    <a:pt x="112" y="2"/>
                  </a:lnTo>
                  <a:lnTo>
                    <a:pt x="110" y="4"/>
                  </a:lnTo>
                  <a:lnTo>
                    <a:pt x="104" y="4"/>
                  </a:lnTo>
                  <a:lnTo>
                    <a:pt x="104" y="6"/>
                  </a:lnTo>
                  <a:lnTo>
                    <a:pt x="104" y="8"/>
                  </a:lnTo>
                  <a:lnTo>
                    <a:pt x="104" y="12"/>
                  </a:lnTo>
                  <a:lnTo>
                    <a:pt x="106" y="14"/>
                  </a:lnTo>
                  <a:lnTo>
                    <a:pt x="106" y="20"/>
                  </a:lnTo>
                  <a:lnTo>
                    <a:pt x="104" y="22"/>
                  </a:lnTo>
                  <a:lnTo>
                    <a:pt x="98" y="24"/>
                  </a:lnTo>
                  <a:lnTo>
                    <a:pt x="92" y="24"/>
                  </a:lnTo>
                  <a:lnTo>
                    <a:pt x="82" y="32"/>
                  </a:lnTo>
                  <a:lnTo>
                    <a:pt x="86" y="34"/>
                  </a:lnTo>
                  <a:lnTo>
                    <a:pt x="84" y="34"/>
                  </a:lnTo>
                  <a:lnTo>
                    <a:pt x="82" y="34"/>
                  </a:lnTo>
                  <a:lnTo>
                    <a:pt x="76" y="38"/>
                  </a:lnTo>
                  <a:lnTo>
                    <a:pt x="68" y="38"/>
                  </a:lnTo>
                  <a:lnTo>
                    <a:pt x="66" y="36"/>
                  </a:lnTo>
                  <a:lnTo>
                    <a:pt x="60" y="30"/>
                  </a:lnTo>
                  <a:lnTo>
                    <a:pt x="58" y="30"/>
                  </a:lnTo>
                  <a:lnTo>
                    <a:pt x="56" y="28"/>
                  </a:lnTo>
                  <a:lnTo>
                    <a:pt x="52" y="28"/>
                  </a:lnTo>
                  <a:lnTo>
                    <a:pt x="52" y="30"/>
                  </a:lnTo>
                  <a:lnTo>
                    <a:pt x="52" y="34"/>
                  </a:lnTo>
                  <a:lnTo>
                    <a:pt x="54" y="34"/>
                  </a:lnTo>
                  <a:lnTo>
                    <a:pt x="56" y="38"/>
                  </a:lnTo>
                  <a:lnTo>
                    <a:pt x="58" y="40"/>
                  </a:lnTo>
                  <a:lnTo>
                    <a:pt x="58" y="46"/>
                  </a:lnTo>
                  <a:lnTo>
                    <a:pt x="56" y="48"/>
                  </a:lnTo>
                  <a:lnTo>
                    <a:pt x="54" y="48"/>
                  </a:lnTo>
                  <a:lnTo>
                    <a:pt x="48" y="48"/>
                  </a:lnTo>
                  <a:lnTo>
                    <a:pt x="38" y="48"/>
                  </a:lnTo>
                  <a:lnTo>
                    <a:pt x="38" y="54"/>
                  </a:lnTo>
                  <a:lnTo>
                    <a:pt x="36" y="52"/>
                  </a:lnTo>
                  <a:lnTo>
                    <a:pt x="34" y="48"/>
                  </a:lnTo>
                  <a:lnTo>
                    <a:pt x="32" y="48"/>
                  </a:lnTo>
                  <a:lnTo>
                    <a:pt x="30" y="46"/>
                  </a:lnTo>
                  <a:lnTo>
                    <a:pt x="26" y="46"/>
                  </a:lnTo>
                  <a:lnTo>
                    <a:pt x="24" y="48"/>
                  </a:lnTo>
                  <a:lnTo>
                    <a:pt x="22" y="48"/>
                  </a:lnTo>
                  <a:lnTo>
                    <a:pt x="20" y="48"/>
                  </a:lnTo>
                  <a:lnTo>
                    <a:pt x="16" y="48"/>
                  </a:lnTo>
                  <a:lnTo>
                    <a:pt x="12" y="50"/>
                  </a:lnTo>
                  <a:lnTo>
                    <a:pt x="8" y="50"/>
                  </a:lnTo>
                  <a:lnTo>
                    <a:pt x="6" y="52"/>
                  </a:lnTo>
                  <a:lnTo>
                    <a:pt x="4" y="54"/>
                  </a:lnTo>
                  <a:lnTo>
                    <a:pt x="6" y="56"/>
                  </a:lnTo>
                  <a:lnTo>
                    <a:pt x="8" y="56"/>
                  </a:lnTo>
                  <a:lnTo>
                    <a:pt x="10" y="58"/>
                  </a:lnTo>
                  <a:lnTo>
                    <a:pt x="10" y="60"/>
                  </a:lnTo>
                  <a:lnTo>
                    <a:pt x="6" y="60"/>
                  </a:lnTo>
                  <a:lnTo>
                    <a:pt x="2" y="60"/>
                  </a:lnTo>
                  <a:lnTo>
                    <a:pt x="0" y="60"/>
                  </a:lnTo>
                  <a:lnTo>
                    <a:pt x="0" y="62"/>
                  </a:lnTo>
                  <a:lnTo>
                    <a:pt x="6" y="66"/>
                  </a:lnTo>
                  <a:lnTo>
                    <a:pt x="12" y="66"/>
                  </a:lnTo>
                  <a:lnTo>
                    <a:pt x="12" y="64"/>
                  </a:lnTo>
                  <a:lnTo>
                    <a:pt x="26" y="72"/>
                  </a:lnTo>
                  <a:lnTo>
                    <a:pt x="32" y="72"/>
                  </a:lnTo>
                  <a:lnTo>
                    <a:pt x="38" y="76"/>
                  </a:lnTo>
                  <a:lnTo>
                    <a:pt x="48" y="76"/>
                  </a:lnTo>
                  <a:lnTo>
                    <a:pt x="40" y="80"/>
                  </a:lnTo>
                  <a:lnTo>
                    <a:pt x="42" y="84"/>
                  </a:lnTo>
                  <a:lnTo>
                    <a:pt x="44" y="86"/>
                  </a:lnTo>
                  <a:lnTo>
                    <a:pt x="46" y="92"/>
                  </a:lnTo>
                  <a:lnTo>
                    <a:pt x="52" y="96"/>
                  </a:lnTo>
                  <a:lnTo>
                    <a:pt x="58" y="96"/>
                  </a:lnTo>
                  <a:lnTo>
                    <a:pt x="58" y="106"/>
                  </a:lnTo>
                  <a:lnTo>
                    <a:pt x="62" y="114"/>
                  </a:lnTo>
                  <a:lnTo>
                    <a:pt x="66" y="124"/>
                  </a:lnTo>
                  <a:lnTo>
                    <a:pt x="58" y="114"/>
                  </a:lnTo>
                  <a:lnTo>
                    <a:pt x="58" y="118"/>
                  </a:lnTo>
                  <a:lnTo>
                    <a:pt x="56" y="120"/>
                  </a:lnTo>
                  <a:lnTo>
                    <a:pt x="56" y="132"/>
                  </a:lnTo>
                  <a:lnTo>
                    <a:pt x="54" y="134"/>
                  </a:lnTo>
                  <a:lnTo>
                    <a:pt x="52" y="144"/>
                  </a:lnTo>
                  <a:lnTo>
                    <a:pt x="52" y="146"/>
                  </a:lnTo>
                  <a:lnTo>
                    <a:pt x="50" y="150"/>
                  </a:lnTo>
                  <a:lnTo>
                    <a:pt x="50" y="152"/>
                  </a:lnTo>
                  <a:lnTo>
                    <a:pt x="48" y="152"/>
                  </a:lnTo>
                  <a:lnTo>
                    <a:pt x="48" y="154"/>
                  </a:lnTo>
                  <a:lnTo>
                    <a:pt x="46" y="156"/>
                  </a:lnTo>
                  <a:lnTo>
                    <a:pt x="44" y="158"/>
                  </a:lnTo>
                  <a:lnTo>
                    <a:pt x="46" y="160"/>
                  </a:lnTo>
                  <a:lnTo>
                    <a:pt x="46" y="158"/>
                  </a:lnTo>
                  <a:lnTo>
                    <a:pt x="48" y="158"/>
                  </a:lnTo>
                  <a:lnTo>
                    <a:pt x="52" y="160"/>
                  </a:lnTo>
                  <a:lnTo>
                    <a:pt x="52" y="162"/>
                  </a:lnTo>
                  <a:lnTo>
                    <a:pt x="50" y="164"/>
                  </a:lnTo>
                  <a:lnTo>
                    <a:pt x="60" y="164"/>
                  </a:lnTo>
                  <a:lnTo>
                    <a:pt x="64" y="168"/>
                  </a:lnTo>
                  <a:lnTo>
                    <a:pt x="66" y="166"/>
                  </a:lnTo>
                  <a:lnTo>
                    <a:pt x="68" y="166"/>
                  </a:lnTo>
                  <a:lnTo>
                    <a:pt x="72" y="170"/>
                  </a:lnTo>
                  <a:lnTo>
                    <a:pt x="78" y="170"/>
                  </a:lnTo>
                  <a:lnTo>
                    <a:pt x="78" y="172"/>
                  </a:lnTo>
                  <a:lnTo>
                    <a:pt x="84" y="172"/>
                  </a:lnTo>
                  <a:lnTo>
                    <a:pt x="84" y="168"/>
                  </a:lnTo>
                  <a:lnTo>
                    <a:pt x="86" y="166"/>
                  </a:lnTo>
                  <a:lnTo>
                    <a:pt x="90" y="166"/>
                  </a:lnTo>
                  <a:lnTo>
                    <a:pt x="92" y="168"/>
                  </a:lnTo>
                  <a:lnTo>
                    <a:pt x="92" y="170"/>
                  </a:lnTo>
                  <a:lnTo>
                    <a:pt x="96" y="170"/>
                  </a:lnTo>
                  <a:lnTo>
                    <a:pt x="96" y="172"/>
                  </a:lnTo>
                  <a:lnTo>
                    <a:pt x="104" y="172"/>
                  </a:lnTo>
                  <a:lnTo>
                    <a:pt x="104" y="174"/>
                  </a:lnTo>
                  <a:lnTo>
                    <a:pt x="104" y="176"/>
                  </a:lnTo>
                  <a:lnTo>
                    <a:pt x="112" y="176"/>
                  </a:lnTo>
                  <a:lnTo>
                    <a:pt x="112" y="178"/>
                  </a:lnTo>
                  <a:lnTo>
                    <a:pt x="118" y="178"/>
                  </a:lnTo>
                  <a:lnTo>
                    <a:pt x="118" y="176"/>
                  </a:lnTo>
                  <a:lnTo>
                    <a:pt x="118" y="174"/>
                  </a:lnTo>
                  <a:lnTo>
                    <a:pt x="122" y="174"/>
                  </a:lnTo>
                  <a:lnTo>
                    <a:pt x="122" y="170"/>
                  </a:lnTo>
                  <a:lnTo>
                    <a:pt x="126" y="164"/>
                  </a:lnTo>
                  <a:lnTo>
                    <a:pt x="130" y="160"/>
                  </a:lnTo>
                  <a:lnTo>
                    <a:pt x="132" y="158"/>
                  </a:lnTo>
                  <a:lnTo>
                    <a:pt x="134" y="156"/>
                  </a:lnTo>
                  <a:lnTo>
                    <a:pt x="138" y="154"/>
                  </a:lnTo>
                  <a:lnTo>
                    <a:pt x="140" y="152"/>
                  </a:lnTo>
                  <a:lnTo>
                    <a:pt x="144" y="152"/>
                  </a:lnTo>
                  <a:lnTo>
                    <a:pt x="146" y="154"/>
                  </a:lnTo>
                  <a:lnTo>
                    <a:pt x="150" y="154"/>
                  </a:lnTo>
                  <a:lnTo>
                    <a:pt x="152" y="156"/>
                  </a:lnTo>
                  <a:lnTo>
                    <a:pt x="162" y="156"/>
                  </a:lnTo>
                  <a:lnTo>
                    <a:pt x="166" y="160"/>
                  </a:lnTo>
                  <a:lnTo>
                    <a:pt x="166" y="162"/>
                  </a:lnTo>
                  <a:lnTo>
                    <a:pt x="170" y="162"/>
                  </a:lnTo>
                  <a:lnTo>
                    <a:pt x="172" y="164"/>
                  </a:lnTo>
                  <a:lnTo>
                    <a:pt x="178" y="164"/>
                  </a:lnTo>
                  <a:lnTo>
                    <a:pt x="182" y="162"/>
                  </a:lnTo>
                  <a:lnTo>
                    <a:pt x="184" y="160"/>
                  </a:lnTo>
                  <a:lnTo>
                    <a:pt x="186" y="154"/>
                  </a:lnTo>
                  <a:lnTo>
                    <a:pt x="192" y="150"/>
                  </a:lnTo>
                  <a:lnTo>
                    <a:pt x="196" y="150"/>
                  </a:lnTo>
                  <a:lnTo>
                    <a:pt x="196" y="148"/>
                  </a:lnTo>
                  <a:lnTo>
                    <a:pt x="200" y="144"/>
                  </a:lnTo>
                  <a:lnTo>
                    <a:pt x="200" y="142"/>
                  </a:lnTo>
                  <a:lnTo>
                    <a:pt x="198" y="140"/>
                  </a:lnTo>
                  <a:lnTo>
                    <a:pt x="192" y="140"/>
                  </a:lnTo>
                  <a:lnTo>
                    <a:pt x="188" y="138"/>
                  </a:lnTo>
                  <a:lnTo>
                    <a:pt x="186" y="136"/>
                  </a:lnTo>
                  <a:lnTo>
                    <a:pt x="186" y="134"/>
                  </a:lnTo>
                  <a:lnTo>
                    <a:pt x="188" y="132"/>
                  </a:lnTo>
                  <a:lnTo>
                    <a:pt x="190" y="130"/>
                  </a:lnTo>
                  <a:lnTo>
                    <a:pt x="190" y="126"/>
                  </a:lnTo>
                  <a:lnTo>
                    <a:pt x="188" y="126"/>
                  </a:lnTo>
                  <a:lnTo>
                    <a:pt x="184" y="126"/>
                  </a:lnTo>
                  <a:lnTo>
                    <a:pt x="182" y="120"/>
                  </a:lnTo>
                  <a:lnTo>
                    <a:pt x="188" y="120"/>
                  </a:lnTo>
                  <a:lnTo>
                    <a:pt x="192" y="116"/>
                  </a:lnTo>
                  <a:lnTo>
                    <a:pt x="192" y="114"/>
                  </a:lnTo>
                  <a:lnTo>
                    <a:pt x="186" y="108"/>
                  </a:lnTo>
                  <a:lnTo>
                    <a:pt x="188" y="106"/>
                  </a:lnTo>
                  <a:lnTo>
                    <a:pt x="190" y="106"/>
                  </a:lnTo>
                  <a:lnTo>
                    <a:pt x="190" y="104"/>
                  </a:lnTo>
                  <a:lnTo>
                    <a:pt x="186" y="100"/>
                  </a:lnTo>
                  <a:lnTo>
                    <a:pt x="188" y="94"/>
                  </a:lnTo>
                  <a:lnTo>
                    <a:pt x="186" y="94"/>
                  </a:lnTo>
                  <a:lnTo>
                    <a:pt x="182" y="94"/>
                  </a:lnTo>
                  <a:lnTo>
                    <a:pt x="176" y="100"/>
                  </a:lnTo>
                  <a:lnTo>
                    <a:pt x="174" y="100"/>
                  </a:lnTo>
                  <a:lnTo>
                    <a:pt x="174" y="98"/>
                  </a:lnTo>
                  <a:lnTo>
                    <a:pt x="176" y="96"/>
                  </a:lnTo>
                  <a:lnTo>
                    <a:pt x="174" y="94"/>
                  </a:lnTo>
                  <a:lnTo>
                    <a:pt x="178" y="92"/>
                  </a:lnTo>
                  <a:lnTo>
                    <a:pt x="178" y="88"/>
                  </a:lnTo>
                  <a:lnTo>
                    <a:pt x="182" y="86"/>
                  </a:lnTo>
                  <a:lnTo>
                    <a:pt x="182" y="82"/>
                  </a:lnTo>
                  <a:lnTo>
                    <a:pt x="186" y="82"/>
                  </a:lnTo>
                  <a:lnTo>
                    <a:pt x="188" y="80"/>
                  </a:lnTo>
                  <a:lnTo>
                    <a:pt x="190" y="78"/>
                  </a:lnTo>
                  <a:lnTo>
                    <a:pt x="192" y="76"/>
                  </a:lnTo>
                  <a:lnTo>
                    <a:pt x="192" y="74"/>
                  </a:lnTo>
                  <a:lnTo>
                    <a:pt x="198" y="76"/>
                  </a:lnTo>
                  <a:lnTo>
                    <a:pt x="198" y="72"/>
                  </a:lnTo>
                  <a:lnTo>
                    <a:pt x="198" y="60"/>
                  </a:lnTo>
                  <a:lnTo>
                    <a:pt x="200" y="58"/>
                  </a:lnTo>
                  <a:lnTo>
                    <a:pt x="202" y="56"/>
                  </a:lnTo>
                  <a:lnTo>
                    <a:pt x="204" y="54"/>
                  </a:lnTo>
                  <a:lnTo>
                    <a:pt x="204" y="50"/>
                  </a:lnTo>
                  <a:lnTo>
                    <a:pt x="208" y="46"/>
                  </a:lnTo>
                  <a:lnTo>
                    <a:pt x="210" y="42"/>
                  </a:lnTo>
                  <a:lnTo>
                    <a:pt x="204" y="40"/>
                  </a:lnTo>
                  <a:lnTo>
                    <a:pt x="198" y="40"/>
                  </a:lnTo>
                  <a:close/>
                </a:path>
              </a:pathLst>
            </a:custGeom>
            <a:solidFill>
              <a:srgbClr val="343499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0" name="China" descr="© INSCALE GmbH, 05.05.2010&#10;http://www.presentationload.com/">
              <a:extLst>
                <a:ext uri="{FF2B5EF4-FFF2-40B4-BE49-F238E27FC236}">
                  <a16:creationId xmlns:a16="http://schemas.microsoft.com/office/drawing/2014/main" id="{AC7CF338-2105-4AEE-A470-20159C30669D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8723879" y="2543394"/>
              <a:ext cx="1595422" cy="1232363"/>
            </a:xfrm>
            <a:custGeom>
              <a:avLst/>
              <a:gdLst>
                <a:gd name="T0" fmla="*/ 2147483647 w 3660"/>
                <a:gd name="T1" fmla="*/ 2147483647 h 2826"/>
                <a:gd name="T2" fmla="*/ 2147483647 w 3660"/>
                <a:gd name="T3" fmla="*/ 2147483647 h 2826"/>
                <a:gd name="T4" fmla="*/ 2147483647 w 3660"/>
                <a:gd name="T5" fmla="*/ 2147483647 h 2826"/>
                <a:gd name="T6" fmla="*/ 2147483647 w 3660"/>
                <a:gd name="T7" fmla="*/ 2147483647 h 2826"/>
                <a:gd name="T8" fmla="*/ 2147483647 w 3660"/>
                <a:gd name="T9" fmla="*/ 2147483647 h 2826"/>
                <a:gd name="T10" fmla="*/ 2147483647 w 3660"/>
                <a:gd name="T11" fmla="*/ 2147483647 h 2826"/>
                <a:gd name="T12" fmla="*/ 2147483647 w 3660"/>
                <a:gd name="T13" fmla="*/ 2147483647 h 2826"/>
                <a:gd name="T14" fmla="*/ 2147483647 w 3660"/>
                <a:gd name="T15" fmla="*/ 2147483647 h 2826"/>
                <a:gd name="T16" fmla="*/ 2147483647 w 3660"/>
                <a:gd name="T17" fmla="*/ 2147483647 h 2826"/>
                <a:gd name="T18" fmla="*/ 2147483647 w 3660"/>
                <a:gd name="T19" fmla="*/ 2147483647 h 2826"/>
                <a:gd name="T20" fmla="*/ 2147483647 w 3660"/>
                <a:gd name="T21" fmla="*/ 2147483647 h 2826"/>
                <a:gd name="T22" fmla="*/ 2147483647 w 3660"/>
                <a:gd name="T23" fmla="*/ 2147483647 h 2826"/>
                <a:gd name="T24" fmla="*/ 2147483647 w 3660"/>
                <a:gd name="T25" fmla="*/ 2147483647 h 2826"/>
                <a:gd name="T26" fmla="*/ 2147483647 w 3660"/>
                <a:gd name="T27" fmla="*/ 2147483647 h 2826"/>
                <a:gd name="T28" fmla="*/ 2147483647 w 3660"/>
                <a:gd name="T29" fmla="*/ 2147483647 h 2826"/>
                <a:gd name="T30" fmla="*/ 2147483647 w 3660"/>
                <a:gd name="T31" fmla="*/ 2147483647 h 2826"/>
                <a:gd name="T32" fmla="*/ 2147483647 w 3660"/>
                <a:gd name="T33" fmla="*/ 2147483647 h 2826"/>
                <a:gd name="T34" fmla="*/ 2147483647 w 3660"/>
                <a:gd name="T35" fmla="*/ 2147483647 h 2826"/>
                <a:gd name="T36" fmla="*/ 2147483647 w 3660"/>
                <a:gd name="T37" fmla="*/ 2147483647 h 2826"/>
                <a:gd name="T38" fmla="*/ 2147483647 w 3660"/>
                <a:gd name="T39" fmla="*/ 2147483647 h 2826"/>
                <a:gd name="T40" fmla="*/ 2147483647 w 3660"/>
                <a:gd name="T41" fmla="*/ 2147483647 h 2826"/>
                <a:gd name="T42" fmla="*/ 2147483647 w 3660"/>
                <a:gd name="T43" fmla="*/ 2147483647 h 2826"/>
                <a:gd name="T44" fmla="*/ 2147483647 w 3660"/>
                <a:gd name="T45" fmla="*/ 2147483647 h 2826"/>
                <a:gd name="T46" fmla="*/ 0 w 3660"/>
                <a:gd name="T47" fmla="*/ 2147483647 h 2826"/>
                <a:gd name="T48" fmla="*/ 2147483647 w 3660"/>
                <a:gd name="T49" fmla="*/ 2147483647 h 2826"/>
                <a:gd name="T50" fmla="*/ 2147483647 w 3660"/>
                <a:gd name="T51" fmla="*/ 2147483647 h 2826"/>
                <a:gd name="T52" fmla="*/ 2147483647 w 3660"/>
                <a:gd name="T53" fmla="*/ 2147483647 h 2826"/>
                <a:gd name="T54" fmla="*/ 2147483647 w 3660"/>
                <a:gd name="T55" fmla="*/ 2147483647 h 2826"/>
                <a:gd name="T56" fmla="*/ 2147483647 w 3660"/>
                <a:gd name="T57" fmla="*/ 2147483647 h 2826"/>
                <a:gd name="T58" fmla="*/ 2147483647 w 3660"/>
                <a:gd name="T59" fmla="*/ 2147483647 h 2826"/>
                <a:gd name="T60" fmla="*/ 2147483647 w 3660"/>
                <a:gd name="T61" fmla="*/ 2147483647 h 2826"/>
                <a:gd name="T62" fmla="*/ 2147483647 w 3660"/>
                <a:gd name="T63" fmla="*/ 2147483647 h 2826"/>
                <a:gd name="T64" fmla="*/ 2147483647 w 3660"/>
                <a:gd name="T65" fmla="*/ 2147483647 h 2826"/>
                <a:gd name="T66" fmla="*/ 2147483647 w 3660"/>
                <a:gd name="T67" fmla="*/ 2147483647 h 2826"/>
                <a:gd name="T68" fmla="*/ 2147483647 w 3660"/>
                <a:gd name="T69" fmla="*/ 2147483647 h 2826"/>
                <a:gd name="T70" fmla="*/ 2147483647 w 3660"/>
                <a:gd name="T71" fmla="*/ 2147483647 h 2826"/>
                <a:gd name="T72" fmla="*/ 2147483647 w 3660"/>
                <a:gd name="T73" fmla="*/ 2147483647 h 2826"/>
                <a:gd name="T74" fmla="*/ 2147483647 w 3660"/>
                <a:gd name="T75" fmla="*/ 2147483647 h 2826"/>
                <a:gd name="T76" fmla="*/ 2147483647 w 3660"/>
                <a:gd name="T77" fmla="*/ 2147483647 h 2826"/>
                <a:gd name="T78" fmla="*/ 2147483647 w 3660"/>
                <a:gd name="T79" fmla="*/ 2147483647 h 2826"/>
                <a:gd name="T80" fmla="*/ 2147483647 w 3660"/>
                <a:gd name="T81" fmla="*/ 2147483647 h 2826"/>
                <a:gd name="T82" fmla="*/ 2147483647 w 3660"/>
                <a:gd name="T83" fmla="*/ 2147483647 h 2826"/>
                <a:gd name="T84" fmla="*/ 2147483647 w 3660"/>
                <a:gd name="T85" fmla="*/ 2147483647 h 2826"/>
                <a:gd name="T86" fmla="*/ 2147483647 w 3660"/>
                <a:gd name="T87" fmla="*/ 2147483647 h 2826"/>
                <a:gd name="T88" fmla="*/ 2147483647 w 3660"/>
                <a:gd name="T89" fmla="*/ 2147483647 h 2826"/>
                <a:gd name="T90" fmla="*/ 2147483647 w 3660"/>
                <a:gd name="T91" fmla="*/ 2147483647 h 2826"/>
                <a:gd name="T92" fmla="*/ 2147483647 w 3660"/>
                <a:gd name="T93" fmla="*/ 2147483647 h 2826"/>
                <a:gd name="T94" fmla="*/ 2147483647 w 3660"/>
                <a:gd name="T95" fmla="*/ 2147483647 h 2826"/>
                <a:gd name="T96" fmla="*/ 2147483647 w 3660"/>
                <a:gd name="T97" fmla="*/ 2147483647 h 2826"/>
                <a:gd name="T98" fmla="*/ 2147483647 w 3660"/>
                <a:gd name="T99" fmla="*/ 2147483647 h 2826"/>
                <a:gd name="T100" fmla="*/ 2147483647 w 3660"/>
                <a:gd name="T101" fmla="*/ 2147483647 h 2826"/>
                <a:gd name="T102" fmla="*/ 2147483647 w 3660"/>
                <a:gd name="T103" fmla="*/ 2147483647 h 2826"/>
                <a:gd name="T104" fmla="*/ 2147483647 w 3660"/>
                <a:gd name="T105" fmla="*/ 2147483647 h 2826"/>
                <a:gd name="T106" fmla="*/ 2147483647 w 3660"/>
                <a:gd name="T107" fmla="*/ 2147483647 h 2826"/>
                <a:gd name="T108" fmla="*/ 2147483647 w 3660"/>
                <a:gd name="T109" fmla="*/ 2147483647 h 2826"/>
                <a:gd name="T110" fmla="*/ 2147483647 w 3660"/>
                <a:gd name="T111" fmla="*/ 2147483647 h 2826"/>
                <a:gd name="T112" fmla="*/ 2147483647 w 3660"/>
                <a:gd name="T113" fmla="*/ 2147483647 h 2826"/>
                <a:gd name="T114" fmla="*/ 2147483647 w 3660"/>
                <a:gd name="T115" fmla="*/ 2147483647 h 2826"/>
                <a:gd name="T116" fmla="*/ 2147483647 w 3660"/>
                <a:gd name="T117" fmla="*/ 2147483647 h 2826"/>
                <a:gd name="T118" fmla="*/ 2147483647 w 3660"/>
                <a:gd name="T119" fmla="*/ 2147483647 h 2826"/>
                <a:gd name="T120" fmla="*/ 2147483647 w 3660"/>
                <a:gd name="T121" fmla="*/ 2147483647 h 2826"/>
                <a:gd name="T122" fmla="*/ 2147483647 w 3660"/>
                <a:gd name="T123" fmla="*/ 2147483647 h 282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660"/>
                <a:gd name="T187" fmla="*/ 0 h 2826"/>
                <a:gd name="T188" fmla="*/ 3660 w 3660"/>
                <a:gd name="T189" fmla="*/ 2826 h 282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660" h="2826">
                  <a:moveTo>
                    <a:pt x="2862" y="2688"/>
                  </a:moveTo>
                  <a:lnTo>
                    <a:pt x="2850" y="2682"/>
                  </a:lnTo>
                  <a:lnTo>
                    <a:pt x="2772" y="2682"/>
                  </a:lnTo>
                  <a:lnTo>
                    <a:pt x="2766" y="2700"/>
                  </a:lnTo>
                  <a:lnTo>
                    <a:pt x="2748" y="2694"/>
                  </a:lnTo>
                  <a:lnTo>
                    <a:pt x="2736" y="2718"/>
                  </a:lnTo>
                  <a:lnTo>
                    <a:pt x="2730" y="2724"/>
                  </a:lnTo>
                  <a:lnTo>
                    <a:pt x="2712" y="2760"/>
                  </a:lnTo>
                  <a:lnTo>
                    <a:pt x="2718" y="2772"/>
                  </a:lnTo>
                  <a:lnTo>
                    <a:pt x="2724" y="2790"/>
                  </a:lnTo>
                  <a:lnTo>
                    <a:pt x="2754" y="2820"/>
                  </a:lnTo>
                  <a:lnTo>
                    <a:pt x="2766" y="2826"/>
                  </a:lnTo>
                  <a:lnTo>
                    <a:pt x="2772" y="2826"/>
                  </a:lnTo>
                  <a:lnTo>
                    <a:pt x="2802" y="2820"/>
                  </a:lnTo>
                  <a:lnTo>
                    <a:pt x="2820" y="2820"/>
                  </a:lnTo>
                  <a:lnTo>
                    <a:pt x="2844" y="2808"/>
                  </a:lnTo>
                  <a:lnTo>
                    <a:pt x="2850" y="2802"/>
                  </a:lnTo>
                  <a:lnTo>
                    <a:pt x="2850" y="2754"/>
                  </a:lnTo>
                  <a:lnTo>
                    <a:pt x="2856" y="2742"/>
                  </a:lnTo>
                  <a:lnTo>
                    <a:pt x="2862" y="2736"/>
                  </a:lnTo>
                  <a:lnTo>
                    <a:pt x="2868" y="2724"/>
                  </a:lnTo>
                  <a:lnTo>
                    <a:pt x="2868" y="2700"/>
                  </a:lnTo>
                  <a:lnTo>
                    <a:pt x="2862" y="2688"/>
                  </a:lnTo>
                  <a:close/>
                  <a:moveTo>
                    <a:pt x="3660" y="624"/>
                  </a:moveTo>
                  <a:lnTo>
                    <a:pt x="3654" y="600"/>
                  </a:lnTo>
                  <a:lnTo>
                    <a:pt x="3660" y="570"/>
                  </a:lnTo>
                  <a:lnTo>
                    <a:pt x="3642" y="564"/>
                  </a:lnTo>
                  <a:lnTo>
                    <a:pt x="3642" y="540"/>
                  </a:lnTo>
                  <a:lnTo>
                    <a:pt x="3630" y="528"/>
                  </a:lnTo>
                  <a:lnTo>
                    <a:pt x="3630" y="510"/>
                  </a:lnTo>
                  <a:lnTo>
                    <a:pt x="3618" y="492"/>
                  </a:lnTo>
                  <a:lnTo>
                    <a:pt x="3636" y="486"/>
                  </a:lnTo>
                  <a:lnTo>
                    <a:pt x="3636" y="456"/>
                  </a:lnTo>
                  <a:lnTo>
                    <a:pt x="3612" y="444"/>
                  </a:lnTo>
                  <a:lnTo>
                    <a:pt x="3612" y="426"/>
                  </a:lnTo>
                  <a:lnTo>
                    <a:pt x="3606" y="414"/>
                  </a:lnTo>
                  <a:lnTo>
                    <a:pt x="3594" y="408"/>
                  </a:lnTo>
                  <a:lnTo>
                    <a:pt x="3552" y="408"/>
                  </a:lnTo>
                  <a:lnTo>
                    <a:pt x="3546" y="432"/>
                  </a:lnTo>
                  <a:lnTo>
                    <a:pt x="3516" y="432"/>
                  </a:lnTo>
                  <a:lnTo>
                    <a:pt x="3504" y="438"/>
                  </a:lnTo>
                  <a:lnTo>
                    <a:pt x="3498" y="438"/>
                  </a:lnTo>
                  <a:lnTo>
                    <a:pt x="3492" y="444"/>
                  </a:lnTo>
                  <a:lnTo>
                    <a:pt x="3492" y="462"/>
                  </a:lnTo>
                  <a:lnTo>
                    <a:pt x="3462" y="456"/>
                  </a:lnTo>
                  <a:lnTo>
                    <a:pt x="3462" y="468"/>
                  </a:lnTo>
                  <a:lnTo>
                    <a:pt x="3444" y="468"/>
                  </a:lnTo>
                  <a:lnTo>
                    <a:pt x="3432" y="456"/>
                  </a:lnTo>
                  <a:lnTo>
                    <a:pt x="3408" y="462"/>
                  </a:lnTo>
                  <a:lnTo>
                    <a:pt x="3366" y="432"/>
                  </a:lnTo>
                  <a:lnTo>
                    <a:pt x="3366" y="420"/>
                  </a:lnTo>
                  <a:lnTo>
                    <a:pt x="3360" y="408"/>
                  </a:lnTo>
                  <a:lnTo>
                    <a:pt x="3360" y="402"/>
                  </a:lnTo>
                  <a:lnTo>
                    <a:pt x="3354" y="396"/>
                  </a:lnTo>
                  <a:lnTo>
                    <a:pt x="3336" y="396"/>
                  </a:lnTo>
                  <a:lnTo>
                    <a:pt x="3318" y="366"/>
                  </a:lnTo>
                  <a:lnTo>
                    <a:pt x="3276" y="366"/>
                  </a:lnTo>
                  <a:lnTo>
                    <a:pt x="3258" y="348"/>
                  </a:lnTo>
                  <a:lnTo>
                    <a:pt x="3246" y="342"/>
                  </a:lnTo>
                  <a:lnTo>
                    <a:pt x="3228" y="324"/>
                  </a:lnTo>
                  <a:lnTo>
                    <a:pt x="3216" y="324"/>
                  </a:lnTo>
                  <a:lnTo>
                    <a:pt x="3204" y="336"/>
                  </a:lnTo>
                  <a:lnTo>
                    <a:pt x="3192" y="330"/>
                  </a:lnTo>
                  <a:lnTo>
                    <a:pt x="3186" y="324"/>
                  </a:lnTo>
                  <a:lnTo>
                    <a:pt x="3174" y="318"/>
                  </a:lnTo>
                  <a:lnTo>
                    <a:pt x="3126" y="318"/>
                  </a:lnTo>
                  <a:lnTo>
                    <a:pt x="3114" y="312"/>
                  </a:lnTo>
                  <a:lnTo>
                    <a:pt x="3108" y="306"/>
                  </a:lnTo>
                  <a:lnTo>
                    <a:pt x="3084" y="294"/>
                  </a:lnTo>
                  <a:lnTo>
                    <a:pt x="3078" y="288"/>
                  </a:lnTo>
                  <a:lnTo>
                    <a:pt x="3072" y="288"/>
                  </a:lnTo>
                  <a:lnTo>
                    <a:pt x="3066" y="264"/>
                  </a:lnTo>
                  <a:lnTo>
                    <a:pt x="3054" y="264"/>
                  </a:lnTo>
                  <a:lnTo>
                    <a:pt x="3048" y="252"/>
                  </a:lnTo>
                  <a:lnTo>
                    <a:pt x="3030" y="234"/>
                  </a:lnTo>
                  <a:lnTo>
                    <a:pt x="3024" y="222"/>
                  </a:lnTo>
                  <a:lnTo>
                    <a:pt x="2976" y="198"/>
                  </a:lnTo>
                  <a:lnTo>
                    <a:pt x="2964" y="198"/>
                  </a:lnTo>
                  <a:lnTo>
                    <a:pt x="2952" y="168"/>
                  </a:lnTo>
                  <a:lnTo>
                    <a:pt x="2904" y="144"/>
                  </a:lnTo>
                  <a:lnTo>
                    <a:pt x="2898" y="114"/>
                  </a:lnTo>
                  <a:lnTo>
                    <a:pt x="2892" y="114"/>
                  </a:lnTo>
                  <a:lnTo>
                    <a:pt x="2886" y="108"/>
                  </a:lnTo>
                  <a:lnTo>
                    <a:pt x="2874" y="108"/>
                  </a:lnTo>
                  <a:lnTo>
                    <a:pt x="2862" y="96"/>
                  </a:lnTo>
                  <a:lnTo>
                    <a:pt x="2850" y="90"/>
                  </a:lnTo>
                  <a:lnTo>
                    <a:pt x="2838" y="78"/>
                  </a:lnTo>
                  <a:lnTo>
                    <a:pt x="2832" y="78"/>
                  </a:lnTo>
                  <a:lnTo>
                    <a:pt x="2832" y="66"/>
                  </a:lnTo>
                  <a:lnTo>
                    <a:pt x="2820" y="60"/>
                  </a:lnTo>
                  <a:lnTo>
                    <a:pt x="2814" y="54"/>
                  </a:lnTo>
                  <a:lnTo>
                    <a:pt x="2802" y="48"/>
                  </a:lnTo>
                  <a:lnTo>
                    <a:pt x="2796" y="42"/>
                  </a:lnTo>
                  <a:lnTo>
                    <a:pt x="2724" y="42"/>
                  </a:lnTo>
                  <a:lnTo>
                    <a:pt x="2688" y="18"/>
                  </a:lnTo>
                  <a:lnTo>
                    <a:pt x="2652" y="0"/>
                  </a:lnTo>
                  <a:lnTo>
                    <a:pt x="2598" y="12"/>
                  </a:lnTo>
                  <a:lnTo>
                    <a:pt x="2556" y="6"/>
                  </a:lnTo>
                  <a:lnTo>
                    <a:pt x="2550" y="18"/>
                  </a:lnTo>
                  <a:lnTo>
                    <a:pt x="2514" y="24"/>
                  </a:lnTo>
                  <a:lnTo>
                    <a:pt x="2472" y="66"/>
                  </a:lnTo>
                  <a:lnTo>
                    <a:pt x="2466" y="66"/>
                  </a:lnTo>
                  <a:lnTo>
                    <a:pt x="2466" y="78"/>
                  </a:lnTo>
                  <a:lnTo>
                    <a:pt x="2472" y="78"/>
                  </a:lnTo>
                  <a:lnTo>
                    <a:pt x="2490" y="84"/>
                  </a:lnTo>
                  <a:lnTo>
                    <a:pt x="2502" y="84"/>
                  </a:lnTo>
                  <a:lnTo>
                    <a:pt x="2508" y="90"/>
                  </a:lnTo>
                  <a:lnTo>
                    <a:pt x="2520" y="90"/>
                  </a:lnTo>
                  <a:lnTo>
                    <a:pt x="2532" y="102"/>
                  </a:lnTo>
                  <a:lnTo>
                    <a:pt x="2544" y="108"/>
                  </a:lnTo>
                  <a:lnTo>
                    <a:pt x="2550" y="114"/>
                  </a:lnTo>
                  <a:lnTo>
                    <a:pt x="2550" y="126"/>
                  </a:lnTo>
                  <a:lnTo>
                    <a:pt x="2532" y="144"/>
                  </a:lnTo>
                  <a:lnTo>
                    <a:pt x="2532" y="216"/>
                  </a:lnTo>
                  <a:lnTo>
                    <a:pt x="2538" y="258"/>
                  </a:lnTo>
                  <a:lnTo>
                    <a:pt x="2544" y="264"/>
                  </a:lnTo>
                  <a:lnTo>
                    <a:pt x="2556" y="264"/>
                  </a:lnTo>
                  <a:lnTo>
                    <a:pt x="2556" y="276"/>
                  </a:lnTo>
                  <a:lnTo>
                    <a:pt x="2550" y="282"/>
                  </a:lnTo>
                  <a:lnTo>
                    <a:pt x="2538" y="288"/>
                  </a:lnTo>
                  <a:lnTo>
                    <a:pt x="2514" y="288"/>
                  </a:lnTo>
                  <a:lnTo>
                    <a:pt x="2514" y="300"/>
                  </a:lnTo>
                  <a:lnTo>
                    <a:pt x="2496" y="318"/>
                  </a:lnTo>
                  <a:lnTo>
                    <a:pt x="2484" y="318"/>
                  </a:lnTo>
                  <a:lnTo>
                    <a:pt x="2478" y="312"/>
                  </a:lnTo>
                  <a:lnTo>
                    <a:pt x="2442" y="312"/>
                  </a:lnTo>
                  <a:lnTo>
                    <a:pt x="2406" y="288"/>
                  </a:lnTo>
                  <a:lnTo>
                    <a:pt x="2406" y="372"/>
                  </a:lnTo>
                  <a:lnTo>
                    <a:pt x="2412" y="384"/>
                  </a:lnTo>
                  <a:lnTo>
                    <a:pt x="2418" y="408"/>
                  </a:lnTo>
                  <a:lnTo>
                    <a:pt x="2424" y="420"/>
                  </a:lnTo>
                  <a:lnTo>
                    <a:pt x="2418" y="420"/>
                  </a:lnTo>
                  <a:lnTo>
                    <a:pt x="2418" y="438"/>
                  </a:lnTo>
                  <a:lnTo>
                    <a:pt x="2424" y="450"/>
                  </a:lnTo>
                  <a:lnTo>
                    <a:pt x="2436" y="456"/>
                  </a:lnTo>
                  <a:lnTo>
                    <a:pt x="2442" y="462"/>
                  </a:lnTo>
                  <a:lnTo>
                    <a:pt x="2460" y="462"/>
                  </a:lnTo>
                  <a:lnTo>
                    <a:pt x="2460" y="456"/>
                  </a:lnTo>
                  <a:lnTo>
                    <a:pt x="2454" y="456"/>
                  </a:lnTo>
                  <a:lnTo>
                    <a:pt x="2460" y="450"/>
                  </a:lnTo>
                  <a:lnTo>
                    <a:pt x="2514" y="450"/>
                  </a:lnTo>
                  <a:lnTo>
                    <a:pt x="2526" y="462"/>
                  </a:lnTo>
                  <a:lnTo>
                    <a:pt x="2538" y="468"/>
                  </a:lnTo>
                  <a:lnTo>
                    <a:pt x="2544" y="468"/>
                  </a:lnTo>
                  <a:lnTo>
                    <a:pt x="2550" y="462"/>
                  </a:lnTo>
                  <a:lnTo>
                    <a:pt x="2550" y="438"/>
                  </a:lnTo>
                  <a:lnTo>
                    <a:pt x="2616" y="438"/>
                  </a:lnTo>
                  <a:lnTo>
                    <a:pt x="2616" y="450"/>
                  </a:lnTo>
                  <a:lnTo>
                    <a:pt x="2622" y="456"/>
                  </a:lnTo>
                  <a:lnTo>
                    <a:pt x="2634" y="462"/>
                  </a:lnTo>
                  <a:lnTo>
                    <a:pt x="2652" y="462"/>
                  </a:lnTo>
                  <a:lnTo>
                    <a:pt x="2658" y="468"/>
                  </a:lnTo>
                  <a:lnTo>
                    <a:pt x="2670" y="474"/>
                  </a:lnTo>
                  <a:lnTo>
                    <a:pt x="2682" y="486"/>
                  </a:lnTo>
                  <a:lnTo>
                    <a:pt x="2706" y="498"/>
                  </a:lnTo>
                  <a:lnTo>
                    <a:pt x="2718" y="498"/>
                  </a:lnTo>
                  <a:lnTo>
                    <a:pt x="2724" y="510"/>
                  </a:lnTo>
                  <a:lnTo>
                    <a:pt x="2748" y="534"/>
                  </a:lnTo>
                  <a:lnTo>
                    <a:pt x="2748" y="540"/>
                  </a:lnTo>
                  <a:lnTo>
                    <a:pt x="2742" y="546"/>
                  </a:lnTo>
                  <a:lnTo>
                    <a:pt x="2706" y="546"/>
                  </a:lnTo>
                  <a:lnTo>
                    <a:pt x="2700" y="540"/>
                  </a:lnTo>
                  <a:lnTo>
                    <a:pt x="2688" y="534"/>
                  </a:lnTo>
                  <a:lnTo>
                    <a:pt x="2658" y="534"/>
                  </a:lnTo>
                  <a:lnTo>
                    <a:pt x="2652" y="540"/>
                  </a:lnTo>
                  <a:lnTo>
                    <a:pt x="2646" y="540"/>
                  </a:lnTo>
                  <a:lnTo>
                    <a:pt x="2628" y="558"/>
                  </a:lnTo>
                  <a:lnTo>
                    <a:pt x="2598" y="552"/>
                  </a:lnTo>
                  <a:lnTo>
                    <a:pt x="2598" y="570"/>
                  </a:lnTo>
                  <a:lnTo>
                    <a:pt x="2586" y="570"/>
                  </a:lnTo>
                  <a:lnTo>
                    <a:pt x="2550" y="588"/>
                  </a:lnTo>
                  <a:lnTo>
                    <a:pt x="2544" y="594"/>
                  </a:lnTo>
                  <a:lnTo>
                    <a:pt x="2550" y="606"/>
                  </a:lnTo>
                  <a:lnTo>
                    <a:pt x="2562" y="618"/>
                  </a:lnTo>
                  <a:lnTo>
                    <a:pt x="2538" y="642"/>
                  </a:lnTo>
                  <a:lnTo>
                    <a:pt x="2466" y="642"/>
                  </a:lnTo>
                  <a:lnTo>
                    <a:pt x="2466" y="666"/>
                  </a:lnTo>
                  <a:lnTo>
                    <a:pt x="2460" y="672"/>
                  </a:lnTo>
                  <a:lnTo>
                    <a:pt x="2454" y="684"/>
                  </a:lnTo>
                  <a:lnTo>
                    <a:pt x="2442" y="690"/>
                  </a:lnTo>
                  <a:lnTo>
                    <a:pt x="2424" y="690"/>
                  </a:lnTo>
                  <a:lnTo>
                    <a:pt x="2412" y="696"/>
                  </a:lnTo>
                  <a:lnTo>
                    <a:pt x="2388" y="696"/>
                  </a:lnTo>
                  <a:lnTo>
                    <a:pt x="2376" y="690"/>
                  </a:lnTo>
                  <a:lnTo>
                    <a:pt x="2370" y="684"/>
                  </a:lnTo>
                  <a:lnTo>
                    <a:pt x="2358" y="678"/>
                  </a:lnTo>
                  <a:lnTo>
                    <a:pt x="2352" y="672"/>
                  </a:lnTo>
                  <a:lnTo>
                    <a:pt x="2346" y="672"/>
                  </a:lnTo>
                  <a:lnTo>
                    <a:pt x="2340" y="666"/>
                  </a:lnTo>
                  <a:lnTo>
                    <a:pt x="2316" y="666"/>
                  </a:lnTo>
                  <a:lnTo>
                    <a:pt x="2304" y="672"/>
                  </a:lnTo>
                  <a:lnTo>
                    <a:pt x="2304" y="684"/>
                  </a:lnTo>
                  <a:lnTo>
                    <a:pt x="2298" y="696"/>
                  </a:lnTo>
                  <a:lnTo>
                    <a:pt x="2298" y="708"/>
                  </a:lnTo>
                  <a:lnTo>
                    <a:pt x="2304" y="720"/>
                  </a:lnTo>
                  <a:lnTo>
                    <a:pt x="2322" y="738"/>
                  </a:lnTo>
                  <a:lnTo>
                    <a:pt x="2334" y="744"/>
                  </a:lnTo>
                  <a:lnTo>
                    <a:pt x="2352" y="762"/>
                  </a:lnTo>
                  <a:lnTo>
                    <a:pt x="2364" y="768"/>
                  </a:lnTo>
                  <a:lnTo>
                    <a:pt x="2364" y="774"/>
                  </a:lnTo>
                  <a:lnTo>
                    <a:pt x="2358" y="780"/>
                  </a:lnTo>
                  <a:lnTo>
                    <a:pt x="2352" y="792"/>
                  </a:lnTo>
                  <a:lnTo>
                    <a:pt x="2340" y="804"/>
                  </a:lnTo>
                  <a:lnTo>
                    <a:pt x="2316" y="804"/>
                  </a:lnTo>
                  <a:lnTo>
                    <a:pt x="2316" y="810"/>
                  </a:lnTo>
                  <a:lnTo>
                    <a:pt x="2310" y="822"/>
                  </a:lnTo>
                  <a:lnTo>
                    <a:pt x="2310" y="828"/>
                  </a:lnTo>
                  <a:lnTo>
                    <a:pt x="2298" y="852"/>
                  </a:lnTo>
                  <a:lnTo>
                    <a:pt x="2286" y="858"/>
                  </a:lnTo>
                  <a:lnTo>
                    <a:pt x="2262" y="858"/>
                  </a:lnTo>
                  <a:lnTo>
                    <a:pt x="2244" y="882"/>
                  </a:lnTo>
                  <a:lnTo>
                    <a:pt x="2088" y="882"/>
                  </a:lnTo>
                  <a:lnTo>
                    <a:pt x="2070" y="894"/>
                  </a:lnTo>
                  <a:lnTo>
                    <a:pt x="2010" y="930"/>
                  </a:lnTo>
                  <a:lnTo>
                    <a:pt x="1992" y="942"/>
                  </a:lnTo>
                  <a:lnTo>
                    <a:pt x="1986" y="948"/>
                  </a:lnTo>
                  <a:lnTo>
                    <a:pt x="1968" y="948"/>
                  </a:lnTo>
                  <a:lnTo>
                    <a:pt x="1962" y="942"/>
                  </a:lnTo>
                  <a:lnTo>
                    <a:pt x="1956" y="942"/>
                  </a:lnTo>
                  <a:lnTo>
                    <a:pt x="1950" y="930"/>
                  </a:lnTo>
                  <a:lnTo>
                    <a:pt x="1950" y="924"/>
                  </a:lnTo>
                  <a:lnTo>
                    <a:pt x="1938" y="924"/>
                  </a:lnTo>
                  <a:lnTo>
                    <a:pt x="1926" y="930"/>
                  </a:lnTo>
                  <a:lnTo>
                    <a:pt x="1914" y="930"/>
                  </a:lnTo>
                  <a:lnTo>
                    <a:pt x="1908" y="936"/>
                  </a:lnTo>
                  <a:lnTo>
                    <a:pt x="1896" y="936"/>
                  </a:lnTo>
                  <a:lnTo>
                    <a:pt x="1890" y="930"/>
                  </a:lnTo>
                  <a:lnTo>
                    <a:pt x="1866" y="918"/>
                  </a:lnTo>
                  <a:lnTo>
                    <a:pt x="1848" y="912"/>
                  </a:lnTo>
                  <a:lnTo>
                    <a:pt x="1800" y="912"/>
                  </a:lnTo>
                  <a:lnTo>
                    <a:pt x="1776" y="906"/>
                  </a:lnTo>
                  <a:lnTo>
                    <a:pt x="1764" y="900"/>
                  </a:lnTo>
                  <a:lnTo>
                    <a:pt x="1758" y="888"/>
                  </a:lnTo>
                  <a:lnTo>
                    <a:pt x="1740" y="870"/>
                  </a:lnTo>
                  <a:lnTo>
                    <a:pt x="1728" y="870"/>
                  </a:lnTo>
                  <a:lnTo>
                    <a:pt x="1710" y="864"/>
                  </a:lnTo>
                  <a:lnTo>
                    <a:pt x="1656" y="864"/>
                  </a:lnTo>
                  <a:lnTo>
                    <a:pt x="1650" y="858"/>
                  </a:lnTo>
                  <a:lnTo>
                    <a:pt x="1644" y="858"/>
                  </a:lnTo>
                  <a:lnTo>
                    <a:pt x="1632" y="852"/>
                  </a:lnTo>
                  <a:lnTo>
                    <a:pt x="1620" y="852"/>
                  </a:lnTo>
                  <a:lnTo>
                    <a:pt x="1614" y="858"/>
                  </a:lnTo>
                  <a:lnTo>
                    <a:pt x="1602" y="864"/>
                  </a:lnTo>
                  <a:lnTo>
                    <a:pt x="1596" y="870"/>
                  </a:lnTo>
                  <a:lnTo>
                    <a:pt x="1560" y="864"/>
                  </a:lnTo>
                  <a:lnTo>
                    <a:pt x="1512" y="864"/>
                  </a:lnTo>
                  <a:lnTo>
                    <a:pt x="1458" y="858"/>
                  </a:lnTo>
                  <a:lnTo>
                    <a:pt x="1398" y="864"/>
                  </a:lnTo>
                  <a:lnTo>
                    <a:pt x="1386" y="858"/>
                  </a:lnTo>
                  <a:lnTo>
                    <a:pt x="1380" y="846"/>
                  </a:lnTo>
                  <a:lnTo>
                    <a:pt x="1368" y="840"/>
                  </a:lnTo>
                  <a:lnTo>
                    <a:pt x="1338" y="810"/>
                  </a:lnTo>
                  <a:lnTo>
                    <a:pt x="1332" y="798"/>
                  </a:lnTo>
                  <a:lnTo>
                    <a:pt x="1290" y="756"/>
                  </a:lnTo>
                  <a:lnTo>
                    <a:pt x="1278" y="732"/>
                  </a:lnTo>
                  <a:lnTo>
                    <a:pt x="1242" y="732"/>
                  </a:lnTo>
                  <a:lnTo>
                    <a:pt x="1236" y="726"/>
                  </a:lnTo>
                  <a:lnTo>
                    <a:pt x="1224" y="726"/>
                  </a:lnTo>
                  <a:lnTo>
                    <a:pt x="1200" y="714"/>
                  </a:lnTo>
                  <a:lnTo>
                    <a:pt x="1194" y="714"/>
                  </a:lnTo>
                  <a:lnTo>
                    <a:pt x="1188" y="708"/>
                  </a:lnTo>
                  <a:lnTo>
                    <a:pt x="1182" y="708"/>
                  </a:lnTo>
                  <a:lnTo>
                    <a:pt x="1176" y="696"/>
                  </a:lnTo>
                  <a:lnTo>
                    <a:pt x="1164" y="690"/>
                  </a:lnTo>
                  <a:lnTo>
                    <a:pt x="1158" y="690"/>
                  </a:lnTo>
                  <a:lnTo>
                    <a:pt x="1146" y="684"/>
                  </a:lnTo>
                  <a:lnTo>
                    <a:pt x="1140" y="684"/>
                  </a:lnTo>
                  <a:lnTo>
                    <a:pt x="1134" y="678"/>
                  </a:lnTo>
                  <a:lnTo>
                    <a:pt x="1038" y="678"/>
                  </a:lnTo>
                  <a:lnTo>
                    <a:pt x="1014" y="672"/>
                  </a:lnTo>
                  <a:lnTo>
                    <a:pt x="996" y="666"/>
                  </a:lnTo>
                  <a:lnTo>
                    <a:pt x="990" y="666"/>
                  </a:lnTo>
                  <a:lnTo>
                    <a:pt x="978" y="660"/>
                  </a:lnTo>
                  <a:lnTo>
                    <a:pt x="966" y="660"/>
                  </a:lnTo>
                  <a:lnTo>
                    <a:pt x="954" y="654"/>
                  </a:lnTo>
                  <a:lnTo>
                    <a:pt x="948" y="648"/>
                  </a:lnTo>
                  <a:lnTo>
                    <a:pt x="942" y="636"/>
                  </a:lnTo>
                  <a:lnTo>
                    <a:pt x="936" y="618"/>
                  </a:lnTo>
                  <a:lnTo>
                    <a:pt x="936" y="606"/>
                  </a:lnTo>
                  <a:lnTo>
                    <a:pt x="948" y="594"/>
                  </a:lnTo>
                  <a:lnTo>
                    <a:pt x="948" y="588"/>
                  </a:lnTo>
                  <a:lnTo>
                    <a:pt x="942" y="582"/>
                  </a:lnTo>
                  <a:lnTo>
                    <a:pt x="936" y="570"/>
                  </a:lnTo>
                  <a:lnTo>
                    <a:pt x="930" y="564"/>
                  </a:lnTo>
                  <a:lnTo>
                    <a:pt x="930" y="552"/>
                  </a:lnTo>
                  <a:lnTo>
                    <a:pt x="924" y="540"/>
                  </a:lnTo>
                  <a:lnTo>
                    <a:pt x="912" y="528"/>
                  </a:lnTo>
                  <a:lnTo>
                    <a:pt x="888" y="510"/>
                  </a:lnTo>
                  <a:lnTo>
                    <a:pt x="876" y="492"/>
                  </a:lnTo>
                  <a:lnTo>
                    <a:pt x="870" y="480"/>
                  </a:lnTo>
                  <a:lnTo>
                    <a:pt x="852" y="462"/>
                  </a:lnTo>
                  <a:lnTo>
                    <a:pt x="834" y="456"/>
                  </a:lnTo>
                  <a:lnTo>
                    <a:pt x="822" y="450"/>
                  </a:lnTo>
                  <a:lnTo>
                    <a:pt x="810" y="450"/>
                  </a:lnTo>
                  <a:lnTo>
                    <a:pt x="804" y="444"/>
                  </a:lnTo>
                  <a:lnTo>
                    <a:pt x="786" y="432"/>
                  </a:lnTo>
                  <a:lnTo>
                    <a:pt x="750" y="444"/>
                  </a:lnTo>
                  <a:lnTo>
                    <a:pt x="726" y="420"/>
                  </a:lnTo>
                  <a:lnTo>
                    <a:pt x="720" y="408"/>
                  </a:lnTo>
                  <a:lnTo>
                    <a:pt x="708" y="408"/>
                  </a:lnTo>
                  <a:lnTo>
                    <a:pt x="696" y="402"/>
                  </a:lnTo>
                  <a:lnTo>
                    <a:pt x="684" y="402"/>
                  </a:lnTo>
                  <a:lnTo>
                    <a:pt x="672" y="396"/>
                  </a:lnTo>
                  <a:lnTo>
                    <a:pt x="672" y="378"/>
                  </a:lnTo>
                  <a:lnTo>
                    <a:pt x="648" y="378"/>
                  </a:lnTo>
                  <a:lnTo>
                    <a:pt x="654" y="372"/>
                  </a:lnTo>
                  <a:lnTo>
                    <a:pt x="654" y="360"/>
                  </a:lnTo>
                  <a:lnTo>
                    <a:pt x="648" y="354"/>
                  </a:lnTo>
                  <a:lnTo>
                    <a:pt x="612" y="354"/>
                  </a:lnTo>
                  <a:lnTo>
                    <a:pt x="600" y="348"/>
                  </a:lnTo>
                  <a:lnTo>
                    <a:pt x="582" y="348"/>
                  </a:lnTo>
                  <a:lnTo>
                    <a:pt x="576" y="354"/>
                  </a:lnTo>
                  <a:lnTo>
                    <a:pt x="576" y="360"/>
                  </a:lnTo>
                  <a:lnTo>
                    <a:pt x="594" y="378"/>
                  </a:lnTo>
                  <a:lnTo>
                    <a:pt x="594" y="390"/>
                  </a:lnTo>
                  <a:lnTo>
                    <a:pt x="588" y="396"/>
                  </a:lnTo>
                  <a:lnTo>
                    <a:pt x="546" y="396"/>
                  </a:lnTo>
                  <a:lnTo>
                    <a:pt x="534" y="408"/>
                  </a:lnTo>
                  <a:lnTo>
                    <a:pt x="534" y="426"/>
                  </a:lnTo>
                  <a:lnTo>
                    <a:pt x="546" y="450"/>
                  </a:lnTo>
                  <a:lnTo>
                    <a:pt x="558" y="462"/>
                  </a:lnTo>
                  <a:lnTo>
                    <a:pt x="570" y="486"/>
                  </a:lnTo>
                  <a:lnTo>
                    <a:pt x="570" y="504"/>
                  </a:lnTo>
                  <a:lnTo>
                    <a:pt x="564" y="510"/>
                  </a:lnTo>
                  <a:lnTo>
                    <a:pt x="546" y="510"/>
                  </a:lnTo>
                  <a:lnTo>
                    <a:pt x="528" y="528"/>
                  </a:lnTo>
                  <a:lnTo>
                    <a:pt x="516" y="516"/>
                  </a:lnTo>
                  <a:lnTo>
                    <a:pt x="468" y="516"/>
                  </a:lnTo>
                  <a:lnTo>
                    <a:pt x="444" y="504"/>
                  </a:lnTo>
                  <a:lnTo>
                    <a:pt x="432" y="504"/>
                  </a:lnTo>
                  <a:lnTo>
                    <a:pt x="420" y="498"/>
                  </a:lnTo>
                  <a:lnTo>
                    <a:pt x="408" y="498"/>
                  </a:lnTo>
                  <a:lnTo>
                    <a:pt x="408" y="636"/>
                  </a:lnTo>
                  <a:lnTo>
                    <a:pt x="414" y="636"/>
                  </a:lnTo>
                  <a:lnTo>
                    <a:pt x="420" y="642"/>
                  </a:lnTo>
                  <a:lnTo>
                    <a:pt x="426" y="642"/>
                  </a:lnTo>
                  <a:lnTo>
                    <a:pt x="432" y="648"/>
                  </a:lnTo>
                  <a:lnTo>
                    <a:pt x="432" y="660"/>
                  </a:lnTo>
                  <a:lnTo>
                    <a:pt x="426" y="666"/>
                  </a:lnTo>
                  <a:lnTo>
                    <a:pt x="420" y="666"/>
                  </a:lnTo>
                  <a:lnTo>
                    <a:pt x="408" y="654"/>
                  </a:lnTo>
                  <a:lnTo>
                    <a:pt x="390" y="666"/>
                  </a:lnTo>
                  <a:lnTo>
                    <a:pt x="384" y="660"/>
                  </a:lnTo>
                  <a:lnTo>
                    <a:pt x="378" y="648"/>
                  </a:lnTo>
                  <a:lnTo>
                    <a:pt x="372" y="642"/>
                  </a:lnTo>
                  <a:lnTo>
                    <a:pt x="360" y="642"/>
                  </a:lnTo>
                  <a:lnTo>
                    <a:pt x="324" y="660"/>
                  </a:lnTo>
                  <a:lnTo>
                    <a:pt x="312" y="660"/>
                  </a:lnTo>
                  <a:lnTo>
                    <a:pt x="300" y="666"/>
                  </a:lnTo>
                  <a:lnTo>
                    <a:pt x="288" y="666"/>
                  </a:lnTo>
                  <a:lnTo>
                    <a:pt x="276" y="672"/>
                  </a:lnTo>
                  <a:lnTo>
                    <a:pt x="270" y="678"/>
                  </a:lnTo>
                  <a:lnTo>
                    <a:pt x="270" y="684"/>
                  </a:lnTo>
                  <a:lnTo>
                    <a:pt x="276" y="690"/>
                  </a:lnTo>
                  <a:lnTo>
                    <a:pt x="288" y="696"/>
                  </a:lnTo>
                  <a:lnTo>
                    <a:pt x="306" y="696"/>
                  </a:lnTo>
                  <a:lnTo>
                    <a:pt x="306" y="726"/>
                  </a:lnTo>
                  <a:lnTo>
                    <a:pt x="318" y="750"/>
                  </a:lnTo>
                  <a:lnTo>
                    <a:pt x="360" y="792"/>
                  </a:lnTo>
                  <a:lnTo>
                    <a:pt x="366" y="804"/>
                  </a:lnTo>
                  <a:lnTo>
                    <a:pt x="378" y="810"/>
                  </a:lnTo>
                  <a:lnTo>
                    <a:pt x="378" y="822"/>
                  </a:lnTo>
                  <a:lnTo>
                    <a:pt x="360" y="822"/>
                  </a:lnTo>
                  <a:lnTo>
                    <a:pt x="354" y="828"/>
                  </a:lnTo>
                  <a:lnTo>
                    <a:pt x="354" y="834"/>
                  </a:lnTo>
                  <a:lnTo>
                    <a:pt x="372" y="852"/>
                  </a:lnTo>
                  <a:lnTo>
                    <a:pt x="348" y="852"/>
                  </a:lnTo>
                  <a:lnTo>
                    <a:pt x="348" y="864"/>
                  </a:lnTo>
                  <a:lnTo>
                    <a:pt x="354" y="870"/>
                  </a:lnTo>
                  <a:lnTo>
                    <a:pt x="354" y="882"/>
                  </a:lnTo>
                  <a:lnTo>
                    <a:pt x="372" y="900"/>
                  </a:lnTo>
                  <a:lnTo>
                    <a:pt x="372" y="912"/>
                  </a:lnTo>
                  <a:lnTo>
                    <a:pt x="366" y="918"/>
                  </a:lnTo>
                  <a:lnTo>
                    <a:pt x="342" y="918"/>
                  </a:lnTo>
                  <a:lnTo>
                    <a:pt x="294" y="936"/>
                  </a:lnTo>
                  <a:lnTo>
                    <a:pt x="282" y="948"/>
                  </a:lnTo>
                  <a:lnTo>
                    <a:pt x="270" y="954"/>
                  </a:lnTo>
                  <a:lnTo>
                    <a:pt x="264" y="960"/>
                  </a:lnTo>
                  <a:lnTo>
                    <a:pt x="264" y="978"/>
                  </a:lnTo>
                  <a:lnTo>
                    <a:pt x="258" y="990"/>
                  </a:lnTo>
                  <a:lnTo>
                    <a:pt x="252" y="996"/>
                  </a:lnTo>
                  <a:lnTo>
                    <a:pt x="234" y="996"/>
                  </a:lnTo>
                  <a:lnTo>
                    <a:pt x="216" y="990"/>
                  </a:lnTo>
                  <a:lnTo>
                    <a:pt x="186" y="990"/>
                  </a:lnTo>
                  <a:lnTo>
                    <a:pt x="168" y="1008"/>
                  </a:lnTo>
                  <a:lnTo>
                    <a:pt x="162" y="1020"/>
                  </a:lnTo>
                  <a:lnTo>
                    <a:pt x="162" y="1044"/>
                  </a:lnTo>
                  <a:lnTo>
                    <a:pt x="156" y="1050"/>
                  </a:lnTo>
                  <a:lnTo>
                    <a:pt x="126" y="1044"/>
                  </a:lnTo>
                  <a:lnTo>
                    <a:pt x="114" y="1050"/>
                  </a:lnTo>
                  <a:lnTo>
                    <a:pt x="108" y="1044"/>
                  </a:lnTo>
                  <a:lnTo>
                    <a:pt x="102" y="1032"/>
                  </a:lnTo>
                  <a:lnTo>
                    <a:pt x="96" y="1026"/>
                  </a:lnTo>
                  <a:lnTo>
                    <a:pt x="84" y="1026"/>
                  </a:lnTo>
                  <a:lnTo>
                    <a:pt x="72" y="1038"/>
                  </a:lnTo>
                  <a:lnTo>
                    <a:pt x="48" y="1038"/>
                  </a:lnTo>
                  <a:lnTo>
                    <a:pt x="48" y="1056"/>
                  </a:lnTo>
                  <a:lnTo>
                    <a:pt x="36" y="1062"/>
                  </a:lnTo>
                  <a:lnTo>
                    <a:pt x="30" y="1068"/>
                  </a:lnTo>
                  <a:lnTo>
                    <a:pt x="18" y="1068"/>
                  </a:lnTo>
                  <a:lnTo>
                    <a:pt x="6" y="1074"/>
                  </a:lnTo>
                  <a:lnTo>
                    <a:pt x="0" y="1080"/>
                  </a:lnTo>
                  <a:lnTo>
                    <a:pt x="0" y="1086"/>
                  </a:lnTo>
                  <a:lnTo>
                    <a:pt x="12" y="1092"/>
                  </a:lnTo>
                  <a:lnTo>
                    <a:pt x="18" y="1104"/>
                  </a:lnTo>
                  <a:lnTo>
                    <a:pt x="18" y="1116"/>
                  </a:lnTo>
                  <a:lnTo>
                    <a:pt x="0" y="1116"/>
                  </a:lnTo>
                  <a:lnTo>
                    <a:pt x="0" y="1140"/>
                  </a:lnTo>
                  <a:lnTo>
                    <a:pt x="18" y="1140"/>
                  </a:lnTo>
                  <a:lnTo>
                    <a:pt x="18" y="1152"/>
                  </a:lnTo>
                  <a:lnTo>
                    <a:pt x="12" y="1164"/>
                  </a:lnTo>
                  <a:lnTo>
                    <a:pt x="12" y="1176"/>
                  </a:lnTo>
                  <a:lnTo>
                    <a:pt x="24" y="1188"/>
                  </a:lnTo>
                  <a:lnTo>
                    <a:pt x="36" y="1188"/>
                  </a:lnTo>
                  <a:lnTo>
                    <a:pt x="42" y="1182"/>
                  </a:lnTo>
                  <a:lnTo>
                    <a:pt x="66" y="1182"/>
                  </a:lnTo>
                  <a:lnTo>
                    <a:pt x="78" y="1188"/>
                  </a:lnTo>
                  <a:lnTo>
                    <a:pt x="84" y="1188"/>
                  </a:lnTo>
                  <a:lnTo>
                    <a:pt x="96" y="1194"/>
                  </a:lnTo>
                  <a:lnTo>
                    <a:pt x="102" y="1200"/>
                  </a:lnTo>
                  <a:lnTo>
                    <a:pt x="102" y="1242"/>
                  </a:lnTo>
                  <a:lnTo>
                    <a:pt x="114" y="1266"/>
                  </a:lnTo>
                  <a:lnTo>
                    <a:pt x="120" y="1272"/>
                  </a:lnTo>
                  <a:lnTo>
                    <a:pt x="126" y="1272"/>
                  </a:lnTo>
                  <a:lnTo>
                    <a:pt x="138" y="1284"/>
                  </a:lnTo>
                  <a:lnTo>
                    <a:pt x="132" y="1290"/>
                  </a:lnTo>
                  <a:lnTo>
                    <a:pt x="102" y="1290"/>
                  </a:lnTo>
                  <a:lnTo>
                    <a:pt x="96" y="1296"/>
                  </a:lnTo>
                  <a:lnTo>
                    <a:pt x="96" y="1308"/>
                  </a:lnTo>
                  <a:lnTo>
                    <a:pt x="108" y="1314"/>
                  </a:lnTo>
                  <a:lnTo>
                    <a:pt x="114" y="1320"/>
                  </a:lnTo>
                  <a:lnTo>
                    <a:pt x="162" y="1320"/>
                  </a:lnTo>
                  <a:lnTo>
                    <a:pt x="168" y="1332"/>
                  </a:lnTo>
                  <a:lnTo>
                    <a:pt x="180" y="1332"/>
                  </a:lnTo>
                  <a:lnTo>
                    <a:pt x="192" y="1338"/>
                  </a:lnTo>
                  <a:lnTo>
                    <a:pt x="204" y="1350"/>
                  </a:lnTo>
                  <a:lnTo>
                    <a:pt x="216" y="1374"/>
                  </a:lnTo>
                  <a:lnTo>
                    <a:pt x="216" y="1398"/>
                  </a:lnTo>
                  <a:lnTo>
                    <a:pt x="252" y="1410"/>
                  </a:lnTo>
                  <a:lnTo>
                    <a:pt x="264" y="1404"/>
                  </a:lnTo>
                  <a:lnTo>
                    <a:pt x="264" y="1410"/>
                  </a:lnTo>
                  <a:lnTo>
                    <a:pt x="270" y="1416"/>
                  </a:lnTo>
                  <a:lnTo>
                    <a:pt x="276" y="1428"/>
                  </a:lnTo>
                  <a:lnTo>
                    <a:pt x="288" y="1434"/>
                  </a:lnTo>
                  <a:lnTo>
                    <a:pt x="366" y="1434"/>
                  </a:lnTo>
                  <a:lnTo>
                    <a:pt x="378" y="1428"/>
                  </a:lnTo>
                  <a:lnTo>
                    <a:pt x="384" y="1416"/>
                  </a:lnTo>
                  <a:lnTo>
                    <a:pt x="402" y="1410"/>
                  </a:lnTo>
                  <a:lnTo>
                    <a:pt x="426" y="1398"/>
                  </a:lnTo>
                  <a:lnTo>
                    <a:pt x="438" y="1398"/>
                  </a:lnTo>
                  <a:lnTo>
                    <a:pt x="456" y="1410"/>
                  </a:lnTo>
                  <a:lnTo>
                    <a:pt x="480" y="1434"/>
                  </a:lnTo>
                  <a:lnTo>
                    <a:pt x="522" y="1434"/>
                  </a:lnTo>
                  <a:lnTo>
                    <a:pt x="522" y="1494"/>
                  </a:lnTo>
                  <a:lnTo>
                    <a:pt x="516" y="1500"/>
                  </a:lnTo>
                  <a:lnTo>
                    <a:pt x="498" y="1500"/>
                  </a:lnTo>
                  <a:lnTo>
                    <a:pt x="498" y="1506"/>
                  </a:lnTo>
                  <a:lnTo>
                    <a:pt x="504" y="1512"/>
                  </a:lnTo>
                  <a:lnTo>
                    <a:pt x="504" y="1536"/>
                  </a:lnTo>
                  <a:lnTo>
                    <a:pt x="498" y="1548"/>
                  </a:lnTo>
                  <a:lnTo>
                    <a:pt x="486" y="1554"/>
                  </a:lnTo>
                  <a:lnTo>
                    <a:pt x="456" y="1554"/>
                  </a:lnTo>
                  <a:lnTo>
                    <a:pt x="474" y="1578"/>
                  </a:lnTo>
                  <a:lnTo>
                    <a:pt x="456" y="1584"/>
                  </a:lnTo>
                  <a:lnTo>
                    <a:pt x="456" y="1608"/>
                  </a:lnTo>
                  <a:lnTo>
                    <a:pt x="480" y="1620"/>
                  </a:lnTo>
                  <a:lnTo>
                    <a:pt x="492" y="1620"/>
                  </a:lnTo>
                  <a:lnTo>
                    <a:pt x="498" y="1626"/>
                  </a:lnTo>
                  <a:lnTo>
                    <a:pt x="504" y="1638"/>
                  </a:lnTo>
                  <a:lnTo>
                    <a:pt x="522" y="1656"/>
                  </a:lnTo>
                  <a:lnTo>
                    <a:pt x="522" y="1668"/>
                  </a:lnTo>
                  <a:lnTo>
                    <a:pt x="510" y="1674"/>
                  </a:lnTo>
                  <a:lnTo>
                    <a:pt x="504" y="1680"/>
                  </a:lnTo>
                  <a:lnTo>
                    <a:pt x="498" y="1680"/>
                  </a:lnTo>
                  <a:lnTo>
                    <a:pt x="486" y="1698"/>
                  </a:lnTo>
                  <a:lnTo>
                    <a:pt x="474" y="1686"/>
                  </a:lnTo>
                  <a:lnTo>
                    <a:pt x="474" y="1668"/>
                  </a:lnTo>
                  <a:lnTo>
                    <a:pt x="462" y="1668"/>
                  </a:lnTo>
                  <a:lnTo>
                    <a:pt x="456" y="1674"/>
                  </a:lnTo>
                  <a:lnTo>
                    <a:pt x="450" y="1674"/>
                  </a:lnTo>
                  <a:lnTo>
                    <a:pt x="450" y="1692"/>
                  </a:lnTo>
                  <a:lnTo>
                    <a:pt x="456" y="1698"/>
                  </a:lnTo>
                  <a:lnTo>
                    <a:pt x="462" y="1710"/>
                  </a:lnTo>
                  <a:lnTo>
                    <a:pt x="474" y="1722"/>
                  </a:lnTo>
                  <a:lnTo>
                    <a:pt x="480" y="1722"/>
                  </a:lnTo>
                  <a:lnTo>
                    <a:pt x="480" y="1734"/>
                  </a:lnTo>
                  <a:lnTo>
                    <a:pt x="474" y="1740"/>
                  </a:lnTo>
                  <a:lnTo>
                    <a:pt x="474" y="1758"/>
                  </a:lnTo>
                  <a:lnTo>
                    <a:pt x="480" y="1764"/>
                  </a:lnTo>
                  <a:lnTo>
                    <a:pt x="510" y="1764"/>
                  </a:lnTo>
                  <a:lnTo>
                    <a:pt x="516" y="1776"/>
                  </a:lnTo>
                  <a:lnTo>
                    <a:pt x="528" y="1788"/>
                  </a:lnTo>
                  <a:lnTo>
                    <a:pt x="540" y="1794"/>
                  </a:lnTo>
                  <a:lnTo>
                    <a:pt x="552" y="1794"/>
                  </a:lnTo>
                  <a:lnTo>
                    <a:pt x="558" y="1800"/>
                  </a:lnTo>
                  <a:lnTo>
                    <a:pt x="564" y="1800"/>
                  </a:lnTo>
                  <a:lnTo>
                    <a:pt x="582" y="1818"/>
                  </a:lnTo>
                  <a:lnTo>
                    <a:pt x="600" y="1812"/>
                  </a:lnTo>
                  <a:lnTo>
                    <a:pt x="600" y="1830"/>
                  </a:lnTo>
                  <a:lnTo>
                    <a:pt x="612" y="1836"/>
                  </a:lnTo>
                  <a:lnTo>
                    <a:pt x="624" y="1836"/>
                  </a:lnTo>
                  <a:lnTo>
                    <a:pt x="666" y="1872"/>
                  </a:lnTo>
                  <a:lnTo>
                    <a:pt x="690" y="1854"/>
                  </a:lnTo>
                  <a:lnTo>
                    <a:pt x="696" y="1848"/>
                  </a:lnTo>
                  <a:lnTo>
                    <a:pt x="708" y="1842"/>
                  </a:lnTo>
                  <a:lnTo>
                    <a:pt x="720" y="1842"/>
                  </a:lnTo>
                  <a:lnTo>
                    <a:pt x="732" y="1848"/>
                  </a:lnTo>
                  <a:lnTo>
                    <a:pt x="744" y="1860"/>
                  </a:lnTo>
                  <a:lnTo>
                    <a:pt x="750" y="1872"/>
                  </a:lnTo>
                  <a:lnTo>
                    <a:pt x="762" y="1878"/>
                  </a:lnTo>
                  <a:lnTo>
                    <a:pt x="780" y="1896"/>
                  </a:lnTo>
                  <a:lnTo>
                    <a:pt x="822" y="1902"/>
                  </a:lnTo>
                  <a:lnTo>
                    <a:pt x="828" y="1914"/>
                  </a:lnTo>
                  <a:lnTo>
                    <a:pt x="834" y="1920"/>
                  </a:lnTo>
                  <a:lnTo>
                    <a:pt x="840" y="1932"/>
                  </a:lnTo>
                  <a:lnTo>
                    <a:pt x="846" y="1938"/>
                  </a:lnTo>
                  <a:lnTo>
                    <a:pt x="846" y="1950"/>
                  </a:lnTo>
                  <a:lnTo>
                    <a:pt x="858" y="1950"/>
                  </a:lnTo>
                  <a:lnTo>
                    <a:pt x="858" y="1944"/>
                  </a:lnTo>
                  <a:lnTo>
                    <a:pt x="864" y="1938"/>
                  </a:lnTo>
                  <a:lnTo>
                    <a:pt x="870" y="1926"/>
                  </a:lnTo>
                  <a:lnTo>
                    <a:pt x="882" y="1926"/>
                  </a:lnTo>
                  <a:lnTo>
                    <a:pt x="888" y="1932"/>
                  </a:lnTo>
                  <a:lnTo>
                    <a:pt x="894" y="1944"/>
                  </a:lnTo>
                  <a:lnTo>
                    <a:pt x="894" y="1962"/>
                  </a:lnTo>
                  <a:lnTo>
                    <a:pt x="924" y="1992"/>
                  </a:lnTo>
                  <a:lnTo>
                    <a:pt x="936" y="1998"/>
                  </a:lnTo>
                  <a:lnTo>
                    <a:pt x="942" y="1992"/>
                  </a:lnTo>
                  <a:lnTo>
                    <a:pt x="954" y="1986"/>
                  </a:lnTo>
                  <a:lnTo>
                    <a:pt x="960" y="1986"/>
                  </a:lnTo>
                  <a:lnTo>
                    <a:pt x="966" y="1992"/>
                  </a:lnTo>
                  <a:lnTo>
                    <a:pt x="966" y="1998"/>
                  </a:lnTo>
                  <a:lnTo>
                    <a:pt x="960" y="2004"/>
                  </a:lnTo>
                  <a:lnTo>
                    <a:pt x="960" y="2010"/>
                  </a:lnTo>
                  <a:lnTo>
                    <a:pt x="966" y="2010"/>
                  </a:lnTo>
                  <a:lnTo>
                    <a:pt x="972" y="2016"/>
                  </a:lnTo>
                  <a:lnTo>
                    <a:pt x="990" y="2022"/>
                  </a:lnTo>
                  <a:lnTo>
                    <a:pt x="1002" y="2022"/>
                  </a:lnTo>
                  <a:lnTo>
                    <a:pt x="1008" y="2016"/>
                  </a:lnTo>
                  <a:lnTo>
                    <a:pt x="1014" y="2016"/>
                  </a:lnTo>
                  <a:lnTo>
                    <a:pt x="1014" y="2034"/>
                  </a:lnTo>
                  <a:lnTo>
                    <a:pt x="1020" y="2040"/>
                  </a:lnTo>
                  <a:lnTo>
                    <a:pt x="1032" y="2040"/>
                  </a:lnTo>
                  <a:lnTo>
                    <a:pt x="1044" y="2028"/>
                  </a:lnTo>
                  <a:lnTo>
                    <a:pt x="1044" y="2022"/>
                  </a:lnTo>
                  <a:lnTo>
                    <a:pt x="1044" y="2034"/>
                  </a:lnTo>
                  <a:lnTo>
                    <a:pt x="1050" y="2040"/>
                  </a:lnTo>
                  <a:lnTo>
                    <a:pt x="1068" y="2040"/>
                  </a:lnTo>
                  <a:lnTo>
                    <a:pt x="1074" y="2034"/>
                  </a:lnTo>
                  <a:lnTo>
                    <a:pt x="1074" y="2028"/>
                  </a:lnTo>
                  <a:lnTo>
                    <a:pt x="1086" y="2034"/>
                  </a:lnTo>
                  <a:lnTo>
                    <a:pt x="1092" y="2040"/>
                  </a:lnTo>
                  <a:lnTo>
                    <a:pt x="1110" y="2046"/>
                  </a:lnTo>
                  <a:lnTo>
                    <a:pt x="1134" y="2058"/>
                  </a:lnTo>
                  <a:lnTo>
                    <a:pt x="1158" y="2058"/>
                  </a:lnTo>
                  <a:lnTo>
                    <a:pt x="1176" y="2040"/>
                  </a:lnTo>
                  <a:lnTo>
                    <a:pt x="1194" y="2034"/>
                  </a:lnTo>
                  <a:lnTo>
                    <a:pt x="1206" y="2028"/>
                  </a:lnTo>
                  <a:lnTo>
                    <a:pt x="1212" y="2028"/>
                  </a:lnTo>
                  <a:lnTo>
                    <a:pt x="1224" y="2034"/>
                  </a:lnTo>
                  <a:lnTo>
                    <a:pt x="1230" y="2040"/>
                  </a:lnTo>
                  <a:lnTo>
                    <a:pt x="1230" y="2088"/>
                  </a:lnTo>
                  <a:lnTo>
                    <a:pt x="1236" y="2094"/>
                  </a:lnTo>
                  <a:lnTo>
                    <a:pt x="1242" y="2094"/>
                  </a:lnTo>
                  <a:lnTo>
                    <a:pt x="1242" y="2088"/>
                  </a:lnTo>
                  <a:lnTo>
                    <a:pt x="1248" y="2082"/>
                  </a:lnTo>
                  <a:lnTo>
                    <a:pt x="1254" y="2070"/>
                  </a:lnTo>
                  <a:lnTo>
                    <a:pt x="1266" y="2052"/>
                  </a:lnTo>
                  <a:lnTo>
                    <a:pt x="1272" y="2040"/>
                  </a:lnTo>
                  <a:lnTo>
                    <a:pt x="1284" y="2028"/>
                  </a:lnTo>
                  <a:lnTo>
                    <a:pt x="1290" y="2016"/>
                  </a:lnTo>
                  <a:lnTo>
                    <a:pt x="1302" y="2016"/>
                  </a:lnTo>
                  <a:lnTo>
                    <a:pt x="1314" y="2022"/>
                  </a:lnTo>
                  <a:lnTo>
                    <a:pt x="1338" y="2022"/>
                  </a:lnTo>
                  <a:lnTo>
                    <a:pt x="1338" y="2046"/>
                  </a:lnTo>
                  <a:lnTo>
                    <a:pt x="1344" y="2046"/>
                  </a:lnTo>
                  <a:lnTo>
                    <a:pt x="1350" y="2040"/>
                  </a:lnTo>
                  <a:lnTo>
                    <a:pt x="1362" y="2034"/>
                  </a:lnTo>
                  <a:lnTo>
                    <a:pt x="1374" y="2034"/>
                  </a:lnTo>
                  <a:lnTo>
                    <a:pt x="1386" y="2028"/>
                  </a:lnTo>
                  <a:lnTo>
                    <a:pt x="1398" y="2028"/>
                  </a:lnTo>
                  <a:lnTo>
                    <a:pt x="1410" y="2034"/>
                  </a:lnTo>
                  <a:lnTo>
                    <a:pt x="1422" y="2046"/>
                  </a:lnTo>
                  <a:lnTo>
                    <a:pt x="1428" y="2058"/>
                  </a:lnTo>
                  <a:lnTo>
                    <a:pt x="1428" y="2064"/>
                  </a:lnTo>
                  <a:lnTo>
                    <a:pt x="1482" y="2064"/>
                  </a:lnTo>
                  <a:lnTo>
                    <a:pt x="1494" y="2052"/>
                  </a:lnTo>
                  <a:lnTo>
                    <a:pt x="1494" y="2034"/>
                  </a:lnTo>
                  <a:lnTo>
                    <a:pt x="1488" y="2022"/>
                  </a:lnTo>
                  <a:lnTo>
                    <a:pt x="1518" y="2022"/>
                  </a:lnTo>
                  <a:lnTo>
                    <a:pt x="1524" y="2016"/>
                  </a:lnTo>
                  <a:lnTo>
                    <a:pt x="1524" y="1992"/>
                  </a:lnTo>
                  <a:lnTo>
                    <a:pt x="1518" y="1986"/>
                  </a:lnTo>
                  <a:lnTo>
                    <a:pt x="1518" y="1980"/>
                  </a:lnTo>
                  <a:lnTo>
                    <a:pt x="1554" y="1980"/>
                  </a:lnTo>
                  <a:lnTo>
                    <a:pt x="1578" y="1956"/>
                  </a:lnTo>
                  <a:lnTo>
                    <a:pt x="1590" y="1950"/>
                  </a:lnTo>
                  <a:lnTo>
                    <a:pt x="1602" y="1938"/>
                  </a:lnTo>
                  <a:lnTo>
                    <a:pt x="1620" y="1938"/>
                  </a:lnTo>
                  <a:lnTo>
                    <a:pt x="1632" y="1944"/>
                  </a:lnTo>
                  <a:lnTo>
                    <a:pt x="1650" y="1956"/>
                  </a:lnTo>
                  <a:lnTo>
                    <a:pt x="1668" y="1956"/>
                  </a:lnTo>
                  <a:lnTo>
                    <a:pt x="1668" y="1932"/>
                  </a:lnTo>
                  <a:lnTo>
                    <a:pt x="1680" y="1920"/>
                  </a:lnTo>
                  <a:lnTo>
                    <a:pt x="1716" y="1938"/>
                  </a:lnTo>
                  <a:lnTo>
                    <a:pt x="1722" y="1944"/>
                  </a:lnTo>
                  <a:lnTo>
                    <a:pt x="1710" y="1956"/>
                  </a:lnTo>
                  <a:lnTo>
                    <a:pt x="1704" y="1956"/>
                  </a:lnTo>
                  <a:lnTo>
                    <a:pt x="1710" y="1962"/>
                  </a:lnTo>
                  <a:lnTo>
                    <a:pt x="1740" y="1962"/>
                  </a:lnTo>
                  <a:lnTo>
                    <a:pt x="1758" y="1992"/>
                  </a:lnTo>
                  <a:lnTo>
                    <a:pt x="1752" y="1992"/>
                  </a:lnTo>
                  <a:lnTo>
                    <a:pt x="1740" y="2004"/>
                  </a:lnTo>
                  <a:lnTo>
                    <a:pt x="1740" y="2010"/>
                  </a:lnTo>
                  <a:lnTo>
                    <a:pt x="1806" y="2010"/>
                  </a:lnTo>
                  <a:lnTo>
                    <a:pt x="1812" y="2016"/>
                  </a:lnTo>
                  <a:lnTo>
                    <a:pt x="1818" y="2016"/>
                  </a:lnTo>
                  <a:lnTo>
                    <a:pt x="1824" y="1998"/>
                  </a:lnTo>
                  <a:lnTo>
                    <a:pt x="1830" y="1998"/>
                  </a:lnTo>
                  <a:lnTo>
                    <a:pt x="1836" y="2004"/>
                  </a:lnTo>
                  <a:lnTo>
                    <a:pt x="1842" y="2016"/>
                  </a:lnTo>
                  <a:lnTo>
                    <a:pt x="1854" y="2022"/>
                  </a:lnTo>
                  <a:lnTo>
                    <a:pt x="1872" y="2058"/>
                  </a:lnTo>
                  <a:lnTo>
                    <a:pt x="1878" y="2064"/>
                  </a:lnTo>
                  <a:lnTo>
                    <a:pt x="1878" y="2070"/>
                  </a:lnTo>
                  <a:lnTo>
                    <a:pt x="1914" y="2070"/>
                  </a:lnTo>
                  <a:lnTo>
                    <a:pt x="1920" y="2076"/>
                  </a:lnTo>
                  <a:lnTo>
                    <a:pt x="1920" y="2106"/>
                  </a:lnTo>
                  <a:lnTo>
                    <a:pt x="1932" y="2130"/>
                  </a:lnTo>
                  <a:lnTo>
                    <a:pt x="1944" y="2190"/>
                  </a:lnTo>
                  <a:lnTo>
                    <a:pt x="1932" y="2190"/>
                  </a:lnTo>
                  <a:lnTo>
                    <a:pt x="1926" y="2196"/>
                  </a:lnTo>
                  <a:lnTo>
                    <a:pt x="1914" y="2196"/>
                  </a:lnTo>
                  <a:lnTo>
                    <a:pt x="1932" y="2214"/>
                  </a:lnTo>
                  <a:lnTo>
                    <a:pt x="1932" y="2220"/>
                  </a:lnTo>
                  <a:lnTo>
                    <a:pt x="1926" y="2232"/>
                  </a:lnTo>
                  <a:lnTo>
                    <a:pt x="1920" y="2238"/>
                  </a:lnTo>
                  <a:lnTo>
                    <a:pt x="1908" y="2238"/>
                  </a:lnTo>
                  <a:lnTo>
                    <a:pt x="1902" y="2232"/>
                  </a:lnTo>
                  <a:lnTo>
                    <a:pt x="1902" y="2268"/>
                  </a:lnTo>
                  <a:lnTo>
                    <a:pt x="1896" y="2274"/>
                  </a:lnTo>
                  <a:lnTo>
                    <a:pt x="1884" y="2274"/>
                  </a:lnTo>
                  <a:lnTo>
                    <a:pt x="1890" y="2304"/>
                  </a:lnTo>
                  <a:lnTo>
                    <a:pt x="1878" y="2304"/>
                  </a:lnTo>
                  <a:lnTo>
                    <a:pt x="1878" y="2322"/>
                  </a:lnTo>
                  <a:lnTo>
                    <a:pt x="1896" y="2340"/>
                  </a:lnTo>
                  <a:lnTo>
                    <a:pt x="1902" y="2352"/>
                  </a:lnTo>
                  <a:lnTo>
                    <a:pt x="1890" y="2370"/>
                  </a:lnTo>
                  <a:lnTo>
                    <a:pt x="1902" y="2364"/>
                  </a:lnTo>
                  <a:lnTo>
                    <a:pt x="1908" y="2358"/>
                  </a:lnTo>
                  <a:lnTo>
                    <a:pt x="1920" y="2358"/>
                  </a:lnTo>
                  <a:lnTo>
                    <a:pt x="1926" y="2352"/>
                  </a:lnTo>
                  <a:lnTo>
                    <a:pt x="1986" y="2352"/>
                  </a:lnTo>
                  <a:lnTo>
                    <a:pt x="1956" y="2376"/>
                  </a:lnTo>
                  <a:lnTo>
                    <a:pt x="1980" y="2394"/>
                  </a:lnTo>
                  <a:lnTo>
                    <a:pt x="1992" y="2436"/>
                  </a:lnTo>
                  <a:lnTo>
                    <a:pt x="2022" y="2436"/>
                  </a:lnTo>
                  <a:lnTo>
                    <a:pt x="2034" y="2442"/>
                  </a:lnTo>
                  <a:lnTo>
                    <a:pt x="2040" y="2448"/>
                  </a:lnTo>
                  <a:lnTo>
                    <a:pt x="2040" y="2454"/>
                  </a:lnTo>
                  <a:lnTo>
                    <a:pt x="2034" y="2460"/>
                  </a:lnTo>
                  <a:lnTo>
                    <a:pt x="2022" y="2460"/>
                  </a:lnTo>
                  <a:lnTo>
                    <a:pt x="2016" y="2466"/>
                  </a:lnTo>
                  <a:lnTo>
                    <a:pt x="2028" y="2478"/>
                  </a:lnTo>
                  <a:lnTo>
                    <a:pt x="2028" y="2490"/>
                  </a:lnTo>
                  <a:lnTo>
                    <a:pt x="2022" y="2496"/>
                  </a:lnTo>
                  <a:lnTo>
                    <a:pt x="2022" y="2502"/>
                  </a:lnTo>
                  <a:lnTo>
                    <a:pt x="2016" y="2514"/>
                  </a:lnTo>
                  <a:lnTo>
                    <a:pt x="2070" y="2520"/>
                  </a:lnTo>
                  <a:lnTo>
                    <a:pt x="2082" y="2550"/>
                  </a:lnTo>
                  <a:lnTo>
                    <a:pt x="2094" y="2550"/>
                  </a:lnTo>
                  <a:lnTo>
                    <a:pt x="2094" y="2568"/>
                  </a:lnTo>
                  <a:lnTo>
                    <a:pt x="2136" y="2568"/>
                  </a:lnTo>
                  <a:lnTo>
                    <a:pt x="2136" y="2562"/>
                  </a:lnTo>
                  <a:lnTo>
                    <a:pt x="2154" y="2544"/>
                  </a:lnTo>
                  <a:lnTo>
                    <a:pt x="2166" y="2544"/>
                  </a:lnTo>
                  <a:lnTo>
                    <a:pt x="2172" y="2550"/>
                  </a:lnTo>
                  <a:lnTo>
                    <a:pt x="2172" y="2592"/>
                  </a:lnTo>
                  <a:lnTo>
                    <a:pt x="2214" y="2592"/>
                  </a:lnTo>
                  <a:lnTo>
                    <a:pt x="2214" y="2556"/>
                  </a:lnTo>
                  <a:lnTo>
                    <a:pt x="2190" y="2532"/>
                  </a:lnTo>
                  <a:lnTo>
                    <a:pt x="2190" y="2490"/>
                  </a:lnTo>
                  <a:lnTo>
                    <a:pt x="2196" y="2484"/>
                  </a:lnTo>
                  <a:lnTo>
                    <a:pt x="2232" y="2490"/>
                  </a:lnTo>
                  <a:lnTo>
                    <a:pt x="2232" y="2472"/>
                  </a:lnTo>
                  <a:lnTo>
                    <a:pt x="2238" y="2460"/>
                  </a:lnTo>
                  <a:lnTo>
                    <a:pt x="2250" y="2460"/>
                  </a:lnTo>
                  <a:lnTo>
                    <a:pt x="2274" y="2484"/>
                  </a:lnTo>
                  <a:lnTo>
                    <a:pt x="2286" y="2484"/>
                  </a:lnTo>
                  <a:lnTo>
                    <a:pt x="2292" y="2478"/>
                  </a:lnTo>
                  <a:lnTo>
                    <a:pt x="2298" y="2466"/>
                  </a:lnTo>
                  <a:lnTo>
                    <a:pt x="2304" y="2460"/>
                  </a:lnTo>
                  <a:lnTo>
                    <a:pt x="2322" y="2478"/>
                  </a:lnTo>
                  <a:lnTo>
                    <a:pt x="2322" y="2460"/>
                  </a:lnTo>
                  <a:lnTo>
                    <a:pt x="2328" y="2460"/>
                  </a:lnTo>
                  <a:lnTo>
                    <a:pt x="2340" y="2478"/>
                  </a:lnTo>
                  <a:lnTo>
                    <a:pt x="2346" y="2484"/>
                  </a:lnTo>
                  <a:lnTo>
                    <a:pt x="2364" y="2484"/>
                  </a:lnTo>
                  <a:lnTo>
                    <a:pt x="2364" y="2472"/>
                  </a:lnTo>
                  <a:lnTo>
                    <a:pt x="2352" y="2460"/>
                  </a:lnTo>
                  <a:lnTo>
                    <a:pt x="2370" y="2460"/>
                  </a:lnTo>
                  <a:lnTo>
                    <a:pt x="2376" y="2466"/>
                  </a:lnTo>
                  <a:lnTo>
                    <a:pt x="2382" y="2460"/>
                  </a:lnTo>
                  <a:lnTo>
                    <a:pt x="2400" y="2460"/>
                  </a:lnTo>
                  <a:lnTo>
                    <a:pt x="2400" y="2454"/>
                  </a:lnTo>
                  <a:lnTo>
                    <a:pt x="2406" y="2442"/>
                  </a:lnTo>
                  <a:lnTo>
                    <a:pt x="2406" y="2430"/>
                  </a:lnTo>
                  <a:lnTo>
                    <a:pt x="2412" y="2424"/>
                  </a:lnTo>
                  <a:lnTo>
                    <a:pt x="2424" y="2418"/>
                  </a:lnTo>
                  <a:lnTo>
                    <a:pt x="2430" y="2412"/>
                  </a:lnTo>
                  <a:lnTo>
                    <a:pt x="2436" y="2412"/>
                  </a:lnTo>
                  <a:lnTo>
                    <a:pt x="2466" y="2448"/>
                  </a:lnTo>
                  <a:lnTo>
                    <a:pt x="2496" y="2442"/>
                  </a:lnTo>
                  <a:lnTo>
                    <a:pt x="2508" y="2454"/>
                  </a:lnTo>
                  <a:lnTo>
                    <a:pt x="2538" y="2454"/>
                  </a:lnTo>
                  <a:lnTo>
                    <a:pt x="2544" y="2460"/>
                  </a:lnTo>
                  <a:lnTo>
                    <a:pt x="2544" y="2466"/>
                  </a:lnTo>
                  <a:lnTo>
                    <a:pt x="2526" y="2484"/>
                  </a:lnTo>
                  <a:lnTo>
                    <a:pt x="2532" y="2502"/>
                  </a:lnTo>
                  <a:lnTo>
                    <a:pt x="2544" y="2508"/>
                  </a:lnTo>
                  <a:lnTo>
                    <a:pt x="2544" y="2526"/>
                  </a:lnTo>
                  <a:lnTo>
                    <a:pt x="2562" y="2526"/>
                  </a:lnTo>
                  <a:lnTo>
                    <a:pt x="2568" y="2532"/>
                  </a:lnTo>
                  <a:lnTo>
                    <a:pt x="2574" y="2544"/>
                  </a:lnTo>
                  <a:lnTo>
                    <a:pt x="2586" y="2550"/>
                  </a:lnTo>
                  <a:lnTo>
                    <a:pt x="2616" y="2550"/>
                  </a:lnTo>
                  <a:lnTo>
                    <a:pt x="2622" y="2556"/>
                  </a:lnTo>
                  <a:lnTo>
                    <a:pt x="2628" y="2556"/>
                  </a:lnTo>
                  <a:lnTo>
                    <a:pt x="2676" y="2526"/>
                  </a:lnTo>
                  <a:lnTo>
                    <a:pt x="2694" y="2538"/>
                  </a:lnTo>
                  <a:lnTo>
                    <a:pt x="2718" y="2538"/>
                  </a:lnTo>
                  <a:lnTo>
                    <a:pt x="2736" y="2544"/>
                  </a:lnTo>
                  <a:lnTo>
                    <a:pt x="2748" y="2544"/>
                  </a:lnTo>
                  <a:lnTo>
                    <a:pt x="2760" y="2550"/>
                  </a:lnTo>
                  <a:lnTo>
                    <a:pt x="2766" y="2556"/>
                  </a:lnTo>
                  <a:lnTo>
                    <a:pt x="2772" y="2568"/>
                  </a:lnTo>
                  <a:lnTo>
                    <a:pt x="2766" y="2580"/>
                  </a:lnTo>
                  <a:lnTo>
                    <a:pt x="2766" y="2604"/>
                  </a:lnTo>
                  <a:lnTo>
                    <a:pt x="2760" y="2616"/>
                  </a:lnTo>
                  <a:lnTo>
                    <a:pt x="2766" y="2628"/>
                  </a:lnTo>
                  <a:lnTo>
                    <a:pt x="2772" y="2634"/>
                  </a:lnTo>
                  <a:lnTo>
                    <a:pt x="2784" y="2640"/>
                  </a:lnTo>
                  <a:lnTo>
                    <a:pt x="2790" y="2652"/>
                  </a:lnTo>
                  <a:lnTo>
                    <a:pt x="2802" y="2658"/>
                  </a:lnTo>
                  <a:lnTo>
                    <a:pt x="2808" y="2664"/>
                  </a:lnTo>
                  <a:lnTo>
                    <a:pt x="2826" y="2664"/>
                  </a:lnTo>
                  <a:lnTo>
                    <a:pt x="2832" y="2640"/>
                  </a:lnTo>
                  <a:lnTo>
                    <a:pt x="2832" y="2634"/>
                  </a:lnTo>
                  <a:lnTo>
                    <a:pt x="2826" y="2628"/>
                  </a:lnTo>
                  <a:lnTo>
                    <a:pt x="2826" y="2586"/>
                  </a:lnTo>
                  <a:lnTo>
                    <a:pt x="2832" y="2568"/>
                  </a:lnTo>
                  <a:lnTo>
                    <a:pt x="2844" y="2556"/>
                  </a:lnTo>
                  <a:lnTo>
                    <a:pt x="2856" y="2550"/>
                  </a:lnTo>
                  <a:lnTo>
                    <a:pt x="2886" y="2550"/>
                  </a:lnTo>
                  <a:lnTo>
                    <a:pt x="2898" y="2544"/>
                  </a:lnTo>
                  <a:lnTo>
                    <a:pt x="2910" y="2544"/>
                  </a:lnTo>
                  <a:lnTo>
                    <a:pt x="2922" y="2538"/>
                  </a:lnTo>
                  <a:lnTo>
                    <a:pt x="2940" y="2538"/>
                  </a:lnTo>
                  <a:lnTo>
                    <a:pt x="2964" y="2532"/>
                  </a:lnTo>
                  <a:lnTo>
                    <a:pt x="2982" y="2526"/>
                  </a:lnTo>
                  <a:lnTo>
                    <a:pt x="3000" y="2508"/>
                  </a:lnTo>
                  <a:lnTo>
                    <a:pt x="3000" y="2466"/>
                  </a:lnTo>
                  <a:lnTo>
                    <a:pt x="3006" y="2454"/>
                  </a:lnTo>
                  <a:lnTo>
                    <a:pt x="3012" y="2448"/>
                  </a:lnTo>
                  <a:lnTo>
                    <a:pt x="3024" y="2460"/>
                  </a:lnTo>
                  <a:lnTo>
                    <a:pt x="3036" y="2484"/>
                  </a:lnTo>
                  <a:lnTo>
                    <a:pt x="3042" y="2490"/>
                  </a:lnTo>
                  <a:lnTo>
                    <a:pt x="3048" y="2490"/>
                  </a:lnTo>
                  <a:lnTo>
                    <a:pt x="3054" y="2484"/>
                  </a:lnTo>
                  <a:lnTo>
                    <a:pt x="3066" y="2478"/>
                  </a:lnTo>
                  <a:lnTo>
                    <a:pt x="3072" y="2466"/>
                  </a:lnTo>
                  <a:lnTo>
                    <a:pt x="3090" y="2448"/>
                  </a:lnTo>
                  <a:lnTo>
                    <a:pt x="3096" y="2436"/>
                  </a:lnTo>
                  <a:lnTo>
                    <a:pt x="3114" y="2454"/>
                  </a:lnTo>
                  <a:lnTo>
                    <a:pt x="3144" y="2442"/>
                  </a:lnTo>
                  <a:lnTo>
                    <a:pt x="3150" y="2442"/>
                  </a:lnTo>
                  <a:lnTo>
                    <a:pt x="3156" y="2448"/>
                  </a:lnTo>
                  <a:lnTo>
                    <a:pt x="3186" y="2448"/>
                  </a:lnTo>
                  <a:lnTo>
                    <a:pt x="3234" y="2424"/>
                  </a:lnTo>
                  <a:lnTo>
                    <a:pt x="3288" y="2370"/>
                  </a:lnTo>
                  <a:lnTo>
                    <a:pt x="3294" y="2358"/>
                  </a:lnTo>
                  <a:lnTo>
                    <a:pt x="3300" y="2352"/>
                  </a:lnTo>
                  <a:lnTo>
                    <a:pt x="3294" y="2340"/>
                  </a:lnTo>
                  <a:lnTo>
                    <a:pt x="3294" y="2334"/>
                  </a:lnTo>
                  <a:lnTo>
                    <a:pt x="3288" y="2322"/>
                  </a:lnTo>
                  <a:lnTo>
                    <a:pt x="3282" y="2316"/>
                  </a:lnTo>
                  <a:lnTo>
                    <a:pt x="3300" y="2316"/>
                  </a:lnTo>
                  <a:lnTo>
                    <a:pt x="3312" y="2286"/>
                  </a:lnTo>
                  <a:lnTo>
                    <a:pt x="3336" y="2286"/>
                  </a:lnTo>
                  <a:lnTo>
                    <a:pt x="3348" y="2250"/>
                  </a:lnTo>
                  <a:lnTo>
                    <a:pt x="3360" y="2250"/>
                  </a:lnTo>
                  <a:lnTo>
                    <a:pt x="3360" y="2208"/>
                  </a:lnTo>
                  <a:lnTo>
                    <a:pt x="3372" y="2208"/>
                  </a:lnTo>
                  <a:lnTo>
                    <a:pt x="3384" y="2196"/>
                  </a:lnTo>
                  <a:lnTo>
                    <a:pt x="3384" y="2172"/>
                  </a:lnTo>
                  <a:lnTo>
                    <a:pt x="3378" y="2160"/>
                  </a:lnTo>
                  <a:lnTo>
                    <a:pt x="3372" y="2154"/>
                  </a:lnTo>
                  <a:lnTo>
                    <a:pt x="3372" y="2142"/>
                  </a:lnTo>
                  <a:lnTo>
                    <a:pt x="3378" y="2136"/>
                  </a:lnTo>
                  <a:lnTo>
                    <a:pt x="3384" y="2136"/>
                  </a:lnTo>
                  <a:lnTo>
                    <a:pt x="3390" y="2130"/>
                  </a:lnTo>
                  <a:lnTo>
                    <a:pt x="3402" y="2124"/>
                  </a:lnTo>
                  <a:lnTo>
                    <a:pt x="3408" y="2118"/>
                  </a:lnTo>
                  <a:lnTo>
                    <a:pt x="3408" y="2094"/>
                  </a:lnTo>
                  <a:lnTo>
                    <a:pt x="3390" y="2076"/>
                  </a:lnTo>
                  <a:lnTo>
                    <a:pt x="3390" y="2064"/>
                  </a:lnTo>
                  <a:lnTo>
                    <a:pt x="3402" y="2058"/>
                  </a:lnTo>
                  <a:lnTo>
                    <a:pt x="3408" y="2052"/>
                  </a:lnTo>
                  <a:lnTo>
                    <a:pt x="3408" y="2016"/>
                  </a:lnTo>
                  <a:lnTo>
                    <a:pt x="3414" y="2016"/>
                  </a:lnTo>
                  <a:lnTo>
                    <a:pt x="3420" y="2010"/>
                  </a:lnTo>
                  <a:lnTo>
                    <a:pt x="3456" y="1992"/>
                  </a:lnTo>
                  <a:lnTo>
                    <a:pt x="3462" y="1980"/>
                  </a:lnTo>
                  <a:lnTo>
                    <a:pt x="3462" y="1962"/>
                  </a:lnTo>
                  <a:lnTo>
                    <a:pt x="3456" y="1956"/>
                  </a:lnTo>
                  <a:lnTo>
                    <a:pt x="3444" y="1956"/>
                  </a:lnTo>
                  <a:lnTo>
                    <a:pt x="3450" y="1956"/>
                  </a:lnTo>
                  <a:lnTo>
                    <a:pt x="3456" y="1950"/>
                  </a:lnTo>
                  <a:lnTo>
                    <a:pt x="3468" y="1950"/>
                  </a:lnTo>
                  <a:lnTo>
                    <a:pt x="3480" y="1944"/>
                  </a:lnTo>
                  <a:lnTo>
                    <a:pt x="3492" y="1932"/>
                  </a:lnTo>
                  <a:lnTo>
                    <a:pt x="3474" y="1914"/>
                  </a:lnTo>
                  <a:lnTo>
                    <a:pt x="3468" y="1914"/>
                  </a:lnTo>
                  <a:lnTo>
                    <a:pt x="3486" y="1896"/>
                  </a:lnTo>
                  <a:lnTo>
                    <a:pt x="3498" y="1872"/>
                  </a:lnTo>
                  <a:lnTo>
                    <a:pt x="3504" y="1866"/>
                  </a:lnTo>
                  <a:lnTo>
                    <a:pt x="3504" y="1854"/>
                  </a:lnTo>
                  <a:lnTo>
                    <a:pt x="3498" y="1848"/>
                  </a:lnTo>
                  <a:lnTo>
                    <a:pt x="3474" y="1842"/>
                  </a:lnTo>
                  <a:lnTo>
                    <a:pt x="3438" y="1848"/>
                  </a:lnTo>
                  <a:lnTo>
                    <a:pt x="3396" y="1854"/>
                  </a:lnTo>
                  <a:lnTo>
                    <a:pt x="3366" y="1860"/>
                  </a:lnTo>
                  <a:lnTo>
                    <a:pt x="3354" y="1866"/>
                  </a:lnTo>
                  <a:lnTo>
                    <a:pt x="3336" y="1848"/>
                  </a:lnTo>
                  <a:lnTo>
                    <a:pt x="3378" y="1848"/>
                  </a:lnTo>
                  <a:lnTo>
                    <a:pt x="3378" y="1836"/>
                  </a:lnTo>
                  <a:lnTo>
                    <a:pt x="3384" y="1824"/>
                  </a:lnTo>
                  <a:lnTo>
                    <a:pt x="3390" y="1818"/>
                  </a:lnTo>
                  <a:lnTo>
                    <a:pt x="3402" y="1812"/>
                  </a:lnTo>
                  <a:lnTo>
                    <a:pt x="3432" y="1812"/>
                  </a:lnTo>
                  <a:lnTo>
                    <a:pt x="3426" y="1800"/>
                  </a:lnTo>
                  <a:lnTo>
                    <a:pt x="3420" y="1794"/>
                  </a:lnTo>
                  <a:lnTo>
                    <a:pt x="3414" y="1782"/>
                  </a:lnTo>
                  <a:lnTo>
                    <a:pt x="3414" y="1776"/>
                  </a:lnTo>
                  <a:lnTo>
                    <a:pt x="3408" y="1770"/>
                  </a:lnTo>
                  <a:lnTo>
                    <a:pt x="3390" y="1770"/>
                  </a:lnTo>
                  <a:lnTo>
                    <a:pt x="3378" y="1764"/>
                  </a:lnTo>
                  <a:lnTo>
                    <a:pt x="3366" y="1764"/>
                  </a:lnTo>
                  <a:lnTo>
                    <a:pt x="3354" y="1746"/>
                  </a:lnTo>
                  <a:lnTo>
                    <a:pt x="3342" y="1746"/>
                  </a:lnTo>
                  <a:lnTo>
                    <a:pt x="3336" y="1734"/>
                  </a:lnTo>
                  <a:lnTo>
                    <a:pt x="3324" y="1728"/>
                  </a:lnTo>
                  <a:lnTo>
                    <a:pt x="3294" y="1728"/>
                  </a:lnTo>
                  <a:lnTo>
                    <a:pt x="3288" y="1734"/>
                  </a:lnTo>
                  <a:lnTo>
                    <a:pt x="3282" y="1734"/>
                  </a:lnTo>
                  <a:lnTo>
                    <a:pt x="3246" y="1686"/>
                  </a:lnTo>
                  <a:lnTo>
                    <a:pt x="3252" y="1698"/>
                  </a:lnTo>
                  <a:lnTo>
                    <a:pt x="3264" y="1704"/>
                  </a:lnTo>
                  <a:lnTo>
                    <a:pt x="3270" y="1710"/>
                  </a:lnTo>
                  <a:lnTo>
                    <a:pt x="3282" y="1716"/>
                  </a:lnTo>
                  <a:lnTo>
                    <a:pt x="3294" y="1716"/>
                  </a:lnTo>
                  <a:lnTo>
                    <a:pt x="3300" y="1710"/>
                  </a:lnTo>
                  <a:lnTo>
                    <a:pt x="3306" y="1710"/>
                  </a:lnTo>
                  <a:lnTo>
                    <a:pt x="3336" y="1716"/>
                  </a:lnTo>
                  <a:lnTo>
                    <a:pt x="3348" y="1734"/>
                  </a:lnTo>
                  <a:lnTo>
                    <a:pt x="3366" y="1728"/>
                  </a:lnTo>
                  <a:lnTo>
                    <a:pt x="3408" y="1740"/>
                  </a:lnTo>
                  <a:lnTo>
                    <a:pt x="3390" y="1716"/>
                  </a:lnTo>
                  <a:lnTo>
                    <a:pt x="3372" y="1710"/>
                  </a:lnTo>
                  <a:lnTo>
                    <a:pt x="3372" y="1692"/>
                  </a:lnTo>
                  <a:lnTo>
                    <a:pt x="3360" y="1680"/>
                  </a:lnTo>
                  <a:lnTo>
                    <a:pt x="3348" y="1674"/>
                  </a:lnTo>
                  <a:lnTo>
                    <a:pt x="3330" y="1674"/>
                  </a:lnTo>
                  <a:lnTo>
                    <a:pt x="3318" y="1662"/>
                  </a:lnTo>
                  <a:lnTo>
                    <a:pt x="3318" y="1650"/>
                  </a:lnTo>
                  <a:lnTo>
                    <a:pt x="3312" y="1644"/>
                  </a:lnTo>
                  <a:lnTo>
                    <a:pt x="3312" y="1632"/>
                  </a:lnTo>
                  <a:lnTo>
                    <a:pt x="3234" y="1530"/>
                  </a:lnTo>
                  <a:lnTo>
                    <a:pt x="3198" y="1524"/>
                  </a:lnTo>
                  <a:lnTo>
                    <a:pt x="3162" y="1494"/>
                  </a:lnTo>
                  <a:lnTo>
                    <a:pt x="3144" y="1500"/>
                  </a:lnTo>
                  <a:lnTo>
                    <a:pt x="3138" y="1488"/>
                  </a:lnTo>
                  <a:lnTo>
                    <a:pt x="3132" y="1482"/>
                  </a:lnTo>
                  <a:lnTo>
                    <a:pt x="3132" y="1470"/>
                  </a:lnTo>
                  <a:lnTo>
                    <a:pt x="3126" y="1464"/>
                  </a:lnTo>
                  <a:lnTo>
                    <a:pt x="3138" y="1452"/>
                  </a:lnTo>
                  <a:lnTo>
                    <a:pt x="3150" y="1446"/>
                  </a:lnTo>
                  <a:lnTo>
                    <a:pt x="3156" y="1434"/>
                  </a:lnTo>
                  <a:lnTo>
                    <a:pt x="3162" y="1428"/>
                  </a:lnTo>
                  <a:lnTo>
                    <a:pt x="3168" y="1416"/>
                  </a:lnTo>
                  <a:lnTo>
                    <a:pt x="3168" y="1410"/>
                  </a:lnTo>
                  <a:lnTo>
                    <a:pt x="3162" y="1398"/>
                  </a:lnTo>
                  <a:lnTo>
                    <a:pt x="3162" y="1392"/>
                  </a:lnTo>
                  <a:lnTo>
                    <a:pt x="3156" y="1380"/>
                  </a:lnTo>
                  <a:lnTo>
                    <a:pt x="3168" y="1386"/>
                  </a:lnTo>
                  <a:lnTo>
                    <a:pt x="3174" y="1392"/>
                  </a:lnTo>
                  <a:lnTo>
                    <a:pt x="3186" y="1398"/>
                  </a:lnTo>
                  <a:lnTo>
                    <a:pt x="3198" y="1386"/>
                  </a:lnTo>
                  <a:lnTo>
                    <a:pt x="3198" y="1368"/>
                  </a:lnTo>
                  <a:lnTo>
                    <a:pt x="3192" y="1356"/>
                  </a:lnTo>
                  <a:lnTo>
                    <a:pt x="3192" y="1344"/>
                  </a:lnTo>
                  <a:lnTo>
                    <a:pt x="3216" y="1344"/>
                  </a:lnTo>
                  <a:lnTo>
                    <a:pt x="3252" y="1320"/>
                  </a:lnTo>
                  <a:lnTo>
                    <a:pt x="3264" y="1320"/>
                  </a:lnTo>
                  <a:lnTo>
                    <a:pt x="3270" y="1326"/>
                  </a:lnTo>
                  <a:lnTo>
                    <a:pt x="3294" y="1326"/>
                  </a:lnTo>
                  <a:lnTo>
                    <a:pt x="3294" y="1320"/>
                  </a:lnTo>
                  <a:lnTo>
                    <a:pt x="3288" y="1314"/>
                  </a:lnTo>
                  <a:lnTo>
                    <a:pt x="3288" y="1308"/>
                  </a:lnTo>
                  <a:lnTo>
                    <a:pt x="3282" y="1302"/>
                  </a:lnTo>
                  <a:lnTo>
                    <a:pt x="3288" y="1278"/>
                  </a:lnTo>
                  <a:lnTo>
                    <a:pt x="3258" y="1278"/>
                  </a:lnTo>
                  <a:lnTo>
                    <a:pt x="3246" y="1266"/>
                  </a:lnTo>
                  <a:lnTo>
                    <a:pt x="3240" y="1278"/>
                  </a:lnTo>
                  <a:lnTo>
                    <a:pt x="3204" y="1278"/>
                  </a:lnTo>
                  <a:lnTo>
                    <a:pt x="3198" y="1272"/>
                  </a:lnTo>
                  <a:lnTo>
                    <a:pt x="3192" y="1260"/>
                  </a:lnTo>
                  <a:lnTo>
                    <a:pt x="3180" y="1254"/>
                  </a:lnTo>
                  <a:lnTo>
                    <a:pt x="3174" y="1248"/>
                  </a:lnTo>
                  <a:lnTo>
                    <a:pt x="3150" y="1248"/>
                  </a:lnTo>
                  <a:lnTo>
                    <a:pt x="3144" y="1260"/>
                  </a:lnTo>
                  <a:lnTo>
                    <a:pt x="3132" y="1266"/>
                  </a:lnTo>
                  <a:lnTo>
                    <a:pt x="3114" y="1284"/>
                  </a:lnTo>
                  <a:lnTo>
                    <a:pt x="3114" y="1296"/>
                  </a:lnTo>
                  <a:lnTo>
                    <a:pt x="3108" y="1302"/>
                  </a:lnTo>
                  <a:lnTo>
                    <a:pt x="3108" y="1308"/>
                  </a:lnTo>
                  <a:lnTo>
                    <a:pt x="3078" y="1308"/>
                  </a:lnTo>
                  <a:lnTo>
                    <a:pt x="3054" y="1296"/>
                  </a:lnTo>
                  <a:lnTo>
                    <a:pt x="3048" y="1290"/>
                  </a:lnTo>
                  <a:lnTo>
                    <a:pt x="3042" y="1278"/>
                  </a:lnTo>
                  <a:lnTo>
                    <a:pt x="3030" y="1242"/>
                  </a:lnTo>
                  <a:lnTo>
                    <a:pt x="3024" y="1230"/>
                  </a:lnTo>
                  <a:lnTo>
                    <a:pt x="3018" y="1224"/>
                  </a:lnTo>
                  <a:lnTo>
                    <a:pt x="3006" y="1224"/>
                  </a:lnTo>
                  <a:lnTo>
                    <a:pt x="3000" y="1230"/>
                  </a:lnTo>
                  <a:lnTo>
                    <a:pt x="3000" y="1242"/>
                  </a:lnTo>
                  <a:lnTo>
                    <a:pt x="2988" y="1224"/>
                  </a:lnTo>
                  <a:lnTo>
                    <a:pt x="2952" y="1224"/>
                  </a:lnTo>
                  <a:lnTo>
                    <a:pt x="2940" y="1218"/>
                  </a:lnTo>
                  <a:lnTo>
                    <a:pt x="2934" y="1212"/>
                  </a:lnTo>
                  <a:lnTo>
                    <a:pt x="2928" y="1200"/>
                  </a:lnTo>
                  <a:lnTo>
                    <a:pt x="2916" y="1194"/>
                  </a:lnTo>
                  <a:lnTo>
                    <a:pt x="2910" y="1182"/>
                  </a:lnTo>
                  <a:lnTo>
                    <a:pt x="2910" y="1140"/>
                  </a:lnTo>
                  <a:lnTo>
                    <a:pt x="2928" y="1140"/>
                  </a:lnTo>
                  <a:lnTo>
                    <a:pt x="2940" y="1152"/>
                  </a:lnTo>
                  <a:lnTo>
                    <a:pt x="2946" y="1152"/>
                  </a:lnTo>
                  <a:lnTo>
                    <a:pt x="2952" y="1146"/>
                  </a:lnTo>
                  <a:lnTo>
                    <a:pt x="2952" y="1140"/>
                  </a:lnTo>
                  <a:lnTo>
                    <a:pt x="2958" y="1134"/>
                  </a:lnTo>
                  <a:lnTo>
                    <a:pt x="2964" y="1134"/>
                  </a:lnTo>
                  <a:lnTo>
                    <a:pt x="2970" y="1140"/>
                  </a:lnTo>
                  <a:lnTo>
                    <a:pt x="2982" y="1140"/>
                  </a:lnTo>
                  <a:lnTo>
                    <a:pt x="2994" y="1134"/>
                  </a:lnTo>
                  <a:lnTo>
                    <a:pt x="3000" y="1128"/>
                  </a:lnTo>
                  <a:lnTo>
                    <a:pt x="3000" y="1116"/>
                  </a:lnTo>
                  <a:lnTo>
                    <a:pt x="2994" y="1110"/>
                  </a:lnTo>
                  <a:lnTo>
                    <a:pt x="2994" y="1086"/>
                  </a:lnTo>
                  <a:lnTo>
                    <a:pt x="3000" y="1074"/>
                  </a:lnTo>
                  <a:lnTo>
                    <a:pt x="3000" y="1068"/>
                  </a:lnTo>
                  <a:lnTo>
                    <a:pt x="3036" y="1068"/>
                  </a:lnTo>
                  <a:lnTo>
                    <a:pt x="3042" y="1062"/>
                  </a:lnTo>
                  <a:lnTo>
                    <a:pt x="3048" y="1050"/>
                  </a:lnTo>
                  <a:lnTo>
                    <a:pt x="3048" y="1038"/>
                  </a:lnTo>
                  <a:lnTo>
                    <a:pt x="3054" y="1032"/>
                  </a:lnTo>
                  <a:lnTo>
                    <a:pt x="3054" y="1026"/>
                  </a:lnTo>
                  <a:lnTo>
                    <a:pt x="3072" y="1014"/>
                  </a:lnTo>
                  <a:lnTo>
                    <a:pt x="3060" y="1002"/>
                  </a:lnTo>
                  <a:lnTo>
                    <a:pt x="3096" y="1014"/>
                  </a:lnTo>
                  <a:lnTo>
                    <a:pt x="3114" y="996"/>
                  </a:lnTo>
                  <a:lnTo>
                    <a:pt x="3126" y="1002"/>
                  </a:lnTo>
                  <a:lnTo>
                    <a:pt x="3132" y="1014"/>
                  </a:lnTo>
                  <a:lnTo>
                    <a:pt x="3144" y="1020"/>
                  </a:lnTo>
                  <a:lnTo>
                    <a:pt x="3156" y="1044"/>
                  </a:lnTo>
                  <a:lnTo>
                    <a:pt x="3156" y="1050"/>
                  </a:lnTo>
                  <a:lnTo>
                    <a:pt x="3144" y="1074"/>
                  </a:lnTo>
                  <a:lnTo>
                    <a:pt x="3126" y="1092"/>
                  </a:lnTo>
                  <a:lnTo>
                    <a:pt x="3126" y="1104"/>
                  </a:lnTo>
                  <a:lnTo>
                    <a:pt x="3132" y="1116"/>
                  </a:lnTo>
                  <a:lnTo>
                    <a:pt x="3144" y="1128"/>
                  </a:lnTo>
                  <a:lnTo>
                    <a:pt x="3150" y="1128"/>
                  </a:lnTo>
                  <a:lnTo>
                    <a:pt x="3162" y="1122"/>
                  </a:lnTo>
                  <a:lnTo>
                    <a:pt x="3168" y="1122"/>
                  </a:lnTo>
                  <a:lnTo>
                    <a:pt x="3162" y="1152"/>
                  </a:lnTo>
                  <a:lnTo>
                    <a:pt x="3144" y="1170"/>
                  </a:lnTo>
                  <a:lnTo>
                    <a:pt x="3144" y="1176"/>
                  </a:lnTo>
                  <a:lnTo>
                    <a:pt x="3150" y="1176"/>
                  </a:lnTo>
                  <a:lnTo>
                    <a:pt x="3162" y="1170"/>
                  </a:lnTo>
                  <a:lnTo>
                    <a:pt x="3168" y="1164"/>
                  </a:lnTo>
                  <a:lnTo>
                    <a:pt x="3180" y="1158"/>
                  </a:lnTo>
                  <a:lnTo>
                    <a:pt x="3186" y="1158"/>
                  </a:lnTo>
                  <a:lnTo>
                    <a:pt x="3198" y="1146"/>
                  </a:lnTo>
                  <a:lnTo>
                    <a:pt x="3198" y="1122"/>
                  </a:lnTo>
                  <a:lnTo>
                    <a:pt x="3204" y="1122"/>
                  </a:lnTo>
                  <a:lnTo>
                    <a:pt x="3210" y="1116"/>
                  </a:lnTo>
                  <a:lnTo>
                    <a:pt x="3258" y="1092"/>
                  </a:lnTo>
                  <a:lnTo>
                    <a:pt x="3264" y="1086"/>
                  </a:lnTo>
                  <a:lnTo>
                    <a:pt x="3306" y="1086"/>
                  </a:lnTo>
                  <a:lnTo>
                    <a:pt x="3312" y="1074"/>
                  </a:lnTo>
                  <a:lnTo>
                    <a:pt x="3312" y="1062"/>
                  </a:lnTo>
                  <a:lnTo>
                    <a:pt x="3318" y="1056"/>
                  </a:lnTo>
                  <a:lnTo>
                    <a:pt x="3324" y="1044"/>
                  </a:lnTo>
                  <a:lnTo>
                    <a:pt x="3360" y="1026"/>
                  </a:lnTo>
                  <a:lnTo>
                    <a:pt x="3372" y="1014"/>
                  </a:lnTo>
                  <a:lnTo>
                    <a:pt x="3390" y="978"/>
                  </a:lnTo>
                  <a:lnTo>
                    <a:pt x="3390" y="948"/>
                  </a:lnTo>
                  <a:lnTo>
                    <a:pt x="3396" y="942"/>
                  </a:lnTo>
                  <a:lnTo>
                    <a:pt x="3396" y="936"/>
                  </a:lnTo>
                  <a:lnTo>
                    <a:pt x="3408" y="936"/>
                  </a:lnTo>
                  <a:lnTo>
                    <a:pt x="3420" y="942"/>
                  </a:lnTo>
                  <a:lnTo>
                    <a:pt x="3432" y="954"/>
                  </a:lnTo>
                  <a:lnTo>
                    <a:pt x="3444" y="954"/>
                  </a:lnTo>
                  <a:lnTo>
                    <a:pt x="3456" y="960"/>
                  </a:lnTo>
                  <a:lnTo>
                    <a:pt x="3504" y="960"/>
                  </a:lnTo>
                  <a:lnTo>
                    <a:pt x="3504" y="948"/>
                  </a:lnTo>
                  <a:lnTo>
                    <a:pt x="3498" y="948"/>
                  </a:lnTo>
                  <a:lnTo>
                    <a:pt x="3474" y="924"/>
                  </a:lnTo>
                  <a:lnTo>
                    <a:pt x="3474" y="912"/>
                  </a:lnTo>
                  <a:lnTo>
                    <a:pt x="3480" y="906"/>
                  </a:lnTo>
                  <a:lnTo>
                    <a:pt x="3486" y="912"/>
                  </a:lnTo>
                  <a:lnTo>
                    <a:pt x="3510" y="912"/>
                  </a:lnTo>
                  <a:lnTo>
                    <a:pt x="3522" y="918"/>
                  </a:lnTo>
                  <a:lnTo>
                    <a:pt x="3534" y="912"/>
                  </a:lnTo>
                  <a:lnTo>
                    <a:pt x="3540" y="900"/>
                  </a:lnTo>
                  <a:lnTo>
                    <a:pt x="3540" y="894"/>
                  </a:lnTo>
                  <a:lnTo>
                    <a:pt x="3534" y="882"/>
                  </a:lnTo>
                  <a:lnTo>
                    <a:pt x="3558" y="882"/>
                  </a:lnTo>
                  <a:lnTo>
                    <a:pt x="3558" y="864"/>
                  </a:lnTo>
                  <a:lnTo>
                    <a:pt x="3552" y="852"/>
                  </a:lnTo>
                  <a:lnTo>
                    <a:pt x="3546" y="846"/>
                  </a:lnTo>
                  <a:lnTo>
                    <a:pt x="3546" y="840"/>
                  </a:lnTo>
                  <a:lnTo>
                    <a:pt x="3576" y="840"/>
                  </a:lnTo>
                  <a:lnTo>
                    <a:pt x="3594" y="864"/>
                  </a:lnTo>
                  <a:lnTo>
                    <a:pt x="3600" y="840"/>
                  </a:lnTo>
                  <a:lnTo>
                    <a:pt x="3630" y="846"/>
                  </a:lnTo>
                  <a:lnTo>
                    <a:pt x="3624" y="810"/>
                  </a:lnTo>
                  <a:lnTo>
                    <a:pt x="3618" y="798"/>
                  </a:lnTo>
                  <a:lnTo>
                    <a:pt x="3606" y="786"/>
                  </a:lnTo>
                  <a:lnTo>
                    <a:pt x="3606" y="774"/>
                  </a:lnTo>
                  <a:lnTo>
                    <a:pt x="3600" y="756"/>
                  </a:lnTo>
                  <a:lnTo>
                    <a:pt x="3588" y="744"/>
                  </a:lnTo>
                  <a:lnTo>
                    <a:pt x="3576" y="726"/>
                  </a:lnTo>
                  <a:lnTo>
                    <a:pt x="3564" y="720"/>
                  </a:lnTo>
                  <a:lnTo>
                    <a:pt x="3552" y="708"/>
                  </a:lnTo>
                  <a:lnTo>
                    <a:pt x="3546" y="708"/>
                  </a:lnTo>
                  <a:lnTo>
                    <a:pt x="3540" y="696"/>
                  </a:lnTo>
                  <a:lnTo>
                    <a:pt x="3540" y="684"/>
                  </a:lnTo>
                  <a:lnTo>
                    <a:pt x="3564" y="684"/>
                  </a:lnTo>
                  <a:lnTo>
                    <a:pt x="3564" y="672"/>
                  </a:lnTo>
                  <a:lnTo>
                    <a:pt x="3558" y="666"/>
                  </a:lnTo>
                  <a:lnTo>
                    <a:pt x="3564" y="660"/>
                  </a:lnTo>
                  <a:lnTo>
                    <a:pt x="3588" y="660"/>
                  </a:lnTo>
                  <a:lnTo>
                    <a:pt x="3600" y="666"/>
                  </a:lnTo>
                  <a:lnTo>
                    <a:pt x="3618" y="672"/>
                  </a:lnTo>
                  <a:lnTo>
                    <a:pt x="3630" y="672"/>
                  </a:lnTo>
                  <a:lnTo>
                    <a:pt x="3642" y="678"/>
                  </a:lnTo>
                  <a:lnTo>
                    <a:pt x="3648" y="678"/>
                  </a:lnTo>
                  <a:lnTo>
                    <a:pt x="3654" y="672"/>
                  </a:lnTo>
                  <a:lnTo>
                    <a:pt x="3654" y="660"/>
                  </a:lnTo>
                  <a:lnTo>
                    <a:pt x="3648" y="648"/>
                  </a:lnTo>
                  <a:lnTo>
                    <a:pt x="3648" y="630"/>
                  </a:lnTo>
                  <a:lnTo>
                    <a:pt x="3654" y="630"/>
                  </a:lnTo>
                  <a:lnTo>
                    <a:pt x="3660" y="624"/>
                  </a:lnTo>
                  <a:close/>
                </a:path>
              </a:pathLst>
            </a:custGeom>
            <a:solidFill>
              <a:srgbClr val="343499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1" name="Canada" descr="© INSCALE GmbH, 05.05.2010&#10;http://www.presentationload.com/">
              <a:extLst>
                <a:ext uri="{FF2B5EF4-FFF2-40B4-BE49-F238E27FC236}">
                  <a16:creationId xmlns:a16="http://schemas.microsoft.com/office/drawing/2014/main" id="{43E4D975-2147-467E-A8C4-34AE5E21790E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3143310" y="1686025"/>
              <a:ext cx="2428930" cy="1257930"/>
            </a:xfrm>
            <a:custGeom>
              <a:avLst/>
              <a:gdLst>
                <a:gd name="T0" fmla="*/ 2147483647 w 5574"/>
                <a:gd name="T1" fmla="*/ 2147483647 h 2886"/>
                <a:gd name="T2" fmla="*/ 2147483647 w 5574"/>
                <a:gd name="T3" fmla="*/ 2147483647 h 2886"/>
                <a:gd name="T4" fmla="*/ 2147483647 w 5574"/>
                <a:gd name="T5" fmla="*/ 2147483647 h 2886"/>
                <a:gd name="T6" fmla="*/ 2147483647 w 5574"/>
                <a:gd name="T7" fmla="*/ 2147483647 h 2886"/>
                <a:gd name="T8" fmla="*/ 2147483647 w 5574"/>
                <a:gd name="T9" fmla="*/ 2147483647 h 2886"/>
                <a:gd name="T10" fmla="*/ 2147483647 w 5574"/>
                <a:gd name="T11" fmla="*/ 2147483647 h 2886"/>
                <a:gd name="T12" fmla="*/ 2147483647 w 5574"/>
                <a:gd name="T13" fmla="*/ 2147483647 h 2886"/>
                <a:gd name="T14" fmla="*/ 2147483647 w 5574"/>
                <a:gd name="T15" fmla="*/ 2147483647 h 2886"/>
                <a:gd name="T16" fmla="*/ 2147483647 w 5574"/>
                <a:gd name="T17" fmla="*/ 2147483647 h 2886"/>
                <a:gd name="T18" fmla="*/ 2147483647 w 5574"/>
                <a:gd name="T19" fmla="*/ 2147483647 h 2886"/>
                <a:gd name="T20" fmla="*/ 2147483647 w 5574"/>
                <a:gd name="T21" fmla="*/ 2147483647 h 2886"/>
                <a:gd name="T22" fmla="*/ 2147483647 w 5574"/>
                <a:gd name="T23" fmla="*/ 2147483647 h 2886"/>
                <a:gd name="T24" fmla="*/ 2147483647 w 5574"/>
                <a:gd name="T25" fmla="*/ 2147483647 h 2886"/>
                <a:gd name="T26" fmla="*/ 2147483647 w 5574"/>
                <a:gd name="T27" fmla="*/ 2147483647 h 2886"/>
                <a:gd name="T28" fmla="*/ 2147483647 w 5574"/>
                <a:gd name="T29" fmla="*/ 2147483647 h 2886"/>
                <a:gd name="T30" fmla="*/ 2147483647 w 5574"/>
                <a:gd name="T31" fmla="*/ 2147483647 h 2886"/>
                <a:gd name="T32" fmla="*/ 2147483647 w 5574"/>
                <a:gd name="T33" fmla="*/ 2147483647 h 2886"/>
                <a:gd name="T34" fmla="*/ 2147483647 w 5574"/>
                <a:gd name="T35" fmla="*/ 2147483647 h 2886"/>
                <a:gd name="T36" fmla="*/ 2147483647 w 5574"/>
                <a:gd name="T37" fmla="*/ 2147483647 h 2886"/>
                <a:gd name="T38" fmla="*/ 2147483647 w 5574"/>
                <a:gd name="T39" fmla="*/ 2147483647 h 2886"/>
                <a:gd name="T40" fmla="*/ 2147483647 w 5574"/>
                <a:gd name="T41" fmla="*/ 2147483647 h 2886"/>
                <a:gd name="T42" fmla="*/ 2147483647 w 5574"/>
                <a:gd name="T43" fmla="*/ 2147483647 h 2886"/>
                <a:gd name="T44" fmla="*/ 2147483647 w 5574"/>
                <a:gd name="T45" fmla="*/ 2147483647 h 2886"/>
                <a:gd name="T46" fmla="*/ 2147483647 w 5574"/>
                <a:gd name="T47" fmla="*/ 2147483647 h 2886"/>
                <a:gd name="T48" fmla="*/ 2147483647 w 5574"/>
                <a:gd name="T49" fmla="*/ 2147483647 h 2886"/>
                <a:gd name="T50" fmla="*/ 2147483647 w 5574"/>
                <a:gd name="T51" fmla="*/ 2147483647 h 2886"/>
                <a:gd name="T52" fmla="*/ 2147483647 w 5574"/>
                <a:gd name="T53" fmla="*/ 2147483647 h 2886"/>
                <a:gd name="T54" fmla="*/ 2147483647 w 5574"/>
                <a:gd name="T55" fmla="*/ 2147483647 h 2886"/>
                <a:gd name="T56" fmla="*/ 2147483647 w 5574"/>
                <a:gd name="T57" fmla="*/ 2147483647 h 2886"/>
                <a:gd name="T58" fmla="*/ 2147483647 w 5574"/>
                <a:gd name="T59" fmla="*/ 2147483647 h 2886"/>
                <a:gd name="T60" fmla="*/ 2147483647 w 5574"/>
                <a:gd name="T61" fmla="*/ 2147483647 h 2886"/>
                <a:gd name="T62" fmla="*/ 2147483647 w 5574"/>
                <a:gd name="T63" fmla="*/ 2147483647 h 2886"/>
                <a:gd name="T64" fmla="*/ 2147483647 w 5574"/>
                <a:gd name="T65" fmla="*/ 2147483647 h 2886"/>
                <a:gd name="T66" fmla="*/ 2147483647 w 5574"/>
                <a:gd name="T67" fmla="*/ 2147483647 h 2886"/>
                <a:gd name="T68" fmla="*/ 2147483647 w 5574"/>
                <a:gd name="T69" fmla="*/ 2147483647 h 2886"/>
                <a:gd name="T70" fmla="*/ 2147483647 w 5574"/>
                <a:gd name="T71" fmla="*/ 2147483647 h 2886"/>
                <a:gd name="T72" fmla="*/ 2147483647 w 5574"/>
                <a:gd name="T73" fmla="*/ 2147483647 h 2886"/>
                <a:gd name="T74" fmla="*/ 2147483647 w 5574"/>
                <a:gd name="T75" fmla="*/ 2147483647 h 2886"/>
                <a:gd name="T76" fmla="*/ 2147483647 w 5574"/>
                <a:gd name="T77" fmla="*/ 2147483647 h 2886"/>
                <a:gd name="T78" fmla="*/ 2147483647 w 5574"/>
                <a:gd name="T79" fmla="*/ 2147483647 h 2886"/>
                <a:gd name="T80" fmla="*/ 2147483647 w 5574"/>
                <a:gd name="T81" fmla="*/ 2147483647 h 2886"/>
                <a:gd name="T82" fmla="*/ 2147483647 w 5574"/>
                <a:gd name="T83" fmla="*/ 2147483647 h 2886"/>
                <a:gd name="T84" fmla="*/ 2147483647 w 5574"/>
                <a:gd name="T85" fmla="*/ 2147483647 h 2886"/>
                <a:gd name="T86" fmla="*/ 2147483647 w 5574"/>
                <a:gd name="T87" fmla="*/ 2147483647 h 2886"/>
                <a:gd name="T88" fmla="*/ 2147483647 w 5574"/>
                <a:gd name="T89" fmla="*/ 2147483647 h 2886"/>
                <a:gd name="T90" fmla="*/ 2147483647 w 5574"/>
                <a:gd name="T91" fmla="*/ 2147483647 h 2886"/>
                <a:gd name="T92" fmla="*/ 2147483647 w 5574"/>
                <a:gd name="T93" fmla="*/ 2147483647 h 2886"/>
                <a:gd name="T94" fmla="*/ 2147483647 w 5574"/>
                <a:gd name="T95" fmla="*/ 2147483647 h 2886"/>
                <a:gd name="T96" fmla="*/ 2147483647 w 5574"/>
                <a:gd name="T97" fmla="*/ 2147483647 h 2886"/>
                <a:gd name="T98" fmla="*/ 2147483647 w 5574"/>
                <a:gd name="T99" fmla="*/ 2147483647 h 2886"/>
                <a:gd name="T100" fmla="*/ 2147483647 w 5574"/>
                <a:gd name="T101" fmla="*/ 2147483647 h 2886"/>
                <a:gd name="T102" fmla="*/ 2147483647 w 5574"/>
                <a:gd name="T103" fmla="*/ 2147483647 h 2886"/>
                <a:gd name="T104" fmla="*/ 2147483647 w 5574"/>
                <a:gd name="T105" fmla="*/ 2147483647 h 2886"/>
                <a:gd name="T106" fmla="*/ 2147483647 w 5574"/>
                <a:gd name="T107" fmla="*/ 2147483647 h 2886"/>
                <a:gd name="T108" fmla="*/ 2147483647 w 5574"/>
                <a:gd name="T109" fmla="*/ 2147483647 h 2886"/>
                <a:gd name="T110" fmla="*/ 2147483647 w 5574"/>
                <a:gd name="T111" fmla="*/ 2147483647 h 2886"/>
                <a:gd name="T112" fmla="*/ 2147483647 w 5574"/>
                <a:gd name="T113" fmla="*/ 2147483647 h 2886"/>
                <a:gd name="T114" fmla="*/ 2147483647 w 5574"/>
                <a:gd name="T115" fmla="*/ 2147483647 h 2886"/>
                <a:gd name="T116" fmla="*/ 2147483647 w 5574"/>
                <a:gd name="T117" fmla="*/ 2147483647 h 2886"/>
                <a:gd name="T118" fmla="*/ 2147483647 w 5574"/>
                <a:gd name="T119" fmla="*/ 2147483647 h 2886"/>
                <a:gd name="T120" fmla="*/ 2147483647 w 5574"/>
                <a:gd name="T121" fmla="*/ 2147483647 h 2886"/>
                <a:gd name="T122" fmla="*/ 2147483647 w 5574"/>
                <a:gd name="T123" fmla="*/ 2147483647 h 2886"/>
                <a:gd name="T124" fmla="*/ 2147483647 w 5574"/>
                <a:gd name="T125" fmla="*/ 2147483647 h 288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574"/>
                <a:gd name="T190" fmla="*/ 0 h 2886"/>
                <a:gd name="T191" fmla="*/ 5574 w 5574"/>
                <a:gd name="T192" fmla="*/ 2886 h 288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574" h="2886">
                  <a:moveTo>
                    <a:pt x="3114" y="252"/>
                  </a:moveTo>
                  <a:lnTo>
                    <a:pt x="3138" y="252"/>
                  </a:lnTo>
                  <a:lnTo>
                    <a:pt x="3150" y="258"/>
                  </a:lnTo>
                  <a:lnTo>
                    <a:pt x="3168" y="258"/>
                  </a:lnTo>
                  <a:lnTo>
                    <a:pt x="3174" y="252"/>
                  </a:lnTo>
                  <a:lnTo>
                    <a:pt x="3174" y="246"/>
                  </a:lnTo>
                  <a:lnTo>
                    <a:pt x="3168" y="234"/>
                  </a:lnTo>
                  <a:lnTo>
                    <a:pt x="3156" y="228"/>
                  </a:lnTo>
                  <a:lnTo>
                    <a:pt x="3108" y="228"/>
                  </a:lnTo>
                  <a:lnTo>
                    <a:pt x="3066" y="234"/>
                  </a:lnTo>
                  <a:lnTo>
                    <a:pt x="3036" y="246"/>
                  </a:lnTo>
                  <a:lnTo>
                    <a:pt x="3018" y="246"/>
                  </a:lnTo>
                  <a:lnTo>
                    <a:pt x="3060" y="246"/>
                  </a:lnTo>
                  <a:lnTo>
                    <a:pt x="3096" y="252"/>
                  </a:lnTo>
                  <a:lnTo>
                    <a:pt x="3114" y="252"/>
                  </a:lnTo>
                  <a:close/>
                  <a:moveTo>
                    <a:pt x="2988" y="318"/>
                  </a:moveTo>
                  <a:lnTo>
                    <a:pt x="3036" y="318"/>
                  </a:lnTo>
                  <a:lnTo>
                    <a:pt x="3048" y="312"/>
                  </a:lnTo>
                  <a:lnTo>
                    <a:pt x="3060" y="312"/>
                  </a:lnTo>
                  <a:lnTo>
                    <a:pt x="3072" y="300"/>
                  </a:lnTo>
                  <a:lnTo>
                    <a:pt x="3072" y="294"/>
                  </a:lnTo>
                  <a:lnTo>
                    <a:pt x="3066" y="282"/>
                  </a:lnTo>
                  <a:lnTo>
                    <a:pt x="3138" y="270"/>
                  </a:lnTo>
                  <a:lnTo>
                    <a:pt x="3120" y="264"/>
                  </a:lnTo>
                  <a:lnTo>
                    <a:pt x="3054" y="264"/>
                  </a:lnTo>
                  <a:lnTo>
                    <a:pt x="3042" y="276"/>
                  </a:lnTo>
                  <a:lnTo>
                    <a:pt x="3030" y="276"/>
                  </a:lnTo>
                  <a:lnTo>
                    <a:pt x="2994" y="270"/>
                  </a:lnTo>
                  <a:lnTo>
                    <a:pt x="2958" y="270"/>
                  </a:lnTo>
                  <a:lnTo>
                    <a:pt x="2940" y="282"/>
                  </a:lnTo>
                  <a:lnTo>
                    <a:pt x="2940" y="294"/>
                  </a:lnTo>
                  <a:lnTo>
                    <a:pt x="2946" y="300"/>
                  </a:lnTo>
                  <a:lnTo>
                    <a:pt x="2970" y="312"/>
                  </a:lnTo>
                  <a:lnTo>
                    <a:pt x="2976" y="318"/>
                  </a:lnTo>
                  <a:lnTo>
                    <a:pt x="2988" y="318"/>
                  </a:lnTo>
                  <a:close/>
                  <a:moveTo>
                    <a:pt x="2682" y="384"/>
                  </a:moveTo>
                  <a:lnTo>
                    <a:pt x="2628" y="408"/>
                  </a:lnTo>
                  <a:lnTo>
                    <a:pt x="2634" y="408"/>
                  </a:lnTo>
                  <a:lnTo>
                    <a:pt x="2646" y="414"/>
                  </a:lnTo>
                  <a:lnTo>
                    <a:pt x="2652" y="414"/>
                  </a:lnTo>
                  <a:lnTo>
                    <a:pt x="2658" y="420"/>
                  </a:lnTo>
                  <a:lnTo>
                    <a:pt x="2658" y="426"/>
                  </a:lnTo>
                  <a:lnTo>
                    <a:pt x="2622" y="426"/>
                  </a:lnTo>
                  <a:lnTo>
                    <a:pt x="2586" y="432"/>
                  </a:lnTo>
                  <a:lnTo>
                    <a:pt x="2556" y="438"/>
                  </a:lnTo>
                  <a:lnTo>
                    <a:pt x="2544" y="438"/>
                  </a:lnTo>
                  <a:lnTo>
                    <a:pt x="2520" y="456"/>
                  </a:lnTo>
                  <a:lnTo>
                    <a:pt x="2580" y="450"/>
                  </a:lnTo>
                  <a:lnTo>
                    <a:pt x="2586" y="450"/>
                  </a:lnTo>
                  <a:lnTo>
                    <a:pt x="2592" y="456"/>
                  </a:lnTo>
                  <a:lnTo>
                    <a:pt x="2610" y="456"/>
                  </a:lnTo>
                  <a:lnTo>
                    <a:pt x="2628" y="462"/>
                  </a:lnTo>
                  <a:lnTo>
                    <a:pt x="2658" y="462"/>
                  </a:lnTo>
                  <a:lnTo>
                    <a:pt x="2694" y="450"/>
                  </a:lnTo>
                  <a:lnTo>
                    <a:pt x="2730" y="444"/>
                  </a:lnTo>
                  <a:lnTo>
                    <a:pt x="2742" y="438"/>
                  </a:lnTo>
                  <a:lnTo>
                    <a:pt x="2742" y="450"/>
                  </a:lnTo>
                  <a:lnTo>
                    <a:pt x="2760" y="450"/>
                  </a:lnTo>
                  <a:lnTo>
                    <a:pt x="2796" y="444"/>
                  </a:lnTo>
                  <a:lnTo>
                    <a:pt x="2856" y="444"/>
                  </a:lnTo>
                  <a:lnTo>
                    <a:pt x="2850" y="444"/>
                  </a:lnTo>
                  <a:lnTo>
                    <a:pt x="2844" y="450"/>
                  </a:lnTo>
                  <a:lnTo>
                    <a:pt x="2832" y="450"/>
                  </a:lnTo>
                  <a:lnTo>
                    <a:pt x="2790" y="456"/>
                  </a:lnTo>
                  <a:lnTo>
                    <a:pt x="2730" y="468"/>
                  </a:lnTo>
                  <a:lnTo>
                    <a:pt x="2706" y="468"/>
                  </a:lnTo>
                  <a:lnTo>
                    <a:pt x="2688" y="474"/>
                  </a:lnTo>
                  <a:lnTo>
                    <a:pt x="2670" y="474"/>
                  </a:lnTo>
                  <a:lnTo>
                    <a:pt x="2652" y="480"/>
                  </a:lnTo>
                  <a:lnTo>
                    <a:pt x="2646" y="486"/>
                  </a:lnTo>
                  <a:lnTo>
                    <a:pt x="2640" y="486"/>
                  </a:lnTo>
                  <a:lnTo>
                    <a:pt x="2658" y="486"/>
                  </a:lnTo>
                  <a:lnTo>
                    <a:pt x="2694" y="492"/>
                  </a:lnTo>
                  <a:lnTo>
                    <a:pt x="2760" y="498"/>
                  </a:lnTo>
                  <a:lnTo>
                    <a:pt x="2808" y="492"/>
                  </a:lnTo>
                  <a:lnTo>
                    <a:pt x="2850" y="480"/>
                  </a:lnTo>
                  <a:lnTo>
                    <a:pt x="2874" y="474"/>
                  </a:lnTo>
                  <a:lnTo>
                    <a:pt x="2886" y="468"/>
                  </a:lnTo>
                  <a:lnTo>
                    <a:pt x="2958" y="450"/>
                  </a:lnTo>
                  <a:lnTo>
                    <a:pt x="3000" y="450"/>
                  </a:lnTo>
                  <a:lnTo>
                    <a:pt x="3054" y="444"/>
                  </a:lnTo>
                  <a:lnTo>
                    <a:pt x="3096" y="438"/>
                  </a:lnTo>
                  <a:lnTo>
                    <a:pt x="3120" y="432"/>
                  </a:lnTo>
                  <a:lnTo>
                    <a:pt x="3138" y="420"/>
                  </a:lnTo>
                  <a:lnTo>
                    <a:pt x="3156" y="414"/>
                  </a:lnTo>
                  <a:lnTo>
                    <a:pt x="3168" y="408"/>
                  </a:lnTo>
                  <a:lnTo>
                    <a:pt x="3168" y="396"/>
                  </a:lnTo>
                  <a:lnTo>
                    <a:pt x="3156" y="384"/>
                  </a:lnTo>
                  <a:lnTo>
                    <a:pt x="3144" y="378"/>
                  </a:lnTo>
                  <a:lnTo>
                    <a:pt x="3120" y="378"/>
                  </a:lnTo>
                  <a:lnTo>
                    <a:pt x="3114" y="384"/>
                  </a:lnTo>
                  <a:lnTo>
                    <a:pt x="3108" y="384"/>
                  </a:lnTo>
                  <a:lnTo>
                    <a:pt x="3108" y="396"/>
                  </a:lnTo>
                  <a:lnTo>
                    <a:pt x="3072" y="396"/>
                  </a:lnTo>
                  <a:lnTo>
                    <a:pt x="3078" y="390"/>
                  </a:lnTo>
                  <a:lnTo>
                    <a:pt x="3078" y="378"/>
                  </a:lnTo>
                  <a:lnTo>
                    <a:pt x="3102" y="354"/>
                  </a:lnTo>
                  <a:lnTo>
                    <a:pt x="3102" y="342"/>
                  </a:lnTo>
                  <a:lnTo>
                    <a:pt x="3096" y="342"/>
                  </a:lnTo>
                  <a:lnTo>
                    <a:pt x="3054" y="348"/>
                  </a:lnTo>
                  <a:lnTo>
                    <a:pt x="2988" y="372"/>
                  </a:lnTo>
                  <a:lnTo>
                    <a:pt x="2976" y="378"/>
                  </a:lnTo>
                  <a:lnTo>
                    <a:pt x="3024" y="378"/>
                  </a:lnTo>
                  <a:lnTo>
                    <a:pt x="3018" y="408"/>
                  </a:lnTo>
                  <a:lnTo>
                    <a:pt x="2898" y="420"/>
                  </a:lnTo>
                  <a:lnTo>
                    <a:pt x="2898" y="414"/>
                  </a:lnTo>
                  <a:lnTo>
                    <a:pt x="2892" y="408"/>
                  </a:lnTo>
                  <a:lnTo>
                    <a:pt x="2892" y="372"/>
                  </a:lnTo>
                  <a:lnTo>
                    <a:pt x="2886" y="366"/>
                  </a:lnTo>
                  <a:lnTo>
                    <a:pt x="2874" y="366"/>
                  </a:lnTo>
                  <a:lnTo>
                    <a:pt x="2856" y="360"/>
                  </a:lnTo>
                  <a:lnTo>
                    <a:pt x="2814" y="360"/>
                  </a:lnTo>
                  <a:lnTo>
                    <a:pt x="2682" y="384"/>
                  </a:lnTo>
                  <a:close/>
                  <a:moveTo>
                    <a:pt x="2832" y="342"/>
                  </a:moveTo>
                  <a:lnTo>
                    <a:pt x="2844" y="330"/>
                  </a:lnTo>
                  <a:lnTo>
                    <a:pt x="2844" y="318"/>
                  </a:lnTo>
                  <a:lnTo>
                    <a:pt x="2838" y="312"/>
                  </a:lnTo>
                  <a:lnTo>
                    <a:pt x="2814" y="312"/>
                  </a:lnTo>
                  <a:lnTo>
                    <a:pt x="2802" y="318"/>
                  </a:lnTo>
                  <a:lnTo>
                    <a:pt x="2796" y="324"/>
                  </a:lnTo>
                  <a:lnTo>
                    <a:pt x="2796" y="330"/>
                  </a:lnTo>
                  <a:lnTo>
                    <a:pt x="2802" y="336"/>
                  </a:lnTo>
                  <a:lnTo>
                    <a:pt x="2814" y="336"/>
                  </a:lnTo>
                  <a:lnTo>
                    <a:pt x="2820" y="342"/>
                  </a:lnTo>
                  <a:lnTo>
                    <a:pt x="2832" y="342"/>
                  </a:lnTo>
                  <a:close/>
                  <a:moveTo>
                    <a:pt x="3012" y="564"/>
                  </a:moveTo>
                  <a:lnTo>
                    <a:pt x="2988" y="540"/>
                  </a:lnTo>
                  <a:lnTo>
                    <a:pt x="2958" y="540"/>
                  </a:lnTo>
                  <a:lnTo>
                    <a:pt x="2952" y="534"/>
                  </a:lnTo>
                  <a:lnTo>
                    <a:pt x="2946" y="534"/>
                  </a:lnTo>
                  <a:lnTo>
                    <a:pt x="2934" y="528"/>
                  </a:lnTo>
                  <a:lnTo>
                    <a:pt x="2916" y="528"/>
                  </a:lnTo>
                  <a:lnTo>
                    <a:pt x="2898" y="534"/>
                  </a:lnTo>
                  <a:lnTo>
                    <a:pt x="2892" y="540"/>
                  </a:lnTo>
                  <a:lnTo>
                    <a:pt x="2892" y="552"/>
                  </a:lnTo>
                  <a:lnTo>
                    <a:pt x="2928" y="570"/>
                  </a:lnTo>
                  <a:lnTo>
                    <a:pt x="2934" y="576"/>
                  </a:lnTo>
                  <a:lnTo>
                    <a:pt x="2946" y="582"/>
                  </a:lnTo>
                  <a:lnTo>
                    <a:pt x="3012" y="564"/>
                  </a:lnTo>
                  <a:close/>
                  <a:moveTo>
                    <a:pt x="2460" y="414"/>
                  </a:moveTo>
                  <a:lnTo>
                    <a:pt x="2442" y="420"/>
                  </a:lnTo>
                  <a:lnTo>
                    <a:pt x="2430" y="426"/>
                  </a:lnTo>
                  <a:lnTo>
                    <a:pt x="2430" y="438"/>
                  </a:lnTo>
                  <a:lnTo>
                    <a:pt x="2442" y="438"/>
                  </a:lnTo>
                  <a:lnTo>
                    <a:pt x="2472" y="432"/>
                  </a:lnTo>
                  <a:lnTo>
                    <a:pt x="2490" y="426"/>
                  </a:lnTo>
                  <a:lnTo>
                    <a:pt x="2502" y="420"/>
                  </a:lnTo>
                  <a:lnTo>
                    <a:pt x="2502" y="414"/>
                  </a:lnTo>
                  <a:lnTo>
                    <a:pt x="2496" y="408"/>
                  </a:lnTo>
                  <a:lnTo>
                    <a:pt x="2484" y="408"/>
                  </a:lnTo>
                  <a:lnTo>
                    <a:pt x="2460" y="414"/>
                  </a:lnTo>
                  <a:close/>
                  <a:moveTo>
                    <a:pt x="2970" y="858"/>
                  </a:moveTo>
                  <a:lnTo>
                    <a:pt x="2988" y="858"/>
                  </a:lnTo>
                  <a:lnTo>
                    <a:pt x="3006" y="864"/>
                  </a:lnTo>
                  <a:lnTo>
                    <a:pt x="3018" y="870"/>
                  </a:lnTo>
                  <a:lnTo>
                    <a:pt x="3036" y="876"/>
                  </a:lnTo>
                  <a:lnTo>
                    <a:pt x="3060" y="882"/>
                  </a:lnTo>
                  <a:lnTo>
                    <a:pt x="3096" y="882"/>
                  </a:lnTo>
                  <a:lnTo>
                    <a:pt x="3126" y="876"/>
                  </a:lnTo>
                  <a:lnTo>
                    <a:pt x="3138" y="876"/>
                  </a:lnTo>
                  <a:lnTo>
                    <a:pt x="3120" y="810"/>
                  </a:lnTo>
                  <a:lnTo>
                    <a:pt x="3018" y="792"/>
                  </a:lnTo>
                  <a:lnTo>
                    <a:pt x="2988" y="828"/>
                  </a:lnTo>
                  <a:lnTo>
                    <a:pt x="2958" y="828"/>
                  </a:lnTo>
                  <a:lnTo>
                    <a:pt x="2952" y="834"/>
                  </a:lnTo>
                  <a:lnTo>
                    <a:pt x="2952" y="846"/>
                  </a:lnTo>
                  <a:lnTo>
                    <a:pt x="2958" y="852"/>
                  </a:lnTo>
                  <a:lnTo>
                    <a:pt x="2970" y="858"/>
                  </a:lnTo>
                  <a:close/>
                  <a:moveTo>
                    <a:pt x="168" y="2034"/>
                  </a:moveTo>
                  <a:lnTo>
                    <a:pt x="168" y="2040"/>
                  </a:lnTo>
                  <a:lnTo>
                    <a:pt x="174" y="2046"/>
                  </a:lnTo>
                  <a:lnTo>
                    <a:pt x="192" y="2046"/>
                  </a:lnTo>
                  <a:lnTo>
                    <a:pt x="186" y="2070"/>
                  </a:lnTo>
                  <a:lnTo>
                    <a:pt x="216" y="2052"/>
                  </a:lnTo>
                  <a:lnTo>
                    <a:pt x="216" y="2028"/>
                  </a:lnTo>
                  <a:lnTo>
                    <a:pt x="174" y="2028"/>
                  </a:lnTo>
                  <a:lnTo>
                    <a:pt x="168" y="2034"/>
                  </a:lnTo>
                  <a:close/>
                  <a:moveTo>
                    <a:pt x="252" y="2298"/>
                  </a:moveTo>
                  <a:lnTo>
                    <a:pt x="252" y="2292"/>
                  </a:lnTo>
                  <a:lnTo>
                    <a:pt x="246" y="2286"/>
                  </a:lnTo>
                  <a:lnTo>
                    <a:pt x="246" y="2268"/>
                  </a:lnTo>
                  <a:lnTo>
                    <a:pt x="252" y="2256"/>
                  </a:lnTo>
                  <a:lnTo>
                    <a:pt x="252" y="2238"/>
                  </a:lnTo>
                  <a:lnTo>
                    <a:pt x="246" y="2226"/>
                  </a:lnTo>
                  <a:lnTo>
                    <a:pt x="228" y="2226"/>
                  </a:lnTo>
                  <a:lnTo>
                    <a:pt x="216" y="2220"/>
                  </a:lnTo>
                  <a:lnTo>
                    <a:pt x="204" y="2220"/>
                  </a:lnTo>
                  <a:lnTo>
                    <a:pt x="192" y="2214"/>
                  </a:lnTo>
                  <a:lnTo>
                    <a:pt x="186" y="2208"/>
                  </a:lnTo>
                  <a:lnTo>
                    <a:pt x="174" y="2202"/>
                  </a:lnTo>
                  <a:lnTo>
                    <a:pt x="150" y="2178"/>
                  </a:lnTo>
                  <a:lnTo>
                    <a:pt x="138" y="2172"/>
                  </a:lnTo>
                  <a:lnTo>
                    <a:pt x="126" y="2172"/>
                  </a:lnTo>
                  <a:lnTo>
                    <a:pt x="102" y="2184"/>
                  </a:lnTo>
                  <a:lnTo>
                    <a:pt x="96" y="2196"/>
                  </a:lnTo>
                  <a:lnTo>
                    <a:pt x="96" y="2202"/>
                  </a:lnTo>
                  <a:lnTo>
                    <a:pt x="108" y="2208"/>
                  </a:lnTo>
                  <a:lnTo>
                    <a:pt x="114" y="2214"/>
                  </a:lnTo>
                  <a:lnTo>
                    <a:pt x="120" y="2214"/>
                  </a:lnTo>
                  <a:lnTo>
                    <a:pt x="132" y="2202"/>
                  </a:lnTo>
                  <a:lnTo>
                    <a:pt x="144" y="2208"/>
                  </a:lnTo>
                  <a:lnTo>
                    <a:pt x="132" y="2220"/>
                  </a:lnTo>
                  <a:lnTo>
                    <a:pt x="120" y="2220"/>
                  </a:lnTo>
                  <a:lnTo>
                    <a:pt x="114" y="2226"/>
                  </a:lnTo>
                  <a:lnTo>
                    <a:pt x="102" y="2232"/>
                  </a:lnTo>
                  <a:lnTo>
                    <a:pt x="102" y="2244"/>
                  </a:lnTo>
                  <a:lnTo>
                    <a:pt x="108" y="2250"/>
                  </a:lnTo>
                  <a:lnTo>
                    <a:pt x="126" y="2250"/>
                  </a:lnTo>
                  <a:lnTo>
                    <a:pt x="138" y="2244"/>
                  </a:lnTo>
                  <a:lnTo>
                    <a:pt x="132" y="2262"/>
                  </a:lnTo>
                  <a:lnTo>
                    <a:pt x="150" y="2262"/>
                  </a:lnTo>
                  <a:lnTo>
                    <a:pt x="132" y="2280"/>
                  </a:lnTo>
                  <a:lnTo>
                    <a:pt x="168" y="2274"/>
                  </a:lnTo>
                  <a:lnTo>
                    <a:pt x="156" y="2280"/>
                  </a:lnTo>
                  <a:lnTo>
                    <a:pt x="144" y="2292"/>
                  </a:lnTo>
                  <a:lnTo>
                    <a:pt x="138" y="2292"/>
                  </a:lnTo>
                  <a:lnTo>
                    <a:pt x="138" y="2298"/>
                  </a:lnTo>
                  <a:lnTo>
                    <a:pt x="150" y="2298"/>
                  </a:lnTo>
                  <a:lnTo>
                    <a:pt x="162" y="2286"/>
                  </a:lnTo>
                  <a:lnTo>
                    <a:pt x="168" y="2286"/>
                  </a:lnTo>
                  <a:lnTo>
                    <a:pt x="174" y="2292"/>
                  </a:lnTo>
                  <a:lnTo>
                    <a:pt x="174" y="2304"/>
                  </a:lnTo>
                  <a:lnTo>
                    <a:pt x="162" y="2316"/>
                  </a:lnTo>
                  <a:lnTo>
                    <a:pt x="162" y="2328"/>
                  </a:lnTo>
                  <a:lnTo>
                    <a:pt x="210" y="2328"/>
                  </a:lnTo>
                  <a:lnTo>
                    <a:pt x="228" y="2316"/>
                  </a:lnTo>
                  <a:lnTo>
                    <a:pt x="210" y="2340"/>
                  </a:lnTo>
                  <a:lnTo>
                    <a:pt x="192" y="2340"/>
                  </a:lnTo>
                  <a:lnTo>
                    <a:pt x="186" y="2346"/>
                  </a:lnTo>
                  <a:lnTo>
                    <a:pt x="186" y="2352"/>
                  </a:lnTo>
                  <a:lnTo>
                    <a:pt x="210" y="2364"/>
                  </a:lnTo>
                  <a:lnTo>
                    <a:pt x="216" y="2364"/>
                  </a:lnTo>
                  <a:lnTo>
                    <a:pt x="228" y="2370"/>
                  </a:lnTo>
                  <a:lnTo>
                    <a:pt x="234" y="2376"/>
                  </a:lnTo>
                  <a:lnTo>
                    <a:pt x="246" y="2376"/>
                  </a:lnTo>
                  <a:lnTo>
                    <a:pt x="258" y="2382"/>
                  </a:lnTo>
                  <a:lnTo>
                    <a:pt x="270" y="2376"/>
                  </a:lnTo>
                  <a:lnTo>
                    <a:pt x="288" y="2358"/>
                  </a:lnTo>
                  <a:lnTo>
                    <a:pt x="294" y="2346"/>
                  </a:lnTo>
                  <a:lnTo>
                    <a:pt x="294" y="2340"/>
                  </a:lnTo>
                  <a:lnTo>
                    <a:pt x="288" y="2334"/>
                  </a:lnTo>
                  <a:lnTo>
                    <a:pt x="282" y="2322"/>
                  </a:lnTo>
                  <a:lnTo>
                    <a:pt x="270" y="2316"/>
                  </a:lnTo>
                  <a:lnTo>
                    <a:pt x="264" y="2304"/>
                  </a:lnTo>
                  <a:lnTo>
                    <a:pt x="252" y="2298"/>
                  </a:lnTo>
                  <a:close/>
                  <a:moveTo>
                    <a:pt x="2304" y="372"/>
                  </a:moveTo>
                  <a:lnTo>
                    <a:pt x="2316" y="372"/>
                  </a:lnTo>
                  <a:lnTo>
                    <a:pt x="2328" y="366"/>
                  </a:lnTo>
                  <a:lnTo>
                    <a:pt x="2376" y="366"/>
                  </a:lnTo>
                  <a:lnTo>
                    <a:pt x="2388" y="378"/>
                  </a:lnTo>
                  <a:lnTo>
                    <a:pt x="2388" y="390"/>
                  </a:lnTo>
                  <a:lnTo>
                    <a:pt x="2424" y="390"/>
                  </a:lnTo>
                  <a:lnTo>
                    <a:pt x="2442" y="384"/>
                  </a:lnTo>
                  <a:lnTo>
                    <a:pt x="2454" y="384"/>
                  </a:lnTo>
                  <a:lnTo>
                    <a:pt x="2466" y="390"/>
                  </a:lnTo>
                  <a:lnTo>
                    <a:pt x="2472" y="396"/>
                  </a:lnTo>
                  <a:lnTo>
                    <a:pt x="2490" y="396"/>
                  </a:lnTo>
                  <a:lnTo>
                    <a:pt x="2514" y="384"/>
                  </a:lnTo>
                  <a:lnTo>
                    <a:pt x="2520" y="372"/>
                  </a:lnTo>
                  <a:lnTo>
                    <a:pt x="2520" y="354"/>
                  </a:lnTo>
                  <a:lnTo>
                    <a:pt x="2550" y="354"/>
                  </a:lnTo>
                  <a:lnTo>
                    <a:pt x="2616" y="336"/>
                  </a:lnTo>
                  <a:lnTo>
                    <a:pt x="2580" y="366"/>
                  </a:lnTo>
                  <a:lnTo>
                    <a:pt x="2634" y="378"/>
                  </a:lnTo>
                  <a:lnTo>
                    <a:pt x="2688" y="354"/>
                  </a:lnTo>
                  <a:lnTo>
                    <a:pt x="2784" y="312"/>
                  </a:lnTo>
                  <a:lnTo>
                    <a:pt x="2778" y="312"/>
                  </a:lnTo>
                  <a:lnTo>
                    <a:pt x="2772" y="306"/>
                  </a:lnTo>
                  <a:lnTo>
                    <a:pt x="2754" y="300"/>
                  </a:lnTo>
                  <a:lnTo>
                    <a:pt x="2736" y="300"/>
                  </a:lnTo>
                  <a:lnTo>
                    <a:pt x="2724" y="294"/>
                  </a:lnTo>
                  <a:lnTo>
                    <a:pt x="2706" y="288"/>
                  </a:lnTo>
                  <a:lnTo>
                    <a:pt x="2676" y="288"/>
                  </a:lnTo>
                  <a:lnTo>
                    <a:pt x="2646" y="282"/>
                  </a:lnTo>
                  <a:lnTo>
                    <a:pt x="2604" y="282"/>
                  </a:lnTo>
                  <a:lnTo>
                    <a:pt x="2526" y="294"/>
                  </a:lnTo>
                  <a:lnTo>
                    <a:pt x="2526" y="318"/>
                  </a:lnTo>
                  <a:lnTo>
                    <a:pt x="2406" y="324"/>
                  </a:lnTo>
                  <a:lnTo>
                    <a:pt x="2400" y="324"/>
                  </a:lnTo>
                  <a:lnTo>
                    <a:pt x="2394" y="318"/>
                  </a:lnTo>
                  <a:lnTo>
                    <a:pt x="2334" y="318"/>
                  </a:lnTo>
                  <a:lnTo>
                    <a:pt x="2322" y="324"/>
                  </a:lnTo>
                  <a:lnTo>
                    <a:pt x="2310" y="324"/>
                  </a:lnTo>
                  <a:lnTo>
                    <a:pt x="2304" y="330"/>
                  </a:lnTo>
                  <a:lnTo>
                    <a:pt x="2304" y="372"/>
                  </a:lnTo>
                  <a:close/>
                  <a:moveTo>
                    <a:pt x="150" y="1980"/>
                  </a:moveTo>
                  <a:lnTo>
                    <a:pt x="162" y="2004"/>
                  </a:lnTo>
                  <a:lnTo>
                    <a:pt x="174" y="2010"/>
                  </a:lnTo>
                  <a:lnTo>
                    <a:pt x="186" y="1980"/>
                  </a:lnTo>
                  <a:lnTo>
                    <a:pt x="180" y="1974"/>
                  </a:lnTo>
                  <a:lnTo>
                    <a:pt x="174" y="1974"/>
                  </a:lnTo>
                  <a:lnTo>
                    <a:pt x="162" y="1968"/>
                  </a:lnTo>
                  <a:lnTo>
                    <a:pt x="156" y="1968"/>
                  </a:lnTo>
                  <a:lnTo>
                    <a:pt x="150" y="1974"/>
                  </a:lnTo>
                  <a:lnTo>
                    <a:pt x="150" y="1980"/>
                  </a:lnTo>
                  <a:close/>
                  <a:moveTo>
                    <a:pt x="126" y="1932"/>
                  </a:moveTo>
                  <a:lnTo>
                    <a:pt x="120" y="1932"/>
                  </a:lnTo>
                  <a:lnTo>
                    <a:pt x="108" y="1938"/>
                  </a:lnTo>
                  <a:lnTo>
                    <a:pt x="96" y="1938"/>
                  </a:lnTo>
                  <a:lnTo>
                    <a:pt x="84" y="1944"/>
                  </a:lnTo>
                  <a:lnTo>
                    <a:pt x="78" y="1944"/>
                  </a:lnTo>
                  <a:lnTo>
                    <a:pt x="78" y="1950"/>
                  </a:lnTo>
                  <a:lnTo>
                    <a:pt x="72" y="1962"/>
                  </a:lnTo>
                  <a:lnTo>
                    <a:pt x="66" y="1968"/>
                  </a:lnTo>
                  <a:lnTo>
                    <a:pt x="48" y="1968"/>
                  </a:lnTo>
                  <a:lnTo>
                    <a:pt x="42" y="1962"/>
                  </a:lnTo>
                  <a:lnTo>
                    <a:pt x="48" y="1956"/>
                  </a:lnTo>
                  <a:lnTo>
                    <a:pt x="60" y="1956"/>
                  </a:lnTo>
                  <a:lnTo>
                    <a:pt x="66" y="1950"/>
                  </a:lnTo>
                  <a:lnTo>
                    <a:pt x="72" y="1950"/>
                  </a:lnTo>
                  <a:lnTo>
                    <a:pt x="78" y="1944"/>
                  </a:lnTo>
                  <a:lnTo>
                    <a:pt x="84" y="1944"/>
                  </a:lnTo>
                  <a:lnTo>
                    <a:pt x="78" y="1938"/>
                  </a:lnTo>
                  <a:lnTo>
                    <a:pt x="54" y="1938"/>
                  </a:lnTo>
                  <a:lnTo>
                    <a:pt x="48" y="1944"/>
                  </a:lnTo>
                  <a:lnTo>
                    <a:pt x="48" y="1932"/>
                  </a:lnTo>
                  <a:lnTo>
                    <a:pt x="36" y="1932"/>
                  </a:lnTo>
                  <a:lnTo>
                    <a:pt x="24" y="1944"/>
                  </a:lnTo>
                  <a:lnTo>
                    <a:pt x="6" y="1980"/>
                  </a:lnTo>
                  <a:lnTo>
                    <a:pt x="6" y="2004"/>
                  </a:lnTo>
                  <a:lnTo>
                    <a:pt x="12" y="2004"/>
                  </a:lnTo>
                  <a:lnTo>
                    <a:pt x="12" y="2010"/>
                  </a:lnTo>
                  <a:lnTo>
                    <a:pt x="18" y="2016"/>
                  </a:lnTo>
                  <a:lnTo>
                    <a:pt x="0" y="2022"/>
                  </a:lnTo>
                  <a:lnTo>
                    <a:pt x="12" y="2076"/>
                  </a:lnTo>
                  <a:lnTo>
                    <a:pt x="12" y="2082"/>
                  </a:lnTo>
                  <a:lnTo>
                    <a:pt x="6" y="2082"/>
                  </a:lnTo>
                  <a:lnTo>
                    <a:pt x="12" y="2088"/>
                  </a:lnTo>
                  <a:lnTo>
                    <a:pt x="12" y="2094"/>
                  </a:lnTo>
                  <a:lnTo>
                    <a:pt x="30" y="2094"/>
                  </a:lnTo>
                  <a:lnTo>
                    <a:pt x="30" y="2070"/>
                  </a:lnTo>
                  <a:lnTo>
                    <a:pt x="24" y="2058"/>
                  </a:lnTo>
                  <a:lnTo>
                    <a:pt x="24" y="2040"/>
                  </a:lnTo>
                  <a:lnTo>
                    <a:pt x="36" y="2028"/>
                  </a:lnTo>
                  <a:lnTo>
                    <a:pt x="42" y="2028"/>
                  </a:lnTo>
                  <a:lnTo>
                    <a:pt x="48" y="2016"/>
                  </a:lnTo>
                  <a:lnTo>
                    <a:pt x="54" y="2010"/>
                  </a:lnTo>
                  <a:lnTo>
                    <a:pt x="54" y="1986"/>
                  </a:lnTo>
                  <a:lnTo>
                    <a:pt x="84" y="1956"/>
                  </a:lnTo>
                  <a:lnTo>
                    <a:pt x="108" y="1944"/>
                  </a:lnTo>
                  <a:lnTo>
                    <a:pt x="114" y="1944"/>
                  </a:lnTo>
                  <a:lnTo>
                    <a:pt x="126" y="1938"/>
                  </a:lnTo>
                  <a:lnTo>
                    <a:pt x="126" y="1932"/>
                  </a:lnTo>
                  <a:close/>
                  <a:moveTo>
                    <a:pt x="1896" y="678"/>
                  </a:moveTo>
                  <a:lnTo>
                    <a:pt x="1896" y="690"/>
                  </a:lnTo>
                  <a:lnTo>
                    <a:pt x="1884" y="702"/>
                  </a:lnTo>
                  <a:lnTo>
                    <a:pt x="1884" y="714"/>
                  </a:lnTo>
                  <a:lnTo>
                    <a:pt x="1902" y="714"/>
                  </a:lnTo>
                  <a:lnTo>
                    <a:pt x="1926" y="708"/>
                  </a:lnTo>
                  <a:lnTo>
                    <a:pt x="1944" y="708"/>
                  </a:lnTo>
                  <a:lnTo>
                    <a:pt x="1980" y="696"/>
                  </a:lnTo>
                  <a:lnTo>
                    <a:pt x="1986" y="690"/>
                  </a:lnTo>
                  <a:lnTo>
                    <a:pt x="1992" y="690"/>
                  </a:lnTo>
                  <a:lnTo>
                    <a:pt x="2034" y="702"/>
                  </a:lnTo>
                  <a:lnTo>
                    <a:pt x="2112" y="642"/>
                  </a:lnTo>
                  <a:lnTo>
                    <a:pt x="2244" y="600"/>
                  </a:lnTo>
                  <a:lnTo>
                    <a:pt x="2370" y="564"/>
                  </a:lnTo>
                  <a:lnTo>
                    <a:pt x="2466" y="546"/>
                  </a:lnTo>
                  <a:lnTo>
                    <a:pt x="2454" y="540"/>
                  </a:lnTo>
                  <a:lnTo>
                    <a:pt x="2448" y="528"/>
                  </a:lnTo>
                  <a:lnTo>
                    <a:pt x="2436" y="522"/>
                  </a:lnTo>
                  <a:lnTo>
                    <a:pt x="2424" y="510"/>
                  </a:lnTo>
                  <a:lnTo>
                    <a:pt x="2412" y="504"/>
                  </a:lnTo>
                  <a:lnTo>
                    <a:pt x="2400" y="492"/>
                  </a:lnTo>
                  <a:lnTo>
                    <a:pt x="2352" y="492"/>
                  </a:lnTo>
                  <a:lnTo>
                    <a:pt x="2340" y="498"/>
                  </a:lnTo>
                  <a:lnTo>
                    <a:pt x="2328" y="498"/>
                  </a:lnTo>
                  <a:lnTo>
                    <a:pt x="2262" y="504"/>
                  </a:lnTo>
                  <a:lnTo>
                    <a:pt x="2226" y="480"/>
                  </a:lnTo>
                  <a:lnTo>
                    <a:pt x="2142" y="486"/>
                  </a:lnTo>
                  <a:lnTo>
                    <a:pt x="2094" y="504"/>
                  </a:lnTo>
                  <a:lnTo>
                    <a:pt x="2076" y="522"/>
                  </a:lnTo>
                  <a:lnTo>
                    <a:pt x="2064" y="552"/>
                  </a:lnTo>
                  <a:lnTo>
                    <a:pt x="2010" y="564"/>
                  </a:lnTo>
                  <a:lnTo>
                    <a:pt x="1944" y="588"/>
                  </a:lnTo>
                  <a:lnTo>
                    <a:pt x="1962" y="600"/>
                  </a:lnTo>
                  <a:lnTo>
                    <a:pt x="1842" y="654"/>
                  </a:lnTo>
                  <a:lnTo>
                    <a:pt x="1854" y="654"/>
                  </a:lnTo>
                  <a:lnTo>
                    <a:pt x="1890" y="672"/>
                  </a:lnTo>
                  <a:lnTo>
                    <a:pt x="1896" y="678"/>
                  </a:lnTo>
                  <a:close/>
                  <a:moveTo>
                    <a:pt x="198" y="1968"/>
                  </a:moveTo>
                  <a:lnTo>
                    <a:pt x="192" y="1992"/>
                  </a:lnTo>
                  <a:lnTo>
                    <a:pt x="192" y="2010"/>
                  </a:lnTo>
                  <a:lnTo>
                    <a:pt x="216" y="1998"/>
                  </a:lnTo>
                  <a:lnTo>
                    <a:pt x="198" y="1968"/>
                  </a:lnTo>
                  <a:close/>
                  <a:moveTo>
                    <a:pt x="4182" y="600"/>
                  </a:moveTo>
                  <a:lnTo>
                    <a:pt x="4194" y="606"/>
                  </a:lnTo>
                  <a:lnTo>
                    <a:pt x="4206" y="600"/>
                  </a:lnTo>
                  <a:lnTo>
                    <a:pt x="4218" y="600"/>
                  </a:lnTo>
                  <a:lnTo>
                    <a:pt x="4242" y="588"/>
                  </a:lnTo>
                  <a:lnTo>
                    <a:pt x="4308" y="588"/>
                  </a:lnTo>
                  <a:lnTo>
                    <a:pt x="4314" y="594"/>
                  </a:lnTo>
                  <a:lnTo>
                    <a:pt x="4350" y="594"/>
                  </a:lnTo>
                  <a:lnTo>
                    <a:pt x="4356" y="588"/>
                  </a:lnTo>
                  <a:lnTo>
                    <a:pt x="4356" y="582"/>
                  </a:lnTo>
                  <a:lnTo>
                    <a:pt x="4344" y="558"/>
                  </a:lnTo>
                  <a:lnTo>
                    <a:pt x="4338" y="552"/>
                  </a:lnTo>
                  <a:lnTo>
                    <a:pt x="4326" y="546"/>
                  </a:lnTo>
                  <a:lnTo>
                    <a:pt x="4230" y="546"/>
                  </a:lnTo>
                  <a:lnTo>
                    <a:pt x="4224" y="540"/>
                  </a:lnTo>
                  <a:lnTo>
                    <a:pt x="4212" y="540"/>
                  </a:lnTo>
                  <a:lnTo>
                    <a:pt x="4200" y="534"/>
                  </a:lnTo>
                  <a:lnTo>
                    <a:pt x="4188" y="534"/>
                  </a:lnTo>
                  <a:lnTo>
                    <a:pt x="4176" y="540"/>
                  </a:lnTo>
                  <a:lnTo>
                    <a:pt x="4158" y="558"/>
                  </a:lnTo>
                  <a:lnTo>
                    <a:pt x="4158" y="564"/>
                  </a:lnTo>
                  <a:lnTo>
                    <a:pt x="4176" y="576"/>
                  </a:lnTo>
                  <a:lnTo>
                    <a:pt x="4170" y="582"/>
                  </a:lnTo>
                  <a:lnTo>
                    <a:pt x="4170" y="594"/>
                  </a:lnTo>
                  <a:lnTo>
                    <a:pt x="4176" y="594"/>
                  </a:lnTo>
                  <a:lnTo>
                    <a:pt x="4182" y="600"/>
                  </a:lnTo>
                  <a:close/>
                  <a:moveTo>
                    <a:pt x="3708" y="516"/>
                  </a:moveTo>
                  <a:lnTo>
                    <a:pt x="3678" y="516"/>
                  </a:lnTo>
                  <a:lnTo>
                    <a:pt x="3624" y="510"/>
                  </a:lnTo>
                  <a:lnTo>
                    <a:pt x="3564" y="504"/>
                  </a:lnTo>
                  <a:lnTo>
                    <a:pt x="3468" y="504"/>
                  </a:lnTo>
                  <a:lnTo>
                    <a:pt x="3468" y="516"/>
                  </a:lnTo>
                  <a:lnTo>
                    <a:pt x="3462" y="522"/>
                  </a:lnTo>
                  <a:lnTo>
                    <a:pt x="3426" y="540"/>
                  </a:lnTo>
                  <a:lnTo>
                    <a:pt x="3396" y="546"/>
                  </a:lnTo>
                  <a:lnTo>
                    <a:pt x="3378" y="552"/>
                  </a:lnTo>
                  <a:lnTo>
                    <a:pt x="3372" y="552"/>
                  </a:lnTo>
                  <a:lnTo>
                    <a:pt x="3372" y="558"/>
                  </a:lnTo>
                  <a:lnTo>
                    <a:pt x="3384" y="570"/>
                  </a:lnTo>
                  <a:lnTo>
                    <a:pt x="3390" y="582"/>
                  </a:lnTo>
                  <a:lnTo>
                    <a:pt x="3390" y="594"/>
                  </a:lnTo>
                  <a:lnTo>
                    <a:pt x="3372" y="618"/>
                  </a:lnTo>
                  <a:lnTo>
                    <a:pt x="3402" y="636"/>
                  </a:lnTo>
                  <a:lnTo>
                    <a:pt x="3480" y="606"/>
                  </a:lnTo>
                  <a:lnTo>
                    <a:pt x="3474" y="600"/>
                  </a:lnTo>
                  <a:lnTo>
                    <a:pt x="3468" y="600"/>
                  </a:lnTo>
                  <a:lnTo>
                    <a:pt x="3468" y="594"/>
                  </a:lnTo>
                  <a:lnTo>
                    <a:pt x="3474" y="588"/>
                  </a:lnTo>
                  <a:lnTo>
                    <a:pt x="3486" y="582"/>
                  </a:lnTo>
                  <a:lnTo>
                    <a:pt x="3522" y="582"/>
                  </a:lnTo>
                  <a:lnTo>
                    <a:pt x="3546" y="594"/>
                  </a:lnTo>
                  <a:lnTo>
                    <a:pt x="3552" y="600"/>
                  </a:lnTo>
                  <a:lnTo>
                    <a:pt x="3606" y="594"/>
                  </a:lnTo>
                  <a:lnTo>
                    <a:pt x="3600" y="570"/>
                  </a:lnTo>
                  <a:lnTo>
                    <a:pt x="3630" y="570"/>
                  </a:lnTo>
                  <a:lnTo>
                    <a:pt x="3648" y="564"/>
                  </a:lnTo>
                  <a:lnTo>
                    <a:pt x="3666" y="564"/>
                  </a:lnTo>
                  <a:lnTo>
                    <a:pt x="3690" y="552"/>
                  </a:lnTo>
                  <a:lnTo>
                    <a:pt x="3696" y="546"/>
                  </a:lnTo>
                  <a:lnTo>
                    <a:pt x="3702" y="534"/>
                  </a:lnTo>
                  <a:lnTo>
                    <a:pt x="3714" y="522"/>
                  </a:lnTo>
                  <a:lnTo>
                    <a:pt x="3720" y="522"/>
                  </a:lnTo>
                  <a:lnTo>
                    <a:pt x="3714" y="516"/>
                  </a:lnTo>
                  <a:lnTo>
                    <a:pt x="3708" y="516"/>
                  </a:lnTo>
                  <a:close/>
                  <a:moveTo>
                    <a:pt x="3792" y="150"/>
                  </a:moveTo>
                  <a:lnTo>
                    <a:pt x="3738" y="156"/>
                  </a:lnTo>
                  <a:lnTo>
                    <a:pt x="3756" y="180"/>
                  </a:lnTo>
                  <a:lnTo>
                    <a:pt x="3792" y="150"/>
                  </a:lnTo>
                  <a:close/>
                  <a:moveTo>
                    <a:pt x="3612" y="480"/>
                  </a:moveTo>
                  <a:lnTo>
                    <a:pt x="3636" y="468"/>
                  </a:lnTo>
                  <a:lnTo>
                    <a:pt x="3642" y="456"/>
                  </a:lnTo>
                  <a:lnTo>
                    <a:pt x="3654" y="450"/>
                  </a:lnTo>
                  <a:lnTo>
                    <a:pt x="3660" y="438"/>
                  </a:lnTo>
                  <a:lnTo>
                    <a:pt x="3660" y="432"/>
                  </a:lnTo>
                  <a:lnTo>
                    <a:pt x="3654" y="426"/>
                  </a:lnTo>
                  <a:lnTo>
                    <a:pt x="3642" y="426"/>
                  </a:lnTo>
                  <a:lnTo>
                    <a:pt x="3630" y="420"/>
                  </a:lnTo>
                  <a:lnTo>
                    <a:pt x="3588" y="420"/>
                  </a:lnTo>
                  <a:lnTo>
                    <a:pt x="3570" y="426"/>
                  </a:lnTo>
                  <a:lnTo>
                    <a:pt x="3552" y="426"/>
                  </a:lnTo>
                  <a:lnTo>
                    <a:pt x="3534" y="438"/>
                  </a:lnTo>
                  <a:lnTo>
                    <a:pt x="3516" y="444"/>
                  </a:lnTo>
                  <a:lnTo>
                    <a:pt x="3504" y="450"/>
                  </a:lnTo>
                  <a:lnTo>
                    <a:pt x="3504" y="462"/>
                  </a:lnTo>
                  <a:lnTo>
                    <a:pt x="3528" y="468"/>
                  </a:lnTo>
                  <a:lnTo>
                    <a:pt x="3600" y="480"/>
                  </a:lnTo>
                  <a:lnTo>
                    <a:pt x="3612" y="480"/>
                  </a:lnTo>
                  <a:close/>
                  <a:moveTo>
                    <a:pt x="3954" y="180"/>
                  </a:moveTo>
                  <a:lnTo>
                    <a:pt x="3900" y="192"/>
                  </a:lnTo>
                  <a:lnTo>
                    <a:pt x="3936" y="210"/>
                  </a:lnTo>
                  <a:lnTo>
                    <a:pt x="3924" y="216"/>
                  </a:lnTo>
                  <a:lnTo>
                    <a:pt x="3918" y="222"/>
                  </a:lnTo>
                  <a:lnTo>
                    <a:pt x="3918" y="228"/>
                  </a:lnTo>
                  <a:lnTo>
                    <a:pt x="3924" y="234"/>
                  </a:lnTo>
                  <a:lnTo>
                    <a:pt x="3936" y="240"/>
                  </a:lnTo>
                  <a:lnTo>
                    <a:pt x="3966" y="240"/>
                  </a:lnTo>
                  <a:lnTo>
                    <a:pt x="3942" y="252"/>
                  </a:lnTo>
                  <a:lnTo>
                    <a:pt x="3954" y="252"/>
                  </a:lnTo>
                  <a:lnTo>
                    <a:pt x="4002" y="276"/>
                  </a:lnTo>
                  <a:lnTo>
                    <a:pt x="4014" y="276"/>
                  </a:lnTo>
                  <a:lnTo>
                    <a:pt x="4026" y="270"/>
                  </a:lnTo>
                  <a:lnTo>
                    <a:pt x="4032" y="264"/>
                  </a:lnTo>
                  <a:lnTo>
                    <a:pt x="4044" y="258"/>
                  </a:lnTo>
                  <a:lnTo>
                    <a:pt x="4050" y="252"/>
                  </a:lnTo>
                  <a:lnTo>
                    <a:pt x="4074" y="246"/>
                  </a:lnTo>
                  <a:lnTo>
                    <a:pt x="4086" y="258"/>
                  </a:lnTo>
                  <a:lnTo>
                    <a:pt x="4092" y="270"/>
                  </a:lnTo>
                  <a:lnTo>
                    <a:pt x="4098" y="276"/>
                  </a:lnTo>
                  <a:lnTo>
                    <a:pt x="4104" y="270"/>
                  </a:lnTo>
                  <a:lnTo>
                    <a:pt x="4116" y="270"/>
                  </a:lnTo>
                  <a:lnTo>
                    <a:pt x="4128" y="264"/>
                  </a:lnTo>
                  <a:lnTo>
                    <a:pt x="4134" y="258"/>
                  </a:lnTo>
                  <a:lnTo>
                    <a:pt x="4146" y="258"/>
                  </a:lnTo>
                  <a:lnTo>
                    <a:pt x="4152" y="252"/>
                  </a:lnTo>
                  <a:lnTo>
                    <a:pt x="4158" y="252"/>
                  </a:lnTo>
                  <a:lnTo>
                    <a:pt x="4170" y="246"/>
                  </a:lnTo>
                  <a:lnTo>
                    <a:pt x="4176" y="234"/>
                  </a:lnTo>
                  <a:lnTo>
                    <a:pt x="4182" y="228"/>
                  </a:lnTo>
                  <a:lnTo>
                    <a:pt x="4194" y="246"/>
                  </a:lnTo>
                  <a:lnTo>
                    <a:pt x="4218" y="222"/>
                  </a:lnTo>
                  <a:lnTo>
                    <a:pt x="4218" y="216"/>
                  </a:lnTo>
                  <a:lnTo>
                    <a:pt x="4236" y="210"/>
                  </a:lnTo>
                  <a:lnTo>
                    <a:pt x="4326" y="210"/>
                  </a:lnTo>
                  <a:lnTo>
                    <a:pt x="4332" y="204"/>
                  </a:lnTo>
                  <a:lnTo>
                    <a:pt x="4332" y="192"/>
                  </a:lnTo>
                  <a:lnTo>
                    <a:pt x="4266" y="186"/>
                  </a:lnTo>
                  <a:lnTo>
                    <a:pt x="4302" y="174"/>
                  </a:lnTo>
                  <a:lnTo>
                    <a:pt x="4302" y="132"/>
                  </a:lnTo>
                  <a:lnTo>
                    <a:pt x="4278" y="132"/>
                  </a:lnTo>
                  <a:lnTo>
                    <a:pt x="4266" y="138"/>
                  </a:lnTo>
                  <a:lnTo>
                    <a:pt x="4260" y="144"/>
                  </a:lnTo>
                  <a:lnTo>
                    <a:pt x="4248" y="150"/>
                  </a:lnTo>
                  <a:lnTo>
                    <a:pt x="4242" y="126"/>
                  </a:lnTo>
                  <a:lnTo>
                    <a:pt x="4194" y="132"/>
                  </a:lnTo>
                  <a:lnTo>
                    <a:pt x="4194" y="120"/>
                  </a:lnTo>
                  <a:lnTo>
                    <a:pt x="4176" y="84"/>
                  </a:lnTo>
                  <a:lnTo>
                    <a:pt x="4140" y="84"/>
                  </a:lnTo>
                  <a:lnTo>
                    <a:pt x="4122" y="90"/>
                  </a:lnTo>
                  <a:lnTo>
                    <a:pt x="4110" y="96"/>
                  </a:lnTo>
                  <a:lnTo>
                    <a:pt x="4104" y="102"/>
                  </a:lnTo>
                  <a:lnTo>
                    <a:pt x="4098" y="102"/>
                  </a:lnTo>
                  <a:lnTo>
                    <a:pt x="4020" y="108"/>
                  </a:lnTo>
                  <a:lnTo>
                    <a:pt x="4044" y="126"/>
                  </a:lnTo>
                  <a:lnTo>
                    <a:pt x="3996" y="126"/>
                  </a:lnTo>
                  <a:lnTo>
                    <a:pt x="3984" y="132"/>
                  </a:lnTo>
                  <a:lnTo>
                    <a:pt x="3972" y="132"/>
                  </a:lnTo>
                  <a:lnTo>
                    <a:pt x="3966" y="138"/>
                  </a:lnTo>
                  <a:lnTo>
                    <a:pt x="3984" y="156"/>
                  </a:lnTo>
                  <a:lnTo>
                    <a:pt x="3972" y="156"/>
                  </a:lnTo>
                  <a:lnTo>
                    <a:pt x="3936" y="150"/>
                  </a:lnTo>
                  <a:lnTo>
                    <a:pt x="3906" y="156"/>
                  </a:lnTo>
                  <a:lnTo>
                    <a:pt x="3888" y="168"/>
                  </a:lnTo>
                  <a:lnTo>
                    <a:pt x="3888" y="174"/>
                  </a:lnTo>
                  <a:lnTo>
                    <a:pt x="3894" y="180"/>
                  </a:lnTo>
                  <a:lnTo>
                    <a:pt x="3954" y="180"/>
                  </a:lnTo>
                  <a:close/>
                  <a:moveTo>
                    <a:pt x="3972" y="294"/>
                  </a:moveTo>
                  <a:lnTo>
                    <a:pt x="3954" y="300"/>
                  </a:lnTo>
                  <a:lnTo>
                    <a:pt x="3942" y="306"/>
                  </a:lnTo>
                  <a:lnTo>
                    <a:pt x="3936" y="312"/>
                  </a:lnTo>
                  <a:lnTo>
                    <a:pt x="3936" y="318"/>
                  </a:lnTo>
                  <a:lnTo>
                    <a:pt x="3966" y="324"/>
                  </a:lnTo>
                  <a:lnTo>
                    <a:pt x="3972" y="324"/>
                  </a:lnTo>
                  <a:lnTo>
                    <a:pt x="3990" y="306"/>
                  </a:lnTo>
                  <a:lnTo>
                    <a:pt x="3990" y="300"/>
                  </a:lnTo>
                  <a:lnTo>
                    <a:pt x="3984" y="294"/>
                  </a:lnTo>
                  <a:lnTo>
                    <a:pt x="3972" y="294"/>
                  </a:lnTo>
                  <a:close/>
                  <a:moveTo>
                    <a:pt x="3738" y="336"/>
                  </a:moveTo>
                  <a:lnTo>
                    <a:pt x="3726" y="336"/>
                  </a:lnTo>
                  <a:lnTo>
                    <a:pt x="3720" y="330"/>
                  </a:lnTo>
                  <a:lnTo>
                    <a:pt x="3672" y="330"/>
                  </a:lnTo>
                  <a:lnTo>
                    <a:pt x="3636" y="336"/>
                  </a:lnTo>
                  <a:lnTo>
                    <a:pt x="3624" y="342"/>
                  </a:lnTo>
                  <a:lnTo>
                    <a:pt x="3642" y="360"/>
                  </a:lnTo>
                  <a:lnTo>
                    <a:pt x="3654" y="360"/>
                  </a:lnTo>
                  <a:lnTo>
                    <a:pt x="3660" y="378"/>
                  </a:lnTo>
                  <a:lnTo>
                    <a:pt x="3768" y="378"/>
                  </a:lnTo>
                  <a:lnTo>
                    <a:pt x="3768" y="390"/>
                  </a:lnTo>
                  <a:lnTo>
                    <a:pt x="3762" y="396"/>
                  </a:lnTo>
                  <a:lnTo>
                    <a:pt x="3762" y="408"/>
                  </a:lnTo>
                  <a:lnTo>
                    <a:pt x="3708" y="450"/>
                  </a:lnTo>
                  <a:lnTo>
                    <a:pt x="3732" y="456"/>
                  </a:lnTo>
                  <a:lnTo>
                    <a:pt x="3720" y="468"/>
                  </a:lnTo>
                  <a:lnTo>
                    <a:pt x="3714" y="468"/>
                  </a:lnTo>
                  <a:lnTo>
                    <a:pt x="3708" y="474"/>
                  </a:lnTo>
                  <a:lnTo>
                    <a:pt x="3708" y="480"/>
                  </a:lnTo>
                  <a:lnTo>
                    <a:pt x="3726" y="480"/>
                  </a:lnTo>
                  <a:lnTo>
                    <a:pt x="3738" y="474"/>
                  </a:lnTo>
                  <a:lnTo>
                    <a:pt x="3744" y="474"/>
                  </a:lnTo>
                  <a:lnTo>
                    <a:pt x="3756" y="468"/>
                  </a:lnTo>
                  <a:lnTo>
                    <a:pt x="3756" y="480"/>
                  </a:lnTo>
                  <a:lnTo>
                    <a:pt x="3792" y="480"/>
                  </a:lnTo>
                  <a:lnTo>
                    <a:pt x="3810" y="474"/>
                  </a:lnTo>
                  <a:lnTo>
                    <a:pt x="3822" y="468"/>
                  </a:lnTo>
                  <a:lnTo>
                    <a:pt x="3840" y="468"/>
                  </a:lnTo>
                  <a:lnTo>
                    <a:pt x="3846" y="462"/>
                  </a:lnTo>
                  <a:lnTo>
                    <a:pt x="3852" y="462"/>
                  </a:lnTo>
                  <a:lnTo>
                    <a:pt x="3858" y="486"/>
                  </a:lnTo>
                  <a:lnTo>
                    <a:pt x="3924" y="480"/>
                  </a:lnTo>
                  <a:lnTo>
                    <a:pt x="4002" y="498"/>
                  </a:lnTo>
                  <a:lnTo>
                    <a:pt x="4098" y="486"/>
                  </a:lnTo>
                  <a:lnTo>
                    <a:pt x="4128" y="468"/>
                  </a:lnTo>
                  <a:lnTo>
                    <a:pt x="4122" y="474"/>
                  </a:lnTo>
                  <a:lnTo>
                    <a:pt x="4122" y="486"/>
                  </a:lnTo>
                  <a:lnTo>
                    <a:pt x="4260" y="486"/>
                  </a:lnTo>
                  <a:lnTo>
                    <a:pt x="4272" y="468"/>
                  </a:lnTo>
                  <a:lnTo>
                    <a:pt x="4338" y="438"/>
                  </a:lnTo>
                  <a:lnTo>
                    <a:pt x="4320" y="432"/>
                  </a:lnTo>
                  <a:lnTo>
                    <a:pt x="4320" y="420"/>
                  </a:lnTo>
                  <a:lnTo>
                    <a:pt x="4314" y="420"/>
                  </a:lnTo>
                  <a:lnTo>
                    <a:pt x="4308" y="414"/>
                  </a:lnTo>
                  <a:lnTo>
                    <a:pt x="4290" y="414"/>
                  </a:lnTo>
                  <a:lnTo>
                    <a:pt x="4278" y="408"/>
                  </a:lnTo>
                  <a:lnTo>
                    <a:pt x="4260" y="408"/>
                  </a:lnTo>
                  <a:lnTo>
                    <a:pt x="4242" y="402"/>
                  </a:lnTo>
                  <a:lnTo>
                    <a:pt x="4206" y="402"/>
                  </a:lnTo>
                  <a:lnTo>
                    <a:pt x="4164" y="414"/>
                  </a:lnTo>
                  <a:lnTo>
                    <a:pt x="4116" y="420"/>
                  </a:lnTo>
                  <a:lnTo>
                    <a:pt x="4074" y="426"/>
                  </a:lnTo>
                  <a:lnTo>
                    <a:pt x="4038" y="438"/>
                  </a:lnTo>
                  <a:lnTo>
                    <a:pt x="4026" y="438"/>
                  </a:lnTo>
                  <a:lnTo>
                    <a:pt x="4014" y="432"/>
                  </a:lnTo>
                  <a:lnTo>
                    <a:pt x="4008" y="426"/>
                  </a:lnTo>
                  <a:lnTo>
                    <a:pt x="3996" y="420"/>
                  </a:lnTo>
                  <a:lnTo>
                    <a:pt x="3984" y="420"/>
                  </a:lnTo>
                  <a:lnTo>
                    <a:pt x="3972" y="426"/>
                  </a:lnTo>
                  <a:lnTo>
                    <a:pt x="3960" y="426"/>
                  </a:lnTo>
                  <a:lnTo>
                    <a:pt x="3948" y="432"/>
                  </a:lnTo>
                  <a:lnTo>
                    <a:pt x="3942" y="438"/>
                  </a:lnTo>
                  <a:lnTo>
                    <a:pt x="3936" y="438"/>
                  </a:lnTo>
                  <a:lnTo>
                    <a:pt x="3912" y="414"/>
                  </a:lnTo>
                  <a:lnTo>
                    <a:pt x="3894" y="426"/>
                  </a:lnTo>
                  <a:lnTo>
                    <a:pt x="3864" y="420"/>
                  </a:lnTo>
                  <a:lnTo>
                    <a:pt x="3894" y="408"/>
                  </a:lnTo>
                  <a:lnTo>
                    <a:pt x="3876" y="396"/>
                  </a:lnTo>
                  <a:lnTo>
                    <a:pt x="3822" y="408"/>
                  </a:lnTo>
                  <a:lnTo>
                    <a:pt x="3858" y="396"/>
                  </a:lnTo>
                  <a:lnTo>
                    <a:pt x="3858" y="390"/>
                  </a:lnTo>
                  <a:lnTo>
                    <a:pt x="3924" y="384"/>
                  </a:lnTo>
                  <a:lnTo>
                    <a:pt x="3888" y="372"/>
                  </a:lnTo>
                  <a:lnTo>
                    <a:pt x="3870" y="372"/>
                  </a:lnTo>
                  <a:lnTo>
                    <a:pt x="3876" y="366"/>
                  </a:lnTo>
                  <a:lnTo>
                    <a:pt x="3876" y="360"/>
                  </a:lnTo>
                  <a:lnTo>
                    <a:pt x="3870" y="354"/>
                  </a:lnTo>
                  <a:lnTo>
                    <a:pt x="3840" y="354"/>
                  </a:lnTo>
                  <a:lnTo>
                    <a:pt x="3822" y="360"/>
                  </a:lnTo>
                  <a:lnTo>
                    <a:pt x="3804" y="360"/>
                  </a:lnTo>
                  <a:lnTo>
                    <a:pt x="3786" y="366"/>
                  </a:lnTo>
                  <a:lnTo>
                    <a:pt x="3774" y="354"/>
                  </a:lnTo>
                  <a:lnTo>
                    <a:pt x="3762" y="348"/>
                  </a:lnTo>
                  <a:lnTo>
                    <a:pt x="3756" y="342"/>
                  </a:lnTo>
                  <a:lnTo>
                    <a:pt x="3744" y="336"/>
                  </a:lnTo>
                  <a:lnTo>
                    <a:pt x="3738" y="336"/>
                  </a:lnTo>
                  <a:close/>
                  <a:moveTo>
                    <a:pt x="3264" y="420"/>
                  </a:moveTo>
                  <a:lnTo>
                    <a:pt x="3282" y="420"/>
                  </a:lnTo>
                  <a:lnTo>
                    <a:pt x="3300" y="426"/>
                  </a:lnTo>
                  <a:lnTo>
                    <a:pt x="3318" y="426"/>
                  </a:lnTo>
                  <a:lnTo>
                    <a:pt x="3330" y="432"/>
                  </a:lnTo>
                  <a:lnTo>
                    <a:pt x="3342" y="432"/>
                  </a:lnTo>
                  <a:lnTo>
                    <a:pt x="3330" y="444"/>
                  </a:lnTo>
                  <a:lnTo>
                    <a:pt x="3324" y="444"/>
                  </a:lnTo>
                  <a:lnTo>
                    <a:pt x="3324" y="456"/>
                  </a:lnTo>
                  <a:lnTo>
                    <a:pt x="3438" y="456"/>
                  </a:lnTo>
                  <a:lnTo>
                    <a:pt x="3462" y="444"/>
                  </a:lnTo>
                  <a:lnTo>
                    <a:pt x="3462" y="432"/>
                  </a:lnTo>
                  <a:lnTo>
                    <a:pt x="3468" y="426"/>
                  </a:lnTo>
                  <a:lnTo>
                    <a:pt x="3480" y="426"/>
                  </a:lnTo>
                  <a:lnTo>
                    <a:pt x="3492" y="420"/>
                  </a:lnTo>
                  <a:lnTo>
                    <a:pt x="3504" y="420"/>
                  </a:lnTo>
                  <a:lnTo>
                    <a:pt x="3510" y="414"/>
                  </a:lnTo>
                  <a:lnTo>
                    <a:pt x="3510" y="408"/>
                  </a:lnTo>
                  <a:lnTo>
                    <a:pt x="3522" y="396"/>
                  </a:lnTo>
                  <a:lnTo>
                    <a:pt x="3534" y="390"/>
                  </a:lnTo>
                  <a:lnTo>
                    <a:pt x="3540" y="384"/>
                  </a:lnTo>
                  <a:lnTo>
                    <a:pt x="3552" y="378"/>
                  </a:lnTo>
                  <a:lnTo>
                    <a:pt x="3552" y="372"/>
                  </a:lnTo>
                  <a:lnTo>
                    <a:pt x="3546" y="366"/>
                  </a:lnTo>
                  <a:lnTo>
                    <a:pt x="3534" y="360"/>
                  </a:lnTo>
                  <a:lnTo>
                    <a:pt x="3510" y="360"/>
                  </a:lnTo>
                  <a:lnTo>
                    <a:pt x="3504" y="366"/>
                  </a:lnTo>
                  <a:lnTo>
                    <a:pt x="3492" y="366"/>
                  </a:lnTo>
                  <a:lnTo>
                    <a:pt x="3486" y="360"/>
                  </a:lnTo>
                  <a:lnTo>
                    <a:pt x="3474" y="360"/>
                  </a:lnTo>
                  <a:lnTo>
                    <a:pt x="3462" y="354"/>
                  </a:lnTo>
                  <a:lnTo>
                    <a:pt x="3450" y="354"/>
                  </a:lnTo>
                  <a:lnTo>
                    <a:pt x="3432" y="348"/>
                  </a:lnTo>
                  <a:lnTo>
                    <a:pt x="3426" y="354"/>
                  </a:lnTo>
                  <a:lnTo>
                    <a:pt x="3420" y="354"/>
                  </a:lnTo>
                  <a:lnTo>
                    <a:pt x="3414" y="366"/>
                  </a:lnTo>
                  <a:lnTo>
                    <a:pt x="3414" y="396"/>
                  </a:lnTo>
                  <a:lnTo>
                    <a:pt x="3396" y="378"/>
                  </a:lnTo>
                  <a:lnTo>
                    <a:pt x="3384" y="372"/>
                  </a:lnTo>
                  <a:lnTo>
                    <a:pt x="3366" y="372"/>
                  </a:lnTo>
                  <a:lnTo>
                    <a:pt x="3354" y="384"/>
                  </a:lnTo>
                  <a:lnTo>
                    <a:pt x="3348" y="396"/>
                  </a:lnTo>
                  <a:lnTo>
                    <a:pt x="3330" y="414"/>
                  </a:lnTo>
                  <a:lnTo>
                    <a:pt x="3324" y="414"/>
                  </a:lnTo>
                  <a:lnTo>
                    <a:pt x="3300" y="366"/>
                  </a:lnTo>
                  <a:lnTo>
                    <a:pt x="3288" y="360"/>
                  </a:lnTo>
                  <a:lnTo>
                    <a:pt x="3258" y="360"/>
                  </a:lnTo>
                  <a:lnTo>
                    <a:pt x="3246" y="366"/>
                  </a:lnTo>
                  <a:lnTo>
                    <a:pt x="3240" y="372"/>
                  </a:lnTo>
                  <a:lnTo>
                    <a:pt x="3240" y="396"/>
                  </a:lnTo>
                  <a:lnTo>
                    <a:pt x="3246" y="408"/>
                  </a:lnTo>
                  <a:lnTo>
                    <a:pt x="3258" y="414"/>
                  </a:lnTo>
                  <a:lnTo>
                    <a:pt x="3264" y="420"/>
                  </a:lnTo>
                  <a:close/>
                  <a:moveTo>
                    <a:pt x="3720" y="288"/>
                  </a:moveTo>
                  <a:lnTo>
                    <a:pt x="3726" y="288"/>
                  </a:lnTo>
                  <a:lnTo>
                    <a:pt x="3732" y="294"/>
                  </a:lnTo>
                  <a:lnTo>
                    <a:pt x="3738" y="306"/>
                  </a:lnTo>
                  <a:lnTo>
                    <a:pt x="3768" y="306"/>
                  </a:lnTo>
                  <a:lnTo>
                    <a:pt x="3780" y="300"/>
                  </a:lnTo>
                  <a:lnTo>
                    <a:pt x="3834" y="300"/>
                  </a:lnTo>
                  <a:lnTo>
                    <a:pt x="3834" y="294"/>
                  </a:lnTo>
                  <a:lnTo>
                    <a:pt x="3828" y="294"/>
                  </a:lnTo>
                  <a:lnTo>
                    <a:pt x="3822" y="288"/>
                  </a:lnTo>
                  <a:lnTo>
                    <a:pt x="3810" y="288"/>
                  </a:lnTo>
                  <a:lnTo>
                    <a:pt x="3804" y="282"/>
                  </a:lnTo>
                  <a:lnTo>
                    <a:pt x="3792" y="282"/>
                  </a:lnTo>
                  <a:lnTo>
                    <a:pt x="3804" y="270"/>
                  </a:lnTo>
                  <a:lnTo>
                    <a:pt x="3816" y="264"/>
                  </a:lnTo>
                  <a:lnTo>
                    <a:pt x="3822" y="264"/>
                  </a:lnTo>
                  <a:lnTo>
                    <a:pt x="3828" y="258"/>
                  </a:lnTo>
                  <a:lnTo>
                    <a:pt x="3822" y="258"/>
                  </a:lnTo>
                  <a:lnTo>
                    <a:pt x="3810" y="252"/>
                  </a:lnTo>
                  <a:lnTo>
                    <a:pt x="3738" y="228"/>
                  </a:lnTo>
                  <a:lnTo>
                    <a:pt x="3732" y="228"/>
                  </a:lnTo>
                  <a:lnTo>
                    <a:pt x="3726" y="234"/>
                  </a:lnTo>
                  <a:lnTo>
                    <a:pt x="3714" y="240"/>
                  </a:lnTo>
                  <a:lnTo>
                    <a:pt x="3702" y="240"/>
                  </a:lnTo>
                  <a:lnTo>
                    <a:pt x="3690" y="252"/>
                  </a:lnTo>
                  <a:lnTo>
                    <a:pt x="3690" y="258"/>
                  </a:lnTo>
                  <a:lnTo>
                    <a:pt x="3696" y="264"/>
                  </a:lnTo>
                  <a:lnTo>
                    <a:pt x="3702" y="276"/>
                  </a:lnTo>
                  <a:lnTo>
                    <a:pt x="3714" y="282"/>
                  </a:lnTo>
                  <a:lnTo>
                    <a:pt x="3720" y="288"/>
                  </a:lnTo>
                  <a:close/>
                  <a:moveTo>
                    <a:pt x="3288" y="504"/>
                  </a:moveTo>
                  <a:lnTo>
                    <a:pt x="3270" y="504"/>
                  </a:lnTo>
                  <a:lnTo>
                    <a:pt x="3234" y="510"/>
                  </a:lnTo>
                  <a:lnTo>
                    <a:pt x="3186" y="516"/>
                  </a:lnTo>
                  <a:lnTo>
                    <a:pt x="3144" y="528"/>
                  </a:lnTo>
                  <a:lnTo>
                    <a:pt x="3132" y="534"/>
                  </a:lnTo>
                  <a:lnTo>
                    <a:pt x="3126" y="540"/>
                  </a:lnTo>
                  <a:lnTo>
                    <a:pt x="3132" y="540"/>
                  </a:lnTo>
                  <a:lnTo>
                    <a:pt x="3150" y="558"/>
                  </a:lnTo>
                  <a:lnTo>
                    <a:pt x="3156" y="570"/>
                  </a:lnTo>
                  <a:lnTo>
                    <a:pt x="3156" y="576"/>
                  </a:lnTo>
                  <a:lnTo>
                    <a:pt x="3138" y="582"/>
                  </a:lnTo>
                  <a:lnTo>
                    <a:pt x="3120" y="570"/>
                  </a:lnTo>
                  <a:lnTo>
                    <a:pt x="3090" y="564"/>
                  </a:lnTo>
                  <a:lnTo>
                    <a:pt x="3048" y="570"/>
                  </a:lnTo>
                  <a:lnTo>
                    <a:pt x="3066" y="606"/>
                  </a:lnTo>
                  <a:lnTo>
                    <a:pt x="3072" y="612"/>
                  </a:lnTo>
                  <a:lnTo>
                    <a:pt x="3084" y="618"/>
                  </a:lnTo>
                  <a:lnTo>
                    <a:pt x="3102" y="624"/>
                  </a:lnTo>
                  <a:lnTo>
                    <a:pt x="3114" y="630"/>
                  </a:lnTo>
                  <a:lnTo>
                    <a:pt x="3120" y="642"/>
                  </a:lnTo>
                  <a:lnTo>
                    <a:pt x="3120" y="654"/>
                  </a:lnTo>
                  <a:lnTo>
                    <a:pt x="3126" y="666"/>
                  </a:lnTo>
                  <a:lnTo>
                    <a:pt x="3126" y="678"/>
                  </a:lnTo>
                  <a:lnTo>
                    <a:pt x="3144" y="678"/>
                  </a:lnTo>
                  <a:lnTo>
                    <a:pt x="3228" y="666"/>
                  </a:lnTo>
                  <a:lnTo>
                    <a:pt x="3264" y="660"/>
                  </a:lnTo>
                  <a:lnTo>
                    <a:pt x="3276" y="654"/>
                  </a:lnTo>
                  <a:lnTo>
                    <a:pt x="3282" y="642"/>
                  </a:lnTo>
                  <a:lnTo>
                    <a:pt x="3288" y="624"/>
                  </a:lnTo>
                  <a:lnTo>
                    <a:pt x="3300" y="600"/>
                  </a:lnTo>
                  <a:lnTo>
                    <a:pt x="3300" y="588"/>
                  </a:lnTo>
                  <a:lnTo>
                    <a:pt x="3228" y="576"/>
                  </a:lnTo>
                  <a:lnTo>
                    <a:pt x="3240" y="570"/>
                  </a:lnTo>
                  <a:lnTo>
                    <a:pt x="3348" y="534"/>
                  </a:lnTo>
                  <a:lnTo>
                    <a:pt x="3360" y="528"/>
                  </a:lnTo>
                  <a:lnTo>
                    <a:pt x="3354" y="522"/>
                  </a:lnTo>
                  <a:lnTo>
                    <a:pt x="3342" y="516"/>
                  </a:lnTo>
                  <a:lnTo>
                    <a:pt x="3324" y="510"/>
                  </a:lnTo>
                  <a:lnTo>
                    <a:pt x="3312" y="510"/>
                  </a:lnTo>
                  <a:lnTo>
                    <a:pt x="3300" y="504"/>
                  </a:lnTo>
                  <a:lnTo>
                    <a:pt x="3288" y="504"/>
                  </a:lnTo>
                  <a:close/>
                  <a:moveTo>
                    <a:pt x="2898" y="744"/>
                  </a:moveTo>
                  <a:lnTo>
                    <a:pt x="2880" y="738"/>
                  </a:lnTo>
                  <a:lnTo>
                    <a:pt x="2796" y="738"/>
                  </a:lnTo>
                  <a:lnTo>
                    <a:pt x="2874" y="696"/>
                  </a:lnTo>
                  <a:lnTo>
                    <a:pt x="2880" y="684"/>
                  </a:lnTo>
                  <a:lnTo>
                    <a:pt x="2886" y="654"/>
                  </a:lnTo>
                  <a:lnTo>
                    <a:pt x="2898" y="624"/>
                  </a:lnTo>
                  <a:lnTo>
                    <a:pt x="2898" y="588"/>
                  </a:lnTo>
                  <a:lnTo>
                    <a:pt x="2880" y="570"/>
                  </a:lnTo>
                  <a:lnTo>
                    <a:pt x="2850" y="570"/>
                  </a:lnTo>
                  <a:lnTo>
                    <a:pt x="2814" y="576"/>
                  </a:lnTo>
                  <a:lnTo>
                    <a:pt x="2796" y="582"/>
                  </a:lnTo>
                  <a:lnTo>
                    <a:pt x="2784" y="588"/>
                  </a:lnTo>
                  <a:lnTo>
                    <a:pt x="2784" y="594"/>
                  </a:lnTo>
                  <a:lnTo>
                    <a:pt x="2766" y="612"/>
                  </a:lnTo>
                  <a:lnTo>
                    <a:pt x="2760" y="630"/>
                  </a:lnTo>
                  <a:lnTo>
                    <a:pt x="2736" y="654"/>
                  </a:lnTo>
                  <a:lnTo>
                    <a:pt x="2718" y="666"/>
                  </a:lnTo>
                  <a:lnTo>
                    <a:pt x="2706" y="672"/>
                  </a:lnTo>
                  <a:lnTo>
                    <a:pt x="2700" y="672"/>
                  </a:lnTo>
                  <a:lnTo>
                    <a:pt x="2694" y="666"/>
                  </a:lnTo>
                  <a:lnTo>
                    <a:pt x="2694" y="660"/>
                  </a:lnTo>
                  <a:lnTo>
                    <a:pt x="2700" y="654"/>
                  </a:lnTo>
                  <a:lnTo>
                    <a:pt x="2706" y="642"/>
                  </a:lnTo>
                  <a:lnTo>
                    <a:pt x="2712" y="636"/>
                  </a:lnTo>
                  <a:lnTo>
                    <a:pt x="2718" y="624"/>
                  </a:lnTo>
                  <a:lnTo>
                    <a:pt x="2718" y="612"/>
                  </a:lnTo>
                  <a:lnTo>
                    <a:pt x="2724" y="606"/>
                  </a:lnTo>
                  <a:lnTo>
                    <a:pt x="2724" y="600"/>
                  </a:lnTo>
                  <a:lnTo>
                    <a:pt x="2706" y="594"/>
                  </a:lnTo>
                  <a:lnTo>
                    <a:pt x="2676" y="588"/>
                  </a:lnTo>
                  <a:lnTo>
                    <a:pt x="2628" y="588"/>
                  </a:lnTo>
                  <a:lnTo>
                    <a:pt x="2622" y="606"/>
                  </a:lnTo>
                  <a:lnTo>
                    <a:pt x="2610" y="612"/>
                  </a:lnTo>
                  <a:lnTo>
                    <a:pt x="2586" y="618"/>
                  </a:lnTo>
                  <a:lnTo>
                    <a:pt x="2550" y="624"/>
                  </a:lnTo>
                  <a:lnTo>
                    <a:pt x="2508" y="630"/>
                  </a:lnTo>
                  <a:lnTo>
                    <a:pt x="2490" y="630"/>
                  </a:lnTo>
                  <a:lnTo>
                    <a:pt x="2496" y="624"/>
                  </a:lnTo>
                  <a:lnTo>
                    <a:pt x="2508" y="618"/>
                  </a:lnTo>
                  <a:lnTo>
                    <a:pt x="2520" y="618"/>
                  </a:lnTo>
                  <a:lnTo>
                    <a:pt x="2538" y="612"/>
                  </a:lnTo>
                  <a:lnTo>
                    <a:pt x="2550" y="606"/>
                  </a:lnTo>
                  <a:lnTo>
                    <a:pt x="2586" y="594"/>
                  </a:lnTo>
                  <a:lnTo>
                    <a:pt x="2598" y="588"/>
                  </a:lnTo>
                  <a:lnTo>
                    <a:pt x="2604" y="588"/>
                  </a:lnTo>
                  <a:lnTo>
                    <a:pt x="2604" y="582"/>
                  </a:lnTo>
                  <a:lnTo>
                    <a:pt x="2592" y="576"/>
                  </a:lnTo>
                  <a:lnTo>
                    <a:pt x="2556" y="576"/>
                  </a:lnTo>
                  <a:lnTo>
                    <a:pt x="2496" y="594"/>
                  </a:lnTo>
                  <a:lnTo>
                    <a:pt x="2460" y="600"/>
                  </a:lnTo>
                  <a:lnTo>
                    <a:pt x="2466" y="594"/>
                  </a:lnTo>
                  <a:lnTo>
                    <a:pt x="2478" y="588"/>
                  </a:lnTo>
                  <a:lnTo>
                    <a:pt x="2490" y="576"/>
                  </a:lnTo>
                  <a:lnTo>
                    <a:pt x="2502" y="570"/>
                  </a:lnTo>
                  <a:lnTo>
                    <a:pt x="2514" y="558"/>
                  </a:lnTo>
                  <a:lnTo>
                    <a:pt x="2508" y="558"/>
                  </a:lnTo>
                  <a:lnTo>
                    <a:pt x="2508" y="552"/>
                  </a:lnTo>
                  <a:lnTo>
                    <a:pt x="2496" y="552"/>
                  </a:lnTo>
                  <a:lnTo>
                    <a:pt x="2346" y="600"/>
                  </a:lnTo>
                  <a:lnTo>
                    <a:pt x="2328" y="600"/>
                  </a:lnTo>
                  <a:lnTo>
                    <a:pt x="2244" y="624"/>
                  </a:lnTo>
                  <a:lnTo>
                    <a:pt x="2250" y="642"/>
                  </a:lnTo>
                  <a:lnTo>
                    <a:pt x="2190" y="660"/>
                  </a:lnTo>
                  <a:lnTo>
                    <a:pt x="2172" y="678"/>
                  </a:lnTo>
                  <a:lnTo>
                    <a:pt x="2202" y="690"/>
                  </a:lnTo>
                  <a:lnTo>
                    <a:pt x="2208" y="684"/>
                  </a:lnTo>
                  <a:lnTo>
                    <a:pt x="2220" y="678"/>
                  </a:lnTo>
                  <a:lnTo>
                    <a:pt x="2238" y="678"/>
                  </a:lnTo>
                  <a:lnTo>
                    <a:pt x="2244" y="684"/>
                  </a:lnTo>
                  <a:lnTo>
                    <a:pt x="2244" y="690"/>
                  </a:lnTo>
                  <a:lnTo>
                    <a:pt x="2238" y="696"/>
                  </a:lnTo>
                  <a:lnTo>
                    <a:pt x="2226" y="696"/>
                  </a:lnTo>
                  <a:lnTo>
                    <a:pt x="2208" y="702"/>
                  </a:lnTo>
                  <a:lnTo>
                    <a:pt x="2196" y="702"/>
                  </a:lnTo>
                  <a:lnTo>
                    <a:pt x="2160" y="720"/>
                  </a:lnTo>
                  <a:lnTo>
                    <a:pt x="2166" y="732"/>
                  </a:lnTo>
                  <a:lnTo>
                    <a:pt x="2196" y="732"/>
                  </a:lnTo>
                  <a:lnTo>
                    <a:pt x="2238" y="738"/>
                  </a:lnTo>
                  <a:lnTo>
                    <a:pt x="2322" y="738"/>
                  </a:lnTo>
                  <a:lnTo>
                    <a:pt x="2352" y="744"/>
                  </a:lnTo>
                  <a:lnTo>
                    <a:pt x="2352" y="750"/>
                  </a:lnTo>
                  <a:lnTo>
                    <a:pt x="2322" y="762"/>
                  </a:lnTo>
                  <a:lnTo>
                    <a:pt x="2280" y="762"/>
                  </a:lnTo>
                  <a:lnTo>
                    <a:pt x="2172" y="774"/>
                  </a:lnTo>
                  <a:lnTo>
                    <a:pt x="2136" y="774"/>
                  </a:lnTo>
                  <a:lnTo>
                    <a:pt x="2112" y="786"/>
                  </a:lnTo>
                  <a:lnTo>
                    <a:pt x="2106" y="792"/>
                  </a:lnTo>
                  <a:lnTo>
                    <a:pt x="2118" y="804"/>
                  </a:lnTo>
                  <a:lnTo>
                    <a:pt x="2130" y="810"/>
                  </a:lnTo>
                  <a:lnTo>
                    <a:pt x="2148" y="810"/>
                  </a:lnTo>
                  <a:lnTo>
                    <a:pt x="2160" y="816"/>
                  </a:lnTo>
                  <a:lnTo>
                    <a:pt x="2178" y="822"/>
                  </a:lnTo>
                  <a:lnTo>
                    <a:pt x="2190" y="828"/>
                  </a:lnTo>
                  <a:lnTo>
                    <a:pt x="2190" y="834"/>
                  </a:lnTo>
                  <a:lnTo>
                    <a:pt x="2184" y="840"/>
                  </a:lnTo>
                  <a:lnTo>
                    <a:pt x="2172" y="840"/>
                  </a:lnTo>
                  <a:lnTo>
                    <a:pt x="2154" y="858"/>
                  </a:lnTo>
                  <a:lnTo>
                    <a:pt x="2166" y="870"/>
                  </a:lnTo>
                  <a:lnTo>
                    <a:pt x="2322" y="870"/>
                  </a:lnTo>
                  <a:lnTo>
                    <a:pt x="2370" y="864"/>
                  </a:lnTo>
                  <a:lnTo>
                    <a:pt x="2436" y="858"/>
                  </a:lnTo>
                  <a:lnTo>
                    <a:pt x="2508" y="846"/>
                  </a:lnTo>
                  <a:lnTo>
                    <a:pt x="2574" y="840"/>
                  </a:lnTo>
                  <a:lnTo>
                    <a:pt x="2616" y="828"/>
                  </a:lnTo>
                  <a:lnTo>
                    <a:pt x="2652" y="828"/>
                  </a:lnTo>
                  <a:lnTo>
                    <a:pt x="2736" y="864"/>
                  </a:lnTo>
                  <a:lnTo>
                    <a:pt x="2778" y="876"/>
                  </a:lnTo>
                  <a:lnTo>
                    <a:pt x="2796" y="876"/>
                  </a:lnTo>
                  <a:lnTo>
                    <a:pt x="2814" y="870"/>
                  </a:lnTo>
                  <a:lnTo>
                    <a:pt x="2832" y="852"/>
                  </a:lnTo>
                  <a:lnTo>
                    <a:pt x="2838" y="840"/>
                  </a:lnTo>
                  <a:lnTo>
                    <a:pt x="2844" y="834"/>
                  </a:lnTo>
                  <a:lnTo>
                    <a:pt x="2844" y="822"/>
                  </a:lnTo>
                  <a:lnTo>
                    <a:pt x="2766" y="822"/>
                  </a:lnTo>
                  <a:lnTo>
                    <a:pt x="2802" y="798"/>
                  </a:lnTo>
                  <a:lnTo>
                    <a:pt x="2850" y="798"/>
                  </a:lnTo>
                  <a:lnTo>
                    <a:pt x="2898" y="792"/>
                  </a:lnTo>
                  <a:lnTo>
                    <a:pt x="2910" y="786"/>
                  </a:lnTo>
                  <a:lnTo>
                    <a:pt x="2916" y="786"/>
                  </a:lnTo>
                  <a:lnTo>
                    <a:pt x="2922" y="780"/>
                  </a:lnTo>
                  <a:lnTo>
                    <a:pt x="2916" y="768"/>
                  </a:lnTo>
                  <a:lnTo>
                    <a:pt x="2898" y="750"/>
                  </a:lnTo>
                  <a:lnTo>
                    <a:pt x="2898" y="744"/>
                  </a:lnTo>
                  <a:close/>
                  <a:moveTo>
                    <a:pt x="2868" y="882"/>
                  </a:moveTo>
                  <a:lnTo>
                    <a:pt x="2886" y="882"/>
                  </a:lnTo>
                  <a:lnTo>
                    <a:pt x="2904" y="876"/>
                  </a:lnTo>
                  <a:lnTo>
                    <a:pt x="2910" y="870"/>
                  </a:lnTo>
                  <a:lnTo>
                    <a:pt x="2910" y="864"/>
                  </a:lnTo>
                  <a:lnTo>
                    <a:pt x="2904" y="858"/>
                  </a:lnTo>
                  <a:lnTo>
                    <a:pt x="2880" y="858"/>
                  </a:lnTo>
                  <a:lnTo>
                    <a:pt x="2868" y="870"/>
                  </a:lnTo>
                  <a:lnTo>
                    <a:pt x="2868" y="882"/>
                  </a:lnTo>
                  <a:close/>
                  <a:moveTo>
                    <a:pt x="3276" y="330"/>
                  </a:moveTo>
                  <a:lnTo>
                    <a:pt x="3288" y="330"/>
                  </a:lnTo>
                  <a:lnTo>
                    <a:pt x="3294" y="324"/>
                  </a:lnTo>
                  <a:lnTo>
                    <a:pt x="3300" y="312"/>
                  </a:lnTo>
                  <a:lnTo>
                    <a:pt x="3300" y="306"/>
                  </a:lnTo>
                  <a:lnTo>
                    <a:pt x="3294" y="294"/>
                  </a:lnTo>
                  <a:lnTo>
                    <a:pt x="3288" y="288"/>
                  </a:lnTo>
                  <a:lnTo>
                    <a:pt x="3276" y="288"/>
                  </a:lnTo>
                  <a:lnTo>
                    <a:pt x="3270" y="300"/>
                  </a:lnTo>
                  <a:lnTo>
                    <a:pt x="3264" y="306"/>
                  </a:lnTo>
                  <a:lnTo>
                    <a:pt x="3264" y="324"/>
                  </a:lnTo>
                  <a:lnTo>
                    <a:pt x="3270" y="330"/>
                  </a:lnTo>
                  <a:lnTo>
                    <a:pt x="3276" y="330"/>
                  </a:lnTo>
                  <a:close/>
                  <a:moveTo>
                    <a:pt x="3462" y="228"/>
                  </a:moveTo>
                  <a:lnTo>
                    <a:pt x="3450" y="240"/>
                  </a:lnTo>
                  <a:lnTo>
                    <a:pt x="3450" y="252"/>
                  </a:lnTo>
                  <a:lnTo>
                    <a:pt x="3456" y="258"/>
                  </a:lnTo>
                  <a:lnTo>
                    <a:pt x="3528" y="258"/>
                  </a:lnTo>
                  <a:lnTo>
                    <a:pt x="3546" y="276"/>
                  </a:lnTo>
                  <a:lnTo>
                    <a:pt x="3558" y="282"/>
                  </a:lnTo>
                  <a:lnTo>
                    <a:pt x="3588" y="282"/>
                  </a:lnTo>
                  <a:lnTo>
                    <a:pt x="3612" y="270"/>
                  </a:lnTo>
                  <a:lnTo>
                    <a:pt x="3618" y="264"/>
                  </a:lnTo>
                  <a:lnTo>
                    <a:pt x="3606" y="252"/>
                  </a:lnTo>
                  <a:lnTo>
                    <a:pt x="3636" y="246"/>
                  </a:lnTo>
                  <a:lnTo>
                    <a:pt x="3594" y="210"/>
                  </a:lnTo>
                  <a:lnTo>
                    <a:pt x="3552" y="216"/>
                  </a:lnTo>
                  <a:lnTo>
                    <a:pt x="3534" y="198"/>
                  </a:lnTo>
                  <a:lnTo>
                    <a:pt x="3450" y="198"/>
                  </a:lnTo>
                  <a:lnTo>
                    <a:pt x="3438" y="204"/>
                  </a:lnTo>
                  <a:lnTo>
                    <a:pt x="3426" y="204"/>
                  </a:lnTo>
                  <a:lnTo>
                    <a:pt x="3420" y="210"/>
                  </a:lnTo>
                  <a:lnTo>
                    <a:pt x="3438" y="228"/>
                  </a:lnTo>
                  <a:lnTo>
                    <a:pt x="3462" y="228"/>
                  </a:lnTo>
                  <a:close/>
                  <a:moveTo>
                    <a:pt x="3432" y="1302"/>
                  </a:moveTo>
                  <a:lnTo>
                    <a:pt x="3408" y="1326"/>
                  </a:lnTo>
                  <a:lnTo>
                    <a:pt x="3408" y="1344"/>
                  </a:lnTo>
                  <a:lnTo>
                    <a:pt x="3438" y="1344"/>
                  </a:lnTo>
                  <a:lnTo>
                    <a:pt x="3462" y="1332"/>
                  </a:lnTo>
                  <a:lnTo>
                    <a:pt x="3468" y="1332"/>
                  </a:lnTo>
                  <a:lnTo>
                    <a:pt x="3480" y="1326"/>
                  </a:lnTo>
                  <a:lnTo>
                    <a:pt x="3486" y="1326"/>
                  </a:lnTo>
                  <a:lnTo>
                    <a:pt x="3504" y="1308"/>
                  </a:lnTo>
                  <a:lnTo>
                    <a:pt x="3516" y="1290"/>
                  </a:lnTo>
                  <a:lnTo>
                    <a:pt x="3516" y="1266"/>
                  </a:lnTo>
                  <a:lnTo>
                    <a:pt x="3510" y="1260"/>
                  </a:lnTo>
                  <a:lnTo>
                    <a:pt x="3498" y="1260"/>
                  </a:lnTo>
                  <a:lnTo>
                    <a:pt x="3480" y="1266"/>
                  </a:lnTo>
                  <a:lnTo>
                    <a:pt x="3432" y="1302"/>
                  </a:lnTo>
                  <a:close/>
                  <a:moveTo>
                    <a:pt x="4416" y="1392"/>
                  </a:moveTo>
                  <a:lnTo>
                    <a:pt x="4428" y="1380"/>
                  </a:lnTo>
                  <a:lnTo>
                    <a:pt x="4428" y="1374"/>
                  </a:lnTo>
                  <a:lnTo>
                    <a:pt x="4386" y="1374"/>
                  </a:lnTo>
                  <a:lnTo>
                    <a:pt x="4386" y="1380"/>
                  </a:lnTo>
                  <a:lnTo>
                    <a:pt x="4404" y="1398"/>
                  </a:lnTo>
                  <a:lnTo>
                    <a:pt x="4416" y="1392"/>
                  </a:lnTo>
                  <a:close/>
                  <a:moveTo>
                    <a:pt x="3120" y="2034"/>
                  </a:moveTo>
                  <a:lnTo>
                    <a:pt x="3132" y="2034"/>
                  </a:lnTo>
                  <a:lnTo>
                    <a:pt x="3138" y="2028"/>
                  </a:lnTo>
                  <a:lnTo>
                    <a:pt x="3132" y="2022"/>
                  </a:lnTo>
                  <a:lnTo>
                    <a:pt x="3120" y="2016"/>
                  </a:lnTo>
                  <a:lnTo>
                    <a:pt x="3114" y="2010"/>
                  </a:lnTo>
                  <a:lnTo>
                    <a:pt x="3108" y="2010"/>
                  </a:lnTo>
                  <a:lnTo>
                    <a:pt x="3090" y="2016"/>
                  </a:lnTo>
                  <a:lnTo>
                    <a:pt x="3078" y="2022"/>
                  </a:lnTo>
                  <a:lnTo>
                    <a:pt x="3072" y="2022"/>
                  </a:lnTo>
                  <a:lnTo>
                    <a:pt x="3072" y="2028"/>
                  </a:lnTo>
                  <a:lnTo>
                    <a:pt x="3078" y="2034"/>
                  </a:lnTo>
                  <a:lnTo>
                    <a:pt x="3120" y="2034"/>
                  </a:lnTo>
                  <a:close/>
                  <a:moveTo>
                    <a:pt x="4758" y="996"/>
                  </a:moveTo>
                  <a:lnTo>
                    <a:pt x="4746" y="996"/>
                  </a:lnTo>
                  <a:lnTo>
                    <a:pt x="4734" y="984"/>
                  </a:lnTo>
                  <a:lnTo>
                    <a:pt x="4704" y="1008"/>
                  </a:lnTo>
                  <a:lnTo>
                    <a:pt x="4704" y="978"/>
                  </a:lnTo>
                  <a:lnTo>
                    <a:pt x="4662" y="978"/>
                  </a:lnTo>
                  <a:lnTo>
                    <a:pt x="4668" y="978"/>
                  </a:lnTo>
                  <a:lnTo>
                    <a:pt x="4674" y="972"/>
                  </a:lnTo>
                  <a:lnTo>
                    <a:pt x="4686" y="972"/>
                  </a:lnTo>
                  <a:lnTo>
                    <a:pt x="4698" y="966"/>
                  </a:lnTo>
                  <a:lnTo>
                    <a:pt x="4704" y="954"/>
                  </a:lnTo>
                  <a:lnTo>
                    <a:pt x="4704" y="948"/>
                  </a:lnTo>
                  <a:lnTo>
                    <a:pt x="4698" y="942"/>
                  </a:lnTo>
                  <a:lnTo>
                    <a:pt x="4680" y="942"/>
                  </a:lnTo>
                  <a:lnTo>
                    <a:pt x="4668" y="936"/>
                  </a:lnTo>
                  <a:lnTo>
                    <a:pt x="4650" y="936"/>
                  </a:lnTo>
                  <a:lnTo>
                    <a:pt x="4632" y="930"/>
                  </a:lnTo>
                  <a:lnTo>
                    <a:pt x="4620" y="930"/>
                  </a:lnTo>
                  <a:lnTo>
                    <a:pt x="4614" y="918"/>
                  </a:lnTo>
                  <a:lnTo>
                    <a:pt x="4566" y="912"/>
                  </a:lnTo>
                  <a:lnTo>
                    <a:pt x="4500" y="870"/>
                  </a:lnTo>
                  <a:lnTo>
                    <a:pt x="4566" y="864"/>
                  </a:lnTo>
                  <a:lnTo>
                    <a:pt x="4536" y="840"/>
                  </a:lnTo>
                  <a:lnTo>
                    <a:pt x="4542" y="840"/>
                  </a:lnTo>
                  <a:lnTo>
                    <a:pt x="4548" y="834"/>
                  </a:lnTo>
                  <a:lnTo>
                    <a:pt x="4584" y="834"/>
                  </a:lnTo>
                  <a:lnTo>
                    <a:pt x="4596" y="840"/>
                  </a:lnTo>
                  <a:lnTo>
                    <a:pt x="4638" y="840"/>
                  </a:lnTo>
                  <a:lnTo>
                    <a:pt x="4638" y="834"/>
                  </a:lnTo>
                  <a:lnTo>
                    <a:pt x="4632" y="828"/>
                  </a:lnTo>
                  <a:lnTo>
                    <a:pt x="4614" y="822"/>
                  </a:lnTo>
                  <a:lnTo>
                    <a:pt x="4596" y="822"/>
                  </a:lnTo>
                  <a:lnTo>
                    <a:pt x="4578" y="816"/>
                  </a:lnTo>
                  <a:lnTo>
                    <a:pt x="4518" y="816"/>
                  </a:lnTo>
                  <a:lnTo>
                    <a:pt x="4536" y="816"/>
                  </a:lnTo>
                  <a:lnTo>
                    <a:pt x="4620" y="804"/>
                  </a:lnTo>
                  <a:lnTo>
                    <a:pt x="4638" y="798"/>
                  </a:lnTo>
                  <a:lnTo>
                    <a:pt x="4638" y="792"/>
                  </a:lnTo>
                  <a:lnTo>
                    <a:pt x="4632" y="792"/>
                  </a:lnTo>
                  <a:lnTo>
                    <a:pt x="4626" y="786"/>
                  </a:lnTo>
                  <a:lnTo>
                    <a:pt x="4608" y="786"/>
                  </a:lnTo>
                  <a:lnTo>
                    <a:pt x="4500" y="798"/>
                  </a:lnTo>
                  <a:lnTo>
                    <a:pt x="4560" y="762"/>
                  </a:lnTo>
                  <a:lnTo>
                    <a:pt x="4620" y="762"/>
                  </a:lnTo>
                  <a:lnTo>
                    <a:pt x="4626" y="756"/>
                  </a:lnTo>
                  <a:lnTo>
                    <a:pt x="4620" y="750"/>
                  </a:lnTo>
                  <a:lnTo>
                    <a:pt x="4584" y="738"/>
                  </a:lnTo>
                  <a:lnTo>
                    <a:pt x="4572" y="732"/>
                  </a:lnTo>
                  <a:lnTo>
                    <a:pt x="4554" y="732"/>
                  </a:lnTo>
                  <a:lnTo>
                    <a:pt x="4518" y="750"/>
                  </a:lnTo>
                  <a:lnTo>
                    <a:pt x="4500" y="744"/>
                  </a:lnTo>
                  <a:lnTo>
                    <a:pt x="4458" y="774"/>
                  </a:lnTo>
                  <a:lnTo>
                    <a:pt x="4464" y="756"/>
                  </a:lnTo>
                  <a:lnTo>
                    <a:pt x="4440" y="774"/>
                  </a:lnTo>
                  <a:lnTo>
                    <a:pt x="4464" y="744"/>
                  </a:lnTo>
                  <a:lnTo>
                    <a:pt x="4500" y="744"/>
                  </a:lnTo>
                  <a:lnTo>
                    <a:pt x="4506" y="738"/>
                  </a:lnTo>
                  <a:lnTo>
                    <a:pt x="4518" y="714"/>
                  </a:lnTo>
                  <a:lnTo>
                    <a:pt x="4518" y="708"/>
                  </a:lnTo>
                  <a:lnTo>
                    <a:pt x="4512" y="702"/>
                  </a:lnTo>
                  <a:lnTo>
                    <a:pt x="4506" y="708"/>
                  </a:lnTo>
                  <a:lnTo>
                    <a:pt x="4494" y="714"/>
                  </a:lnTo>
                  <a:lnTo>
                    <a:pt x="4488" y="726"/>
                  </a:lnTo>
                  <a:lnTo>
                    <a:pt x="4452" y="726"/>
                  </a:lnTo>
                  <a:lnTo>
                    <a:pt x="4428" y="738"/>
                  </a:lnTo>
                  <a:lnTo>
                    <a:pt x="4452" y="708"/>
                  </a:lnTo>
                  <a:lnTo>
                    <a:pt x="4482" y="708"/>
                  </a:lnTo>
                  <a:lnTo>
                    <a:pt x="4494" y="702"/>
                  </a:lnTo>
                  <a:lnTo>
                    <a:pt x="4500" y="702"/>
                  </a:lnTo>
                  <a:lnTo>
                    <a:pt x="4506" y="696"/>
                  </a:lnTo>
                  <a:lnTo>
                    <a:pt x="4506" y="690"/>
                  </a:lnTo>
                  <a:lnTo>
                    <a:pt x="4500" y="684"/>
                  </a:lnTo>
                  <a:lnTo>
                    <a:pt x="4458" y="684"/>
                  </a:lnTo>
                  <a:lnTo>
                    <a:pt x="4446" y="690"/>
                  </a:lnTo>
                  <a:lnTo>
                    <a:pt x="4428" y="696"/>
                  </a:lnTo>
                  <a:lnTo>
                    <a:pt x="4422" y="702"/>
                  </a:lnTo>
                  <a:lnTo>
                    <a:pt x="4416" y="702"/>
                  </a:lnTo>
                  <a:lnTo>
                    <a:pt x="4404" y="684"/>
                  </a:lnTo>
                  <a:lnTo>
                    <a:pt x="4380" y="702"/>
                  </a:lnTo>
                  <a:lnTo>
                    <a:pt x="4398" y="672"/>
                  </a:lnTo>
                  <a:lnTo>
                    <a:pt x="4344" y="696"/>
                  </a:lnTo>
                  <a:lnTo>
                    <a:pt x="4344" y="672"/>
                  </a:lnTo>
                  <a:lnTo>
                    <a:pt x="4350" y="672"/>
                  </a:lnTo>
                  <a:lnTo>
                    <a:pt x="4356" y="666"/>
                  </a:lnTo>
                  <a:lnTo>
                    <a:pt x="4368" y="666"/>
                  </a:lnTo>
                  <a:lnTo>
                    <a:pt x="4386" y="660"/>
                  </a:lnTo>
                  <a:lnTo>
                    <a:pt x="4392" y="660"/>
                  </a:lnTo>
                  <a:lnTo>
                    <a:pt x="4398" y="654"/>
                  </a:lnTo>
                  <a:lnTo>
                    <a:pt x="4356" y="654"/>
                  </a:lnTo>
                  <a:lnTo>
                    <a:pt x="4338" y="660"/>
                  </a:lnTo>
                  <a:lnTo>
                    <a:pt x="4326" y="660"/>
                  </a:lnTo>
                  <a:lnTo>
                    <a:pt x="4320" y="648"/>
                  </a:lnTo>
                  <a:lnTo>
                    <a:pt x="4332" y="648"/>
                  </a:lnTo>
                  <a:lnTo>
                    <a:pt x="4356" y="636"/>
                  </a:lnTo>
                  <a:lnTo>
                    <a:pt x="4368" y="636"/>
                  </a:lnTo>
                  <a:lnTo>
                    <a:pt x="4380" y="630"/>
                  </a:lnTo>
                  <a:lnTo>
                    <a:pt x="4386" y="624"/>
                  </a:lnTo>
                  <a:lnTo>
                    <a:pt x="4368" y="618"/>
                  </a:lnTo>
                  <a:lnTo>
                    <a:pt x="4326" y="612"/>
                  </a:lnTo>
                  <a:lnTo>
                    <a:pt x="4290" y="612"/>
                  </a:lnTo>
                  <a:lnTo>
                    <a:pt x="4266" y="606"/>
                  </a:lnTo>
                  <a:lnTo>
                    <a:pt x="4236" y="606"/>
                  </a:lnTo>
                  <a:lnTo>
                    <a:pt x="4230" y="612"/>
                  </a:lnTo>
                  <a:lnTo>
                    <a:pt x="4230" y="618"/>
                  </a:lnTo>
                  <a:lnTo>
                    <a:pt x="4236" y="624"/>
                  </a:lnTo>
                  <a:lnTo>
                    <a:pt x="4242" y="636"/>
                  </a:lnTo>
                  <a:lnTo>
                    <a:pt x="4206" y="630"/>
                  </a:lnTo>
                  <a:lnTo>
                    <a:pt x="4212" y="660"/>
                  </a:lnTo>
                  <a:lnTo>
                    <a:pt x="4194" y="636"/>
                  </a:lnTo>
                  <a:lnTo>
                    <a:pt x="4152" y="660"/>
                  </a:lnTo>
                  <a:lnTo>
                    <a:pt x="4158" y="654"/>
                  </a:lnTo>
                  <a:lnTo>
                    <a:pt x="4158" y="636"/>
                  </a:lnTo>
                  <a:lnTo>
                    <a:pt x="4152" y="630"/>
                  </a:lnTo>
                  <a:lnTo>
                    <a:pt x="4140" y="630"/>
                  </a:lnTo>
                  <a:lnTo>
                    <a:pt x="4122" y="636"/>
                  </a:lnTo>
                  <a:lnTo>
                    <a:pt x="4110" y="642"/>
                  </a:lnTo>
                  <a:lnTo>
                    <a:pt x="4098" y="642"/>
                  </a:lnTo>
                  <a:lnTo>
                    <a:pt x="4086" y="648"/>
                  </a:lnTo>
                  <a:lnTo>
                    <a:pt x="4080" y="654"/>
                  </a:lnTo>
                  <a:lnTo>
                    <a:pt x="4074" y="654"/>
                  </a:lnTo>
                  <a:lnTo>
                    <a:pt x="4092" y="618"/>
                  </a:lnTo>
                  <a:lnTo>
                    <a:pt x="4110" y="618"/>
                  </a:lnTo>
                  <a:lnTo>
                    <a:pt x="4122" y="612"/>
                  </a:lnTo>
                  <a:lnTo>
                    <a:pt x="4134" y="612"/>
                  </a:lnTo>
                  <a:lnTo>
                    <a:pt x="4146" y="606"/>
                  </a:lnTo>
                  <a:lnTo>
                    <a:pt x="4152" y="600"/>
                  </a:lnTo>
                  <a:lnTo>
                    <a:pt x="4152" y="594"/>
                  </a:lnTo>
                  <a:lnTo>
                    <a:pt x="4146" y="582"/>
                  </a:lnTo>
                  <a:lnTo>
                    <a:pt x="4134" y="570"/>
                  </a:lnTo>
                  <a:lnTo>
                    <a:pt x="4152" y="552"/>
                  </a:lnTo>
                  <a:lnTo>
                    <a:pt x="4152" y="540"/>
                  </a:lnTo>
                  <a:lnTo>
                    <a:pt x="4050" y="540"/>
                  </a:lnTo>
                  <a:lnTo>
                    <a:pt x="4026" y="558"/>
                  </a:lnTo>
                  <a:lnTo>
                    <a:pt x="3942" y="558"/>
                  </a:lnTo>
                  <a:lnTo>
                    <a:pt x="3948" y="576"/>
                  </a:lnTo>
                  <a:lnTo>
                    <a:pt x="3978" y="588"/>
                  </a:lnTo>
                  <a:lnTo>
                    <a:pt x="3936" y="576"/>
                  </a:lnTo>
                  <a:lnTo>
                    <a:pt x="3948" y="600"/>
                  </a:lnTo>
                  <a:lnTo>
                    <a:pt x="3936" y="594"/>
                  </a:lnTo>
                  <a:lnTo>
                    <a:pt x="3930" y="594"/>
                  </a:lnTo>
                  <a:lnTo>
                    <a:pt x="3918" y="588"/>
                  </a:lnTo>
                  <a:lnTo>
                    <a:pt x="3894" y="588"/>
                  </a:lnTo>
                  <a:lnTo>
                    <a:pt x="3882" y="594"/>
                  </a:lnTo>
                  <a:lnTo>
                    <a:pt x="3876" y="606"/>
                  </a:lnTo>
                  <a:lnTo>
                    <a:pt x="3882" y="612"/>
                  </a:lnTo>
                  <a:lnTo>
                    <a:pt x="3888" y="624"/>
                  </a:lnTo>
                  <a:lnTo>
                    <a:pt x="3894" y="630"/>
                  </a:lnTo>
                  <a:lnTo>
                    <a:pt x="3900" y="660"/>
                  </a:lnTo>
                  <a:lnTo>
                    <a:pt x="3894" y="660"/>
                  </a:lnTo>
                  <a:lnTo>
                    <a:pt x="3888" y="654"/>
                  </a:lnTo>
                  <a:lnTo>
                    <a:pt x="3864" y="642"/>
                  </a:lnTo>
                  <a:lnTo>
                    <a:pt x="3852" y="642"/>
                  </a:lnTo>
                  <a:lnTo>
                    <a:pt x="3828" y="666"/>
                  </a:lnTo>
                  <a:lnTo>
                    <a:pt x="3828" y="678"/>
                  </a:lnTo>
                  <a:lnTo>
                    <a:pt x="3846" y="678"/>
                  </a:lnTo>
                  <a:lnTo>
                    <a:pt x="3858" y="690"/>
                  </a:lnTo>
                  <a:lnTo>
                    <a:pt x="3810" y="714"/>
                  </a:lnTo>
                  <a:lnTo>
                    <a:pt x="3750" y="720"/>
                  </a:lnTo>
                  <a:lnTo>
                    <a:pt x="3762" y="720"/>
                  </a:lnTo>
                  <a:lnTo>
                    <a:pt x="3798" y="702"/>
                  </a:lnTo>
                  <a:lnTo>
                    <a:pt x="3810" y="690"/>
                  </a:lnTo>
                  <a:lnTo>
                    <a:pt x="3810" y="684"/>
                  </a:lnTo>
                  <a:lnTo>
                    <a:pt x="3804" y="684"/>
                  </a:lnTo>
                  <a:lnTo>
                    <a:pt x="3792" y="672"/>
                  </a:lnTo>
                  <a:lnTo>
                    <a:pt x="3786" y="672"/>
                  </a:lnTo>
                  <a:lnTo>
                    <a:pt x="3786" y="660"/>
                  </a:lnTo>
                  <a:lnTo>
                    <a:pt x="3804" y="642"/>
                  </a:lnTo>
                  <a:lnTo>
                    <a:pt x="3816" y="636"/>
                  </a:lnTo>
                  <a:lnTo>
                    <a:pt x="3828" y="636"/>
                  </a:lnTo>
                  <a:lnTo>
                    <a:pt x="3828" y="606"/>
                  </a:lnTo>
                  <a:lnTo>
                    <a:pt x="3840" y="600"/>
                  </a:lnTo>
                  <a:lnTo>
                    <a:pt x="3858" y="582"/>
                  </a:lnTo>
                  <a:lnTo>
                    <a:pt x="3876" y="576"/>
                  </a:lnTo>
                  <a:lnTo>
                    <a:pt x="3882" y="570"/>
                  </a:lnTo>
                  <a:lnTo>
                    <a:pt x="3894" y="564"/>
                  </a:lnTo>
                  <a:lnTo>
                    <a:pt x="3906" y="564"/>
                  </a:lnTo>
                  <a:lnTo>
                    <a:pt x="3918" y="558"/>
                  </a:lnTo>
                  <a:lnTo>
                    <a:pt x="3936" y="552"/>
                  </a:lnTo>
                  <a:lnTo>
                    <a:pt x="3954" y="552"/>
                  </a:lnTo>
                  <a:lnTo>
                    <a:pt x="3966" y="546"/>
                  </a:lnTo>
                  <a:lnTo>
                    <a:pt x="3972" y="540"/>
                  </a:lnTo>
                  <a:lnTo>
                    <a:pt x="3942" y="534"/>
                  </a:lnTo>
                  <a:lnTo>
                    <a:pt x="3852" y="534"/>
                  </a:lnTo>
                  <a:lnTo>
                    <a:pt x="3822" y="540"/>
                  </a:lnTo>
                  <a:lnTo>
                    <a:pt x="3786" y="558"/>
                  </a:lnTo>
                  <a:lnTo>
                    <a:pt x="3744" y="576"/>
                  </a:lnTo>
                  <a:lnTo>
                    <a:pt x="3720" y="594"/>
                  </a:lnTo>
                  <a:lnTo>
                    <a:pt x="3708" y="600"/>
                  </a:lnTo>
                  <a:lnTo>
                    <a:pt x="3702" y="600"/>
                  </a:lnTo>
                  <a:lnTo>
                    <a:pt x="3696" y="606"/>
                  </a:lnTo>
                  <a:lnTo>
                    <a:pt x="3684" y="606"/>
                  </a:lnTo>
                  <a:lnTo>
                    <a:pt x="3660" y="618"/>
                  </a:lnTo>
                  <a:lnTo>
                    <a:pt x="3654" y="618"/>
                  </a:lnTo>
                  <a:lnTo>
                    <a:pt x="3642" y="624"/>
                  </a:lnTo>
                  <a:lnTo>
                    <a:pt x="3630" y="636"/>
                  </a:lnTo>
                  <a:lnTo>
                    <a:pt x="3618" y="642"/>
                  </a:lnTo>
                  <a:lnTo>
                    <a:pt x="3600" y="660"/>
                  </a:lnTo>
                  <a:lnTo>
                    <a:pt x="3588" y="666"/>
                  </a:lnTo>
                  <a:lnTo>
                    <a:pt x="3582" y="678"/>
                  </a:lnTo>
                  <a:lnTo>
                    <a:pt x="3582" y="684"/>
                  </a:lnTo>
                  <a:lnTo>
                    <a:pt x="3588" y="690"/>
                  </a:lnTo>
                  <a:lnTo>
                    <a:pt x="3612" y="690"/>
                  </a:lnTo>
                  <a:lnTo>
                    <a:pt x="3648" y="696"/>
                  </a:lnTo>
                  <a:lnTo>
                    <a:pt x="3672" y="696"/>
                  </a:lnTo>
                  <a:lnTo>
                    <a:pt x="3684" y="708"/>
                  </a:lnTo>
                  <a:lnTo>
                    <a:pt x="3666" y="714"/>
                  </a:lnTo>
                  <a:lnTo>
                    <a:pt x="3594" y="726"/>
                  </a:lnTo>
                  <a:lnTo>
                    <a:pt x="3570" y="732"/>
                  </a:lnTo>
                  <a:lnTo>
                    <a:pt x="3576" y="738"/>
                  </a:lnTo>
                  <a:lnTo>
                    <a:pt x="3594" y="750"/>
                  </a:lnTo>
                  <a:lnTo>
                    <a:pt x="3630" y="762"/>
                  </a:lnTo>
                  <a:lnTo>
                    <a:pt x="3642" y="768"/>
                  </a:lnTo>
                  <a:lnTo>
                    <a:pt x="3648" y="768"/>
                  </a:lnTo>
                  <a:lnTo>
                    <a:pt x="3690" y="750"/>
                  </a:lnTo>
                  <a:lnTo>
                    <a:pt x="3690" y="762"/>
                  </a:lnTo>
                  <a:lnTo>
                    <a:pt x="3702" y="774"/>
                  </a:lnTo>
                  <a:lnTo>
                    <a:pt x="3744" y="774"/>
                  </a:lnTo>
                  <a:lnTo>
                    <a:pt x="3786" y="780"/>
                  </a:lnTo>
                  <a:lnTo>
                    <a:pt x="3834" y="786"/>
                  </a:lnTo>
                  <a:lnTo>
                    <a:pt x="3876" y="792"/>
                  </a:lnTo>
                  <a:lnTo>
                    <a:pt x="3894" y="792"/>
                  </a:lnTo>
                  <a:lnTo>
                    <a:pt x="3900" y="786"/>
                  </a:lnTo>
                  <a:lnTo>
                    <a:pt x="3894" y="780"/>
                  </a:lnTo>
                  <a:lnTo>
                    <a:pt x="3882" y="774"/>
                  </a:lnTo>
                  <a:lnTo>
                    <a:pt x="3876" y="768"/>
                  </a:lnTo>
                  <a:lnTo>
                    <a:pt x="3894" y="768"/>
                  </a:lnTo>
                  <a:lnTo>
                    <a:pt x="3930" y="774"/>
                  </a:lnTo>
                  <a:lnTo>
                    <a:pt x="3966" y="774"/>
                  </a:lnTo>
                  <a:lnTo>
                    <a:pt x="3990" y="780"/>
                  </a:lnTo>
                  <a:lnTo>
                    <a:pt x="4002" y="780"/>
                  </a:lnTo>
                  <a:lnTo>
                    <a:pt x="4020" y="786"/>
                  </a:lnTo>
                  <a:lnTo>
                    <a:pt x="4032" y="792"/>
                  </a:lnTo>
                  <a:lnTo>
                    <a:pt x="4050" y="792"/>
                  </a:lnTo>
                  <a:lnTo>
                    <a:pt x="4062" y="786"/>
                  </a:lnTo>
                  <a:lnTo>
                    <a:pt x="4062" y="774"/>
                  </a:lnTo>
                  <a:lnTo>
                    <a:pt x="4056" y="768"/>
                  </a:lnTo>
                  <a:lnTo>
                    <a:pt x="4050" y="756"/>
                  </a:lnTo>
                  <a:lnTo>
                    <a:pt x="4044" y="750"/>
                  </a:lnTo>
                  <a:lnTo>
                    <a:pt x="4092" y="738"/>
                  </a:lnTo>
                  <a:lnTo>
                    <a:pt x="4092" y="744"/>
                  </a:lnTo>
                  <a:lnTo>
                    <a:pt x="4098" y="750"/>
                  </a:lnTo>
                  <a:lnTo>
                    <a:pt x="4104" y="762"/>
                  </a:lnTo>
                  <a:lnTo>
                    <a:pt x="4104" y="768"/>
                  </a:lnTo>
                  <a:lnTo>
                    <a:pt x="4110" y="774"/>
                  </a:lnTo>
                  <a:lnTo>
                    <a:pt x="4116" y="774"/>
                  </a:lnTo>
                  <a:lnTo>
                    <a:pt x="4122" y="780"/>
                  </a:lnTo>
                  <a:lnTo>
                    <a:pt x="4134" y="786"/>
                  </a:lnTo>
                  <a:lnTo>
                    <a:pt x="4140" y="792"/>
                  </a:lnTo>
                  <a:lnTo>
                    <a:pt x="4170" y="786"/>
                  </a:lnTo>
                  <a:lnTo>
                    <a:pt x="4170" y="792"/>
                  </a:lnTo>
                  <a:lnTo>
                    <a:pt x="4164" y="798"/>
                  </a:lnTo>
                  <a:lnTo>
                    <a:pt x="4164" y="816"/>
                  </a:lnTo>
                  <a:lnTo>
                    <a:pt x="4170" y="816"/>
                  </a:lnTo>
                  <a:lnTo>
                    <a:pt x="4182" y="822"/>
                  </a:lnTo>
                  <a:lnTo>
                    <a:pt x="4200" y="822"/>
                  </a:lnTo>
                  <a:lnTo>
                    <a:pt x="4206" y="828"/>
                  </a:lnTo>
                  <a:lnTo>
                    <a:pt x="4212" y="828"/>
                  </a:lnTo>
                  <a:lnTo>
                    <a:pt x="4194" y="846"/>
                  </a:lnTo>
                  <a:lnTo>
                    <a:pt x="4194" y="858"/>
                  </a:lnTo>
                  <a:lnTo>
                    <a:pt x="4230" y="858"/>
                  </a:lnTo>
                  <a:lnTo>
                    <a:pt x="4224" y="882"/>
                  </a:lnTo>
                  <a:lnTo>
                    <a:pt x="4236" y="882"/>
                  </a:lnTo>
                  <a:lnTo>
                    <a:pt x="4248" y="888"/>
                  </a:lnTo>
                  <a:lnTo>
                    <a:pt x="4254" y="888"/>
                  </a:lnTo>
                  <a:lnTo>
                    <a:pt x="4278" y="900"/>
                  </a:lnTo>
                  <a:lnTo>
                    <a:pt x="4278" y="924"/>
                  </a:lnTo>
                  <a:lnTo>
                    <a:pt x="4266" y="948"/>
                  </a:lnTo>
                  <a:lnTo>
                    <a:pt x="4254" y="966"/>
                  </a:lnTo>
                  <a:lnTo>
                    <a:pt x="4248" y="978"/>
                  </a:lnTo>
                  <a:lnTo>
                    <a:pt x="4236" y="990"/>
                  </a:lnTo>
                  <a:lnTo>
                    <a:pt x="4218" y="996"/>
                  </a:lnTo>
                  <a:lnTo>
                    <a:pt x="4182" y="1014"/>
                  </a:lnTo>
                  <a:lnTo>
                    <a:pt x="4140" y="1026"/>
                  </a:lnTo>
                  <a:lnTo>
                    <a:pt x="4092" y="1050"/>
                  </a:lnTo>
                  <a:lnTo>
                    <a:pt x="4098" y="1056"/>
                  </a:lnTo>
                  <a:lnTo>
                    <a:pt x="4110" y="1062"/>
                  </a:lnTo>
                  <a:lnTo>
                    <a:pt x="4122" y="1074"/>
                  </a:lnTo>
                  <a:lnTo>
                    <a:pt x="4122" y="1080"/>
                  </a:lnTo>
                  <a:lnTo>
                    <a:pt x="4116" y="1086"/>
                  </a:lnTo>
                  <a:lnTo>
                    <a:pt x="4080" y="1098"/>
                  </a:lnTo>
                  <a:lnTo>
                    <a:pt x="4062" y="1098"/>
                  </a:lnTo>
                  <a:lnTo>
                    <a:pt x="3984" y="1110"/>
                  </a:lnTo>
                  <a:lnTo>
                    <a:pt x="3978" y="1128"/>
                  </a:lnTo>
                  <a:lnTo>
                    <a:pt x="3960" y="1110"/>
                  </a:lnTo>
                  <a:lnTo>
                    <a:pt x="3954" y="1110"/>
                  </a:lnTo>
                  <a:lnTo>
                    <a:pt x="3948" y="1104"/>
                  </a:lnTo>
                  <a:lnTo>
                    <a:pt x="3930" y="1104"/>
                  </a:lnTo>
                  <a:lnTo>
                    <a:pt x="3918" y="1098"/>
                  </a:lnTo>
                  <a:lnTo>
                    <a:pt x="3900" y="1098"/>
                  </a:lnTo>
                  <a:lnTo>
                    <a:pt x="3888" y="1104"/>
                  </a:lnTo>
                  <a:lnTo>
                    <a:pt x="3882" y="1110"/>
                  </a:lnTo>
                  <a:lnTo>
                    <a:pt x="3882" y="1122"/>
                  </a:lnTo>
                  <a:lnTo>
                    <a:pt x="3870" y="1122"/>
                  </a:lnTo>
                  <a:lnTo>
                    <a:pt x="3858" y="1128"/>
                  </a:lnTo>
                  <a:lnTo>
                    <a:pt x="3840" y="1134"/>
                  </a:lnTo>
                  <a:lnTo>
                    <a:pt x="3828" y="1140"/>
                  </a:lnTo>
                  <a:lnTo>
                    <a:pt x="3822" y="1146"/>
                  </a:lnTo>
                  <a:lnTo>
                    <a:pt x="3816" y="1158"/>
                  </a:lnTo>
                  <a:lnTo>
                    <a:pt x="3816" y="1170"/>
                  </a:lnTo>
                  <a:lnTo>
                    <a:pt x="3822" y="1182"/>
                  </a:lnTo>
                  <a:lnTo>
                    <a:pt x="3834" y="1188"/>
                  </a:lnTo>
                  <a:lnTo>
                    <a:pt x="3864" y="1188"/>
                  </a:lnTo>
                  <a:lnTo>
                    <a:pt x="3876" y="1182"/>
                  </a:lnTo>
                  <a:lnTo>
                    <a:pt x="3894" y="1182"/>
                  </a:lnTo>
                  <a:lnTo>
                    <a:pt x="3906" y="1176"/>
                  </a:lnTo>
                  <a:lnTo>
                    <a:pt x="3924" y="1170"/>
                  </a:lnTo>
                  <a:lnTo>
                    <a:pt x="3936" y="1164"/>
                  </a:lnTo>
                  <a:lnTo>
                    <a:pt x="3966" y="1164"/>
                  </a:lnTo>
                  <a:lnTo>
                    <a:pt x="3978" y="1176"/>
                  </a:lnTo>
                  <a:lnTo>
                    <a:pt x="3996" y="1176"/>
                  </a:lnTo>
                  <a:lnTo>
                    <a:pt x="4002" y="1170"/>
                  </a:lnTo>
                  <a:lnTo>
                    <a:pt x="4002" y="1152"/>
                  </a:lnTo>
                  <a:lnTo>
                    <a:pt x="4026" y="1128"/>
                  </a:lnTo>
                  <a:lnTo>
                    <a:pt x="4014" y="1140"/>
                  </a:lnTo>
                  <a:lnTo>
                    <a:pt x="4014" y="1146"/>
                  </a:lnTo>
                  <a:lnTo>
                    <a:pt x="4020" y="1152"/>
                  </a:lnTo>
                  <a:lnTo>
                    <a:pt x="4086" y="1152"/>
                  </a:lnTo>
                  <a:lnTo>
                    <a:pt x="4080" y="1158"/>
                  </a:lnTo>
                  <a:lnTo>
                    <a:pt x="4068" y="1164"/>
                  </a:lnTo>
                  <a:lnTo>
                    <a:pt x="4062" y="1170"/>
                  </a:lnTo>
                  <a:lnTo>
                    <a:pt x="4062" y="1176"/>
                  </a:lnTo>
                  <a:lnTo>
                    <a:pt x="4068" y="1182"/>
                  </a:lnTo>
                  <a:lnTo>
                    <a:pt x="4080" y="1182"/>
                  </a:lnTo>
                  <a:lnTo>
                    <a:pt x="4086" y="1188"/>
                  </a:lnTo>
                  <a:lnTo>
                    <a:pt x="4098" y="1188"/>
                  </a:lnTo>
                  <a:lnTo>
                    <a:pt x="4086" y="1200"/>
                  </a:lnTo>
                  <a:lnTo>
                    <a:pt x="4086" y="1206"/>
                  </a:lnTo>
                  <a:lnTo>
                    <a:pt x="4092" y="1212"/>
                  </a:lnTo>
                  <a:lnTo>
                    <a:pt x="4116" y="1224"/>
                  </a:lnTo>
                  <a:lnTo>
                    <a:pt x="4146" y="1224"/>
                  </a:lnTo>
                  <a:lnTo>
                    <a:pt x="4098" y="1242"/>
                  </a:lnTo>
                  <a:lnTo>
                    <a:pt x="4098" y="1248"/>
                  </a:lnTo>
                  <a:lnTo>
                    <a:pt x="4110" y="1260"/>
                  </a:lnTo>
                  <a:lnTo>
                    <a:pt x="4110" y="1266"/>
                  </a:lnTo>
                  <a:lnTo>
                    <a:pt x="4116" y="1272"/>
                  </a:lnTo>
                  <a:lnTo>
                    <a:pt x="4122" y="1266"/>
                  </a:lnTo>
                  <a:lnTo>
                    <a:pt x="4128" y="1266"/>
                  </a:lnTo>
                  <a:lnTo>
                    <a:pt x="4140" y="1260"/>
                  </a:lnTo>
                  <a:lnTo>
                    <a:pt x="4146" y="1272"/>
                  </a:lnTo>
                  <a:lnTo>
                    <a:pt x="4158" y="1284"/>
                  </a:lnTo>
                  <a:lnTo>
                    <a:pt x="4182" y="1284"/>
                  </a:lnTo>
                  <a:lnTo>
                    <a:pt x="4194" y="1290"/>
                  </a:lnTo>
                  <a:lnTo>
                    <a:pt x="4206" y="1290"/>
                  </a:lnTo>
                  <a:lnTo>
                    <a:pt x="4206" y="1308"/>
                  </a:lnTo>
                  <a:lnTo>
                    <a:pt x="4212" y="1314"/>
                  </a:lnTo>
                  <a:lnTo>
                    <a:pt x="4224" y="1320"/>
                  </a:lnTo>
                  <a:lnTo>
                    <a:pt x="4272" y="1320"/>
                  </a:lnTo>
                  <a:lnTo>
                    <a:pt x="4290" y="1326"/>
                  </a:lnTo>
                  <a:lnTo>
                    <a:pt x="4350" y="1356"/>
                  </a:lnTo>
                  <a:lnTo>
                    <a:pt x="4356" y="1362"/>
                  </a:lnTo>
                  <a:lnTo>
                    <a:pt x="4362" y="1362"/>
                  </a:lnTo>
                  <a:lnTo>
                    <a:pt x="4362" y="1356"/>
                  </a:lnTo>
                  <a:lnTo>
                    <a:pt x="4368" y="1350"/>
                  </a:lnTo>
                  <a:lnTo>
                    <a:pt x="4368" y="1320"/>
                  </a:lnTo>
                  <a:lnTo>
                    <a:pt x="4362" y="1308"/>
                  </a:lnTo>
                  <a:lnTo>
                    <a:pt x="4350" y="1296"/>
                  </a:lnTo>
                  <a:lnTo>
                    <a:pt x="4338" y="1290"/>
                  </a:lnTo>
                  <a:lnTo>
                    <a:pt x="4320" y="1272"/>
                  </a:lnTo>
                  <a:lnTo>
                    <a:pt x="4314" y="1272"/>
                  </a:lnTo>
                  <a:lnTo>
                    <a:pt x="4308" y="1260"/>
                  </a:lnTo>
                  <a:lnTo>
                    <a:pt x="4302" y="1254"/>
                  </a:lnTo>
                  <a:lnTo>
                    <a:pt x="4290" y="1230"/>
                  </a:lnTo>
                  <a:lnTo>
                    <a:pt x="4290" y="1224"/>
                  </a:lnTo>
                  <a:lnTo>
                    <a:pt x="4308" y="1224"/>
                  </a:lnTo>
                  <a:lnTo>
                    <a:pt x="4314" y="1230"/>
                  </a:lnTo>
                  <a:lnTo>
                    <a:pt x="4326" y="1236"/>
                  </a:lnTo>
                  <a:lnTo>
                    <a:pt x="4332" y="1242"/>
                  </a:lnTo>
                  <a:lnTo>
                    <a:pt x="4332" y="1212"/>
                  </a:lnTo>
                  <a:lnTo>
                    <a:pt x="4332" y="1218"/>
                  </a:lnTo>
                  <a:lnTo>
                    <a:pt x="4344" y="1230"/>
                  </a:lnTo>
                  <a:lnTo>
                    <a:pt x="4350" y="1242"/>
                  </a:lnTo>
                  <a:lnTo>
                    <a:pt x="4362" y="1254"/>
                  </a:lnTo>
                  <a:lnTo>
                    <a:pt x="4374" y="1254"/>
                  </a:lnTo>
                  <a:lnTo>
                    <a:pt x="4386" y="1248"/>
                  </a:lnTo>
                  <a:lnTo>
                    <a:pt x="4398" y="1248"/>
                  </a:lnTo>
                  <a:lnTo>
                    <a:pt x="4398" y="1272"/>
                  </a:lnTo>
                  <a:lnTo>
                    <a:pt x="4404" y="1278"/>
                  </a:lnTo>
                  <a:lnTo>
                    <a:pt x="4416" y="1278"/>
                  </a:lnTo>
                  <a:lnTo>
                    <a:pt x="4428" y="1290"/>
                  </a:lnTo>
                  <a:lnTo>
                    <a:pt x="4452" y="1272"/>
                  </a:lnTo>
                  <a:lnTo>
                    <a:pt x="4464" y="1284"/>
                  </a:lnTo>
                  <a:lnTo>
                    <a:pt x="4470" y="1284"/>
                  </a:lnTo>
                  <a:lnTo>
                    <a:pt x="4476" y="1278"/>
                  </a:lnTo>
                  <a:lnTo>
                    <a:pt x="4476" y="1260"/>
                  </a:lnTo>
                  <a:lnTo>
                    <a:pt x="4470" y="1254"/>
                  </a:lnTo>
                  <a:lnTo>
                    <a:pt x="4488" y="1212"/>
                  </a:lnTo>
                  <a:lnTo>
                    <a:pt x="4488" y="1236"/>
                  </a:lnTo>
                  <a:lnTo>
                    <a:pt x="4500" y="1248"/>
                  </a:lnTo>
                  <a:lnTo>
                    <a:pt x="4512" y="1236"/>
                  </a:lnTo>
                  <a:lnTo>
                    <a:pt x="4518" y="1218"/>
                  </a:lnTo>
                  <a:lnTo>
                    <a:pt x="4518" y="1206"/>
                  </a:lnTo>
                  <a:lnTo>
                    <a:pt x="4494" y="1182"/>
                  </a:lnTo>
                  <a:lnTo>
                    <a:pt x="4518" y="1176"/>
                  </a:lnTo>
                  <a:lnTo>
                    <a:pt x="4500" y="1164"/>
                  </a:lnTo>
                  <a:lnTo>
                    <a:pt x="4500" y="1146"/>
                  </a:lnTo>
                  <a:lnTo>
                    <a:pt x="4470" y="1146"/>
                  </a:lnTo>
                  <a:lnTo>
                    <a:pt x="4470" y="1134"/>
                  </a:lnTo>
                  <a:lnTo>
                    <a:pt x="4446" y="1134"/>
                  </a:lnTo>
                  <a:lnTo>
                    <a:pt x="4446" y="1080"/>
                  </a:lnTo>
                  <a:lnTo>
                    <a:pt x="4416" y="1086"/>
                  </a:lnTo>
                  <a:lnTo>
                    <a:pt x="4410" y="1080"/>
                  </a:lnTo>
                  <a:lnTo>
                    <a:pt x="4410" y="1056"/>
                  </a:lnTo>
                  <a:lnTo>
                    <a:pt x="4416" y="1050"/>
                  </a:lnTo>
                  <a:lnTo>
                    <a:pt x="4428" y="1050"/>
                  </a:lnTo>
                  <a:lnTo>
                    <a:pt x="4434" y="1056"/>
                  </a:lnTo>
                  <a:lnTo>
                    <a:pt x="4446" y="1062"/>
                  </a:lnTo>
                  <a:lnTo>
                    <a:pt x="4452" y="1068"/>
                  </a:lnTo>
                  <a:lnTo>
                    <a:pt x="4458" y="1068"/>
                  </a:lnTo>
                  <a:lnTo>
                    <a:pt x="4464" y="1062"/>
                  </a:lnTo>
                  <a:lnTo>
                    <a:pt x="4464" y="1026"/>
                  </a:lnTo>
                  <a:lnTo>
                    <a:pt x="4488" y="1032"/>
                  </a:lnTo>
                  <a:lnTo>
                    <a:pt x="4524" y="1014"/>
                  </a:lnTo>
                  <a:lnTo>
                    <a:pt x="4524" y="1026"/>
                  </a:lnTo>
                  <a:lnTo>
                    <a:pt x="4530" y="1038"/>
                  </a:lnTo>
                  <a:lnTo>
                    <a:pt x="4530" y="1044"/>
                  </a:lnTo>
                  <a:lnTo>
                    <a:pt x="4536" y="1050"/>
                  </a:lnTo>
                  <a:lnTo>
                    <a:pt x="4548" y="1044"/>
                  </a:lnTo>
                  <a:lnTo>
                    <a:pt x="4566" y="1044"/>
                  </a:lnTo>
                  <a:lnTo>
                    <a:pt x="4554" y="1062"/>
                  </a:lnTo>
                  <a:lnTo>
                    <a:pt x="4578" y="1062"/>
                  </a:lnTo>
                  <a:lnTo>
                    <a:pt x="4566" y="1092"/>
                  </a:lnTo>
                  <a:lnTo>
                    <a:pt x="4566" y="1098"/>
                  </a:lnTo>
                  <a:lnTo>
                    <a:pt x="4584" y="1116"/>
                  </a:lnTo>
                  <a:lnTo>
                    <a:pt x="4590" y="1128"/>
                  </a:lnTo>
                  <a:lnTo>
                    <a:pt x="4614" y="1140"/>
                  </a:lnTo>
                  <a:lnTo>
                    <a:pt x="4626" y="1134"/>
                  </a:lnTo>
                  <a:lnTo>
                    <a:pt x="4638" y="1122"/>
                  </a:lnTo>
                  <a:lnTo>
                    <a:pt x="4656" y="1086"/>
                  </a:lnTo>
                  <a:lnTo>
                    <a:pt x="4656" y="1080"/>
                  </a:lnTo>
                  <a:lnTo>
                    <a:pt x="4662" y="1068"/>
                  </a:lnTo>
                  <a:lnTo>
                    <a:pt x="4668" y="1074"/>
                  </a:lnTo>
                  <a:lnTo>
                    <a:pt x="4680" y="1080"/>
                  </a:lnTo>
                  <a:lnTo>
                    <a:pt x="4692" y="1080"/>
                  </a:lnTo>
                  <a:lnTo>
                    <a:pt x="4698" y="1086"/>
                  </a:lnTo>
                  <a:lnTo>
                    <a:pt x="4710" y="1080"/>
                  </a:lnTo>
                  <a:lnTo>
                    <a:pt x="4722" y="1068"/>
                  </a:lnTo>
                  <a:lnTo>
                    <a:pt x="4728" y="1056"/>
                  </a:lnTo>
                  <a:lnTo>
                    <a:pt x="4728" y="1038"/>
                  </a:lnTo>
                  <a:lnTo>
                    <a:pt x="4794" y="1038"/>
                  </a:lnTo>
                  <a:lnTo>
                    <a:pt x="4806" y="1026"/>
                  </a:lnTo>
                  <a:lnTo>
                    <a:pt x="4812" y="1014"/>
                  </a:lnTo>
                  <a:lnTo>
                    <a:pt x="4800" y="1002"/>
                  </a:lnTo>
                  <a:lnTo>
                    <a:pt x="4788" y="996"/>
                  </a:lnTo>
                  <a:lnTo>
                    <a:pt x="4758" y="996"/>
                  </a:lnTo>
                  <a:close/>
                  <a:moveTo>
                    <a:pt x="4476" y="1308"/>
                  </a:moveTo>
                  <a:lnTo>
                    <a:pt x="4446" y="1308"/>
                  </a:lnTo>
                  <a:lnTo>
                    <a:pt x="4440" y="1326"/>
                  </a:lnTo>
                  <a:lnTo>
                    <a:pt x="4476" y="1320"/>
                  </a:lnTo>
                  <a:lnTo>
                    <a:pt x="4476" y="1308"/>
                  </a:lnTo>
                  <a:close/>
                  <a:moveTo>
                    <a:pt x="4140" y="1290"/>
                  </a:moveTo>
                  <a:lnTo>
                    <a:pt x="4134" y="1290"/>
                  </a:lnTo>
                  <a:lnTo>
                    <a:pt x="4128" y="1296"/>
                  </a:lnTo>
                  <a:lnTo>
                    <a:pt x="4128" y="1308"/>
                  </a:lnTo>
                  <a:lnTo>
                    <a:pt x="4134" y="1314"/>
                  </a:lnTo>
                  <a:lnTo>
                    <a:pt x="4158" y="1314"/>
                  </a:lnTo>
                  <a:lnTo>
                    <a:pt x="4164" y="1308"/>
                  </a:lnTo>
                  <a:lnTo>
                    <a:pt x="4164" y="1296"/>
                  </a:lnTo>
                  <a:lnTo>
                    <a:pt x="4158" y="1290"/>
                  </a:lnTo>
                  <a:lnTo>
                    <a:pt x="4140" y="1290"/>
                  </a:lnTo>
                  <a:close/>
                  <a:moveTo>
                    <a:pt x="3834" y="1242"/>
                  </a:moveTo>
                  <a:lnTo>
                    <a:pt x="3840" y="1236"/>
                  </a:lnTo>
                  <a:lnTo>
                    <a:pt x="3834" y="1230"/>
                  </a:lnTo>
                  <a:lnTo>
                    <a:pt x="3828" y="1230"/>
                  </a:lnTo>
                  <a:lnTo>
                    <a:pt x="3822" y="1224"/>
                  </a:lnTo>
                  <a:lnTo>
                    <a:pt x="3810" y="1224"/>
                  </a:lnTo>
                  <a:lnTo>
                    <a:pt x="3810" y="1236"/>
                  </a:lnTo>
                  <a:lnTo>
                    <a:pt x="3816" y="1242"/>
                  </a:lnTo>
                  <a:lnTo>
                    <a:pt x="3816" y="1248"/>
                  </a:lnTo>
                  <a:lnTo>
                    <a:pt x="3828" y="1248"/>
                  </a:lnTo>
                  <a:lnTo>
                    <a:pt x="3834" y="1242"/>
                  </a:lnTo>
                  <a:close/>
                  <a:moveTo>
                    <a:pt x="4206" y="1452"/>
                  </a:moveTo>
                  <a:lnTo>
                    <a:pt x="4170" y="1452"/>
                  </a:lnTo>
                  <a:lnTo>
                    <a:pt x="4206" y="1476"/>
                  </a:lnTo>
                  <a:lnTo>
                    <a:pt x="4218" y="1470"/>
                  </a:lnTo>
                  <a:lnTo>
                    <a:pt x="4218" y="1458"/>
                  </a:lnTo>
                  <a:lnTo>
                    <a:pt x="4212" y="1458"/>
                  </a:lnTo>
                  <a:lnTo>
                    <a:pt x="4206" y="1452"/>
                  </a:lnTo>
                  <a:close/>
                  <a:moveTo>
                    <a:pt x="4170" y="870"/>
                  </a:moveTo>
                  <a:lnTo>
                    <a:pt x="4152" y="870"/>
                  </a:lnTo>
                  <a:lnTo>
                    <a:pt x="4152" y="876"/>
                  </a:lnTo>
                  <a:lnTo>
                    <a:pt x="4158" y="882"/>
                  </a:lnTo>
                  <a:lnTo>
                    <a:pt x="4164" y="882"/>
                  </a:lnTo>
                  <a:lnTo>
                    <a:pt x="4170" y="888"/>
                  </a:lnTo>
                  <a:lnTo>
                    <a:pt x="4182" y="882"/>
                  </a:lnTo>
                  <a:lnTo>
                    <a:pt x="4188" y="882"/>
                  </a:lnTo>
                  <a:lnTo>
                    <a:pt x="4194" y="876"/>
                  </a:lnTo>
                  <a:lnTo>
                    <a:pt x="4188" y="870"/>
                  </a:lnTo>
                  <a:lnTo>
                    <a:pt x="4170" y="870"/>
                  </a:lnTo>
                  <a:close/>
                  <a:moveTo>
                    <a:pt x="4170" y="936"/>
                  </a:moveTo>
                  <a:lnTo>
                    <a:pt x="4236" y="936"/>
                  </a:lnTo>
                  <a:lnTo>
                    <a:pt x="4236" y="918"/>
                  </a:lnTo>
                  <a:lnTo>
                    <a:pt x="4188" y="918"/>
                  </a:lnTo>
                  <a:lnTo>
                    <a:pt x="4170" y="936"/>
                  </a:lnTo>
                  <a:close/>
                  <a:moveTo>
                    <a:pt x="5574" y="36"/>
                  </a:moveTo>
                  <a:lnTo>
                    <a:pt x="5490" y="36"/>
                  </a:lnTo>
                  <a:lnTo>
                    <a:pt x="5496" y="24"/>
                  </a:lnTo>
                  <a:lnTo>
                    <a:pt x="5490" y="24"/>
                  </a:lnTo>
                  <a:lnTo>
                    <a:pt x="5484" y="18"/>
                  </a:lnTo>
                  <a:lnTo>
                    <a:pt x="5448" y="18"/>
                  </a:lnTo>
                  <a:lnTo>
                    <a:pt x="5430" y="12"/>
                  </a:lnTo>
                  <a:lnTo>
                    <a:pt x="5400" y="12"/>
                  </a:lnTo>
                  <a:lnTo>
                    <a:pt x="5364" y="18"/>
                  </a:lnTo>
                  <a:lnTo>
                    <a:pt x="5334" y="30"/>
                  </a:lnTo>
                  <a:lnTo>
                    <a:pt x="5304" y="36"/>
                  </a:lnTo>
                  <a:lnTo>
                    <a:pt x="5292" y="36"/>
                  </a:lnTo>
                  <a:lnTo>
                    <a:pt x="5346" y="12"/>
                  </a:lnTo>
                  <a:lnTo>
                    <a:pt x="5274" y="18"/>
                  </a:lnTo>
                  <a:lnTo>
                    <a:pt x="5268" y="18"/>
                  </a:lnTo>
                  <a:lnTo>
                    <a:pt x="5262" y="12"/>
                  </a:lnTo>
                  <a:lnTo>
                    <a:pt x="5250" y="12"/>
                  </a:lnTo>
                  <a:lnTo>
                    <a:pt x="5226" y="0"/>
                  </a:lnTo>
                  <a:lnTo>
                    <a:pt x="5196" y="0"/>
                  </a:lnTo>
                  <a:lnTo>
                    <a:pt x="5190" y="6"/>
                  </a:lnTo>
                  <a:lnTo>
                    <a:pt x="5184" y="18"/>
                  </a:lnTo>
                  <a:lnTo>
                    <a:pt x="5178" y="18"/>
                  </a:lnTo>
                  <a:lnTo>
                    <a:pt x="5172" y="12"/>
                  </a:lnTo>
                  <a:lnTo>
                    <a:pt x="5160" y="6"/>
                  </a:lnTo>
                  <a:lnTo>
                    <a:pt x="5148" y="6"/>
                  </a:lnTo>
                  <a:lnTo>
                    <a:pt x="5136" y="0"/>
                  </a:lnTo>
                  <a:lnTo>
                    <a:pt x="5124" y="0"/>
                  </a:lnTo>
                  <a:lnTo>
                    <a:pt x="5112" y="6"/>
                  </a:lnTo>
                  <a:lnTo>
                    <a:pt x="5106" y="12"/>
                  </a:lnTo>
                  <a:lnTo>
                    <a:pt x="5094" y="18"/>
                  </a:lnTo>
                  <a:lnTo>
                    <a:pt x="5088" y="24"/>
                  </a:lnTo>
                  <a:lnTo>
                    <a:pt x="5046" y="12"/>
                  </a:lnTo>
                  <a:lnTo>
                    <a:pt x="4938" y="6"/>
                  </a:lnTo>
                  <a:lnTo>
                    <a:pt x="4968" y="36"/>
                  </a:lnTo>
                  <a:lnTo>
                    <a:pt x="4902" y="12"/>
                  </a:lnTo>
                  <a:lnTo>
                    <a:pt x="4842" y="24"/>
                  </a:lnTo>
                  <a:lnTo>
                    <a:pt x="4830" y="24"/>
                  </a:lnTo>
                  <a:lnTo>
                    <a:pt x="4812" y="18"/>
                  </a:lnTo>
                  <a:lnTo>
                    <a:pt x="4746" y="18"/>
                  </a:lnTo>
                  <a:lnTo>
                    <a:pt x="4710" y="24"/>
                  </a:lnTo>
                  <a:lnTo>
                    <a:pt x="4686" y="36"/>
                  </a:lnTo>
                  <a:lnTo>
                    <a:pt x="4674" y="36"/>
                  </a:lnTo>
                  <a:lnTo>
                    <a:pt x="4764" y="60"/>
                  </a:lnTo>
                  <a:lnTo>
                    <a:pt x="4674" y="48"/>
                  </a:lnTo>
                  <a:lnTo>
                    <a:pt x="4662" y="48"/>
                  </a:lnTo>
                  <a:lnTo>
                    <a:pt x="4590" y="36"/>
                  </a:lnTo>
                  <a:lnTo>
                    <a:pt x="4542" y="36"/>
                  </a:lnTo>
                  <a:lnTo>
                    <a:pt x="4530" y="48"/>
                  </a:lnTo>
                  <a:lnTo>
                    <a:pt x="4530" y="60"/>
                  </a:lnTo>
                  <a:lnTo>
                    <a:pt x="4512" y="60"/>
                  </a:lnTo>
                  <a:lnTo>
                    <a:pt x="4482" y="54"/>
                  </a:lnTo>
                  <a:lnTo>
                    <a:pt x="4392" y="54"/>
                  </a:lnTo>
                  <a:lnTo>
                    <a:pt x="4350" y="60"/>
                  </a:lnTo>
                  <a:lnTo>
                    <a:pt x="4302" y="66"/>
                  </a:lnTo>
                  <a:lnTo>
                    <a:pt x="4260" y="66"/>
                  </a:lnTo>
                  <a:lnTo>
                    <a:pt x="4242" y="72"/>
                  </a:lnTo>
                  <a:lnTo>
                    <a:pt x="4260" y="72"/>
                  </a:lnTo>
                  <a:lnTo>
                    <a:pt x="4266" y="78"/>
                  </a:lnTo>
                  <a:lnTo>
                    <a:pt x="4278" y="78"/>
                  </a:lnTo>
                  <a:lnTo>
                    <a:pt x="4362" y="84"/>
                  </a:lnTo>
                  <a:lnTo>
                    <a:pt x="4278" y="96"/>
                  </a:lnTo>
                  <a:lnTo>
                    <a:pt x="4284" y="96"/>
                  </a:lnTo>
                  <a:lnTo>
                    <a:pt x="4290" y="102"/>
                  </a:lnTo>
                  <a:lnTo>
                    <a:pt x="4314" y="114"/>
                  </a:lnTo>
                  <a:lnTo>
                    <a:pt x="4338" y="114"/>
                  </a:lnTo>
                  <a:lnTo>
                    <a:pt x="4356" y="108"/>
                  </a:lnTo>
                  <a:lnTo>
                    <a:pt x="4392" y="108"/>
                  </a:lnTo>
                  <a:lnTo>
                    <a:pt x="4398" y="102"/>
                  </a:lnTo>
                  <a:lnTo>
                    <a:pt x="4410" y="102"/>
                  </a:lnTo>
                  <a:lnTo>
                    <a:pt x="4416" y="96"/>
                  </a:lnTo>
                  <a:lnTo>
                    <a:pt x="4440" y="96"/>
                  </a:lnTo>
                  <a:lnTo>
                    <a:pt x="4458" y="90"/>
                  </a:lnTo>
                  <a:lnTo>
                    <a:pt x="4500" y="90"/>
                  </a:lnTo>
                  <a:lnTo>
                    <a:pt x="4518" y="96"/>
                  </a:lnTo>
                  <a:lnTo>
                    <a:pt x="4536" y="96"/>
                  </a:lnTo>
                  <a:lnTo>
                    <a:pt x="4548" y="102"/>
                  </a:lnTo>
                  <a:lnTo>
                    <a:pt x="4560" y="102"/>
                  </a:lnTo>
                  <a:lnTo>
                    <a:pt x="4494" y="102"/>
                  </a:lnTo>
                  <a:lnTo>
                    <a:pt x="4482" y="108"/>
                  </a:lnTo>
                  <a:lnTo>
                    <a:pt x="4458" y="108"/>
                  </a:lnTo>
                  <a:lnTo>
                    <a:pt x="4446" y="114"/>
                  </a:lnTo>
                  <a:lnTo>
                    <a:pt x="4434" y="114"/>
                  </a:lnTo>
                  <a:lnTo>
                    <a:pt x="4422" y="120"/>
                  </a:lnTo>
                  <a:lnTo>
                    <a:pt x="4410" y="120"/>
                  </a:lnTo>
                  <a:lnTo>
                    <a:pt x="4404" y="126"/>
                  </a:lnTo>
                  <a:lnTo>
                    <a:pt x="4398" y="126"/>
                  </a:lnTo>
                  <a:lnTo>
                    <a:pt x="4434" y="126"/>
                  </a:lnTo>
                  <a:lnTo>
                    <a:pt x="4452" y="132"/>
                  </a:lnTo>
                  <a:lnTo>
                    <a:pt x="4488" y="132"/>
                  </a:lnTo>
                  <a:lnTo>
                    <a:pt x="4500" y="126"/>
                  </a:lnTo>
                  <a:lnTo>
                    <a:pt x="4506" y="126"/>
                  </a:lnTo>
                  <a:lnTo>
                    <a:pt x="4512" y="120"/>
                  </a:lnTo>
                  <a:lnTo>
                    <a:pt x="4638" y="120"/>
                  </a:lnTo>
                  <a:lnTo>
                    <a:pt x="4656" y="114"/>
                  </a:lnTo>
                  <a:lnTo>
                    <a:pt x="4680" y="114"/>
                  </a:lnTo>
                  <a:lnTo>
                    <a:pt x="4698" y="108"/>
                  </a:lnTo>
                  <a:lnTo>
                    <a:pt x="4710" y="108"/>
                  </a:lnTo>
                  <a:lnTo>
                    <a:pt x="4722" y="96"/>
                  </a:lnTo>
                  <a:lnTo>
                    <a:pt x="4734" y="96"/>
                  </a:lnTo>
                  <a:lnTo>
                    <a:pt x="4752" y="90"/>
                  </a:lnTo>
                  <a:lnTo>
                    <a:pt x="4770" y="90"/>
                  </a:lnTo>
                  <a:lnTo>
                    <a:pt x="4782" y="84"/>
                  </a:lnTo>
                  <a:lnTo>
                    <a:pt x="4830" y="84"/>
                  </a:lnTo>
                  <a:lnTo>
                    <a:pt x="4746" y="114"/>
                  </a:lnTo>
                  <a:lnTo>
                    <a:pt x="4782" y="114"/>
                  </a:lnTo>
                  <a:lnTo>
                    <a:pt x="4734" y="126"/>
                  </a:lnTo>
                  <a:lnTo>
                    <a:pt x="4716" y="126"/>
                  </a:lnTo>
                  <a:lnTo>
                    <a:pt x="4674" y="132"/>
                  </a:lnTo>
                  <a:lnTo>
                    <a:pt x="4620" y="132"/>
                  </a:lnTo>
                  <a:lnTo>
                    <a:pt x="4566" y="138"/>
                  </a:lnTo>
                  <a:lnTo>
                    <a:pt x="4536" y="138"/>
                  </a:lnTo>
                  <a:lnTo>
                    <a:pt x="4524" y="150"/>
                  </a:lnTo>
                  <a:lnTo>
                    <a:pt x="4524" y="156"/>
                  </a:lnTo>
                  <a:lnTo>
                    <a:pt x="4602" y="174"/>
                  </a:lnTo>
                  <a:lnTo>
                    <a:pt x="4596" y="174"/>
                  </a:lnTo>
                  <a:lnTo>
                    <a:pt x="4590" y="180"/>
                  </a:lnTo>
                  <a:lnTo>
                    <a:pt x="4578" y="180"/>
                  </a:lnTo>
                  <a:lnTo>
                    <a:pt x="4566" y="186"/>
                  </a:lnTo>
                  <a:lnTo>
                    <a:pt x="4542" y="186"/>
                  </a:lnTo>
                  <a:lnTo>
                    <a:pt x="4518" y="174"/>
                  </a:lnTo>
                  <a:lnTo>
                    <a:pt x="4500" y="162"/>
                  </a:lnTo>
                  <a:lnTo>
                    <a:pt x="4476" y="150"/>
                  </a:lnTo>
                  <a:lnTo>
                    <a:pt x="4470" y="144"/>
                  </a:lnTo>
                  <a:lnTo>
                    <a:pt x="4356" y="144"/>
                  </a:lnTo>
                  <a:lnTo>
                    <a:pt x="4350" y="150"/>
                  </a:lnTo>
                  <a:lnTo>
                    <a:pt x="4344" y="162"/>
                  </a:lnTo>
                  <a:lnTo>
                    <a:pt x="4338" y="168"/>
                  </a:lnTo>
                  <a:lnTo>
                    <a:pt x="4368" y="186"/>
                  </a:lnTo>
                  <a:lnTo>
                    <a:pt x="4386" y="204"/>
                  </a:lnTo>
                  <a:lnTo>
                    <a:pt x="4410" y="216"/>
                  </a:lnTo>
                  <a:lnTo>
                    <a:pt x="4458" y="216"/>
                  </a:lnTo>
                  <a:lnTo>
                    <a:pt x="4476" y="210"/>
                  </a:lnTo>
                  <a:lnTo>
                    <a:pt x="4488" y="210"/>
                  </a:lnTo>
                  <a:lnTo>
                    <a:pt x="4476" y="216"/>
                  </a:lnTo>
                  <a:lnTo>
                    <a:pt x="4470" y="228"/>
                  </a:lnTo>
                  <a:lnTo>
                    <a:pt x="4398" y="228"/>
                  </a:lnTo>
                  <a:lnTo>
                    <a:pt x="4380" y="222"/>
                  </a:lnTo>
                  <a:lnTo>
                    <a:pt x="4350" y="222"/>
                  </a:lnTo>
                  <a:lnTo>
                    <a:pt x="4314" y="228"/>
                  </a:lnTo>
                  <a:lnTo>
                    <a:pt x="4272" y="234"/>
                  </a:lnTo>
                  <a:lnTo>
                    <a:pt x="4230" y="234"/>
                  </a:lnTo>
                  <a:lnTo>
                    <a:pt x="4218" y="240"/>
                  </a:lnTo>
                  <a:lnTo>
                    <a:pt x="4200" y="246"/>
                  </a:lnTo>
                  <a:lnTo>
                    <a:pt x="4188" y="258"/>
                  </a:lnTo>
                  <a:lnTo>
                    <a:pt x="4176" y="264"/>
                  </a:lnTo>
                  <a:lnTo>
                    <a:pt x="4170" y="270"/>
                  </a:lnTo>
                  <a:lnTo>
                    <a:pt x="4164" y="270"/>
                  </a:lnTo>
                  <a:lnTo>
                    <a:pt x="4236" y="258"/>
                  </a:lnTo>
                  <a:lnTo>
                    <a:pt x="4236" y="276"/>
                  </a:lnTo>
                  <a:lnTo>
                    <a:pt x="4296" y="258"/>
                  </a:lnTo>
                  <a:lnTo>
                    <a:pt x="4224" y="288"/>
                  </a:lnTo>
                  <a:lnTo>
                    <a:pt x="4230" y="288"/>
                  </a:lnTo>
                  <a:lnTo>
                    <a:pt x="4236" y="294"/>
                  </a:lnTo>
                  <a:lnTo>
                    <a:pt x="4248" y="300"/>
                  </a:lnTo>
                  <a:lnTo>
                    <a:pt x="4278" y="300"/>
                  </a:lnTo>
                  <a:lnTo>
                    <a:pt x="4314" y="288"/>
                  </a:lnTo>
                  <a:lnTo>
                    <a:pt x="4326" y="288"/>
                  </a:lnTo>
                  <a:lnTo>
                    <a:pt x="4344" y="282"/>
                  </a:lnTo>
                  <a:lnTo>
                    <a:pt x="4350" y="276"/>
                  </a:lnTo>
                  <a:lnTo>
                    <a:pt x="4356" y="276"/>
                  </a:lnTo>
                  <a:lnTo>
                    <a:pt x="4254" y="312"/>
                  </a:lnTo>
                  <a:lnTo>
                    <a:pt x="4188" y="312"/>
                  </a:lnTo>
                  <a:lnTo>
                    <a:pt x="4176" y="288"/>
                  </a:lnTo>
                  <a:lnTo>
                    <a:pt x="4164" y="288"/>
                  </a:lnTo>
                  <a:lnTo>
                    <a:pt x="4146" y="282"/>
                  </a:lnTo>
                  <a:lnTo>
                    <a:pt x="4110" y="282"/>
                  </a:lnTo>
                  <a:lnTo>
                    <a:pt x="4104" y="288"/>
                  </a:lnTo>
                  <a:lnTo>
                    <a:pt x="4104" y="300"/>
                  </a:lnTo>
                  <a:lnTo>
                    <a:pt x="4110" y="312"/>
                  </a:lnTo>
                  <a:lnTo>
                    <a:pt x="4110" y="318"/>
                  </a:lnTo>
                  <a:lnTo>
                    <a:pt x="4116" y="324"/>
                  </a:lnTo>
                  <a:lnTo>
                    <a:pt x="4092" y="324"/>
                  </a:lnTo>
                  <a:lnTo>
                    <a:pt x="4074" y="330"/>
                  </a:lnTo>
                  <a:lnTo>
                    <a:pt x="4032" y="330"/>
                  </a:lnTo>
                  <a:lnTo>
                    <a:pt x="4020" y="336"/>
                  </a:lnTo>
                  <a:lnTo>
                    <a:pt x="4002" y="342"/>
                  </a:lnTo>
                  <a:lnTo>
                    <a:pt x="3990" y="348"/>
                  </a:lnTo>
                  <a:lnTo>
                    <a:pt x="3972" y="354"/>
                  </a:lnTo>
                  <a:lnTo>
                    <a:pt x="3936" y="354"/>
                  </a:lnTo>
                  <a:lnTo>
                    <a:pt x="3924" y="360"/>
                  </a:lnTo>
                  <a:lnTo>
                    <a:pt x="3918" y="360"/>
                  </a:lnTo>
                  <a:lnTo>
                    <a:pt x="3924" y="360"/>
                  </a:lnTo>
                  <a:lnTo>
                    <a:pt x="3936" y="366"/>
                  </a:lnTo>
                  <a:lnTo>
                    <a:pt x="3978" y="366"/>
                  </a:lnTo>
                  <a:lnTo>
                    <a:pt x="3990" y="360"/>
                  </a:lnTo>
                  <a:lnTo>
                    <a:pt x="3996" y="354"/>
                  </a:lnTo>
                  <a:lnTo>
                    <a:pt x="3984" y="372"/>
                  </a:lnTo>
                  <a:lnTo>
                    <a:pt x="4020" y="366"/>
                  </a:lnTo>
                  <a:lnTo>
                    <a:pt x="4044" y="354"/>
                  </a:lnTo>
                  <a:lnTo>
                    <a:pt x="4044" y="372"/>
                  </a:lnTo>
                  <a:lnTo>
                    <a:pt x="4074" y="366"/>
                  </a:lnTo>
                  <a:lnTo>
                    <a:pt x="4098" y="366"/>
                  </a:lnTo>
                  <a:lnTo>
                    <a:pt x="4098" y="372"/>
                  </a:lnTo>
                  <a:lnTo>
                    <a:pt x="4104" y="378"/>
                  </a:lnTo>
                  <a:lnTo>
                    <a:pt x="4122" y="378"/>
                  </a:lnTo>
                  <a:lnTo>
                    <a:pt x="4146" y="366"/>
                  </a:lnTo>
                  <a:lnTo>
                    <a:pt x="4152" y="366"/>
                  </a:lnTo>
                  <a:lnTo>
                    <a:pt x="4164" y="360"/>
                  </a:lnTo>
                  <a:lnTo>
                    <a:pt x="4170" y="372"/>
                  </a:lnTo>
                  <a:lnTo>
                    <a:pt x="4200" y="354"/>
                  </a:lnTo>
                  <a:lnTo>
                    <a:pt x="4206" y="360"/>
                  </a:lnTo>
                  <a:lnTo>
                    <a:pt x="4212" y="372"/>
                  </a:lnTo>
                  <a:lnTo>
                    <a:pt x="4224" y="372"/>
                  </a:lnTo>
                  <a:lnTo>
                    <a:pt x="4236" y="366"/>
                  </a:lnTo>
                  <a:lnTo>
                    <a:pt x="4242" y="360"/>
                  </a:lnTo>
                  <a:lnTo>
                    <a:pt x="4248" y="360"/>
                  </a:lnTo>
                  <a:lnTo>
                    <a:pt x="4254" y="366"/>
                  </a:lnTo>
                  <a:lnTo>
                    <a:pt x="4266" y="372"/>
                  </a:lnTo>
                  <a:lnTo>
                    <a:pt x="4284" y="372"/>
                  </a:lnTo>
                  <a:lnTo>
                    <a:pt x="4290" y="366"/>
                  </a:lnTo>
                  <a:lnTo>
                    <a:pt x="4290" y="360"/>
                  </a:lnTo>
                  <a:lnTo>
                    <a:pt x="4284" y="354"/>
                  </a:lnTo>
                  <a:lnTo>
                    <a:pt x="4338" y="372"/>
                  </a:lnTo>
                  <a:lnTo>
                    <a:pt x="4344" y="378"/>
                  </a:lnTo>
                  <a:lnTo>
                    <a:pt x="4350" y="390"/>
                  </a:lnTo>
                  <a:lnTo>
                    <a:pt x="4374" y="390"/>
                  </a:lnTo>
                  <a:lnTo>
                    <a:pt x="4410" y="378"/>
                  </a:lnTo>
                  <a:lnTo>
                    <a:pt x="4440" y="372"/>
                  </a:lnTo>
                  <a:lnTo>
                    <a:pt x="4476" y="372"/>
                  </a:lnTo>
                  <a:lnTo>
                    <a:pt x="4494" y="366"/>
                  </a:lnTo>
                  <a:lnTo>
                    <a:pt x="4506" y="360"/>
                  </a:lnTo>
                  <a:lnTo>
                    <a:pt x="4524" y="342"/>
                  </a:lnTo>
                  <a:lnTo>
                    <a:pt x="4464" y="342"/>
                  </a:lnTo>
                  <a:lnTo>
                    <a:pt x="4470" y="336"/>
                  </a:lnTo>
                  <a:lnTo>
                    <a:pt x="4470" y="330"/>
                  </a:lnTo>
                  <a:lnTo>
                    <a:pt x="4416" y="330"/>
                  </a:lnTo>
                  <a:lnTo>
                    <a:pt x="4362" y="318"/>
                  </a:lnTo>
                  <a:lnTo>
                    <a:pt x="4380" y="300"/>
                  </a:lnTo>
                  <a:lnTo>
                    <a:pt x="4440" y="318"/>
                  </a:lnTo>
                  <a:lnTo>
                    <a:pt x="4452" y="318"/>
                  </a:lnTo>
                  <a:lnTo>
                    <a:pt x="4488" y="312"/>
                  </a:lnTo>
                  <a:lnTo>
                    <a:pt x="4566" y="312"/>
                  </a:lnTo>
                  <a:lnTo>
                    <a:pt x="4578" y="300"/>
                  </a:lnTo>
                  <a:lnTo>
                    <a:pt x="4578" y="288"/>
                  </a:lnTo>
                  <a:lnTo>
                    <a:pt x="4584" y="288"/>
                  </a:lnTo>
                  <a:lnTo>
                    <a:pt x="4590" y="282"/>
                  </a:lnTo>
                  <a:lnTo>
                    <a:pt x="4608" y="282"/>
                  </a:lnTo>
                  <a:lnTo>
                    <a:pt x="4626" y="276"/>
                  </a:lnTo>
                  <a:lnTo>
                    <a:pt x="4662" y="276"/>
                  </a:lnTo>
                  <a:lnTo>
                    <a:pt x="4680" y="270"/>
                  </a:lnTo>
                  <a:lnTo>
                    <a:pt x="4710" y="270"/>
                  </a:lnTo>
                  <a:lnTo>
                    <a:pt x="4722" y="264"/>
                  </a:lnTo>
                  <a:lnTo>
                    <a:pt x="4728" y="264"/>
                  </a:lnTo>
                  <a:lnTo>
                    <a:pt x="4704" y="246"/>
                  </a:lnTo>
                  <a:lnTo>
                    <a:pt x="4746" y="246"/>
                  </a:lnTo>
                  <a:lnTo>
                    <a:pt x="4770" y="240"/>
                  </a:lnTo>
                  <a:lnTo>
                    <a:pt x="4782" y="234"/>
                  </a:lnTo>
                  <a:lnTo>
                    <a:pt x="4776" y="228"/>
                  </a:lnTo>
                  <a:lnTo>
                    <a:pt x="4770" y="228"/>
                  </a:lnTo>
                  <a:lnTo>
                    <a:pt x="4758" y="222"/>
                  </a:lnTo>
                  <a:lnTo>
                    <a:pt x="4746" y="222"/>
                  </a:lnTo>
                  <a:lnTo>
                    <a:pt x="4734" y="216"/>
                  </a:lnTo>
                  <a:lnTo>
                    <a:pt x="4686" y="216"/>
                  </a:lnTo>
                  <a:lnTo>
                    <a:pt x="4674" y="210"/>
                  </a:lnTo>
                  <a:lnTo>
                    <a:pt x="4662" y="210"/>
                  </a:lnTo>
                  <a:lnTo>
                    <a:pt x="4662" y="204"/>
                  </a:lnTo>
                  <a:lnTo>
                    <a:pt x="4674" y="198"/>
                  </a:lnTo>
                  <a:lnTo>
                    <a:pt x="4686" y="198"/>
                  </a:lnTo>
                  <a:lnTo>
                    <a:pt x="4704" y="192"/>
                  </a:lnTo>
                  <a:lnTo>
                    <a:pt x="4716" y="186"/>
                  </a:lnTo>
                  <a:lnTo>
                    <a:pt x="4764" y="186"/>
                  </a:lnTo>
                  <a:lnTo>
                    <a:pt x="4782" y="192"/>
                  </a:lnTo>
                  <a:lnTo>
                    <a:pt x="4860" y="192"/>
                  </a:lnTo>
                  <a:lnTo>
                    <a:pt x="4878" y="186"/>
                  </a:lnTo>
                  <a:lnTo>
                    <a:pt x="4902" y="186"/>
                  </a:lnTo>
                  <a:lnTo>
                    <a:pt x="4896" y="180"/>
                  </a:lnTo>
                  <a:lnTo>
                    <a:pt x="4878" y="180"/>
                  </a:lnTo>
                  <a:lnTo>
                    <a:pt x="4866" y="174"/>
                  </a:lnTo>
                  <a:lnTo>
                    <a:pt x="4872" y="168"/>
                  </a:lnTo>
                  <a:lnTo>
                    <a:pt x="4902" y="162"/>
                  </a:lnTo>
                  <a:lnTo>
                    <a:pt x="4944" y="168"/>
                  </a:lnTo>
                  <a:lnTo>
                    <a:pt x="4974" y="174"/>
                  </a:lnTo>
                  <a:lnTo>
                    <a:pt x="4986" y="174"/>
                  </a:lnTo>
                  <a:lnTo>
                    <a:pt x="4992" y="168"/>
                  </a:lnTo>
                  <a:lnTo>
                    <a:pt x="4992" y="150"/>
                  </a:lnTo>
                  <a:lnTo>
                    <a:pt x="5070" y="156"/>
                  </a:lnTo>
                  <a:lnTo>
                    <a:pt x="5070" y="132"/>
                  </a:lnTo>
                  <a:lnTo>
                    <a:pt x="5082" y="132"/>
                  </a:lnTo>
                  <a:lnTo>
                    <a:pt x="5094" y="138"/>
                  </a:lnTo>
                  <a:lnTo>
                    <a:pt x="5112" y="138"/>
                  </a:lnTo>
                  <a:lnTo>
                    <a:pt x="5136" y="126"/>
                  </a:lnTo>
                  <a:lnTo>
                    <a:pt x="5148" y="126"/>
                  </a:lnTo>
                  <a:lnTo>
                    <a:pt x="5154" y="120"/>
                  </a:lnTo>
                  <a:lnTo>
                    <a:pt x="5172" y="120"/>
                  </a:lnTo>
                  <a:lnTo>
                    <a:pt x="5208" y="114"/>
                  </a:lnTo>
                  <a:lnTo>
                    <a:pt x="5256" y="102"/>
                  </a:lnTo>
                  <a:lnTo>
                    <a:pt x="5298" y="96"/>
                  </a:lnTo>
                  <a:lnTo>
                    <a:pt x="5322" y="90"/>
                  </a:lnTo>
                  <a:lnTo>
                    <a:pt x="5340" y="90"/>
                  </a:lnTo>
                  <a:lnTo>
                    <a:pt x="5346" y="84"/>
                  </a:lnTo>
                  <a:lnTo>
                    <a:pt x="5238" y="84"/>
                  </a:lnTo>
                  <a:lnTo>
                    <a:pt x="5214" y="96"/>
                  </a:lnTo>
                  <a:lnTo>
                    <a:pt x="5142" y="96"/>
                  </a:lnTo>
                  <a:lnTo>
                    <a:pt x="5226" y="90"/>
                  </a:lnTo>
                  <a:lnTo>
                    <a:pt x="5220" y="78"/>
                  </a:lnTo>
                  <a:lnTo>
                    <a:pt x="5268" y="84"/>
                  </a:lnTo>
                  <a:lnTo>
                    <a:pt x="5274" y="78"/>
                  </a:lnTo>
                  <a:lnTo>
                    <a:pt x="5286" y="72"/>
                  </a:lnTo>
                  <a:lnTo>
                    <a:pt x="5358" y="72"/>
                  </a:lnTo>
                  <a:lnTo>
                    <a:pt x="5406" y="66"/>
                  </a:lnTo>
                  <a:lnTo>
                    <a:pt x="5454" y="66"/>
                  </a:lnTo>
                  <a:lnTo>
                    <a:pt x="5484" y="60"/>
                  </a:lnTo>
                  <a:lnTo>
                    <a:pt x="5496" y="60"/>
                  </a:lnTo>
                  <a:lnTo>
                    <a:pt x="5514" y="54"/>
                  </a:lnTo>
                  <a:lnTo>
                    <a:pt x="5532" y="54"/>
                  </a:lnTo>
                  <a:lnTo>
                    <a:pt x="5550" y="48"/>
                  </a:lnTo>
                  <a:lnTo>
                    <a:pt x="5562" y="42"/>
                  </a:lnTo>
                  <a:lnTo>
                    <a:pt x="5574" y="42"/>
                  </a:lnTo>
                  <a:lnTo>
                    <a:pt x="5574" y="36"/>
                  </a:lnTo>
                  <a:close/>
                  <a:moveTo>
                    <a:pt x="4032" y="966"/>
                  </a:moveTo>
                  <a:lnTo>
                    <a:pt x="4086" y="966"/>
                  </a:lnTo>
                  <a:lnTo>
                    <a:pt x="4134" y="942"/>
                  </a:lnTo>
                  <a:lnTo>
                    <a:pt x="4140" y="930"/>
                  </a:lnTo>
                  <a:lnTo>
                    <a:pt x="4134" y="918"/>
                  </a:lnTo>
                  <a:lnTo>
                    <a:pt x="4134" y="912"/>
                  </a:lnTo>
                  <a:lnTo>
                    <a:pt x="4122" y="906"/>
                  </a:lnTo>
                  <a:lnTo>
                    <a:pt x="4074" y="906"/>
                  </a:lnTo>
                  <a:lnTo>
                    <a:pt x="4062" y="912"/>
                  </a:lnTo>
                  <a:lnTo>
                    <a:pt x="4050" y="912"/>
                  </a:lnTo>
                  <a:lnTo>
                    <a:pt x="4026" y="924"/>
                  </a:lnTo>
                  <a:lnTo>
                    <a:pt x="4014" y="936"/>
                  </a:lnTo>
                  <a:lnTo>
                    <a:pt x="4002" y="942"/>
                  </a:lnTo>
                  <a:lnTo>
                    <a:pt x="4002" y="954"/>
                  </a:lnTo>
                  <a:lnTo>
                    <a:pt x="4014" y="960"/>
                  </a:lnTo>
                  <a:lnTo>
                    <a:pt x="4032" y="966"/>
                  </a:lnTo>
                  <a:close/>
                  <a:moveTo>
                    <a:pt x="4014" y="840"/>
                  </a:moveTo>
                  <a:lnTo>
                    <a:pt x="4002" y="840"/>
                  </a:lnTo>
                  <a:lnTo>
                    <a:pt x="3990" y="846"/>
                  </a:lnTo>
                  <a:lnTo>
                    <a:pt x="3984" y="852"/>
                  </a:lnTo>
                  <a:lnTo>
                    <a:pt x="3972" y="852"/>
                  </a:lnTo>
                  <a:lnTo>
                    <a:pt x="3990" y="852"/>
                  </a:lnTo>
                  <a:lnTo>
                    <a:pt x="4008" y="846"/>
                  </a:lnTo>
                  <a:lnTo>
                    <a:pt x="4026" y="846"/>
                  </a:lnTo>
                  <a:lnTo>
                    <a:pt x="4044" y="840"/>
                  </a:lnTo>
                  <a:lnTo>
                    <a:pt x="4050" y="834"/>
                  </a:lnTo>
                  <a:lnTo>
                    <a:pt x="4056" y="834"/>
                  </a:lnTo>
                  <a:lnTo>
                    <a:pt x="4068" y="822"/>
                  </a:lnTo>
                  <a:lnTo>
                    <a:pt x="4050" y="822"/>
                  </a:lnTo>
                  <a:lnTo>
                    <a:pt x="4044" y="828"/>
                  </a:lnTo>
                  <a:lnTo>
                    <a:pt x="4032" y="828"/>
                  </a:lnTo>
                  <a:lnTo>
                    <a:pt x="4020" y="834"/>
                  </a:lnTo>
                  <a:lnTo>
                    <a:pt x="4014" y="840"/>
                  </a:lnTo>
                  <a:close/>
                  <a:moveTo>
                    <a:pt x="4122" y="822"/>
                  </a:moveTo>
                  <a:lnTo>
                    <a:pt x="4104" y="822"/>
                  </a:lnTo>
                  <a:lnTo>
                    <a:pt x="4098" y="828"/>
                  </a:lnTo>
                  <a:lnTo>
                    <a:pt x="4098" y="840"/>
                  </a:lnTo>
                  <a:lnTo>
                    <a:pt x="4104" y="846"/>
                  </a:lnTo>
                  <a:lnTo>
                    <a:pt x="4110" y="840"/>
                  </a:lnTo>
                  <a:lnTo>
                    <a:pt x="4116" y="840"/>
                  </a:lnTo>
                  <a:lnTo>
                    <a:pt x="4128" y="828"/>
                  </a:lnTo>
                  <a:lnTo>
                    <a:pt x="4122" y="822"/>
                  </a:lnTo>
                  <a:close/>
                  <a:moveTo>
                    <a:pt x="3528" y="1062"/>
                  </a:moveTo>
                  <a:lnTo>
                    <a:pt x="3522" y="1062"/>
                  </a:lnTo>
                  <a:lnTo>
                    <a:pt x="3504" y="1080"/>
                  </a:lnTo>
                  <a:lnTo>
                    <a:pt x="3504" y="1086"/>
                  </a:lnTo>
                  <a:lnTo>
                    <a:pt x="3510" y="1092"/>
                  </a:lnTo>
                  <a:lnTo>
                    <a:pt x="3528" y="1092"/>
                  </a:lnTo>
                  <a:lnTo>
                    <a:pt x="3534" y="1086"/>
                  </a:lnTo>
                  <a:lnTo>
                    <a:pt x="3540" y="1074"/>
                  </a:lnTo>
                  <a:lnTo>
                    <a:pt x="3540" y="1068"/>
                  </a:lnTo>
                  <a:lnTo>
                    <a:pt x="3534" y="1062"/>
                  </a:lnTo>
                  <a:lnTo>
                    <a:pt x="3528" y="1062"/>
                  </a:lnTo>
                  <a:close/>
                  <a:moveTo>
                    <a:pt x="3588" y="1062"/>
                  </a:moveTo>
                  <a:lnTo>
                    <a:pt x="3582" y="1062"/>
                  </a:lnTo>
                  <a:lnTo>
                    <a:pt x="3576" y="1068"/>
                  </a:lnTo>
                  <a:lnTo>
                    <a:pt x="3576" y="1080"/>
                  </a:lnTo>
                  <a:lnTo>
                    <a:pt x="3582" y="1086"/>
                  </a:lnTo>
                  <a:lnTo>
                    <a:pt x="3594" y="1086"/>
                  </a:lnTo>
                  <a:lnTo>
                    <a:pt x="3600" y="1080"/>
                  </a:lnTo>
                  <a:lnTo>
                    <a:pt x="3600" y="1068"/>
                  </a:lnTo>
                  <a:lnTo>
                    <a:pt x="3588" y="1062"/>
                  </a:lnTo>
                  <a:close/>
                  <a:moveTo>
                    <a:pt x="3756" y="1242"/>
                  </a:moveTo>
                  <a:lnTo>
                    <a:pt x="3744" y="1248"/>
                  </a:lnTo>
                  <a:lnTo>
                    <a:pt x="3744" y="1260"/>
                  </a:lnTo>
                  <a:lnTo>
                    <a:pt x="3750" y="1266"/>
                  </a:lnTo>
                  <a:lnTo>
                    <a:pt x="3762" y="1272"/>
                  </a:lnTo>
                  <a:lnTo>
                    <a:pt x="3768" y="1272"/>
                  </a:lnTo>
                  <a:lnTo>
                    <a:pt x="3786" y="1254"/>
                  </a:lnTo>
                  <a:lnTo>
                    <a:pt x="3786" y="1242"/>
                  </a:lnTo>
                  <a:lnTo>
                    <a:pt x="3780" y="1236"/>
                  </a:lnTo>
                  <a:lnTo>
                    <a:pt x="3768" y="1236"/>
                  </a:lnTo>
                  <a:lnTo>
                    <a:pt x="3756" y="1242"/>
                  </a:lnTo>
                  <a:close/>
                  <a:moveTo>
                    <a:pt x="3984" y="2532"/>
                  </a:moveTo>
                  <a:lnTo>
                    <a:pt x="3948" y="2520"/>
                  </a:lnTo>
                  <a:lnTo>
                    <a:pt x="3942" y="2514"/>
                  </a:lnTo>
                  <a:lnTo>
                    <a:pt x="3936" y="2514"/>
                  </a:lnTo>
                  <a:lnTo>
                    <a:pt x="3924" y="2526"/>
                  </a:lnTo>
                  <a:lnTo>
                    <a:pt x="3930" y="2532"/>
                  </a:lnTo>
                  <a:lnTo>
                    <a:pt x="3942" y="2538"/>
                  </a:lnTo>
                  <a:lnTo>
                    <a:pt x="3948" y="2544"/>
                  </a:lnTo>
                  <a:lnTo>
                    <a:pt x="3954" y="2544"/>
                  </a:lnTo>
                  <a:lnTo>
                    <a:pt x="3960" y="2550"/>
                  </a:lnTo>
                  <a:lnTo>
                    <a:pt x="3996" y="2550"/>
                  </a:lnTo>
                  <a:lnTo>
                    <a:pt x="4008" y="2556"/>
                  </a:lnTo>
                  <a:lnTo>
                    <a:pt x="4020" y="2556"/>
                  </a:lnTo>
                  <a:lnTo>
                    <a:pt x="4038" y="2538"/>
                  </a:lnTo>
                  <a:lnTo>
                    <a:pt x="4008" y="2538"/>
                  </a:lnTo>
                  <a:lnTo>
                    <a:pt x="3984" y="2532"/>
                  </a:lnTo>
                  <a:close/>
                  <a:moveTo>
                    <a:pt x="4098" y="2280"/>
                  </a:moveTo>
                  <a:lnTo>
                    <a:pt x="4092" y="2280"/>
                  </a:lnTo>
                  <a:lnTo>
                    <a:pt x="4086" y="2274"/>
                  </a:lnTo>
                  <a:lnTo>
                    <a:pt x="4050" y="2274"/>
                  </a:lnTo>
                  <a:lnTo>
                    <a:pt x="4032" y="2268"/>
                  </a:lnTo>
                  <a:lnTo>
                    <a:pt x="3996" y="2268"/>
                  </a:lnTo>
                  <a:lnTo>
                    <a:pt x="4002" y="2274"/>
                  </a:lnTo>
                  <a:lnTo>
                    <a:pt x="4008" y="2274"/>
                  </a:lnTo>
                  <a:lnTo>
                    <a:pt x="4014" y="2280"/>
                  </a:lnTo>
                  <a:lnTo>
                    <a:pt x="4026" y="2286"/>
                  </a:lnTo>
                  <a:lnTo>
                    <a:pt x="4032" y="2286"/>
                  </a:lnTo>
                  <a:lnTo>
                    <a:pt x="4032" y="2304"/>
                  </a:lnTo>
                  <a:lnTo>
                    <a:pt x="4044" y="2304"/>
                  </a:lnTo>
                  <a:lnTo>
                    <a:pt x="4080" y="2310"/>
                  </a:lnTo>
                  <a:lnTo>
                    <a:pt x="4128" y="2316"/>
                  </a:lnTo>
                  <a:lnTo>
                    <a:pt x="4164" y="2316"/>
                  </a:lnTo>
                  <a:lnTo>
                    <a:pt x="4170" y="2310"/>
                  </a:lnTo>
                  <a:lnTo>
                    <a:pt x="4170" y="2304"/>
                  </a:lnTo>
                  <a:lnTo>
                    <a:pt x="4164" y="2304"/>
                  </a:lnTo>
                  <a:lnTo>
                    <a:pt x="4152" y="2292"/>
                  </a:lnTo>
                  <a:lnTo>
                    <a:pt x="4128" y="2286"/>
                  </a:lnTo>
                  <a:lnTo>
                    <a:pt x="4098" y="2280"/>
                  </a:lnTo>
                  <a:close/>
                  <a:moveTo>
                    <a:pt x="4194" y="2550"/>
                  </a:moveTo>
                  <a:lnTo>
                    <a:pt x="4164" y="2550"/>
                  </a:lnTo>
                  <a:lnTo>
                    <a:pt x="4152" y="2556"/>
                  </a:lnTo>
                  <a:lnTo>
                    <a:pt x="4146" y="2562"/>
                  </a:lnTo>
                  <a:lnTo>
                    <a:pt x="4182" y="2526"/>
                  </a:lnTo>
                  <a:lnTo>
                    <a:pt x="4176" y="2520"/>
                  </a:lnTo>
                  <a:lnTo>
                    <a:pt x="4152" y="2520"/>
                  </a:lnTo>
                  <a:lnTo>
                    <a:pt x="4140" y="2526"/>
                  </a:lnTo>
                  <a:lnTo>
                    <a:pt x="4128" y="2538"/>
                  </a:lnTo>
                  <a:lnTo>
                    <a:pt x="4104" y="2574"/>
                  </a:lnTo>
                  <a:lnTo>
                    <a:pt x="4164" y="2568"/>
                  </a:lnTo>
                  <a:lnTo>
                    <a:pt x="4176" y="2568"/>
                  </a:lnTo>
                  <a:lnTo>
                    <a:pt x="4182" y="2562"/>
                  </a:lnTo>
                  <a:lnTo>
                    <a:pt x="4194" y="2562"/>
                  </a:lnTo>
                  <a:lnTo>
                    <a:pt x="4200" y="2556"/>
                  </a:lnTo>
                  <a:lnTo>
                    <a:pt x="4200" y="2550"/>
                  </a:lnTo>
                  <a:lnTo>
                    <a:pt x="4194" y="2550"/>
                  </a:lnTo>
                  <a:close/>
                  <a:moveTo>
                    <a:pt x="4590" y="1962"/>
                  </a:moveTo>
                  <a:lnTo>
                    <a:pt x="4578" y="1974"/>
                  </a:lnTo>
                  <a:lnTo>
                    <a:pt x="4578" y="1980"/>
                  </a:lnTo>
                  <a:lnTo>
                    <a:pt x="4572" y="1986"/>
                  </a:lnTo>
                  <a:lnTo>
                    <a:pt x="4566" y="1986"/>
                  </a:lnTo>
                  <a:lnTo>
                    <a:pt x="4554" y="1974"/>
                  </a:lnTo>
                  <a:lnTo>
                    <a:pt x="4554" y="1962"/>
                  </a:lnTo>
                  <a:lnTo>
                    <a:pt x="4566" y="1962"/>
                  </a:lnTo>
                  <a:lnTo>
                    <a:pt x="4572" y="1956"/>
                  </a:lnTo>
                  <a:lnTo>
                    <a:pt x="4566" y="1932"/>
                  </a:lnTo>
                  <a:lnTo>
                    <a:pt x="4536" y="1926"/>
                  </a:lnTo>
                  <a:lnTo>
                    <a:pt x="4530" y="1926"/>
                  </a:lnTo>
                  <a:lnTo>
                    <a:pt x="4524" y="1932"/>
                  </a:lnTo>
                  <a:lnTo>
                    <a:pt x="4512" y="1938"/>
                  </a:lnTo>
                  <a:lnTo>
                    <a:pt x="4494" y="1944"/>
                  </a:lnTo>
                  <a:lnTo>
                    <a:pt x="4470" y="1956"/>
                  </a:lnTo>
                  <a:lnTo>
                    <a:pt x="4464" y="1962"/>
                  </a:lnTo>
                  <a:lnTo>
                    <a:pt x="4458" y="1962"/>
                  </a:lnTo>
                  <a:lnTo>
                    <a:pt x="4446" y="1968"/>
                  </a:lnTo>
                  <a:lnTo>
                    <a:pt x="4434" y="1968"/>
                  </a:lnTo>
                  <a:lnTo>
                    <a:pt x="4416" y="1974"/>
                  </a:lnTo>
                  <a:lnTo>
                    <a:pt x="4404" y="1974"/>
                  </a:lnTo>
                  <a:lnTo>
                    <a:pt x="4374" y="1998"/>
                  </a:lnTo>
                  <a:lnTo>
                    <a:pt x="4386" y="1974"/>
                  </a:lnTo>
                  <a:lnTo>
                    <a:pt x="4362" y="1956"/>
                  </a:lnTo>
                  <a:lnTo>
                    <a:pt x="4398" y="1968"/>
                  </a:lnTo>
                  <a:lnTo>
                    <a:pt x="4410" y="1956"/>
                  </a:lnTo>
                  <a:lnTo>
                    <a:pt x="4440" y="1950"/>
                  </a:lnTo>
                  <a:lnTo>
                    <a:pt x="4440" y="1932"/>
                  </a:lnTo>
                  <a:lnTo>
                    <a:pt x="4494" y="1932"/>
                  </a:lnTo>
                  <a:lnTo>
                    <a:pt x="4518" y="1920"/>
                  </a:lnTo>
                  <a:lnTo>
                    <a:pt x="4524" y="1914"/>
                  </a:lnTo>
                  <a:lnTo>
                    <a:pt x="4536" y="1908"/>
                  </a:lnTo>
                  <a:lnTo>
                    <a:pt x="4608" y="1908"/>
                  </a:lnTo>
                  <a:lnTo>
                    <a:pt x="4602" y="1902"/>
                  </a:lnTo>
                  <a:lnTo>
                    <a:pt x="4596" y="1902"/>
                  </a:lnTo>
                  <a:lnTo>
                    <a:pt x="4584" y="1896"/>
                  </a:lnTo>
                  <a:lnTo>
                    <a:pt x="4578" y="1890"/>
                  </a:lnTo>
                  <a:lnTo>
                    <a:pt x="4578" y="1866"/>
                  </a:lnTo>
                  <a:lnTo>
                    <a:pt x="4572" y="1866"/>
                  </a:lnTo>
                  <a:lnTo>
                    <a:pt x="4566" y="1872"/>
                  </a:lnTo>
                  <a:lnTo>
                    <a:pt x="4542" y="1872"/>
                  </a:lnTo>
                  <a:lnTo>
                    <a:pt x="4530" y="1878"/>
                  </a:lnTo>
                  <a:lnTo>
                    <a:pt x="4518" y="1878"/>
                  </a:lnTo>
                  <a:lnTo>
                    <a:pt x="4518" y="1866"/>
                  </a:lnTo>
                  <a:lnTo>
                    <a:pt x="4512" y="1860"/>
                  </a:lnTo>
                  <a:lnTo>
                    <a:pt x="4452" y="1878"/>
                  </a:lnTo>
                  <a:lnTo>
                    <a:pt x="4458" y="1848"/>
                  </a:lnTo>
                  <a:lnTo>
                    <a:pt x="4410" y="1860"/>
                  </a:lnTo>
                  <a:lnTo>
                    <a:pt x="4416" y="1854"/>
                  </a:lnTo>
                  <a:lnTo>
                    <a:pt x="4422" y="1842"/>
                  </a:lnTo>
                  <a:lnTo>
                    <a:pt x="4440" y="1824"/>
                  </a:lnTo>
                  <a:lnTo>
                    <a:pt x="4446" y="1812"/>
                  </a:lnTo>
                  <a:lnTo>
                    <a:pt x="4446" y="1800"/>
                  </a:lnTo>
                  <a:lnTo>
                    <a:pt x="4434" y="1800"/>
                  </a:lnTo>
                  <a:lnTo>
                    <a:pt x="4422" y="1794"/>
                  </a:lnTo>
                  <a:lnTo>
                    <a:pt x="4398" y="1794"/>
                  </a:lnTo>
                  <a:lnTo>
                    <a:pt x="4404" y="1770"/>
                  </a:lnTo>
                  <a:lnTo>
                    <a:pt x="4368" y="1770"/>
                  </a:lnTo>
                  <a:lnTo>
                    <a:pt x="4380" y="1752"/>
                  </a:lnTo>
                  <a:lnTo>
                    <a:pt x="4356" y="1728"/>
                  </a:lnTo>
                  <a:lnTo>
                    <a:pt x="4368" y="1728"/>
                  </a:lnTo>
                  <a:lnTo>
                    <a:pt x="4380" y="1734"/>
                  </a:lnTo>
                  <a:lnTo>
                    <a:pt x="4404" y="1734"/>
                  </a:lnTo>
                  <a:lnTo>
                    <a:pt x="4410" y="1728"/>
                  </a:lnTo>
                  <a:lnTo>
                    <a:pt x="4422" y="1722"/>
                  </a:lnTo>
                  <a:lnTo>
                    <a:pt x="4434" y="1710"/>
                  </a:lnTo>
                  <a:lnTo>
                    <a:pt x="4440" y="1710"/>
                  </a:lnTo>
                  <a:lnTo>
                    <a:pt x="4398" y="1686"/>
                  </a:lnTo>
                  <a:lnTo>
                    <a:pt x="4446" y="1656"/>
                  </a:lnTo>
                  <a:lnTo>
                    <a:pt x="4398" y="1632"/>
                  </a:lnTo>
                  <a:lnTo>
                    <a:pt x="4350" y="1638"/>
                  </a:lnTo>
                  <a:lnTo>
                    <a:pt x="4404" y="1614"/>
                  </a:lnTo>
                  <a:lnTo>
                    <a:pt x="4368" y="1608"/>
                  </a:lnTo>
                  <a:lnTo>
                    <a:pt x="4410" y="1584"/>
                  </a:lnTo>
                  <a:lnTo>
                    <a:pt x="4404" y="1560"/>
                  </a:lnTo>
                  <a:lnTo>
                    <a:pt x="4374" y="1560"/>
                  </a:lnTo>
                  <a:lnTo>
                    <a:pt x="4380" y="1554"/>
                  </a:lnTo>
                  <a:lnTo>
                    <a:pt x="4392" y="1530"/>
                  </a:lnTo>
                  <a:lnTo>
                    <a:pt x="4374" y="1494"/>
                  </a:lnTo>
                  <a:lnTo>
                    <a:pt x="4362" y="1494"/>
                  </a:lnTo>
                  <a:lnTo>
                    <a:pt x="4374" y="1470"/>
                  </a:lnTo>
                  <a:lnTo>
                    <a:pt x="4362" y="1476"/>
                  </a:lnTo>
                  <a:lnTo>
                    <a:pt x="4356" y="1482"/>
                  </a:lnTo>
                  <a:lnTo>
                    <a:pt x="4344" y="1488"/>
                  </a:lnTo>
                  <a:lnTo>
                    <a:pt x="4332" y="1500"/>
                  </a:lnTo>
                  <a:lnTo>
                    <a:pt x="4332" y="1518"/>
                  </a:lnTo>
                  <a:lnTo>
                    <a:pt x="4302" y="1506"/>
                  </a:lnTo>
                  <a:lnTo>
                    <a:pt x="4308" y="1542"/>
                  </a:lnTo>
                  <a:lnTo>
                    <a:pt x="4284" y="1542"/>
                  </a:lnTo>
                  <a:lnTo>
                    <a:pt x="4272" y="1560"/>
                  </a:lnTo>
                  <a:lnTo>
                    <a:pt x="4278" y="1572"/>
                  </a:lnTo>
                  <a:lnTo>
                    <a:pt x="4254" y="1572"/>
                  </a:lnTo>
                  <a:lnTo>
                    <a:pt x="4230" y="1614"/>
                  </a:lnTo>
                  <a:lnTo>
                    <a:pt x="4218" y="1614"/>
                  </a:lnTo>
                  <a:lnTo>
                    <a:pt x="4236" y="1578"/>
                  </a:lnTo>
                  <a:lnTo>
                    <a:pt x="4224" y="1566"/>
                  </a:lnTo>
                  <a:lnTo>
                    <a:pt x="4212" y="1566"/>
                  </a:lnTo>
                  <a:lnTo>
                    <a:pt x="4194" y="1584"/>
                  </a:lnTo>
                  <a:lnTo>
                    <a:pt x="4182" y="1590"/>
                  </a:lnTo>
                  <a:lnTo>
                    <a:pt x="4176" y="1596"/>
                  </a:lnTo>
                  <a:lnTo>
                    <a:pt x="4164" y="1602"/>
                  </a:lnTo>
                  <a:lnTo>
                    <a:pt x="4158" y="1608"/>
                  </a:lnTo>
                  <a:lnTo>
                    <a:pt x="4146" y="1614"/>
                  </a:lnTo>
                  <a:lnTo>
                    <a:pt x="4140" y="1620"/>
                  </a:lnTo>
                  <a:lnTo>
                    <a:pt x="4116" y="1632"/>
                  </a:lnTo>
                  <a:lnTo>
                    <a:pt x="4110" y="1638"/>
                  </a:lnTo>
                  <a:lnTo>
                    <a:pt x="4116" y="1614"/>
                  </a:lnTo>
                  <a:lnTo>
                    <a:pt x="4116" y="1596"/>
                  </a:lnTo>
                  <a:lnTo>
                    <a:pt x="4080" y="1632"/>
                  </a:lnTo>
                  <a:lnTo>
                    <a:pt x="4014" y="1644"/>
                  </a:lnTo>
                  <a:lnTo>
                    <a:pt x="4074" y="1626"/>
                  </a:lnTo>
                  <a:lnTo>
                    <a:pt x="4080" y="1620"/>
                  </a:lnTo>
                  <a:lnTo>
                    <a:pt x="4092" y="1596"/>
                  </a:lnTo>
                  <a:lnTo>
                    <a:pt x="4098" y="1590"/>
                  </a:lnTo>
                  <a:lnTo>
                    <a:pt x="4098" y="1578"/>
                  </a:lnTo>
                  <a:lnTo>
                    <a:pt x="4092" y="1572"/>
                  </a:lnTo>
                  <a:lnTo>
                    <a:pt x="4050" y="1572"/>
                  </a:lnTo>
                  <a:lnTo>
                    <a:pt x="4038" y="1578"/>
                  </a:lnTo>
                  <a:lnTo>
                    <a:pt x="4032" y="1578"/>
                  </a:lnTo>
                  <a:lnTo>
                    <a:pt x="4020" y="1584"/>
                  </a:lnTo>
                  <a:lnTo>
                    <a:pt x="4002" y="1584"/>
                  </a:lnTo>
                  <a:lnTo>
                    <a:pt x="4002" y="1578"/>
                  </a:lnTo>
                  <a:lnTo>
                    <a:pt x="4008" y="1572"/>
                  </a:lnTo>
                  <a:lnTo>
                    <a:pt x="4020" y="1566"/>
                  </a:lnTo>
                  <a:lnTo>
                    <a:pt x="4026" y="1560"/>
                  </a:lnTo>
                  <a:lnTo>
                    <a:pt x="4032" y="1560"/>
                  </a:lnTo>
                  <a:lnTo>
                    <a:pt x="4032" y="1572"/>
                  </a:lnTo>
                  <a:lnTo>
                    <a:pt x="4050" y="1560"/>
                  </a:lnTo>
                  <a:lnTo>
                    <a:pt x="4044" y="1536"/>
                  </a:lnTo>
                  <a:lnTo>
                    <a:pt x="4050" y="1530"/>
                  </a:lnTo>
                  <a:lnTo>
                    <a:pt x="4062" y="1524"/>
                  </a:lnTo>
                  <a:lnTo>
                    <a:pt x="4074" y="1512"/>
                  </a:lnTo>
                  <a:lnTo>
                    <a:pt x="4074" y="1506"/>
                  </a:lnTo>
                  <a:lnTo>
                    <a:pt x="4068" y="1500"/>
                  </a:lnTo>
                  <a:lnTo>
                    <a:pt x="4056" y="1494"/>
                  </a:lnTo>
                  <a:lnTo>
                    <a:pt x="4044" y="1494"/>
                  </a:lnTo>
                  <a:lnTo>
                    <a:pt x="4032" y="1488"/>
                  </a:lnTo>
                  <a:lnTo>
                    <a:pt x="4014" y="1488"/>
                  </a:lnTo>
                  <a:lnTo>
                    <a:pt x="4044" y="1488"/>
                  </a:lnTo>
                  <a:lnTo>
                    <a:pt x="4056" y="1482"/>
                  </a:lnTo>
                  <a:lnTo>
                    <a:pt x="4074" y="1482"/>
                  </a:lnTo>
                  <a:lnTo>
                    <a:pt x="4086" y="1470"/>
                  </a:lnTo>
                  <a:lnTo>
                    <a:pt x="4098" y="1446"/>
                  </a:lnTo>
                  <a:lnTo>
                    <a:pt x="4104" y="1440"/>
                  </a:lnTo>
                  <a:lnTo>
                    <a:pt x="4110" y="1440"/>
                  </a:lnTo>
                  <a:lnTo>
                    <a:pt x="4122" y="1434"/>
                  </a:lnTo>
                  <a:lnTo>
                    <a:pt x="4128" y="1434"/>
                  </a:lnTo>
                  <a:lnTo>
                    <a:pt x="4134" y="1428"/>
                  </a:lnTo>
                  <a:lnTo>
                    <a:pt x="4122" y="1416"/>
                  </a:lnTo>
                  <a:lnTo>
                    <a:pt x="4110" y="1422"/>
                  </a:lnTo>
                  <a:lnTo>
                    <a:pt x="4098" y="1434"/>
                  </a:lnTo>
                  <a:lnTo>
                    <a:pt x="4092" y="1404"/>
                  </a:lnTo>
                  <a:lnTo>
                    <a:pt x="4068" y="1404"/>
                  </a:lnTo>
                  <a:lnTo>
                    <a:pt x="4050" y="1410"/>
                  </a:lnTo>
                  <a:lnTo>
                    <a:pt x="4026" y="1410"/>
                  </a:lnTo>
                  <a:lnTo>
                    <a:pt x="4020" y="1404"/>
                  </a:lnTo>
                  <a:lnTo>
                    <a:pt x="4020" y="1386"/>
                  </a:lnTo>
                  <a:lnTo>
                    <a:pt x="4038" y="1368"/>
                  </a:lnTo>
                  <a:lnTo>
                    <a:pt x="4032" y="1362"/>
                  </a:lnTo>
                  <a:lnTo>
                    <a:pt x="4014" y="1362"/>
                  </a:lnTo>
                  <a:lnTo>
                    <a:pt x="4008" y="1368"/>
                  </a:lnTo>
                  <a:lnTo>
                    <a:pt x="4020" y="1344"/>
                  </a:lnTo>
                  <a:lnTo>
                    <a:pt x="3984" y="1350"/>
                  </a:lnTo>
                  <a:lnTo>
                    <a:pt x="3984" y="1326"/>
                  </a:lnTo>
                  <a:lnTo>
                    <a:pt x="3978" y="1314"/>
                  </a:lnTo>
                  <a:lnTo>
                    <a:pt x="3972" y="1308"/>
                  </a:lnTo>
                  <a:lnTo>
                    <a:pt x="3948" y="1308"/>
                  </a:lnTo>
                  <a:lnTo>
                    <a:pt x="3930" y="1314"/>
                  </a:lnTo>
                  <a:lnTo>
                    <a:pt x="3906" y="1326"/>
                  </a:lnTo>
                  <a:lnTo>
                    <a:pt x="3900" y="1332"/>
                  </a:lnTo>
                  <a:lnTo>
                    <a:pt x="3894" y="1332"/>
                  </a:lnTo>
                  <a:lnTo>
                    <a:pt x="3888" y="1326"/>
                  </a:lnTo>
                  <a:lnTo>
                    <a:pt x="3876" y="1320"/>
                  </a:lnTo>
                  <a:lnTo>
                    <a:pt x="3864" y="1320"/>
                  </a:lnTo>
                  <a:lnTo>
                    <a:pt x="3852" y="1326"/>
                  </a:lnTo>
                  <a:lnTo>
                    <a:pt x="3846" y="1326"/>
                  </a:lnTo>
                  <a:lnTo>
                    <a:pt x="3834" y="1332"/>
                  </a:lnTo>
                  <a:lnTo>
                    <a:pt x="3822" y="1326"/>
                  </a:lnTo>
                  <a:lnTo>
                    <a:pt x="3762" y="1302"/>
                  </a:lnTo>
                  <a:lnTo>
                    <a:pt x="3738" y="1302"/>
                  </a:lnTo>
                  <a:lnTo>
                    <a:pt x="3714" y="1314"/>
                  </a:lnTo>
                  <a:lnTo>
                    <a:pt x="3708" y="1326"/>
                  </a:lnTo>
                  <a:lnTo>
                    <a:pt x="3702" y="1326"/>
                  </a:lnTo>
                  <a:lnTo>
                    <a:pt x="3684" y="1344"/>
                  </a:lnTo>
                  <a:lnTo>
                    <a:pt x="3684" y="1350"/>
                  </a:lnTo>
                  <a:lnTo>
                    <a:pt x="3696" y="1356"/>
                  </a:lnTo>
                  <a:lnTo>
                    <a:pt x="3702" y="1362"/>
                  </a:lnTo>
                  <a:lnTo>
                    <a:pt x="3708" y="1374"/>
                  </a:lnTo>
                  <a:lnTo>
                    <a:pt x="3708" y="1380"/>
                  </a:lnTo>
                  <a:lnTo>
                    <a:pt x="3702" y="1386"/>
                  </a:lnTo>
                  <a:lnTo>
                    <a:pt x="3690" y="1392"/>
                  </a:lnTo>
                  <a:lnTo>
                    <a:pt x="3672" y="1410"/>
                  </a:lnTo>
                  <a:lnTo>
                    <a:pt x="3660" y="1416"/>
                  </a:lnTo>
                  <a:lnTo>
                    <a:pt x="3636" y="1422"/>
                  </a:lnTo>
                  <a:lnTo>
                    <a:pt x="3660" y="1440"/>
                  </a:lnTo>
                  <a:lnTo>
                    <a:pt x="3654" y="1446"/>
                  </a:lnTo>
                  <a:lnTo>
                    <a:pt x="3642" y="1446"/>
                  </a:lnTo>
                  <a:lnTo>
                    <a:pt x="3636" y="1452"/>
                  </a:lnTo>
                  <a:lnTo>
                    <a:pt x="3636" y="1470"/>
                  </a:lnTo>
                  <a:lnTo>
                    <a:pt x="3642" y="1482"/>
                  </a:lnTo>
                  <a:lnTo>
                    <a:pt x="3642" y="1488"/>
                  </a:lnTo>
                  <a:lnTo>
                    <a:pt x="3636" y="1500"/>
                  </a:lnTo>
                  <a:lnTo>
                    <a:pt x="3624" y="1506"/>
                  </a:lnTo>
                  <a:lnTo>
                    <a:pt x="3618" y="1512"/>
                  </a:lnTo>
                  <a:lnTo>
                    <a:pt x="3606" y="1512"/>
                  </a:lnTo>
                  <a:lnTo>
                    <a:pt x="3582" y="1524"/>
                  </a:lnTo>
                  <a:lnTo>
                    <a:pt x="3576" y="1536"/>
                  </a:lnTo>
                  <a:lnTo>
                    <a:pt x="3576" y="1548"/>
                  </a:lnTo>
                  <a:lnTo>
                    <a:pt x="3570" y="1548"/>
                  </a:lnTo>
                  <a:lnTo>
                    <a:pt x="3564" y="1554"/>
                  </a:lnTo>
                  <a:lnTo>
                    <a:pt x="3552" y="1554"/>
                  </a:lnTo>
                  <a:lnTo>
                    <a:pt x="3540" y="1560"/>
                  </a:lnTo>
                  <a:lnTo>
                    <a:pt x="3534" y="1566"/>
                  </a:lnTo>
                  <a:lnTo>
                    <a:pt x="3522" y="1572"/>
                  </a:lnTo>
                  <a:lnTo>
                    <a:pt x="3504" y="1590"/>
                  </a:lnTo>
                  <a:lnTo>
                    <a:pt x="3510" y="1596"/>
                  </a:lnTo>
                  <a:lnTo>
                    <a:pt x="3522" y="1602"/>
                  </a:lnTo>
                  <a:lnTo>
                    <a:pt x="3534" y="1614"/>
                  </a:lnTo>
                  <a:lnTo>
                    <a:pt x="3552" y="1620"/>
                  </a:lnTo>
                  <a:lnTo>
                    <a:pt x="3558" y="1632"/>
                  </a:lnTo>
                  <a:lnTo>
                    <a:pt x="3564" y="1638"/>
                  </a:lnTo>
                  <a:lnTo>
                    <a:pt x="3564" y="1662"/>
                  </a:lnTo>
                  <a:lnTo>
                    <a:pt x="3558" y="1698"/>
                  </a:lnTo>
                  <a:lnTo>
                    <a:pt x="3540" y="1746"/>
                  </a:lnTo>
                  <a:lnTo>
                    <a:pt x="3510" y="1776"/>
                  </a:lnTo>
                  <a:lnTo>
                    <a:pt x="3468" y="1800"/>
                  </a:lnTo>
                  <a:lnTo>
                    <a:pt x="3426" y="1830"/>
                  </a:lnTo>
                  <a:lnTo>
                    <a:pt x="3390" y="1854"/>
                  </a:lnTo>
                  <a:lnTo>
                    <a:pt x="3366" y="1860"/>
                  </a:lnTo>
                  <a:lnTo>
                    <a:pt x="3336" y="1860"/>
                  </a:lnTo>
                  <a:lnTo>
                    <a:pt x="3300" y="1866"/>
                  </a:lnTo>
                  <a:lnTo>
                    <a:pt x="3276" y="1872"/>
                  </a:lnTo>
                  <a:lnTo>
                    <a:pt x="3258" y="1878"/>
                  </a:lnTo>
                  <a:lnTo>
                    <a:pt x="3258" y="1902"/>
                  </a:lnTo>
                  <a:lnTo>
                    <a:pt x="3264" y="1914"/>
                  </a:lnTo>
                  <a:lnTo>
                    <a:pt x="3264" y="1926"/>
                  </a:lnTo>
                  <a:lnTo>
                    <a:pt x="3270" y="1938"/>
                  </a:lnTo>
                  <a:lnTo>
                    <a:pt x="3270" y="1950"/>
                  </a:lnTo>
                  <a:lnTo>
                    <a:pt x="3252" y="1968"/>
                  </a:lnTo>
                  <a:lnTo>
                    <a:pt x="3234" y="2004"/>
                  </a:lnTo>
                  <a:lnTo>
                    <a:pt x="3234" y="2076"/>
                  </a:lnTo>
                  <a:lnTo>
                    <a:pt x="3210" y="2088"/>
                  </a:lnTo>
                  <a:lnTo>
                    <a:pt x="3204" y="2094"/>
                  </a:lnTo>
                  <a:lnTo>
                    <a:pt x="3180" y="2106"/>
                  </a:lnTo>
                  <a:lnTo>
                    <a:pt x="3180" y="2142"/>
                  </a:lnTo>
                  <a:lnTo>
                    <a:pt x="3156" y="2166"/>
                  </a:lnTo>
                  <a:lnTo>
                    <a:pt x="3156" y="2154"/>
                  </a:lnTo>
                  <a:lnTo>
                    <a:pt x="3162" y="2148"/>
                  </a:lnTo>
                  <a:lnTo>
                    <a:pt x="3162" y="2142"/>
                  </a:lnTo>
                  <a:lnTo>
                    <a:pt x="3156" y="2130"/>
                  </a:lnTo>
                  <a:lnTo>
                    <a:pt x="3138" y="2130"/>
                  </a:lnTo>
                  <a:lnTo>
                    <a:pt x="3126" y="2136"/>
                  </a:lnTo>
                  <a:lnTo>
                    <a:pt x="3108" y="2154"/>
                  </a:lnTo>
                  <a:lnTo>
                    <a:pt x="3108" y="2166"/>
                  </a:lnTo>
                  <a:lnTo>
                    <a:pt x="3114" y="2178"/>
                  </a:lnTo>
                  <a:lnTo>
                    <a:pt x="3114" y="2190"/>
                  </a:lnTo>
                  <a:lnTo>
                    <a:pt x="3108" y="2196"/>
                  </a:lnTo>
                  <a:lnTo>
                    <a:pt x="3108" y="2178"/>
                  </a:lnTo>
                  <a:lnTo>
                    <a:pt x="3102" y="2166"/>
                  </a:lnTo>
                  <a:lnTo>
                    <a:pt x="3090" y="2154"/>
                  </a:lnTo>
                  <a:lnTo>
                    <a:pt x="3078" y="2154"/>
                  </a:lnTo>
                  <a:lnTo>
                    <a:pt x="3066" y="2160"/>
                  </a:lnTo>
                  <a:lnTo>
                    <a:pt x="3042" y="2160"/>
                  </a:lnTo>
                  <a:lnTo>
                    <a:pt x="3036" y="2166"/>
                  </a:lnTo>
                  <a:lnTo>
                    <a:pt x="3030" y="2166"/>
                  </a:lnTo>
                  <a:lnTo>
                    <a:pt x="3042" y="2160"/>
                  </a:lnTo>
                  <a:lnTo>
                    <a:pt x="3060" y="2142"/>
                  </a:lnTo>
                  <a:lnTo>
                    <a:pt x="3072" y="2136"/>
                  </a:lnTo>
                  <a:lnTo>
                    <a:pt x="3078" y="2124"/>
                  </a:lnTo>
                  <a:lnTo>
                    <a:pt x="3078" y="2118"/>
                  </a:lnTo>
                  <a:lnTo>
                    <a:pt x="3072" y="2106"/>
                  </a:lnTo>
                  <a:lnTo>
                    <a:pt x="3060" y="2100"/>
                  </a:lnTo>
                  <a:lnTo>
                    <a:pt x="3048" y="2088"/>
                  </a:lnTo>
                  <a:lnTo>
                    <a:pt x="3030" y="2088"/>
                  </a:lnTo>
                  <a:lnTo>
                    <a:pt x="3024" y="2082"/>
                  </a:lnTo>
                  <a:lnTo>
                    <a:pt x="3018" y="2082"/>
                  </a:lnTo>
                  <a:lnTo>
                    <a:pt x="3024" y="2082"/>
                  </a:lnTo>
                  <a:lnTo>
                    <a:pt x="3042" y="2064"/>
                  </a:lnTo>
                  <a:lnTo>
                    <a:pt x="3042" y="2058"/>
                  </a:lnTo>
                  <a:lnTo>
                    <a:pt x="3030" y="2034"/>
                  </a:lnTo>
                  <a:lnTo>
                    <a:pt x="3030" y="2028"/>
                  </a:lnTo>
                  <a:lnTo>
                    <a:pt x="3024" y="2016"/>
                  </a:lnTo>
                  <a:lnTo>
                    <a:pt x="3060" y="1992"/>
                  </a:lnTo>
                  <a:lnTo>
                    <a:pt x="3060" y="1968"/>
                  </a:lnTo>
                  <a:lnTo>
                    <a:pt x="3084" y="1956"/>
                  </a:lnTo>
                  <a:lnTo>
                    <a:pt x="3084" y="1914"/>
                  </a:lnTo>
                  <a:lnTo>
                    <a:pt x="3090" y="1914"/>
                  </a:lnTo>
                  <a:lnTo>
                    <a:pt x="3102" y="1902"/>
                  </a:lnTo>
                  <a:lnTo>
                    <a:pt x="3114" y="1896"/>
                  </a:lnTo>
                  <a:lnTo>
                    <a:pt x="3132" y="1878"/>
                  </a:lnTo>
                  <a:lnTo>
                    <a:pt x="3126" y="1866"/>
                  </a:lnTo>
                  <a:lnTo>
                    <a:pt x="3120" y="1860"/>
                  </a:lnTo>
                  <a:lnTo>
                    <a:pt x="3084" y="1848"/>
                  </a:lnTo>
                  <a:lnTo>
                    <a:pt x="2976" y="1848"/>
                  </a:lnTo>
                  <a:lnTo>
                    <a:pt x="2940" y="1860"/>
                  </a:lnTo>
                  <a:lnTo>
                    <a:pt x="2946" y="1848"/>
                  </a:lnTo>
                  <a:lnTo>
                    <a:pt x="2952" y="1842"/>
                  </a:lnTo>
                  <a:lnTo>
                    <a:pt x="2952" y="1830"/>
                  </a:lnTo>
                  <a:lnTo>
                    <a:pt x="2958" y="1824"/>
                  </a:lnTo>
                  <a:lnTo>
                    <a:pt x="2952" y="1818"/>
                  </a:lnTo>
                  <a:lnTo>
                    <a:pt x="2940" y="1812"/>
                  </a:lnTo>
                  <a:lnTo>
                    <a:pt x="2928" y="1812"/>
                  </a:lnTo>
                  <a:lnTo>
                    <a:pt x="2892" y="1800"/>
                  </a:lnTo>
                  <a:lnTo>
                    <a:pt x="2874" y="1800"/>
                  </a:lnTo>
                  <a:lnTo>
                    <a:pt x="2868" y="1794"/>
                  </a:lnTo>
                  <a:lnTo>
                    <a:pt x="2862" y="1794"/>
                  </a:lnTo>
                  <a:lnTo>
                    <a:pt x="2862" y="1770"/>
                  </a:lnTo>
                  <a:lnTo>
                    <a:pt x="2856" y="1752"/>
                  </a:lnTo>
                  <a:lnTo>
                    <a:pt x="2844" y="1740"/>
                  </a:lnTo>
                  <a:lnTo>
                    <a:pt x="2790" y="1722"/>
                  </a:lnTo>
                  <a:lnTo>
                    <a:pt x="2778" y="1722"/>
                  </a:lnTo>
                  <a:lnTo>
                    <a:pt x="2778" y="1716"/>
                  </a:lnTo>
                  <a:lnTo>
                    <a:pt x="2766" y="1704"/>
                  </a:lnTo>
                  <a:lnTo>
                    <a:pt x="2754" y="1704"/>
                  </a:lnTo>
                  <a:lnTo>
                    <a:pt x="2736" y="1698"/>
                  </a:lnTo>
                  <a:lnTo>
                    <a:pt x="2694" y="1698"/>
                  </a:lnTo>
                  <a:lnTo>
                    <a:pt x="2646" y="1704"/>
                  </a:lnTo>
                  <a:lnTo>
                    <a:pt x="2610" y="1716"/>
                  </a:lnTo>
                  <a:lnTo>
                    <a:pt x="2592" y="1716"/>
                  </a:lnTo>
                  <a:lnTo>
                    <a:pt x="2598" y="1716"/>
                  </a:lnTo>
                  <a:lnTo>
                    <a:pt x="2604" y="1710"/>
                  </a:lnTo>
                  <a:lnTo>
                    <a:pt x="2616" y="1710"/>
                  </a:lnTo>
                  <a:lnTo>
                    <a:pt x="2628" y="1704"/>
                  </a:lnTo>
                  <a:lnTo>
                    <a:pt x="2634" y="1692"/>
                  </a:lnTo>
                  <a:lnTo>
                    <a:pt x="2640" y="1686"/>
                  </a:lnTo>
                  <a:lnTo>
                    <a:pt x="2646" y="1662"/>
                  </a:lnTo>
                  <a:lnTo>
                    <a:pt x="2658" y="1632"/>
                  </a:lnTo>
                  <a:lnTo>
                    <a:pt x="2664" y="1602"/>
                  </a:lnTo>
                  <a:lnTo>
                    <a:pt x="2670" y="1590"/>
                  </a:lnTo>
                  <a:lnTo>
                    <a:pt x="2658" y="1590"/>
                  </a:lnTo>
                  <a:lnTo>
                    <a:pt x="2646" y="1584"/>
                  </a:lnTo>
                  <a:lnTo>
                    <a:pt x="2616" y="1584"/>
                  </a:lnTo>
                  <a:lnTo>
                    <a:pt x="2610" y="1590"/>
                  </a:lnTo>
                  <a:lnTo>
                    <a:pt x="2598" y="1596"/>
                  </a:lnTo>
                  <a:lnTo>
                    <a:pt x="2592" y="1602"/>
                  </a:lnTo>
                  <a:lnTo>
                    <a:pt x="2580" y="1608"/>
                  </a:lnTo>
                  <a:lnTo>
                    <a:pt x="2598" y="1578"/>
                  </a:lnTo>
                  <a:lnTo>
                    <a:pt x="2592" y="1560"/>
                  </a:lnTo>
                  <a:lnTo>
                    <a:pt x="2610" y="1542"/>
                  </a:lnTo>
                  <a:lnTo>
                    <a:pt x="2616" y="1530"/>
                  </a:lnTo>
                  <a:lnTo>
                    <a:pt x="2640" y="1506"/>
                  </a:lnTo>
                  <a:lnTo>
                    <a:pt x="2646" y="1494"/>
                  </a:lnTo>
                  <a:lnTo>
                    <a:pt x="2664" y="1476"/>
                  </a:lnTo>
                  <a:lnTo>
                    <a:pt x="2694" y="1452"/>
                  </a:lnTo>
                  <a:lnTo>
                    <a:pt x="2730" y="1428"/>
                  </a:lnTo>
                  <a:lnTo>
                    <a:pt x="2754" y="1410"/>
                  </a:lnTo>
                  <a:lnTo>
                    <a:pt x="2766" y="1404"/>
                  </a:lnTo>
                  <a:lnTo>
                    <a:pt x="2760" y="1392"/>
                  </a:lnTo>
                  <a:lnTo>
                    <a:pt x="2826" y="1368"/>
                  </a:lnTo>
                  <a:lnTo>
                    <a:pt x="2826" y="1350"/>
                  </a:lnTo>
                  <a:lnTo>
                    <a:pt x="2868" y="1344"/>
                  </a:lnTo>
                  <a:lnTo>
                    <a:pt x="2868" y="1326"/>
                  </a:lnTo>
                  <a:lnTo>
                    <a:pt x="2898" y="1320"/>
                  </a:lnTo>
                  <a:lnTo>
                    <a:pt x="2952" y="1284"/>
                  </a:lnTo>
                  <a:lnTo>
                    <a:pt x="3006" y="1284"/>
                  </a:lnTo>
                  <a:lnTo>
                    <a:pt x="3042" y="1278"/>
                  </a:lnTo>
                  <a:lnTo>
                    <a:pt x="3060" y="1266"/>
                  </a:lnTo>
                  <a:lnTo>
                    <a:pt x="3060" y="1254"/>
                  </a:lnTo>
                  <a:lnTo>
                    <a:pt x="3030" y="1224"/>
                  </a:lnTo>
                  <a:lnTo>
                    <a:pt x="2970" y="1230"/>
                  </a:lnTo>
                  <a:lnTo>
                    <a:pt x="2982" y="1218"/>
                  </a:lnTo>
                  <a:lnTo>
                    <a:pt x="2928" y="1194"/>
                  </a:lnTo>
                  <a:lnTo>
                    <a:pt x="2952" y="1188"/>
                  </a:lnTo>
                  <a:lnTo>
                    <a:pt x="3036" y="1212"/>
                  </a:lnTo>
                  <a:lnTo>
                    <a:pt x="3054" y="1230"/>
                  </a:lnTo>
                  <a:lnTo>
                    <a:pt x="3066" y="1236"/>
                  </a:lnTo>
                  <a:lnTo>
                    <a:pt x="3096" y="1236"/>
                  </a:lnTo>
                  <a:lnTo>
                    <a:pt x="3108" y="1230"/>
                  </a:lnTo>
                  <a:lnTo>
                    <a:pt x="3114" y="1218"/>
                  </a:lnTo>
                  <a:lnTo>
                    <a:pt x="3126" y="1206"/>
                  </a:lnTo>
                  <a:lnTo>
                    <a:pt x="3132" y="1194"/>
                  </a:lnTo>
                  <a:lnTo>
                    <a:pt x="3144" y="1188"/>
                  </a:lnTo>
                  <a:lnTo>
                    <a:pt x="3150" y="1182"/>
                  </a:lnTo>
                  <a:lnTo>
                    <a:pt x="3156" y="1182"/>
                  </a:lnTo>
                  <a:lnTo>
                    <a:pt x="3180" y="1194"/>
                  </a:lnTo>
                  <a:lnTo>
                    <a:pt x="3198" y="1200"/>
                  </a:lnTo>
                  <a:lnTo>
                    <a:pt x="3210" y="1200"/>
                  </a:lnTo>
                  <a:lnTo>
                    <a:pt x="3246" y="1182"/>
                  </a:lnTo>
                  <a:lnTo>
                    <a:pt x="3282" y="1170"/>
                  </a:lnTo>
                  <a:lnTo>
                    <a:pt x="3318" y="1152"/>
                  </a:lnTo>
                  <a:lnTo>
                    <a:pt x="3336" y="1146"/>
                  </a:lnTo>
                  <a:lnTo>
                    <a:pt x="3360" y="1134"/>
                  </a:lnTo>
                  <a:lnTo>
                    <a:pt x="3372" y="1122"/>
                  </a:lnTo>
                  <a:lnTo>
                    <a:pt x="3366" y="1116"/>
                  </a:lnTo>
                  <a:lnTo>
                    <a:pt x="3342" y="1110"/>
                  </a:lnTo>
                  <a:lnTo>
                    <a:pt x="3264" y="1110"/>
                  </a:lnTo>
                  <a:lnTo>
                    <a:pt x="3258" y="1086"/>
                  </a:lnTo>
                  <a:lnTo>
                    <a:pt x="3174" y="1056"/>
                  </a:lnTo>
                  <a:lnTo>
                    <a:pt x="3186" y="1056"/>
                  </a:lnTo>
                  <a:lnTo>
                    <a:pt x="3216" y="1050"/>
                  </a:lnTo>
                  <a:lnTo>
                    <a:pt x="3252" y="1050"/>
                  </a:lnTo>
                  <a:lnTo>
                    <a:pt x="3282" y="1056"/>
                  </a:lnTo>
                  <a:lnTo>
                    <a:pt x="3294" y="1062"/>
                  </a:lnTo>
                  <a:lnTo>
                    <a:pt x="3306" y="1074"/>
                  </a:lnTo>
                  <a:lnTo>
                    <a:pt x="3324" y="1086"/>
                  </a:lnTo>
                  <a:lnTo>
                    <a:pt x="3336" y="1098"/>
                  </a:lnTo>
                  <a:lnTo>
                    <a:pt x="3348" y="1104"/>
                  </a:lnTo>
                  <a:lnTo>
                    <a:pt x="3372" y="1098"/>
                  </a:lnTo>
                  <a:lnTo>
                    <a:pt x="3408" y="1080"/>
                  </a:lnTo>
                  <a:lnTo>
                    <a:pt x="3444" y="1068"/>
                  </a:lnTo>
                  <a:lnTo>
                    <a:pt x="3474" y="1050"/>
                  </a:lnTo>
                  <a:lnTo>
                    <a:pt x="3486" y="1044"/>
                  </a:lnTo>
                  <a:lnTo>
                    <a:pt x="3462" y="1032"/>
                  </a:lnTo>
                  <a:lnTo>
                    <a:pt x="3468" y="1026"/>
                  </a:lnTo>
                  <a:lnTo>
                    <a:pt x="3492" y="1014"/>
                  </a:lnTo>
                  <a:lnTo>
                    <a:pt x="3522" y="1014"/>
                  </a:lnTo>
                  <a:lnTo>
                    <a:pt x="3528" y="1020"/>
                  </a:lnTo>
                  <a:lnTo>
                    <a:pt x="3534" y="1032"/>
                  </a:lnTo>
                  <a:lnTo>
                    <a:pt x="3540" y="1038"/>
                  </a:lnTo>
                  <a:lnTo>
                    <a:pt x="3570" y="1050"/>
                  </a:lnTo>
                  <a:lnTo>
                    <a:pt x="3576" y="1026"/>
                  </a:lnTo>
                  <a:lnTo>
                    <a:pt x="3594" y="1044"/>
                  </a:lnTo>
                  <a:lnTo>
                    <a:pt x="3600" y="1038"/>
                  </a:lnTo>
                  <a:lnTo>
                    <a:pt x="3600" y="1026"/>
                  </a:lnTo>
                  <a:lnTo>
                    <a:pt x="3594" y="1014"/>
                  </a:lnTo>
                  <a:lnTo>
                    <a:pt x="3582" y="1002"/>
                  </a:lnTo>
                  <a:lnTo>
                    <a:pt x="3564" y="990"/>
                  </a:lnTo>
                  <a:lnTo>
                    <a:pt x="3606" y="984"/>
                  </a:lnTo>
                  <a:lnTo>
                    <a:pt x="3606" y="990"/>
                  </a:lnTo>
                  <a:lnTo>
                    <a:pt x="3612" y="996"/>
                  </a:lnTo>
                  <a:lnTo>
                    <a:pt x="3612" y="1008"/>
                  </a:lnTo>
                  <a:lnTo>
                    <a:pt x="3624" y="1032"/>
                  </a:lnTo>
                  <a:lnTo>
                    <a:pt x="3630" y="1038"/>
                  </a:lnTo>
                  <a:lnTo>
                    <a:pt x="3636" y="1038"/>
                  </a:lnTo>
                  <a:lnTo>
                    <a:pt x="3654" y="1032"/>
                  </a:lnTo>
                  <a:lnTo>
                    <a:pt x="3690" y="1026"/>
                  </a:lnTo>
                  <a:lnTo>
                    <a:pt x="3732" y="1008"/>
                  </a:lnTo>
                  <a:lnTo>
                    <a:pt x="3768" y="990"/>
                  </a:lnTo>
                  <a:lnTo>
                    <a:pt x="3798" y="972"/>
                  </a:lnTo>
                  <a:lnTo>
                    <a:pt x="3798" y="960"/>
                  </a:lnTo>
                  <a:lnTo>
                    <a:pt x="3786" y="942"/>
                  </a:lnTo>
                  <a:lnTo>
                    <a:pt x="3780" y="930"/>
                  </a:lnTo>
                  <a:lnTo>
                    <a:pt x="3774" y="912"/>
                  </a:lnTo>
                  <a:lnTo>
                    <a:pt x="3774" y="900"/>
                  </a:lnTo>
                  <a:lnTo>
                    <a:pt x="3780" y="894"/>
                  </a:lnTo>
                  <a:lnTo>
                    <a:pt x="3792" y="894"/>
                  </a:lnTo>
                  <a:lnTo>
                    <a:pt x="3804" y="888"/>
                  </a:lnTo>
                  <a:lnTo>
                    <a:pt x="3822" y="888"/>
                  </a:lnTo>
                  <a:lnTo>
                    <a:pt x="3840" y="882"/>
                  </a:lnTo>
                  <a:lnTo>
                    <a:pt x="3858" y="882"/>
                  </a:lnTo>
                  <a:lnTo>
                    <a:pt x="3864" y="876"/>
                  </a:lnTo>
                  <a:lnTo>
                    <a:pt x="3870" y="876"/>
                  </a:lnTo>
                  <a:lnTo>
                    <a:pt x="3870" y="858"/>
                  </a:lnTo>
                  <a:lnTo>
                    <a:pt x="3864" y="846"/>
                  </a:lnTo>
                  <a:lnTo>
                    <a:pt x="3864" y="840"/>
                  </a:lnTo>
                  <a:lnTo>
                    <a:pt x="3858" y="828"/>
                  </a:lnTo>
                  <a:lnTo>
                    <a:pt x="3840" y="804"/>
                  </a:lnTo>
                  <a:lnTo>
                    <a:pt x="3822" y="798"/>
                  </a:lnTo>
                  <a:lnTo>
                    <a:pt x="3786" y="792"/>
                  </a:lnTo>
                  <a:lnTo>
                    <a:pt x="3744" y="792"/>
                  </a:lnTo>
                  <a:lnTo>
                    <a:pt x="3708" y="804"/>
                  </a:lnTo>
                  <a:lnTo>
                    <a:pt x="3690" y="822"/>
                  </a:lnTo>
                  <a:lnTo>
                    <a:pt x="3690" y="840"/>
                  </a:lnTo>
                  <a:lnTo>
                    <a:pt x="3696" y="840"/>
                  </a:lnTo>
                  <a:lnTo>
                    <a:pt x="3702" y="846"/>
                  </a:lnTo>
                  <a:lnTo>
                    <a:pt x="3666" y="870"/>
                  </a:lnTo>
                  <a:lnTo>
                    <a:pt x="3642" y="870"/>
                  </a:lnTo>
                  <a:lnTo>
                    <a:pt x="3576" y="918"/>
                  </a:lnTo>
                  <a:lnTo>
                    <a:pt x="3552" y="930"/>
                  </a:lnTo>
                  <a:lnTo>
                    <a:pt x="3546" y="936"/>
                  </a:lnTo>
                  <a:lnTo>
                    <a:pt x="3540" y="948"/>
                  </a:lnTo>
                  <a:lnTo>
                    <a:pt x="3522" y="966"/>
                  </a:lnTo>
                  <a:lnTo>
                    <a:pt x="3492" y="966"/>
                  </a:lnTo>
                  <a:lnTo>
                    <a:pt x="3456" y="984"/>
                  </a:lnTo>
                  <a:lnTo>
                    <a:pt x="3456" y="972"/>
                  </a:lnTo>
                  <a:lnTo>
                    <a:pt x="3450" y="954"/>
                  </a:lnTo>
                  <a:lnTo>
                    <a:pt x="3450" y="918"/>
                  </a:lnTo>
                  <a:lnTo>
                    <a:pt x="3456" y="912"/>
                  </a:lnTo>
                  <a:lnTo>
                    <a:pt x="3480" y="900"/>
                  </a:lnTo>
                  <a:lnTo>
                    <a:pt x="3498" y="900"/>
                  </a:lnTo>
                  <a:lnTo>
                    <a:pt x="3510" y="894"/>
                  </a:lnTo>
                  <a:lnTo>
                    <a:pt x="3516" y="882"/>
                  </a:lnTo>
                  <a:lnTo>
                    <a:pt x="3516" y="870"/>
                  </a:lnTo>
                  <a:lnTo>
                    <a:pt x="3510" y="852"/>
                  </a:lnTo>
                  <a:lnTo>
                    <a:pt x="3504" y="846"/>
                  </a:lnTo>
                  <a:lnTo>
                    <a:pt x="3498" y="834"/>
                  </a:lnTo>
                  <a:lnTo>
                    <a:pt x="3486" y="834"/>
                  </a:lnTo>
                  <a:lnTo>
                    <a:pt x="3450" y="852"/>
                  </a:lnTo>
                  <a:lnTo>
                    <a:pt x="3432" y="858"/>
                  </a:lnTo>
                  <a:lnTo>
                    <a:pt x="3420" y="864"/>
                  </a:lnTo>
                  <a:lnTo>
                    <a:pt x="3414" y="870"/>
                  </a:lnTo>
                  <a:lnTo>
                    <a:pt x="3408" y="870"/>
                  </a:lnTo>
                  <a:lnTo>
                    <a:pt x="3378" y="900"/>
                  </a:lnTo>
                  <a:lnTo>
                    <a:pt x="3372" y="888"/>
                  </a:lnTo>
                  <a:lnTo>
                    <a:pt x="3396" y="858"/>
                  </a:lnTo>
                  <a:lnTo>
                    <a:pt x="3396" y="840"/>
                  </a:lnTo>
                  <a:lnTo>
                    <a:pt x="3438" y="822"/>
                  </a:lnTo>
                  <a:lnTo>
                    <a:pt x="3402" y="816"/>
                  </a:lnTo>
                  <a:lnTo>
                    <a:pt x="3408" y="804"/>
                  </a:lnTo>
                  <a:lnTo>
                    <a:pt x="3360" y="816"/>
                  </a:lnTo>
                  <a:lnTo>
                    <a:pt x="3336" y="804"/>
                  </a:lnTo>
                  <a:lnTo>
                    <a:pt x="3378" y="792"/>
                  </a:lnTo>
                  <a:lnTo>
                    <a:pt x="3378" y="774"/>
                  </a:lnTo>
                  <a:lnTo>
                    <a:pt x="3390" y="774"/>
                  </a:lnTo>
                  <a:lnTo>
                    <a:pt x="3396" y="780"/>
                  </a:lnTo>
                  <a:lnTo>
                    <a:pt x="3420" y="780"/>
                  </a:lnTo>
                  <a:lnTo>
                    <a:pt x="3426" y="774"/>
                  </a:lnTo>
                  <a:lnTo>
                    <a:pt x="3426" y="762"/>
                  </a:lnTo>
                  <a:lnTo>
                    <a:pt x="3420" y="756"/>
                  </a:lnTo>
                  <a:lnTo>
                    <a:pt x="3408" y="756"/>
                  </a:lnTo>
                  <a:lnTo>
                    <a:pt x="3396" y="744"/>
                  </a:lnTo>
                  <a:lnTo>
                    <a:pt x="3396" y="738"/>
                  </a:lnTo>
                  <a:lnTo>
                    <a:pt x="3420" y="690"/>
                  </a:lnTo>
                  <a:lnTo>
                    <a:pt x="3426" y="684"/>
                  </a:lnTo>
                  <a:lnTo>
                    <a:pt x="3426" y="672"/>
                  </a:lnTo>
                  <a:lnTo>
                    <a:pt x="3420" y="666"/>
                  </a:lnTo>
                  <a:lnTo>
                    <a:pt x="3414" y="666"/>
                  </a:lnTo>
                  <a:lnTo>
                    <a:pt x="3372" y="648"/>
                  </a:lnTo>
                  <a:lnTo>
                    <a:pt x="3348" y="660"/>
                  </a:lnTo>
                  <a:lnTo>
                    <a:pt x="3336" y="660"/>
                  </a:lnTo>
                  <a:lnTo>
                    <a:pt x="3318" y="666"/>
                  </a:lnTo>
                  <a:lnTo>
                    <a:pt x="3312" y="666"/>
                  </a:lnTo>
                  <a:lnTo>
                    <a:pt x="3306" y="672"/>
                  </a:lnTo>
                  <a:lnTo>
                    <a:pt x="3306" y="690"/>
                  </a:lnTo>
                  <a:lnTo>
                    <a:pt x="3240" y="690"/>
                  </a:lnTo>
                  <a:lnTo>
                    <a:pt x="3228" y="696"/>
                  </a:lnTo>
                  <a:lnTo>
                    <a:pt x="3222" y="702"/>
                  </a:lnTo>
                  <a:lnTo>
                    <a:pt x="3210" y="708"/>
                  </a:lnTo>
                  <a:lnTo>
                    <a:pt x="3198" y="720"/>
                  </a:lnTo>
                  <a:lnTo>
                    <a:pt x="3204" y="726"/>
                  </a:lnTo>
                  <a:lnTo>
                    <a:pt x="3216" y="732"/>
                  </a:lnTo>
                  <a:lnTo>
                    <a:pt x="3228" y="732"/>
                  </a:lnTo>
                  <a:lnTo>
                    <a:pt x="3234" y="738"/>
                  </a:lnTo>
                  <a:lnTo>
                    <a:pt x="3228" y="738"/>
                  </a:lnTo>
                  <a:lnTo>
                    <a:pt x="3222" y="744"/>
                  </a:lnTo>
                  <a:lnTo>
                    <a:pt x="3204" y="744"/>
                  </a:lnTo>
                  <a:lnTo>
                    <a:pt x="3180" y="756"/>
                  </a:lnTo>
                  <a:lnTo>
                    <a:pt x="3168" y="768"/>
                  </a:lnTo>
                  <a:lnTo>
                    <a:pt x="3168" y="774"/>
                  </a:lnTo>
                  <a:lnTo>
                    <a:pt x="3174" y="786"/>
                  </a:lnTo>
                  <a:lnTo>
                    <a:pt x="3186" y="798"/>
                  </a:lnTo>
                  <a:lnTo>
                    <a:pt x="3198" y="804"/>
                  </a:lnTo>
                  <a:lnTo>
                    <a:pt x="3204" y="810"/>
                  </a:lnTo>
                  <a:lnTo>
                    <a:pt x="3210" y="810"/>
                  </a:lnTo>
                  <a:lnTo>
                    <a:pt x="3234" y="798"/>
                  </a:lnTo>
                  <a:lnTo>
                    <a:pt x="3234" y="822"/>
                  </a:lnTo>
                  <a:lnTo>
                    <a:pt x="3240" y="828"/>
                  </a:lnTo>
                  <a:lnTo>
                    <a:pt x="3246" y="828"/>
                  </a:lnTo>
                  <a:lnTo>
                    <a:pt x="3258" y="822"/>
                  </a:lnTo>
                  <a:lnTo>
                    <a:pt x="3282" y="822"/>
                  </a:lnTo>
                  <a:lnTo>
                    <a:pt x="3276" y="828"/>
                  </a:lnTo>
                  <a:lnTo>
                    <a:pt x="3252" y="840"/>
                  </a:lnTo>
                  <a:lnTo>
                    <a:pt x="3246" y="840"/>
                  </a:lnTo>
                  <a:lnTo>
                    <a:pt x="3228" y="828"/>
                  </a:lnTo>
                  <a:lnTo>
                    <a:pt x="3222" y="846"/>
                  </a:lnTo>
                  <a:lnTo>
                    <a:pt x="3204" y="846"/>
                  </a:lnTo>
                  <a:lnTo>
                    <a:pt x="3192" y="852"/>
                  </a:lnTo>
                  <a:lnTo>
                    <a:pt x="3186" y="852"/>
                  </a:lnTo>
                  <a:lnTo>
                    <a:pt x="3180" y="858"/>
                  </a:lnTo>
                  <a:lnTo>
                    <a:pt x="3204" y="858"/>
                  </a:lnTo>
                  <a:lnTo>
                    <a:pt x="3228" y="846"/>
                  </a:lnTo>
                  <a:lnTo>
                    <a:pt x="3240" y="846"/>
                  </a:lnTo>
                  <a:lnTo>
                    <a:pt x="3240" y="852"/>
                  </a:lnTo>
                  <a:lnTo>
                    <a:pt x="3228" y="870"/>
                  </a:lnTo>
                  <a:lnTo>
                    <a:pt x="3210" y="882"/>
                  </a:lnTo>
                  <a:lnTo>
                    <a:pt x="3198" y="888"/>
                  </a:lnTo>
                  <a:lnTo>
                    <a:pt x="3180" y="894"/>
                  </a:lnTo>
                  <a:lnTo>
                    <a:pt x="3168" y="900"/>
                  </a:lnTo>
                  <a:lnTo>
                    <a:pt x="3162" y="906"/>
                  </a:lnTo>
                  <a:lnTo>
                    <a:pt x="3138" y="918"/>
                  </a:lnTo>
                  <a:lnTo>
                    <a:pt x="3132" y="924"/>
                  </a:lnTo>
                  <a:lnTo>
                    <a:pt x="3120" y="918"/>
                  </a:lnTo>
                  <a:lnTo>
                    <a:pt x="3114" y="918"/>
                  </a:lnTo>
                  <a:lnTo>
                    <a:pt x="3102" y="912"/>
                  </a:lnTo>
                  <a:lnTo>
                    <a:pt x="3090" y="912"/>
                  </a:lnTo>
                  <a:lnTo>
                    <a:pt x="3072" y="930"/>
                  </a:lnTo>
                  <a:lnTo>
                    <a:pt x="3060" y="936"/>
                  </a:lnTo>
                  <a:lnTo>
                    <a:pt x="3054" y="948"/>
                  </a:lnTo>
                  <a:lnTo>
                    <a:pt x="3054" y="972"/>
                  </a:lnTo>
                  <a:lnTo>
                    <a:pt x="3048" y="978"/>
                  </a:lnTo>
                  <a:lnTo>
                    <a:pt x="3042" y="966"/>
                  </a:lnTo>
                  <a:lnTo>
                    <a:pt x="3030" y="966"/>
                  </a:lnTo>
                  <a:lnTo>
                    <a:pt x="3018" y="960"/>
                  </a:lnTo>
                  <a:lnTo>
                    <a:pt x="3012" y="960"/>
                  </a:lnTo>
                  <a:lnTo>
                    <a:pt x="3006" y="954"/>
                  </a:lnTo>
                  <a:lnTo>
                    <a:pt x="3030" y="930"/>
                  </a:lnTo>
                  <a:lnTo>
                    <a:pt x="3042" y="924"/>
                  </a:lnTo>
                  <a:lnTo>
                    <a:pt x="3060" y="906"/>
                  </a:lnTo>
                  <a:lnTo>
                    <a:pt x="3072" y="900"/>
                  </a:lnTo>
                  <a:lnTo>
                    <a:pt x="3036" y="900"/>
                  </a:lnTo>
                  <a:lnTo>
                    <a:pt x="3030" y="888"/>
                  </a:lnTo>
                  <a:lnTo>
                    <a:pt x="3018" y="882"/>
                  </a:lnTo>
                  <a:lnTo>
                    <a:pt x="2994" y="882"/>
                  </a:lnTo>
                  <a:lnTo>
                    <a:pt x="2988" y="888"/>
                  </a:lnTo>
                  <a:lnTo>
                    <a:pt x="2946" y="888"/>
                  </a:lnTo>
                  <a:lnTo>
                    <a:pt x="2946" y="894"/>
                  </a:lnTo>
                  <a:lnTo>
                    <a:pt x="2940" y="906"/>
                  </a:lnTo>
                  <a:lnTo>
                    <a:pt x="2940" y="918"/>
                  </a:lnTo>
                  <a:lnTo>
                    <a:pt x="2946" y="918"/>
                  </a:lnTo>
                  <a:lnTo>
                    <a:pt x="2952" y="924"/>
                  </a:lnTo>
                  <a:lnTo>
                    <a:pt x="2964" y="924"/>
                  </a:lnTo>
                  <a:lnTo>
                    <a:pt x="2976" y="936"/>
                  </a:lnTo>
                  <a:lnTo>
                    <a:pt x="2982" y="936"/>
                  </a:lnTo>
                  <a:lnTo>
                    <a:pt x="2976" y="942"/>
                  </a:lnTo>
                  <a:lnTo>
                    <a:pt x="2958" y="942"/>
                  </a:lnTo>
                  <a:lnTo>
                    <a:pt x="2952" y="936"/>
                  </a:lnTo>
                  <a:lnTo>
                    <a:pt x="2940" y="930"/>
                  </a:lnTo>
                  <a:lnTo>
                    <a:pt x="2934" y="924"/>
                  </a:lnTo>
                  <a:lnTo>
                    <a:pt x="2916" y="912"/>
                  </a:lnTo>
                  <a:lnTo>
                    <a:pt x="2910" y="942"/>
                  </a:lnTo>
                  <a:lnTo>
                    <a:pt x="2904" y="942"/>
                  </a:lnTo>
                  <a:lnTo>
                    <a:pt x="2898" y="948"/>
                  </a:lnTo>
                  <a:lnTo>
                    <a:pt x="2862" y="948"/>
                  </a:lnTo>
                  <a:lnTo>
                    <a:pt x="2844" y="942"/>
                  </a:lnTo>
                  <a:lnTo>
                    <a:pt x="2826" y="942"/>
                  </a:lnTo>
                  <a:lnTo>
                    <a:pt x="2808" y="936"/>
                  </a:lnTo>
                  <a:lnTo>
                    <a:pt x="2718" y="936"/>
                  </a:lnTo>
                  <a:lnTo>
                    <a:pt x="2706" y="930"/>
                  </a:lnTo>
                  <a:lnTo>
                    <a:pt x="2700" y="918"/>
                  </a:lnTo>
                  <a:lnTo>
                    <a:pt x="2688" y="912"/>
                  </a:lnTo>
                  <a:lnTo>
                    <a:pt x="2628" y="918"/>
                  </a:lnTo>
                  <a:lnTo>
                    <a:pt x="2622" y="912"/>
                  </a:lnTo>
                  <a:lnTo>
                    <a:pt x="2616" y="900"/>
                  </a:lnTo>
                  <a:lnTo>
                    <a:pt x="2604" y="894"/>
                  </a:lnTo>
                  <a:lnTo>
                    <a:pt x="2598" y="894"/>
                  </a:lnTo>
                  <a:lnTo>
                    <a:pt x="2586" y="888"/>
                  </a:lnTo>
                  <a:lnTo>
                    <a:pt x="2568" y="888"/>
                  </a:lnTo>
                  <a:lnTo>
                    <a:pt x="2556" y="894"/>
                  </a:lnTo>
                  <a:lnTo>
                    <a:pt x="2538" y="900"/>
                  </a:lnTo>
                  <a:lnTo>
                    <a:pt x="2532" y="906"/>
                  </a:lnTo>
                  <a:lnTo>
                    <a:pt x="2526" y="906"/>
                  </a:lnTo>
                  <a:lnTo>
                    <a:pt x="2526" y="912"/>
                  </a:lnTo>
                  <a:lnTo>
                    <a:pt x="2484" y="912"/>
                  </a:lnTo>
                  <a:lnTo>
                    <a:pt x="2472" y="906"/>
                  </a:lnTo>
                  <a:lnTo>
                    <a:pt x="2442" y="906"/>
                  </a:lnTo>
                  <a:lnTo>
                    <a:pt x="2430" y="918"/>
                  </a:lnTo>
                  <a:lnTo>
                    <a:pt x="2430" y="930"/>
                  </a:lnTo>
                  <a:lnTo>
                    <a:pt x="2418" y="954"/>
                  </a:lnTo>
                  <a:lnTo>
                    <a:pt x="2412" y="960"/>
                  </a:lnTo>
                  <a:lnTo>
                    <a:pt x="2412" y="966"/>
                  </a:lnTo>
                  <a:lnTo>
                    <a:pt x="2400" y="996"/>
                  </a:lnTo>
                  <a:lnTo>
                    <a:pt x="2364" y="996"/>
                  </a:lnTo>
                  <a:lnTo>
                    <a:pt x="2358" y="1026"/>
                  </a:lnTo>
                  <a:lnTo>
                    <a:pt x="2334" y="978"/>
                  </a:lnTo>
                  <a:lnTo>
                    <a:pt x="2340" y="978"/>
                  </a:lnTo>
                  <a:lnTo>
                    <a:pt x="2352" y="984"/>
                  </a:lnTo>
                  <a:lnTo>
                    <a:pt x="2376" y="984"/>
                  </a:lnTo>
                  <a:lnTo>
                    <a:pt x="2388" y="972"/>
                  </a:lnTo>
                  <a:lnTo>
                    <a:pt x="2358" y="942"/>
                  </a:lnTo>
                  <a:lnTo>
                    <a:pt x="2340" y="942"/>
                  </a:lnTo>
                  <a:lnTo>
                    <a:pt x="2328" y="936"/>
                  </a:lnTo>
                  <a:lnTo>
                    <a:pt x="2316" y="936"/>
                  </a:lnTo>
                  <a:lnTo>
                    <a:pt x="2322" y="918"/>
                  </a:lnTo>
                  <a:lnTo>
                    <a:pt x="2304" y="924"/>
                  </a:lnTo>
                  <a:lnTo>
                    <a:pt x="2262" y="930"/>
                  </a:lnTo>
                  <a:lnTo>
                    <a:pt x="2208" y="936"/>
                  </a:lnTo>
                  <a:lnTo>
                    <a:pt x="2160" y="942"/>
                  </a:lnTo>
                  <a:lnTo>
                    <a:pt x="2112" y="942"/>
                  </a:lnTo>
                  <a:lnTo>
                    <a:pt x="2064" y="936"/>
                  </a:lnTo>
                  <a:lnTo>
                    <a:pt x="2034" y="930"/>
                  </a:lnTo>
                  <a:lnTo>
                    <a:pt x="2028" y="924"/>
                  </a:lnTo>
                  <a:lnTo>
                    <a:pt x="2052" y="918"/>
                  </a:lnTo>
                  <a:lnTo>
                    <a:pt x="2082" y="918"/>
                  </a:lnTo>
                  <a:lnTo>
                    <a:pt x="2118" y="912"/>
                  </a:lnTo>
                  <a:lnTo>
                    <a:pt x="2142" y="900"/>
                  </a:lnTo>
                  <a:lnTo>
                    <a:pt x="2142" y="888"/>
                  </a:lnTo>
                  <a:lnTo>
                    <a:pt x="2112" y="864"/>
                  </a:lnTo>
                  <a:lnTo>
                    <a:pt x="2082" y="852"/>
                  </a:lnTo>
                  <a:lnTo>
                    <a:pt x="2004" y="852"/>
                  </a:lnTo>
                  <a:lnTo>
                    <a:pt x="1968" y="840"/>
                  </a:lnTo>
                  <a:lnTo>
                    <a:pt x="1944" y="834"/>
                  </a:lnTo>
                  <a:lnTo>
                    <a:pt x="1938" y="828"/>
                  </a:lnTo>
                  <a:lnTo>
                    <a:pt x="1908" y="828"/>
                  </a:lnTo>
                  <a:lnTo>
                    <a:pt x="1896" y="822"/>
                  </a:lnTo>
                  <a:lnTo>
                    <a:pt x="1866" y="804"/>
                  </a:lnTo>
                  <a:lnTo>
                    <a:pt x="1836" y="792"/>
                  </a:lnTo>
                  <a:lnTo>
                    <a:pt x="1812" y="786"/>
                  </a:lnTo>
                  <a:lnTo>
                    <a:pt x="1800" y="792"/>
                  </a:lnTo>
                  <a:lnTo>
                    <a:pt x="1782" y="798"/>
                  </a:lnTo>
                  <a:lnTo>
                    <a:pt x="1770" y="804"/>
                  </a:lnTo>
                  <a:lnTo>
                    <a:pt x="1758" y="816"/>
                  </a:lnTo>
                  <a:lnTo>
                    <a:pt x="1734" y="828"/>
                  </a:lnTo>
                  <a:lnTo>
                    <a:pt x="1680" y="828"/>
                  </a:lnTo>
                  <a:lnTo>
                    <a:pt x="1710" y="810"/>
                  </a:lnTo>
                  <a:lnTo>
                    <a:pt x="1710" y="798"/>
                  </a:lnTo>
                  <a:lnTo>
                    <a:pt x="1734" y="768"/>
                  </a:lnTo>
                  <a:lnTo>
                    <a:pt x="1728" y="768"/>
                  </a:lnTo>
                  <a:lnTo>
                    <a:pt x="1722" y="774"/>
                  </a:lnTo>
                  <a:lnTo>
                    <a:pt x="1674" y="798"/>
                  </a:lnTo>
                  <a:lnTo>
                    <a:pt x="1650" y="822"/>
                  </a:lnTo>
                  <a:lnTo>
                    <a:pt x="1638" y="828"/>
                  </a:lnTo>
                  <a:lnTo>
                    <a:pt x="1620" y="834"/>
                  </a:lnTo>
                  <a:lnTo>
                    <a:pt x="1608" y="828"/>
                  </a:lnTo>
                  <a:lnTo>
                    <a:pt x="1602" y="816"/>
                  </a:lnTo>
                  <a:lnTo>
                    <a:pt x="1602" y="798"/>
                  </a:lnTo>
                  <a:lnTo>
                    <a:pt x="1614" y="774"/>
                  </a:lnTo>
                  <a:lnTo>
                    <a:pt x="1614" y="762"/>
                  </a:lnTo>
                  <a:lnTo>
                    <a:pt x="1608" y="750"/>
                  </a:lnTo>
                  <a:lnTo>
                    <a:pt x="1596" y="744"/>
                  </a:lnTo>
                  <a:lnTo>
                    <a:pt x="1590" y="738"/>
                  </a:lnTo>
                  <a:lnTo>
                    <a:pt x="1578" y="738"/>
                  </a:lnTo>
                  <a:lnTo>
                    <a:pt x="1572" y="744"/>
                  </a:lnTo>
                  <a:lnTo>
                    <a:pt x="1572" y="750"/>
                  </a:lnTo>
                  <a:lnTo>
                    <a:pt x="1578" y="762"/>
                  </a:lnTo>
                  <a:lnTo>
                    <a:pt x="1584" y="768"/>
                  </a:lnTo>
                  <a:lnTo>
                    <a:pt x="1542" y="768"/>
                  </a:lnTo>
                  <a:lnTo>
                    <a:pt x="1530" y="774"/>
                  </a:lnTo>
                  <a:lnTo>
                    <a:pt x="1512" y="780"/>
                  </a:lnTo>
                  <a:lnTo>
                    <a:pt x="1494" y="798"/>
                  </a:lnTo>
                  <a:lnTo>
                    <a:pt x="1446" y="798"/>
                  </a:lnTo>
                  <a:lnTo>
                    <a:pt x="1428" y="804"/>
                  </a:lnTo>
                  <a:lnTo>
                    <a:pt x="1416" y="804"/>
                  </a:lnTo>
                  <a:lnTo>
                    <a:pt x="1398" y="810"/>
                  </a:lnTo>
                  <a:lnTo>
                    <a:pt x="1380" y="810"/>
                  </a:lnTo>
                  <a:lnTo>
                    <a:pt x="1374" y="816"/>
                  </a:lnTo>
                  <a:lnTo>
                    <a:pt x="1368" y="816"/>
                  </a:lnTo>
                  <a:lnTo>
                    <a:pt x="1356" y="822"/>
                  </a:lnTo>
                  <a:lnTo>
                    <a:pt x="1350" y="828"/>
                  </a:lnTo>
                  <a:lnTo>
                    <a:pt x="1338" y="834"/>
                  </a:lnTo>
                  <a:lnTo>
                    <a:pt x="1314" y="816"/>
                  </a:lnTo>
                  <a:lnTo>
                    <a:pt x="1302" y="822"/>
                  </a:lnTo>
                  <a:lnTo>
                    <a:pt x="1296" y="828"/>
                  </a:lnTo>
                  <a:lnTo>
                    <a:pt x="1272" y="840"/>
                  </a:lnTo>
                  <a:lnTo>
                    <a:pt x="1260" y="840"/>
                  </a:lnTo>
                  <a:lnTo>
                    <a:pt x="1254" y="846"/>
                  </a:lnTo>
                  <a:lnTo>
                    <a:pt x="1242" y="846"/>
                  </a:lnTo>
                  <a:lnTo>
                    <a:pt x="1230" y="852"/>
                  </a:lnTo>
                  <a:lnTo>
                    <a:pt x="1224" y="858"/>
                  </a:lnTo>
                  <a:lnTo>
                    <a:pt x="1212" y="864"/>
                  </a:lnTo>
                  <a:lnTo>
                    <a:pt x="1176" y="864"/>
                  </a:lnTo>
                  <a:lnTo>
                    <a:pt x="1188" y="858"/>
                  </a:lnTo>
                  <a:lnTo>
                    <a:pt x="1194" y="846"/>
                  </a:lnTo>
                  <a:lnTo>
                    <a:pt x="1212" y="840"/>
                  </a:lnTo>
                  <a:lnTo>
                    <a:pt x="1236" y="828"/>
                  </a:lnTo>
                  <a:lnTo>
                    <a:pt x="1254" y="828"/>
                  </a:lnTo>
                  <a:lnTo>
                    <a:pt x="1266" y="822"/>
                  </a:lnTo>
                  <a:lnTo>
                    <a:pt x="1284" y="816"/>
                  </a:lnTo>
                  <a:lnTo>
                    <a:pt x="1290" y="810"/>
                  </a:lnTo>
                  <a:lnTo>
                    <a:pt x="1362" y="810"/>
                  </a:lnTo>
                  <a:lnTo>
                    <a:pt x="1386" y="798"/>
                  </a:lnTo>
                  <a:lnTo>
                    <a:pt x="1422" y="792"/>
                  </a:lnTo>
                  <a:lnTo>
                    <a:pt x="1458" y="780"/>
                  </a:lnTo>
                  <a:lnTo>
                    <a:pt x="1470" y="780"/>
                  </a:lnTo>
                  <a:lnTo>
                    <a:pt x="1476" y="774"/>
                  </a:lnTo>
                  <a:lnTo>
                    <a:pt x="1482" y="774"/>
                  </a:lnTo>
                  <a:lnTo>
                    <a:pt x="1476" y="768"/>
                  </a:lnTo>
                  <a:lnTo>
                    <a:pt x="1410" y="768"/>
                  </a:lnTo>
                  <a:lnTo>
                    <a:pt x="1398" y="774"/>
                  </a:lnTo>
                  <a:lnTo>
                    <a:pt x="1392" y="774"/>
                  </a:lnTo>
                  <a:lnTo>
                    <a:pt x="1380" y="780"/>
                  </a:lnTo>
                  <a:lnTo>
                    <a:pt x="1374" y="786"/>
                  </a:lnTo>
                  <a:lnTo>
                    <a:pt x="1368" y="786"/>
                  </a:lnTo>
                  <a:lnTo>
                    <a:pt x="1362" y="792"/>
                  </a:lnTo>
                  <a:lnTo>
                    <a:pt x="1278" y="792"/>
                  </a:lnTo>
                  <a:lnTo>
                    <a:pt x="1254" y="804"/>
                  </a:lnTo>
                  <a:lnTo>
                    <a:pt x="1248" y="810"/>
                  </a:lnTo>
                  <a:lnTo>
                    <a:pt x="1236" y="816"/>
                  </a:lnTo>
                  <a:lnTo>
                    <a:pt x="1230" y="822"/>
                  </a:lnTo>
                  <a:lnTo>
                    <a:pt x="1212" y="822"/>
                  </a:lnTo>
                  <a:lnTo>
                    <a:pt x="1158" y="846"/>
                  </a:lnTo>
                  <a:lnTo>
                    <a:pt x="1140" y="846"/>
                  </a:lnTo>
                  <a:lnTo>
                    <a:pt x="1128" y="858"/>
                  </a:lnTo>
                  <a:lnTo>
                    <a:pt x="1122" y="870"/>
                  </a:lnTo>
                  <a:lnTo>
                    <a:pt x="1122" y="876"/>
                  </a:lnTo>
                  <a:lnTo>
                    <a:pt x="1116" y="876"/>
                  </a:lnTo>
                  <a:lnTo>
                    <a:pt x="1110" y="870"/>
                  </a:lnTo>
                  <a:lnTo>
                    <a:pt x="1110" y="846"/>
                  </a:lnTo>
                  <a:lnTo>
                    <a:pt x="1116" y="846"/>
                  </a:lnTo>
                  <a:lnTo>
                    <a:pt x="1152" y="834"/>
                  </a:lnTo>
                  <a:lnTo>
                    <a:pt x="1176" y="822"/>
                  </a:lnTo>
                  <a:lnTo>
                    <a:pt x="1194" y="816"/>
                  </a:lnTo>
                  <a:lnTo>
                    <a:pt x="1188" y="810"/>
                  </a:lnTo>
                  <a:lnTo>
                    <a:pt x="1176" y="810"/>
                  </a:lnTo>
                  <a:lnTo>
                    <a:pt x="1164" y="804"/>
                  </a:lnTo>
                  <a:lnTo>
                    <a:pt x="1140" y="804"/>
                  </a:lnTo>
                  <a:lnTo>
                    <a:pt x="1122" y="822"/>
                  </a:lnTo>
                  <a:lnTo>
                    <a:pt x="1110" y="828"/>
                  </a:lnTo>
                  <a:lnTo>
                    <a:pt x="1092" y="828"/>
                  </a:lnTo>
                  <a:lnTo>
                    <a:pt x="1080" y="834"/>
                  </a:lnTo>
                  <a:lnTo>
                    <a:pt x="1068" y="834"/>
                  </a:lnTo>
                  <a:lnTo>
                    <a:pt x="1068" y="840"/>
                  </a:lnTo>
                  <a:lnTo>
                    <a:pt x="1062" y="846"/>
                  </a:lnTo>
                  <a:lnTo>
                    <a:pt x="1062" y="876"/>
                  </a:lnTo>
                  <a:lnTo>
                    <a:pt x="1038" y="858"/>
                  </a:lnTo>
                  <a:lnTo>
                    <a:pt x="972" y="852"/>
                  </a:lnTo>
                  <a:lnTo>
                    <a:pt x="960" y="846"/>
                  </a:lnTo>
                  <a:lnTo>
                    <a:pt x="948" y="834"/>
                  </a:lnTo>
                  <a:lnTo>
                    <a:pt x="936" y="834"/>
                  </a:lnTo>
                  <a:lnTo>
                    <a:pt x="936" y="828"/>
                  </a:lnTo>
                  <a:lnTo>
                    <a:pt x="942" y="822"/>
                  </a:lnTo>
                  <a:lnTo>
                    <a:pt x="942" y="810"/>
                  </a:lnTo>
                  <a:lnTo>
                    <a:pt x="948" y="804"/>
                  </a:lnTo>
                  <a:lnTo>
                    <a:pt x="834" y="804"/>
                  </a:lnTo>
                  <a:lnTo>
                    <a:pt x="852" y="804"/>
                  </a:lnTo>
                  <a:lnTo>
                    <a:pt x="78" y="1440"/>
                  </a:lnTo>
                  <a:lnTo>
                    <a:pt x="72" y="1446"/>
                  </a:lnTo>
                  <a:lnTo>
                    <a:pt x="60" y="1452"/>
                  </a:lnTo>
                  <a:lnTo>
                    <a:pt x="54" y="1464"/>
                  </a:lnTo>
                  <a:lnTo>
                    <a:pt x="54" y="1476"/>
                  </a:lnTo>
                  <a:lnTo>
                    <a:pt x="108" y="1476"/>
                  </a:lnTo>
                  <a:lnTo>
                    <a:pt x="120" y="1464"/>
                  </a:lnTo>
                  <a:lnTo>
                    <a:pt x="156" y="1464"/>
                  </a:lnTo>
                  <a:lnTo>
                    <a:pt x="132" y="1488"/>
                  </a:lnTo>
                  <a:lnTo>
                    <a:pt x="132" y="1494"/>
                  </a:lnTo>
                  <a:lnTo>
                    <a:pt x="138" y="1506"/>
                  </a:lnTo>
                  <a:lnTo>
                    <a:pt x="138" y="1524"/>
                  </a:lnTo>
                  <a:lnTo>
                    <a:pt x="144" y="1530"/>
                  </a:lnTo>
                  <a:lnTo>
                    <a:pt x="156" y="1536"/>
                  </a:lnTo>
                  <a:lnTo>
                    <a:pt x="162" y="1542"/>
                  </a:lnTo>
                  <a:lnTo>
                    <a:pt x="144" y="1560"/>
                  </a:lnTo>
                  <a:lnTo>
                    <a:pt x="144" y="1572"/>
                  </a:lnTo>
                  <a:lnTo>
                    <a:pt x="150" y="1572"/>
                  </a:lnTo>
                  <a:lnTo>
                    <a:pt x="156" y="1566"/>
                  </a:lnTo>
                  <a:lnTo>
                    <a:pt x="168" y="1560"/>
                  </a:lnTo>
                  <a:lnTo>
                    <a:pt x="174" y="1554"/>
                  </a:lnTo>
                  <a:lnTo>
                    <a:pt x="180" y="1554"/>
                  </a:lnTo>
                  <a:lnTo>
                    <a:pt x="186" y="1548"/>
                  </a:lnTo>
                  <a:lnTo>
                    <a:pt x="198" y="1548"/>
                  </a:lnTo>
                  <a:lnTo>
                    <a:pt x="210" y="1542"/>
                  </a:lnTo>
                  <a:lnTo>
                    <a:pt x="222" y="1542"/>
                  </a:lnTo>
                  <a:lnTo>
                    <a:pt x="234" y="1536"/>
                  </a:lnTo>
                  <a:lnTo>
                    <a:pt x="240" y="1530"/>
                  </a:lnTo>
                  <a:lnTo>
                    <a:pt x="258" y="1530"/>
                  </a:lnTo>
                  <a:lnTo>
                    <a:pt x="258" y="1518"/>
                  </a:lnTo>
                  <a:lnTo>
                    <a:pt x="264" y="1518"/>
                  </a:lnTo>
                  <a:lnTo>
                    <a:pt x="270" y="1512"/>
                  </a:lnTo>
                  <a:lnTo>
                    <a:pt x="282" y="1512"/>
                  </a:lnTo>
                  <a:lnTo>
                    <a:pt x="300" y="1506"/>
                  </a:lnTo>
                  <a:lnTo>
                    <a:pt x="312" y="1506"/>
                  </a:lnTo>
                  <a:lnTo>
                    <a:pt x="330" y="1512"/>
                  </a:lnTo>
                  <a:lnTo>
                    <a:pt x="336" y="1518"/>
                  </a:lnTo>
                  <a:lnTo>
                    <a:pt x="330" y="1524"/>
                  </a:lnTo>
                  <a:lnTo>
                    <a:pt x="324" y="1524"/>
                  </a:lnTo>
                  <a:lnTo>
                    <a:pt x="318" y="1530"/>
                  </a:lnTo>
                  <a:lnTo>
                    <a:pt x="318" y="1560"/>
                  </a:lnTo>
                  <a:lnTo>
                    <a:pt x="306" y="1572"/>
                  </a:lnTo>
                  <a:lnTo>
                    <a:pt x="324" y="1590"/>
                  </a:lnTo>
                  <a:lnTo>
                    <a:pt x="330" y="1602"/>
                  </a:lnTo>
                  <a:lnTo>
                    <a:pt x="330" y="1620"/>
                  </a:lnTo>
                  <a:lnTo>
                    <a:pt x="312" y="1656"/>
                  </a:lnTo>
                  <a:lnTo>
                    <a:pt x="312" y="1698"/>
                  </a:lnTo>
                  <a:lnTo>
                    <a:pt x="306" y="1704"/>
                  </a:lnTo>
                  <a:lnTo>
                    <a:pt x="300" y="1716"/>
                  </a:lnTo>
                  <a:lnTo>
                    <a:pt x="300" y="1728"/>
                  </a:lnTo>
                  <a:lnTo>
                    <a:pt x="294" y="1740"/>
                  </a:lnTo>
                  <a:lnTo>
                    <a:pt x="294" y="1746"/>
                  </a:lnTo>
                  <a:lnTo>
                    <a:pt x="300" y="1752"/>
                  </a:lnTo>
                  <a:lnTo>
                    <a:pt x="312" y="1758"/>
                  </a:lnTo>
                  <a:lnTo>
                    <a:pt x="318" y="1764"/>
                  </a:lnTo>
                  <a:lnTo>
                    <a:pt x="324" y="1764"/>
                  </a:lnTo>
                  <a:lnTo>
                    <a:pt x="330" y="1770"/>
                  </a:lnTo>
                  <a:lnTo>
                    <a:pt x="330" y="1776"/>
                  </a:lnTo>
                  <a:lnTo>
                    <a:pt x="348" y="1776"/>
                  </a:lnTo>
                  <a:lnTo>
                    <a:pt x="354" y="1782"/>
                  </a:lnTo>
                  <a:lnTo>
                    <a:pt x="354" y="1794"/>
                  </a:lnTo>
                  <a:lnTo>
                    <a:pt x="342" y="1800"/>
                  </a:lnTo>
                  <a:lnTo>
                    <a:pt x="330" y="1812"/>
                  </a:lnTo>
                  <a:lnTo>
                    <a:pt x="318" y="1818"/>
                  </a:lnTo>
                  <a:lnTo>
                    <a:pt x="318" y="1830"/>
                  </a:lnTo>
                  <a:lnTo>
                    <a:pt x="312" y="1842"/>
                  </a:lnTo>
                  <a:lnTo>
                    <a:pt x="294" y="1860"/>
                  </a:lnTo>
                  <a:lnTo>
                    <a:pt x="282" y="1866"/>
                  </a:lnTo>
                  <a:lnTo>
                    <a:pt x="270" y="1878"/>
                  </a:lnTo>
                  <a:lnTo>
                    <a:pt x="252" y="1884"/>
                  </a:lnTo>
                  <a:lnTo>
                    <a:pt x="234" y="1896"/>
                  </a:lnTo>
                  <a:lnTo>
                    <a:pt x="228" y="1902"/>
                  </a:lnTo>
                  <a:lnTo>
                    <a:pt x="222" y="1914"/>
                  </a:lnTo>
                  <a:lnTo>
                    <a:pt x="222" y="1926"/>
                  </a:lnTo>
                  <a:lnTo>
                    <a:pt x="216" y="1932"/>
                  </a:lnTo>
                  <a:lnTo>
                    <a:pt x="216" y="1944"/>
                  </a:lnTo>
                  <a:lnTo>
                    <a:pt x="204" y="1956"/>
                  </a:lnTo>
                  <a:lnTo>
                    <a:pt x="210" y="1962"/>
                  </a:lnTo>
                  <a:lnTo>
                    <a:pt x="216" y="1962"/>
                  </a:lnTo>
                  <a:lnTo>
                    <a:pt x="216" y="1974"/>
                  </a:lnTo>
                  <a:lnTo>
                    <a:pt x="228" y="1986"/>
                  </a:lnTo>
                  <a:lnTo>
                    <a:pt x="240" y="1980"/>
                  </a:lnTo>
                  <a:lnTo>
                    <a:pt x="246" y="1968"/>
                  </a:lnTo>
                  <a:lnTo>
                    <a:pt x="258" y="1962"/>
                  </a:lnTo>
                  <a:lnTo>
                    <a:pt x="276" y="1956"/>
                  </a:lnTo>
                  <a:lnTo>
                    <a:pt x="294" y="1938"/>
                  </a:lnTo>
                  <a:lnTo>
                    <a:pt x="306" y="1938"/>
                  </a:lnTo>
                  <a:lnTo>
                    <a:pt x="306" y="1944"/>
                  </a:lnTo>
                  <a:lnTo>
                    <a:pt x="300" y="1950"/>
                  </a:lnTo>
                  <a:lnTo>
                    <a:pt x="288" y="1956"/>
                  </a:lnTo>
                  <a:lnTo>
                    <a:pt x="282" y="1956"/>
                  </a:lnTo>
                  <a:lnTo>
                    <a:pt x="276" y="1962"/>
                  </a:lnTo>
                  <a:lnTo>
                    <a:pt x="276" y="1974"/>
                  </a:lnTo>
                  <a:lnTo>
                    <a:pt x="282" y="1986"/>
                  </a:lnTo>
                  <a:lnTo>
                    <a:pt x="294" y="1998"/>
                  </a:lnTo>
                  <a:lnTo>
                    <a:pt x="252" y="1992"/>
                  </a:lnTo>
                  <a:lnTo>
                    <a:pt x="246" y="1998"/>
                  </a:lnTo>
                  <a:lnTo>
                    <a:pt x="240" y="2010"/>
                  </a:lnTo>
                  <a:lnTo>
                    <a:pt x="234" y="2016"/>
                  </a:lnTo>
                  <a:lnTo>
                    <a:pt x="228" y="2028"/>
                  </a:lnTo>
                  <a:lnTo>
                    <a:pt x="228" y="2034"/>
                  </a:lnTo>
                  <a:lnTo>
                    <a:pt x="234" y="2034"/>
                  </a:lnTo>
                  <a:lnTo>
                    <a:pt x="240" y="2040"/>
                  </a:lnTo>
                  <a:lnTo>
                    <a:pt x="252" y="2040"/>
                  </a:lnTo>
                  <a:lnTo>
                    <a:pt x="258" y="2046"/>
                  </a:lnTo>
                  <a:lnTo>
                    <a:pt x="252" y="2052"/>
                  </a:lnTo>
                  <a:lnTo>
                    <a:pt x="252" y="2058"/>
                  </a:lnTo>
                  <a:lnTo>
                    <a:pt x="246" y="2070"/>
                  </a:lnTo>
                  <a:lnTo>
                    <a:pt x="246" y="2076"/>
                  </a:lnTo>
                  <a:lnTo>
                    <a:pt x="252" y="2070"/>
                  </a:lnTo>
                  <a:lnTo>
                    <a:pt x="288" y="2052"/>
                  </a:lnTo>
                  <a:lnTo>
                    <a:pt x="306" y="2034"/>
                  </a:lnTo>
                  <a:lnTo>
                    <a:pt x="318" y="2028"/>
                  </a:lnTo>
                  <a:lnTo>
                    <a:pt x="318" y="2040"/>
                  </a:lnTo>
                  <a:lnTo>
                    <a:pt x="288" y="2058"/>
                  </a:lnTo>
                  <a:lnTo>
                    <a:pt x="312" y="2064"/>
                  </a:lnTo>
                  <a:lnTo>
                    <a:pt x="312" y="2076"/>
                  </a:lnTo>
                  <a:lnTo>
                    <a:pt x="294" y="2094"/>
                  </a:lnTo>
                  <a:lnTo>
                    <a:pt x="276" y="2076"/>
                  </a:lnTo>
                  <a:lnTo>
                    <a:pt x="270" y="2076"/>
                  </a:lnTo>
                  <a:lnTo>
                    <a:pt x="264" y="2082"/>
                  </a:lnTo>
                  <a:lnTo>
                    <a:pt x="240" y="2094"/>
                  </a:lnTo>
                  <a:lnTo>
                    <a:pt x="228" y="2094"/>
                  </a:lnTo>
                  <a:lnTo>
                    <a:pt x="216" y="2106"/>
                  </a:lnTo>
                  <a:lnTo>
                    <a:pt x="210" y="2118"/>
                  </a:lnTo>
                  <a:lnTo>
                    <a:pt x="204" y="2124"/>
                  </a:lnTo>
                  <a:lnTo>
                    <a:pt x="210" y="2118"/>
                  </a:lnTo>
                  <a:lnTo>
                    <a:pt x="222" y="2118"/>
                  </a:lnTo>
                  <a:lnTo>
                    <a:pt x="228" y="2112"/>
                  </a:lnTo>
                  <a:lnTo>
                    <a:pt x="276" y="2112"/>
                  </a:lnTo>
                  <a:lnTo>
                    <a:pt x="270" y="2112"/>
                  </a:lnTo>
                  <a:lnTo>
                    <a:pt x="264" y="2118"/>
                  </a:lnTo>
                  <a:lnTo>
                    <a:pt x="252" y="2118"/>
                  </a:lnTo>
                  <a:lnTo>
                    <a:pt x="240" y="2124"/>
                  </a:lnTo>
                  <a:lnTo>
                    <a:pt x="228" y="2124"/>
                  </a:lnTo>
                  <a:lnTo>
                    <a:pt x="216" y="2130"/>
                  </a:lnTo>
                  <a:lnTo>
                    <a:pt x="210" y="2130"/>
                  </a:lnTo>
                  <a:lnTo>
                    <a:pt x="210" y="2148"/>
                  </a:lnTo>
                  <a:lnTo>
                    <a:pt x="204" y="2148"/>
                  </a:lnTo>
                  <a:lnTo>
                    <a:pt x="198" y="2142"/>
                  </a:lnTo>
                  <a:lnTo>
                    <a:pt x="174" y="2142"/>
                  </a:lnTo>
                  <a:lnTo>
                    <a:pt x="174" y="2154"/>
                  </a:lnTo>
                  <a:lnTo>
                    <a:pt x="180" y="2166"/>
                  </a:lnTo>
                  <a:lnTo>
                    <a:pt x="192" y="2172"/>
                  </a:lnTo>
                  <a:lnTo>
                    <a:pt x="198" y="2178"/>
                  </a:lnTo>
                  <a:lnTo>
                    <a:pt x="246" y="2160"/>
                  </a:lnTo>
                  <a:lnTo>
                    <a:pt x="264" y="2184"/>
                  </a:lnTo>
                  <a:lnTo>
                    <a:pt x="300" y="2166"/>
                  </a:lnTo>
                  <a:lnTo>
                    <a:pt x="294" y="2172"/>
                  </a:lnTo>
                  <a:lnTo>
                    <a:pt x="288" y="2184"/>
                  </a:lnTo>
                  <a:lnTo>
                    <a:pt x="276" y="2190"/>
                  </a:lnTo>
                  <a:lnTo>
                    <a:pt x="270" y="2196"/>
                  </a:lnTo>
                  <a:lnTo>
                    <a:pt x="264" y="2208"/>
                  </a:lnTo>
                  <a:lnTo>
                    <a:pt x="264" y="2214"/>
                  </a:lnTo>
                  <a:lnTo>
                    <a:pt x="276" y="2214"/>
                  </a:lnTo>
                  <a:lnTo>
                    <a:pt x="282" y="2208"/>
                  </a:lnTo>
                  <a:lnTo>
                    <a:pt x="300" y="2202"/>
                  </a:lnTo>
                  <a:lnTo>
                    <a:pt x="318" y="2184"/>
                  </a:lnTo>
                  <a:lnTo>
                    <a:pt x="330" y="2178"/>
                  </a:lnTo>
                  <a:lnTo>
                    <a:pt x="306" y="2202"/>
                  </a:lnTo>
                  <a:lnTo>
                    <a:pt x="300" y="2214"/>
                  </a:lnTo>
                  <a:lnTo>
                    <a:pt x="294" y="2220"/>
                  </a:lnTo>
                  <a:lnTo>
                    <a:pt x="300" y="2220"/>
                  </a:lnTo>
                  <a:lnTo>
                    <a:pt x="312" y="2214"/>
                  </a:lnTo>
                  <a:lnTo>
                    <a:pt x="324" y="2214"/>
                  </a:lnTo>
                  <a:lnTo>
                    <a:pt x="318" y="2220"/>
                  </a:lnTo>
                  <a:lnTo>
                    <a:pt x="306" y="2226"/>
                  </a:lnTo>
                  <a:lnTo>
                    <a:pt x="300" y="2238"/>
                  </a:lnTo>
                  <a:lnTo>
                    <a:pt x="282" y="2256"/>
                  </a:lnTo>
                  <a:lnTo>
                    <a:pt x="288" y="2262"/>
                  </a:lnTo>
                  <a:lnTo>
                    <a:pt x="294" y="2262"/>
                  </a:lnTo>
                  <a:lnTo>
                    <a:pt x="342" y="2238"/>
                  </a:lnTo>
                  <a:lnTo>
                    <a:pt x="348" y="2232"/>
                  </a:lnTo>
                  <a:lnTo>
                    <a:pt x="324" y="2256"/>
                  </a:lnTo>
                  <a:lnTo>
                    <a:pt x="318" y="2268"/>
                  </a:lnTo>
                  <a:lnTo>
                    <a:pt x="318" y="2274"/>
                  </a:lnTo>
                  <a:lnTo>
                    <a:pt x="330" y="2280"/>
                  </a:lnTo>
                  <a:lnTo>
                    <a:pt x="342" y="2280"/>
                  </a:lnTo>
                  <a:lnTo>
                    <a:pt x="354" y="2292"/>
                  </a:lnTo>
                  <a:lnTo>
                    <a:pt x="354" y="2298"/>
                  </a:lnTo>
                  <a:lnTo>
                    <a:pt x="348" y="2304"/>
                  </a:lnTo>
                  <a:lnTo>
                    <a:pt x="348" y="2340"/>
                  </a:lnTo>
                  <a:lnTo>
                    <a:pt x="2058" y="2340"/>
                  </a:lnTo>
                  <a:lnTo>
                    <a:pt x="2064" y="2328"/>
                  </a:lnTo>
                  <a:lnTo>
                    <a:pt x="2064" y="2322"/>
                  </a:lnTo>
                  <a:lnTo>
                    <a:pt x="2070" y="2310"/>
                  </a:lnTo>
                  <a:lnTo>
                    <a:pt x="2076" y="2304"/>
                  </a:lnTo>
                  <a:lnTo>
                    <a:pt x="2088" y="2298"/>
                  </a:lnTo>
                  <a:lnTo>
                    <a:pt x="2100" y="2310"/>
                  </a:lnTo>
                  <a:lnTo>
                    <a:pt x="2088" y="2322"/>
                  </a:lnTo>
                  <a:lnTo>
                    <a:pt x="2082" y="2334"/>
                  </a:lnTo>
                  <a:lnTo>
                    <a:pt x="2082" y="2346"/>
                  </a:lnTo>
                  <a:lnTo>
                    <a:pt x="2094" y="2352"/>
                  </a:lnTo>
                  <a:lnTo>
                    <a:pt x="2112" y="2358"/>
                  </a:lnTo>
                  <a:lnTo>
                    <a:pt x="2124" y="2358"/>
                  </a:lnTo>
                  <a:lnTo>
                    <a:pt x="2142" y="2376"/>
                  </a:lnTo>
                  <a:lnTo>
                    <a:pt x="2154" y="2376"/>
                  </a:lnTo>
                  <a:lnTo>
                    <a:pt x="2154" y="2370"/>
                  </a:lnTo>
                  <a:lnTo>
                    <a:pt x="2166" y="2358"/>
                  </a:lnTo>
                  <a:lnTo>
                    <a:pt x="2178" y="2358"/>
                  </a:lnTo>
                  <a:lnTo>
                    <a:pt x="2190" y="2364"/>
                  </a:lnTo>
                  <a:lnTo>
                    <a:pt x="2202" y="2376"/>
                  </a:lnTo>
                  <a:lnTo>
                    <a:pt x="2202" y="2382"/>
                  </a:lnTo>
                  <a:lnTo>
                    <a:pt x="2208" y="2388"/>
                  </a:lnTo>
                  <a:lnTo>
                    <a:pt x="2238" y="2388"/>
                  </a:lnTo>
                  <a:lnTo>
                    <a:pt x="2256" y="2406"/>
                  </a:lnTo>
                  <a:lnTo>
                    <a:pt x="2268" y="2406"/>
                  </a:lnTo>
                  <a:lnTo>
                    <a:pt x="2280" y="2394"/>
                  </a:lnTo>
                  <a:lnTo>
                    <a:pt x="2292" y="2388"/>
                  </a:lnTo>
                  <a:lnTo>
                    <a:pt x="2298" y="2382"/>
                  </a:lnTo>
                  <a:lnTo>
                    <a:pt x="2298" y="2400"/>
                  </a:lnTo>
                  <a:lnTo>
                    <a:pt x="2346" y="2394"/>
                  </a:lnTo>
                  <a:lnTo>
                    <a:pt x="2346" y="2400"/>
                  </a:lnTo>
                  <a:lnTo>
                    <a:pt x="2352" y="2400"/>
                  </a:lnTo>
                  <a:lnTo>
                    <a:pt x="2364" y="2406"/>
                  </a:lnTo>
                  <a:lnTo>
                    <a:pt x="2382" y="2406"/>
                  </a:lnTo>
                  <a:lnTo>
                    <a:pt x="2394" y="2394"/>
                  </a:lnTo>
                  <a:lnTo>
                    <a:pt x="2406" y="2388"/>
                  </a:lnTo>
                  <a:lnTo>
                    <a:pt x="2412" y="2376"/>
                  </a:lnTo>
                  <a:lnTo>
                    <a:pt x="2412" y="2370"/>
                  </a:lnTo>
                  <a:lnTo>
                    <a:pt x="2430" y="2370"/>
                  </a:lnTo>
                  <a:lnTo>
                    <a:pt x="2436" y="2376"/>
                  </a:lnTo>
                  <a:lnTo>
                    <a:pt x="2442" y="2376"/>
                  </a:lnTo>
                  <a:lnTo>
                    <a:pt x="2454" y="2364"/>
                  </a:lnTo>
                  <a:lnTo>
                    <a:pt x="2460" y="2352"/>
                  </a:lnTo>
                  <a:lnTo>
                    <a:pt x="2466" y="2346"/>
                  </a:lnTo>
                  <a:lnTo>
                    <a:pt x="2472" y="2346"/>
                  </a:lnTo>
                  <a:lnTo>
                    <a:pt x="2472" y="2352"/>
                  </a:lnTo>
                  <a:lnTo>
                    <a:pt x="2478" y="2358"/>
                  </a:lnTo>
                  <a:lnTo>
                    <a:pt x="2502" y="2352"/>
                  </a:lnTo>
                  <a:lnTo>
                    <a:pt x="2496" y="2346"/>
                  </a:lnTo>
                  <a:lnTo>
                    <a:pt x="2496" y="2334"/>
                  </a:lnTo>
                  <a:lnTo>
                    <a:pt x="2502" y="2328"/>
                  </a:lnTo>
                  <a:lnTo>
                    <a:pt x="2514" y="2322"/>
                  </a:lnTo>
                  <a:lnTo>
                    <a:pt x="2532" y="2340"/>
                  </a:lnTo>
                  <a:lnTo>
                    <a:pt x="2556" y="2340"/>
                  </a:lnTo>
                  <a:lnTo>
                    <a:pt x="2562" y="2346"/>
                  </a:lnTo>
                  <a:lnTo>
                    <a:pt x="2580" y="2346"/>
                  </a:lnTo>
                  <a:lnTo>
                    <a:pt x="2604" y="2358"/>
                  </a:lnTo>
                  <a:lnTo>
                    <a:pt x="2604" y="2370"/>
                  </a:lnTo>
                  <a:lnTo>
                    <a:pt x="2598" y="2382"/>
                  </a:lnTo>
                  <a:lnTo>
                    <a:pt x="2598" y="2388"/>
                  </a:lnTo>
                  <a:lnTo>
                    <a:pt x="2592" y="2400"/>
                  </a:lnTo>
                  <a:lnTo>
                    <a:pt x="2604" y="2412"/>
                  </a:lnTo>
                  <a:lnTo>
                    <a:pt x="2592" y="2436"/>
                  </a:lnTo>
                  <a:lnTo>
                    <a:pt x="2598" y="2436"/>
                  </a:lnTo>
                  <a:lnTo>
                    <a:pt x="2604" y="2430"/>
                  </a:lnTo>
                  <a:lnTo>
                    <a:pt x="2616" y="2424"/>
                  </a:lnTo>
                  <a:lnTo>
                    <a:pt x="2634" y="2418"/>
                  </a:lnTo>
                  <a:lnTo>
                    <a:pt x="2646" y="2412"/>
                  </a:lnTo>
                  <a:lnTo>
                    <a:pt x="2670" y="2412"/>
                  </a:lnTo>
                  <a:lnTo>
                    <a:pt x="2670" y="2424"/>
                  </a:lnTo>
                  <a:lnTo>
                    <a:pt x="2658" y="2430"/>
                  </a:lnTo>
                  <a:lnTo>
                    <a:pt x="2652" y="2436"/>
                  </a:lnTo>
                  <a:lnTo>
                    <a:pt x="2646" y="2436"/>
                  </a:lnTo>
                  <a:lnTo>
                    <a:pt x="2640" y="2442"/>
                  </a:lnTo>
                  <a:lnTo>
                    <a:pt x="2646" y="2448"/>
                  </a:lnTo>
                  <a:lnTo>
                    <a:pt x="2652" y="2448"/>
                  </a:lnTo>
                  <a:lnTo>
                    <a:pt x="2664" y="2460"/>
                  </a:lnTo>
                  <a:lnTo>
                    <a:pt x="2640" y="2484"/>
                  </a:lnTo>
                  <a:lnTo>
                    <a:pt x="2640" y="2490"/>
                  </a:lnTo>
                  <a:lnTo>
                    <a:pt x="2652" y="2490"/>
                  </a:lnTo>
                  <a:lnTo>
                    <a:pt x="2652" y="2502"/>
                  </a:lnTo>
                  <a:lnTo>
                    <a:pt x="2640" y="2514"/>
                  </a:lnTo>
                  <a:lnTo>
                    <a:pt x="2640" y="2526"/>
                  </a:lnTo>
                  <a:lnTo>
                    <a:pt x="2658" y="2526"/>
                  </a:lnTo>
                  <a:lnTo>
                    <a:pt x="2652" y="2544"/>
                  </a:lnTo>
                  <a:lnTo>
                    <a:pt x="2658" y="2544"/>
                  </a:lnTo>
                  <a:lnTo>
                    <a:pt x="2670" y="2550"/>
                  </a:lnTo>
                  <a:lnTo>
                    <a:pt x="2754" y="2550"/>
                  </a:lnTo>
                  <a:lnTo>
                    <a:pt x="2766" y="2556"/>
                  </a:lnTo>
                  <a:lnTo>
                    <a:pt x="2784" y="2568"/>
                  </a:lnTo>
                  <a:lnTo>
                    <a:pt x="2838" y="2568"/>
                  </a:lnTo>
                  <a:lnTo>
                    <a:pt x="2850" y="2574"/>
                  </a:lnTo>
                  <a:lnTo>
                    <a:pt x="2856" y="2580"/>
                  </a:lnTo>
                  <a:lnTo>
                    <a:pt x="2856" y="2610"/>
                  </a:lnTo>
                  <a:lnTo>
                    <a:pt x="2874" y="2610"/>
                  </a:lnTo>
                  <a:lnTo>
                    <a:pt x="2874" y="2628"/>
                  </a:lnTo>
                  <a:lnTo>
                    <a:pt x="2862" y="2640"/>
                  </a:lnTo>
                  <a:lnTo>
                    <a:pt x="2862" y="2652"/>
                  </a:lnTo>
                  <a:lnTo>
                    <a:pt x="2874" y="2664"/>
                  </a:lnTo>
                  <a:lnTo>
                    <a:pt x="2880" y="2664"/>
                  </a:lnTo>
                  <a:lnTo>
                    <a:pt x="2856" y="2658"/>
                  </a:lnTo>
                  <a:lnTo>
                    <a:pt x="2856" y="2670"/>
                  </a:lnTo>
                  <a:lnTo>
                    <a:pt x="2850" y="2676"/>
                  </a:lnTo>
                  <a:lnTo>
                    <a:pt x="2844" y="2688"/>
                  </a:lnTo>
                  <a:lnTo>
                    <a:pt x="2838" y="2694"/>
                  </a:lnTo>
                  <a:lnTo>
                    <a:pt x="2832" y="2688"/>
                  </a:lnTo>
                  <a:lnTo>
                    <a:pt x="2820" y="2682"/>
                  </a:lnTo>
                  <a:lnTo>
                    <a:pt x="2802" y="2670"/>
                  </a:lnTo>
                  <a:lnTo>
                    <a:pt x="2790" y="2664"/>
                  </a:lnTo>
                  <a:lnTo>
                    <a:pt x="2784" y="2652"/>
                  </a:lnTo>
                  <a:lnTo>
                    <a:pt x="2784" y="2628"/>
                  </a:lnTo>
                  <a:lnTo>
                    <a:pt x="2766" y="2622"/>
                  </a:lnTo>
                  <a:lnTo>
                    <a:pt x="2772" y="2640"/>
                  </a:lnTo>
                  <a:lnTo>
                    <a:pt x="2772" y="2646"/>
                  </a:lnTo>
                  <a:lnTo>
                    <a:pt x="2778" y="2652"/>
                  </a:lnTo>
                  <a:lnTo>
                    <a:pt x="2778" y="2664"/>
                  </a:lnTo>
                  <a:lnTo>
                    <a:pt x="2772" y="2676"/>
                  </a:lnTo>
                  <a:lnTo>
                    <a:pt x="2760" y="2688"/>
                  </a:lnTo>
                  <a:lnTo>
                    <a:pt x="2754" y="2700"/>
                  </a:lnTo>
                  <a:lnTo>
                    <a:pt x="2736" y="2706"/>
                  </a:lnTo>
                  <a:lnTo>
                    <a:pt x="2718" y="2724"/>
                  </a:lnTo>
                  <a:lnTo>
                    <a:pt x="2712" y="2742"/>
                  </a:lnTo>
                  <a:lnTo>
                    <a:pt x="2700" y="2760"/>
                  </a:lnTo>
                  <a:lnTo>
                    <a:pt x="2694" y="2778"/>
                  </a:lnTo>
                  <a:lnTo>
                    <a:pt x="2688" y="2784"/>
                  </a:lnTo>
                  <a:lnTo>
                    <a:pt x="2664" y="2796"/>
                  </a:lnTo>
                  <a:lnTo>
                    <a:pt x="2652" y="2796"/>
                  </a:lnTo>
                  <a:lnTo>
                    <a:pt x="2646" y="2790"/>
                  </a:lnTo>
                  <a:lnTo>
                    <a:pt x="2640" y="2802"/>
                  </a:lnTo>
                  <a:lnTo>
                    <a:pt x="2634" y="2808"/>
                  </a:lnTo>
                  <a:lnTo>
                    <a:pt x="2634" y="2832"/>
                  </a:lnTo>
                  <a:lnTo>
                    <a:pt x="2628" y="2838"/>
                  </a:lnTo>
                  <a:lnTo>
                    <a:pt x="2622" y="2838"/>
                  </a:lnTo>
                  <a:lnTo>
                    <a:pt x="2586" y="2856"/>
                  </a:lnTo>
                  <a:lnTo>
                    <a:pt x="2562" y="2880"/>
                  </a:lnTo>
                  <a:lnTo>
                    <a:pt x="2562" y="2886"/>
                  </a:lnTo>
                  <a:lnTo>
                    <a:pt x="2568" y="2886"/>
                  </a:lnTo>
                  <a:lnTo>
                    <a:pt x="2580" y="2880"/>
                  </a:lnTo>
                  <a:lnTo>
                    <a:pt x="2592" y="2880"/>
                  </a:lnTo>
                  <a:lnTo>
                    <a:pt x="2598" y="2886"/>
                  </a:lnTo>
                  <a:lnTo>
                    <a:pt x="2610" y="2880"/>
                  </a:lnTo>
                  <a:lnTo>
                    <a:pt x="2616" y="2868"/>
                  </a:lnTo>
                  <a:lnTo>
                    <a:pt x="2628" y="2862"/>
                  </a:lnTo>
                  <a:lnTo>
                    <a:pt x="2658" y="2862"/>
                  </a:lnTo>
                  <a:lnTo>
                    <a:pt x="2658" y="2856"/>
                  </a:lnTo>
                  <a:lnTo>
                    <a:pt x="2664" y="2844"/>
                  </a:lnTo>
                  <a:lnTo>
                    <a:pt x="2676" y="2838"/>
                  </a:lnTo>
                  <a:lnTo>
                    <a:pt x="2682" y="2832"/>
                  </a:lnTo>
                  <a:lnTo>
                    <a:pt x="2754" y="2832"/>
                  </a:lnTo>
                  <a:lnTo>
                    <a:pt x="2766" y="2838"/>
                  </a:lnTo>
                  <a:lnTo>
                    <a:pt x="2790" y="2820"/>
                  </a:lnTo>
                  <a:lnTo>
                    <a:pt x="2856" y="2820"/>
                  </a:lnTo>
                  <a:lnTo>
                    <a:pt x="2862" y="2814"/>
                  </a:lnTo>
                  <a:lnTo>
                    <a:pt x="2862" y="2790"/>
                  </a:lnTo>
                  <a:lnTo>
                    <a:pt x="2844" y="2796"/>
                  </a:lnTo>
                  <a:lnTo>
                    <a:pt x="2832" y="2796"/>
                  </a:lnTo>
                  <a:lnTo>
                    <a:pt x="2826" y="2790"/>
                  </a:lnTo>
                  <a:lnTo>
                    <a:pt x="2826" y="2784"/>
                  </a:lnTo>
                  <a:lnTo>
                    <a:pt x="2832" y="2772"/>
                  </a:lnTo>
                  <a:lnTo>
                    <a:pt x="2850" y="2754"/>
                  </a:lnTo>
                  <a:lnTo>
                    <a:pt x="2868" y="2742"/>
                  </a:lnTo>
                  <a:lnTo>
                    <a:pt x="2880" y="2736"/>
                  </a:lnTo>
                  <a:lnTo>
                    <a:pt x="2910" y="2736"/>
                  </a:lnTo>
                  <a:lnTo>
                    <a:pt x="2928" y="2730"/>
                  </a:lnTo>
                  <a:lnTo>
                    <a:pt x="2952" y="2730"/>
                  </a:lnTo>
                  <a:lnTo>
                    <a:pt x="2964" y="2724"/>
                  </a:lnTo>
                  <a:lnTo>
                    <a:pt x="2970" y="2724"/>
                  </a:lnTo>
                  <a:lnTo>
                    <a:pt x="2976" y="2718"/>
                  </a:lnTo>
                  <a:lnTo>
                    <a:pt x="2982" y="2718"/>
                  </a:lnTo>
                  <a:lnTo>
                    <a:pt x="2994" y="2724"/>
                  </a:lnTo>
                  <a:lnTo>
                    <a:pt x="3000" y="2724"/>
                  </a:lnTo>
                  <a:lnTo>
                    <a:pt x="3012" y="2730"/>
                  </a:lnTo>
                  <a:lnTo>
                    <a:pt x="3018" y="2736"/>
                  </a:lnTo>
                  <a:lnTo>
                    <a:pt x="3024" y="2736"/>
                  </a:lnTo>
                  <a:lnTo>
                    <a:pt x="3030" y="2730"/>
                  </a:lnTo>
                  <a:lnTo>
                    <a:pt x="3030" y="2712"/>
                  </a:lnTo>
                  <a:lnTo>
                    <a:pt x="3036" y="2706"/>
                  </a:lnTo>
                  <a:lnTo>
                    <a:pt x="3048" y="2700"/>
                  </a:lnTo>
                  <a:lnTo>
                    <a:pt x="3060" y="2700"/>
                  </a:lnTo>
                  <a:lnTo>
                    <a:pt x="3066" y="2706"/>
                  </a:lnTo>
                  <a:lnTo>
                    <a:pt x="3072" y="2706"/>
                  </a:lnTo>
                  <a:lnTo>
                    <a:pt x="3072" y="2700"/>
                  </a:lnTo>
                  <a:lnTo>
                    <a:pt x="3102" y="2700"/>
                  </a:lnTo>
                  <a:lnTo>
                    <a:pt x="3114" y="2688"/>
                  </a:lnTo>
                  <a:lnTo>
                    <a:pt x="3126" y="2682"/>
                  </a:lnTo>
                  <a:lnTo>
                    <a:pt x="3150" y="2658"/>
                  </a:lnTo>
                  <a:lnTo>
                    <a:pt x="3162" y="2652"/>
                  </a:lnTo>
                  <a:lnTo>
                    <a:pt x="3174" y="2640"/>
                  </a:lnTo>
                  <a:lnTo>
                    <a:pt x="3408" y="2640"/>
                  </a:lnTo>
                  <a:lnTo>
                    <a:pt x="3408" y="2634"/>
                  </a:lnTo>
                  <a:lnTo>
                    <a:pt x="3420" y="2622"/>
                  </a:lnTo>
                  <a:lnTo>
                    <a:pt x="3438" y="2622"/>
                  </a:lnTo>
                  <a:lnTo>
                    <a:pt x="3450" y="2616"/>
                  </a:lnTo>
                  <a:lnTo>
                    <a:pt x="3456" y="2616"/>
                  </a:lnTo>
                  <a:lnTo>
                    <a:pt x="3456" y="2610"/>
                  </a:lnTo>
                  <a:lnTo>
                    <a:pt x="3468" y="2598"/>
                  </a:lnTo>
                  <a:lnTo>
                    <a:pt x="3480" y="2592"/>
                  </a:lnTo>
                  <a:lnTo>
                    <a:pt x="3486" y="2586"/>
                  </a:lnTo>
                  <a:lnTo>
                    <a:pt x="3498" y="2586"/>
                  </a:lnTo>
                  <a:lnTo>
                    <a:pt x="3504" y="2592"/>
                  </a:lnTo>
                  <a:lnTo>
                    <a:pt x="3510" y="2592"/>
                  </a:lnTo>
                  <a:lnTo>
                    <a:pt x="3510" y="2568"/>
                  </a:lnTo>
                  <a:lnTo>
                    <a:pt x="3516" y="2556"/>
                  </a:lnTo>
                  <a:lnTo>
                    <a:pt x="3528" y="2544"/>
                  </a:lnTo>
                  <a:lnTo>
                    <a:pt x="3534" y="2544"/>
                  </a:lnTo>
                  <a:lnTo>
                    <a:pt x="3546" y="2532"/>
                  </a:lnTo>
                  <a:lnTo>
                    <a:pt x="3546" y="2508"/>
                  </a:lnTo>
                  <a:lnTo>
                    <a:pt x="3588" y="2484"/>
                  </a:lnTo>
                  <a:lnTo>
                    <a:pt x="3594" y="2472"/>
                  </a:lnTo>
                  <a:lnTo>
                    <a:pt x="3618" y="2448"/>
                  </a:lnTo>
                  <a:lnTo>
                    <a:pt x="3630" y="2448"/>
                  </a:lnTo>
                  <a:lnTo>
                    <a:pt x="3636" y="2454"/>
                  </a:lnTo>
                  <a:lnTo>
                    <a:pt x="3636" y="2460"/>
                  </a:lnTo>
                  <a:lnTo>
                    <a:pt x="3642" y="2466"/>
                  </a:lnTo>
                  <a:lnTo>
                    <a:pt x="3654" y="2466"/>
                  </a:lnTo>
                  <a:lnTo>
                    <a:pt x="3666" y="2460"/>
                  </a:lnTo>
                  <a:lnTo>
                    <a:pt x="3702" y="2460"/>
                  </a:lnTo>
                  <a:lnTo>
                    <a:pt x="3708" y="2466"/>
                  </a:lnTo>
                  <a:lnTo>
                    <a:pt x="3708" y="2472"/>
                  </a:lnTo>
                  <a:lnTo>
                    <a:pt x="3702" y="2496"/>
                  </a:lnTo>
                  <a:lnTo>
                    <a:pt x="3690" y="2520"/>
                  </a:lnTo>
                  <a:lnTo>
                    <a:pt x="3678" y="2550"/>
                  </a:lnTo>
                  <a:lnTo>
                    <a:pt x="3666" y="2574"/>
                  </a:lnTo>
                  <a:lnTo>
                    <a:pt x="3666" y="2586"/>
                  </a:lnTo>
                  <a:lnTo>
                    <a:pt x="3672" y="2592"/>
                  </a:lnTo>
                  <a:lnTo>
                    <a:pt x="3678" y="2592"/>
                  </a:lnTo>
                  <a:lnTo>
                    <a:pt x="3684" y="2598"/>
                  </a:lnTo>
                  <a:lnTo>
                    <a:pt x="3672" y="2610"/>
                  </a:lnTo>
                  <a:lnTo>
                    <a:pt x="3666" y="2622"/>
                  </a:lnTo>
                  <a:lnTo>
                    <a:pt x="3666" y="2628"/>
                  </a:lnTo>
                  <a:lnTo>
                    <a:pt x="3690" y="2628"/>
                  </a:lnTo>
                  <a:lnTo>
                    <a:pt x="3690" y="2634"/>
                  </a:lnTo>
                  <a:lnTo>
                    <a:pt x="3696" y="2640"/>
                  </a:lnTo>
                  <a:lnTo>
                    <a:pt x="3714" y="2640"/>
                  </a:lnTo>
                  <a:lnTo>
                    <a:pt x="3750" y="2622"/>
                  </a:lnTo>
                  <a:lnTo>
                    <a:pt x="3768" y="2604"/>
                  </a:lnTo>
                  <a:lnTo>
                    <a:pt x="3780" y="2622"/>
                  </a:lnTo>
                  <a:lnTo>
                    <a:pt x="3786" y="2622"/>
                  </a:lnTo>
                  <a:lnTo>
                    <a:pt x="3792" y="2616"/>
                  </a:lnTo>
                  <a:lnTo>
                    <a:pt x="3816" y="2604"/>
                  </a:lnTo>
                  <a:lnTo>
                    <a:pt x="3828" y="2604"/>
                  </a:lnTo>
                  <a:lnTo>
                    <a:pt x="3840" y="2592"/>
                  </a:lnTo>
                  <a:lnTo>
                    <a:pt x="3852" y="2592"/>
                  </a:lnTo>
                  <a:lnTo>
                    <a:pt x="3864" y="2580"/>
                  </a:lnTo>
                  <a:lnTo>
                    <a:pt x="3870" y="2580"/>
                  </a:lnTo>
                  <a:lnTo>
                    <a:pt x="3888" y="2586"/>
                  </a:lnTo>
                  <a:lnTo>
                    <a:pt x="3846" y="2616"/>
                  </a:lnTo>
                  <a:lnTo>
                    <a:pt x="3936" y="2610"/>
                  </a:lnTo>
                  <a:lnTo>
                    <a:pt x="3918" y="2610"/>
                  </a:lnTo>
                  <a:lnTo>
                    <a:pt x="3906" y="2616"/>
                  </a:lnTo>
                  <a:lnTo>
                    <a:pt x="3894" y="2616"/>
                  </a:lnTo>
                  <a:lnTo>
                    <a:pt x="3888" y="2622"/>
                  </a:lnTo>
                  <a:lnTo>
                    <a:pt x="3888" y="2634"/>
                  </a:lnTo>
                  <a:lnTo>
                    <a:pt x="3882" y="2640"/>
                  </a:lnTo>
                  <a:lnTo>
                    <a:pt x="3876" y="2640"/>
                  </a:lnTo>
                  <a:lnTo>
                    <a:pt x="3870" y="2634"/>
                  </a:lnTo>
                  <a:lnTo>
                    <a:pt x="3864" y="2634"/>
                  </a:lnTo>
                  <a:lnTo>
                    <a:pt x="3852" y="2628"/>
                  </a:lnTo>
                  <a:lnTo>
                    <a:pt x="3846" y="2628"/>
                  </a:lnTo>
                  <a:lnTo>
                    <a:pt x="3828" y="2634"/>
                  </a:lnTo>
                  <a:lnTo>
                    <a:pt x="3738" y="2688"/>
                  </a:lnTo>
                  <a:lnTo>
                    <a:pt x="3726" y="2700"/>
                  </a:lnTo>
                  <a:lnTo>
                    <a:pt x="3720" y="2712"/>
                  </a:lnTo>
                  <a:lnTo>
                    <a:pt x="3720" y="2748"/>
                  </a:lnTo>
                  <a:lnTo>
                    <a:pt x="3726" y="2748"/>
                  </a:lnTo>
                  <a:lnTo>
                    <a:pt x="3732" y="2742"/>
                  </a:lnTo>
                  <a:lnTo>
                    <a:pt x="3738" y="2742"/>
                  </a:lnTo>
                  <a:lnTo>
                    <a:pt x="3738" y="2754"/>
                  </a:lnTo>
                  <a:lnTo>
                    <a:pt x="3744" y="2760"/>
                  </a:lnTo>
                  <a:lnTo>
                    <a:pt x="3756" y="2760"/>
                  </a:lnTo>
                  <a:lnTo>
                    <a:pt x="3762" y="2754"/>
                  </a:lnTo>
                  <a:lnTo>
                    <a:pt x="3768" y="2742"/>
                  </a:lnTo>
                  <a:lnTo>
                    <a:pt x="3774" y="2736"/>
                  </a:lnTo>
                  <a:lnTo>
                    <a:pt x="3786" y="2736"/>
                  </a:lnTo>
                  <a:lnTo>
                    <a:pt x="3804" y="2730"/>
                  </a:lnTo>
                  <a:lnTo>
                    <a:pt x="3816" y="2724"/>
                  </a:lnTo>
                  <a:lnTo>
                    <a:pt x="3834" y="2718"/>
                  </a:lnTo>
                  <a:lnTo>
                    <a:pt x="3846" y="2706"/>
                  </a:lnTo>
                  <a:lnTo>
                    <a:pt x="3852" y="2694"/>
                  </a:lnTo>
                  <a:lnTo>
                    <a:pt x="3870" y="2676"/>
                  </a:lnTo>
                  <a:lnTo>
                    <a:pt x="3876" y="2664"/>
                  </a:lnTo>
                  <a:lnTo>
                    <a:pt x="3876" y="2670"/>
                  </a:lnTo>
                  <a:lnTo>
                    <a:pt x="3882" y="2682"/>
                  </a:lnTo>
                  <a:lnTo>
                    <a:pt x="3888" y="2688"/>
                  </a:lnTo>
                  <a:lnTo>
                    <a:pt x="3894" y="2688"/>
                  </a:lnTo>
                  <a:lnTo>
                    <a:pt x="3930" y="2676"/>
                  </a:lnTo>
                  <a:lnTo>
                    <a:pt x="3954" y="2664"/>
                  </a:lnTo>
                  <a:lnTo>
                    <a:pt x="3972" y="2658"/>
                  </a:lnTo>
                  <a:lnTo>
                    <a:pt x="3984" y="2652"/>
                  </a:lnTo>
                  <a:lnTo>
                    <a:pt x="4008" y="2646"/>
                  </a:lnTo>
                  <a:lnTo>
                    <a:pt x="4068" y="2634"/>
                  </a:lnTo>
                  <a:lnTo>
                    <a:pt x="4080" y="2628"/>
                  </a:lnTo>
                  <a:lnTo>
                    <a:pt x="4068" y="2616"/>
                  </a:lnTo>
                  <a:lnTo>
                    <a:pt x="4074" y="2598"/>
                  </a:lnTo>
                  <a:lnTo>
                    <a:pt x="4038" y="2604"/>
                  </a:lnTo>
                  <a:lnTo>
                    <a:pt x="4038" y="2580"/>
                  </a:lnTo>
                  <a:lnTo>
                    <a:pt x="4026" y="2586"/>
                  </a:lnTo>
                  <a:lnTo>
                    <a:pt x="4020" y="2586"/>
                  </a:lnTo>
                  <a:lnTo>
                    <a:pt x="4008" y="2592"/>
                  </a:lnTo>
                  <a:lnTo>
                    <a:pt x="4002" y="2598"/>
                  </a:lnTo>
                  <a:lnTo>
                    <a:pt x="3990" y="2598"/>
                  </a:lnTo>
                  <a:lnTo>
                    <a:pt x="3990" y="2580"/>
                  </a:lnTo>
                  <a:lnTo>
                    <a:pt x="3930" y="2580"/>
                  </a:lnTo>
                  <a:lnTo>
                    <a:pt x="3924" y="2574"/>
                  </a:lnTo>
                  <a:lnTo>
                    <a:pt x="3924" y="2568"/>
                  </a:lnTo>
                  <a:lnTo>
                    <a:pt x="3918" y="2562"/>
                  </a:lnTo>
                  <a:lnTo>
                    <a:pt x="3918" y="2556"/>
                  </a:lnTo>
                  <a:lnTo>
                    <a:pt x="3930" y="2556"/>
                  </a:lnTo>
                  <a:lnTo>
                    <a:pt x="3918" y="2544"/>
                  </a:lnTo>
                  <a:lnTo>
                    <a:pt x="3888" y="2544"/>
                  </a:lnTo>
                  <a:lnTo>
                    <a:pt x="3882" y="2532"/>
                  </a:lnTo>
                  <a:lnTo>
                    <a:pt x="3882" y="2526"/>
                  </a:lnTo>
                  <a:lnTo>
                    <a:pt x="3876" y="2514"/>
                  </a:lnTo>
                  <a:lnTo>
                    <a:pt x="3876" y="2502"/>
                  </a:lnTo>
                  <a:lnTo>
                    <a:pt x="3894" y="2484"/>
                  </a:lnTo>
                  <a:lnTo>
                    <a:pt x="3870" y="2484"/>
                  </a:lnTo>
                  <a:lnTo>
                    <a:pt x="3876" y="2478"/>
                  </a:lnTo>
                  <a:lnTo>
                    <a:pt x="3888" y="2472"/>
                  </a:lnTo>
                  <a:lnTo>
                    <a:pt x="3894" y="2460"/>
                  </a:lnTo>
                  <a:lnTo>
                    <a:pt x="3906" y="2454"/>
                  </a:lnTo>
                  <a:lnTo>
                    <a:pt x="3918" y="2442"/>
                  </a:lnTo>
                  <a:lnTo>
                    <a:pt x="3924" y="2430"/>
                  </a:lnTo>
                  <a:lnTo>
                    <a:pt x="3936" y="2424"/>
                  </a:lnTo>
                  <a:lnTo>
                    <a:pt x="3942" y="2412"/>
                  </a:lnTo>
                  <a:lnTo>
                    <a:pt x="3948" y="2406"/>
                  </a:lnTo>
                  <a:lnTo>
                    <a:pt x="3936" y="2400"/>
                  </a:lnTo>
                  <a:lnTo>
                    <a:pt x="3912" y="2430"/>
                  </a:lnTo>
                  <a:lnTo>
                    <a:pt x="3894" y="2418"/>
                  </a:lnTo>
                  <a:lnTo>
                    <a:pt x="3864" y="2436"/>
                  </a:lnTo>
                  <a:lnTo>
                    <a:pt x="3858" y="2418"/>
                  </a:lnTo>
                  <a:lnTo>
                    <a:pt x="3828" y="2406"/>
                  </a:lnTo>
                  <a:lnTo>
                    <a:pt x="3810" y="2412"/>
                  </a:lnTo>
                  <a:lnTo>
                    <a:pt x="3864" y="2394"/>
                  </a:lnTo>
                  <a:lnTo>
                    <a:pt x="3870" y="2400"/>
                  </a:lnTo>
                  <a:lnTo>
                    <a:pt x="3882" y="2406"/>
                  </a:lnTo>
                  <a:lnTo>
                    <a:pt x="3900" y="2406"/>
                  </a:lnTo>
                  <a:lnTo>
                    <a:pt x="3918" y="2388"/>
                  </a:lnTo>
                  <a:lnTo>
                    <a:pt x="3930" y="2382"/>
                  </a:lnTo>
                  <a:lnTo>
                    <a:pt x="3936" y="2376"/>
                  </a:lnTo>
                  <a:lnTo>
                    <a:pt x="3978" y="2376"/>
                  </a:lnTo>
                  <a:lnTo>
                    <a:pt x="3978" y="2364"/>
                  </a:lnTo>
                  <a:lnTo>
                    <a:pt x="3972" y="2358"/>
                  </a:lnTo>
                  <a:lnTo>
                    <a:pt x="3966" y="2346"/>
                  </a:lnTo>
                  <a:lnTo>
                    <a:pt x="3990" y="2346"/>
                  </a:lnTo>
                  <a:lnTo>
                    <a:pt x="3978" y="2334"/>
                  </a:lnTo>
                  <a:lnTo>
                    <a:pt x="3972" y="2322"/>
                  </a:lnTo>
                  <a:lnTo>
                    <a:pt x="3960" y="2316"/>
                  </a:lnTo>
                  <a:lnTo>
                    <a:pt x="3942" y="2310"/>
                  </a:lnTo>
                  <a:lnTo>
                    <a:pt x="3918" y="2310"/>
                  </a:lnTo>
                  <a:lnTo>
                    <a:pt x="3852" y="2316"/>
                  </a:lnTo>
                  <a:lnTo>
                    <a:pt x="3792" y="2334"/>
                  </a:lnTo>
                  <a:lnTo>
                    <a:pt x="3744" y="2352"/>
                  </a:lnTo>
                  <a:lnTo>
                    <a:pt x="3684" y="2376"/>
                  </a:lnTo>
                  <a:lnTo>
                    <a:pt x="3660" y="2388"/>
                  </a:lnTo>
                  <a:lnTo>
                    <a:pt x="3642" y="2400"/>
                  </a:lnTo>
                  <a:lnTo>
                    <a:pt x="3624" y="2418"/>
                  </a:lnTo>
                  <a:lnTo>
                    <a:pt x="3606" y="2430"/>
                  </a:lnTo>
                  <a:lnTo>
                    <a:pt x="3594" y="2442"/>
                  </a:lnTo>
                  <a:lnTo>
                    <a:pt x="3576" y="2454"/>
                  </a:lnTo>
                  <a:lnTo>
                    <a:pt x="3564" y="2466"/>
                  </a:lnTo>
                  <a:lnTo>
                    <a:pt x="3528" y="2484"/>
                  </a:lnTo>
                  <a:lnTo>
                    <a:pt x="3516" y="2484"/>
                  </a:lnTo>
                  <a:lnTo>
                    <a:pt x="3498" y="2490"/>
                  </a:lnTo>
                  <a:lnTo>
                    <a:pt x="3486" y="2490"/>
                  </a:lnTo>
                  <a:lnTo>
                    <a:pt x="3492" y="2490"/>
                  </a:lnTo>
                  <a:lnTo>
                    <a:pt x="3498" y="2484"/>
                  </a:lnTo>
                  <a:lnTo>
                    <a:pt x="3510" y="2478"/>
                  </a:lnTo>
                  <a:lnTo>
                    <a:pt x="3522" y="2466"/>
                  </a:lnTo>
                  <a:lnTo>
                    <a:pt x="3540" y="2460"/>
                  </a:lnTo>
                  <a:lnTo>
                    <a:pt x="3552" y="2448"/>
                  </a:lnTo>
                  <a:lnTo>
                    <a:pt x="3576" y="2436"/>
                  </a:lnTo>
                  <a:lnTo>
                    <a:pt x="3600" y="2412"/>
                  </a:lnTo>
                  <a:lnTo>
                    <a:pt x="3606" y="2400"/>
                  </a:lnTo>
                  <a:lnTo>
                    <a:pt x="3582" y="2388"/>
                  </a:lnTo>
                  <a:lnTo>
                    <a:pt x="3588" y="2388"/>
                  </a:lnTo>
                  <a:lnTo>
                    <a:pt x="3594" y="2394"/>
                  </a:lnTo>
                  <a:lnTo>
                    <a:pt x="3624" y="2394"/>
                  </a:lnTo>
                  <a:lnTo>
                    <a:pt x="3642" y="2382"/>
                  </a:lnTo>
                  <a:lnTo>
                    <a:pt x="3702" y="2334"/>
                  </a:lnTo>
                  <a:lnTo>
                    <a:pt x="3750" y="2310"/>
                  </a:lnTo>
                  <a:lnTo>
                    <a:pt x="3768" y="2304"/>
                  </a:lnTo>
                  <a:lnTo>
                    <a:pt x="3804" y="2304"/>
                  </a:lnTo>
                  <a:lnTo>
                    <a:pt x="3852" y="2256"/>
                  </a:lnTo>
                  <a:lnTo>
                    <a:pt x="3870" y="2244"/>
                  </a:lnTo>
                  <a:lnTo>
                    <a:pt x="3888" y="2238"/>
                  </a:lnTo>
                  <a:lnTo>
                    <a:pt x="3936" y="2232"/>
                  </a:lnTo>
                  <a:lnTo>
                    <a:pt x="3990" y="2232"/>
                  </a:lnTo>
                  <a:lnTo>
                    <a:pt x="4044" y="2226"/>
                  </a:lnTo>
                  <a:lnTo>
                    <a:pt x="4074" y="2226"/>
                  </a:lnTo>
                  <a:lnTo>
                    <a:pt x="4104" y="2232"/>
                  </a:lnTo>
                  <a:lnTo>
                    <a:pt x="4176" y="2244"/>
                  </a:lnTo>
                  <a:lnTo>
                    <a:pt x="4200" y="2250"/>
                  </a:lnTo>
                  <a:lnTo>
                    <a:pt x="4212" y="2244"/>
                  </a:lnTo>
                  <a:lnTo>
                    <a:pt x="4248" y="2232"/>
                  </a:lnTo>
                  <a:lnTo>
                    <a:pt x="4260" y="2226"/>
                  </a:lnTo>
                  <a:lnTo>
                    <a:pt x="4278" y="2226"/>
                  </a:lnTo>
                  <a:lnTo>
                    <a:pt x="4296" y="2220"/>
                  </a:lnTo>
                  <a:lnTo>
                    <a:pt x="4320" y="2214"/>
                  </a:lnTo>
                  <a:lnTo>
                    <a:pt x="4338" y="2208"/>
                  </a:lnTo>
                  <a:lnTo>
                    <a:pt x="4374" y="2172"/>
                  </a:lnTo>
                  <a:lnTo>
                    <a:pt x="4392" y="2166"/>
                  </a:lnTo>
                  <a:lnTo>
                    <a:pt x="4404" y="2154"/>
                  </a:lnTo>
                  <a:lnTo>
                    <a:pt x="4410" y="2154"/>
                  </a:lnTo>
                  <a:lnTo>
                    <a:pt x="4422" y="2148"/>
                  </a:lnTo>
                  <a:lnTo>
                    <a:pt x="4452" y="2148"/>
                  </a:lnTo>
                  <a:lnTo>
                    <a:pt x="4458" y="2142"/>
                  </a:lnTo>
                  <a:lnTo>
                    <a:pt x="4470" y="2136"/>
                  </a:lnTo>
                  <a:lnTo>
                    <a:pt x="4476" y="2130"/>
                  </a:lnTo>
                  <a:lnTo>
                    <a:pt x="4494" y="2130"/>
                  </a:lnTo>
                  <a:lnTo>
                    <a:pt x="4500" y="2136"/>
                  </a:lnTo>
                  <a:lnTo>
                    <a:pt x="4518" y="2136"/>
                  </a:lnTo>
                  <a:lnTo>
                    <a:pt x="4530" y="2130"/>
                  </a:lnTo>
                  <a:lnTo>
                    <a:pt x="4536" y="2130"/>
                  </a:lnTo>
                  <a:lnTo>
                    <a:pt x="4542" y="2124"/>
                  </a:lnTo>
                  <a:lnTo>
                    <a:pt x="4596" y="2106"/>
                  </a:lnTo>
                  <a:lnTo>
                    <a:pt x="4620" y="2094"/>
                  </a:lnTo>
                  <a:lnTo>
                    <a:pt x="4620" y="2088"/>
                  </a:lnTo>
                  <a:lnTo>
                    <a:pt x="4614" y="2076"/>
                  </a:lnTo>
                  <a:lnTo>
                    <a:pt x="4602" y="2070"/>
                  </a:lnTo>
                  <a:lnTo>
                    <a:pt x="4584" y="2052"/>
                  </a:lnTo>
                  <a:lnTo>
                    <a:pt x="4578" y="2052"/>
                  </a:lnTo>
                  <a:lnTo>
                    <a:pt x="4602" y="2052"/>
                  </a:lnTo>
                  <a:lnTo>
                    <a:pt x="4614" y="2046"/>
                  </a:lnTo>
                  <a:lnTo>
                    <a:pt x="4614" y="2028"/>
                  </a:lnTo>
                  <a:lnTo>
                    <a:pt x="4608" y="2022"/>
                  </a:lnTo>
                  <a:lnTo>
                    <a:pt x="4608" y="2010"/>
                  </a:lnTo>
                  <a:lnTo>
                    <a:pt x="4632" y="2010"/>
                  </a:lnTo>
                  <a:lnTo>
                    <a:pt x="4644" y="1998"/>
                  </a:lnTo>
                  <a:lnTo>
                    <a:pt x="4644" y="1992"/>
                  </a:lnTo>
                  <a:lnTo>
                    <a:pt x="4632" y="1980"/>
                  </a:lnTo>
                  <a:lnTo>
                    <a:pt x="4626" y="1968"/>
                  </a:lnTo>
                  <a:lnTo>
                    <a:pt x="4608" y="1962"/>
                  </a:lnTo>
                  <a:lnTo>
                    <a:pt x="4602" y="1956"/>
                  </a:lnTo>
                  <a:lnTo>
                    <a:pt x="4590" y="1962"/>
                  </a:lnTo>
                  <a:close/>
                </a:path>
              </a:pathLst>
            </a:custGeom>
            <a:solidFill>
              <a:srgbClr val="C0CCD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2" name="Belgium" descr="© INSCALE GmbH, 05.05.2010&#10;http://www.presentationload.com/">
              <a:extLst>
                <a:ext uri="{FF2B5EF4-FFF2-40B4-BE49-F238E27FC236}">
                  <a16:creationId xmlns:a16="http://schemas.microsoft.com/office/drawing/2014/main" id="{A722E9C9-E7E8-4EEF-B9FE-0CCE525C1F1F}"/>
                </a:ext>
              </a:extLst>
            </p:cNvPr>
            <p:cNvSpPr>
              <a:spLocks/>
            </p:cNvSpPr>
            <p:nvPr/>
          </p:nvSpPr>
          <p:spPr bwMode="gray">
            <a:xfrm>
              <a:off x="6702330" y="2618394"/>
              <a:ext cx="97159" cy="66477"/>
            </a:xfrm>
            <a:custGeom>
              <a:avLst/>
              <a:gdLst>
                <a:gd name="T0" fmla="*/ 0 w 222"/>
                <a:gd name="T1" fmla="*/ 2147483647 h 150"/>
                <a:gd name="T2" fmla="*/ 2147483647 w 222"/>
                <a:gd name="T3" fmla="*/ 2147483647 h 150"/>
                <a:gd name="T4" fmla="*/ 2147483647 w 222"/>
                <a:gd name="T5" fmla="*/ 2147483647 h 150"/>
                <a:gd name="T6" fmla="*/ 2147483647 w 222"/>
                <a:gd name="T7" fmla="*/ 2147483647 h 150"/>
                <a:gd name="T8" fmla="*/ 2147483647 w 222"/>
                <a:gd name="T9" fmla="*/ 2147483647 h 150"/>
                <a:gd name="T10" fmla="*/ 2147483647 w 222"/>
                <a:gd name="T11" fmla="*/ 2147483647 h 150"/>
                <a:gd name="T12" fmla="*/ 2147483647 w 222"/>
                <a:gd name="T13" fmla="*/ 2147483647 h 150"/>
                <a:gd name="T14" fmla="*/ 2147483647 w 222"/>
                <a:gd name="T15" fmla="*/ 2147483647 h 150"/>
                <a:gd name="T16" fmla="*/ 2147483647 w 222"/>
                <a:gd name="T17" fmla="*/ 2147483647 h 150"/>
                <a:gd name="T18" fmla="*/ 2147483647 w 222"/>
                <a:gd name="T19" fmla="*/ 2147483647 h 150"/>
                <a:gd name="T20" fmla="*/ 2147483647 w 222"/>
                <a:gd name="T21" fmla="*/ 2147483647 h 150"/>
                <a:gd name="T22" fmla="*/ 2147483647 w 222"/>
                <a:gd name="T23" fmla="*/ 2147483647 h 150"/>
                <a:gd name="T24" fmla="*/ 2147483647 w 222"/>
                <a:gd name="T25" fmla="*/ 2147483647 h 150"/>
                <a:gd name="T26" fmla="*/ 2147483647 w 222"/>
                <a:gd name="T27" fmla="*/ 2147483647 h 150"/>
                <a:gd name="T28" fmla="*/ 2147483647 w 222"/>
                <a:gd name="T29" fmla="*/ 2147483647 h 150"/>
                <a:gd name="T30" fmla="*/ 2147483647 w 222"/>
                <a:gd name="T31" fmla="*/ 2147483647 h 150"/>
                <a:gd name="T32" fmla="*/ 2147483647 w 222"/>
                <a:gd name="T33" fmla="*/ 2147483647 h 150"/>
                <a:gd name="T34" fmla="*/ 2147483647 w 222"/>
                <a:gd name="T35" fmla="*/ 2147483647 h 150"/>
                <a:gd name="T36" fmla="*/ 2147483647 w 222"/>
                <a:gd name="T37" fmla="*/ 2147483647 h 150"/>
                <a:gd name="T38" fmla="*/ 2147483647 w 222"/>
                <a:gd name="T39" fmla="*/ 2147483647 h 150"/>
                <a:gd name="T40" fmla="*/ 2147483647 w 222"/>
                <a:gd name="T41" fmla="*/ 2147483647 h 150"/>
                <a:gd name="T42" fmla="*/ 2147483647 w 222"/>
                <a:gd name="T43" fmla="*/ 2147483647 h 150"/>
                <a:gd name="T44" fmla="*/ 2147483647 w 222"/>
                <a:gd name="T45" fmla="*/ 2147483647 h 150"/>
                <a:gd name="T46" fmla="*/ 2147483647 w 222"/>
                <a:gd name="T47" fmla="*/ 2147483647 h 150"/>
                <a:gd name="T48" fmla="*/ 2147483647 w 222"/>
                <a:gd name="T49" fmla="*/ 2147483647 h 150"/>
                <a:gd name="T50" fmla="*/ 2147483647 w 222"/>
                <a:gd name="T51" fmla="*/ 2147483647 h 150"/>
                <a:gd name="T52" fmla="*/ 2147483647 w 222"/>
                <a:gd name="T53" fmla="*/ 2147483647 h 150"/>
                <a:gd name="T54" fmla="*/ 2147483647 w 222"/>
                <a:gd name="T55" fmla="*/ 2147483647 h 150"/>
                <a:gd name="T56" fmla="*/ 2147483647 w 222"/>
                <a:gd name="T57" fmla="*/ 2147483647 h 150"/>
                <a:gd name="T58" fmla="*/ 2147483647 w 222"/>
                <a:gd name="T59" fmla="*/ 2147483647 h 150"/>
                <a:gd name="T60" fmla="*/ 2147483647 w 222"/>
                <a:gd name="T61" fmla="*/ 2147483647 h 150"/>
                <a:gd name="T62" fmla="*/ 2147483647 w 222"/>
                <a:gd name="T63" fmla="*/ 2147483647 h 150"/>
                <a:gd name="T64" fmla="*/ 2147483647 w 222"/>
                <a:gd name="T65" fmla="*/ 2147483647 h 150"/>
                <a:gd name="T66" fmla="*/ 2147483647 w 222"/>
                <a:gd name="T67" fmla="*/ 2147483647 h 150"/>
                <a:gd name="T68" fmla="*/ 2147483647 w 222"/>
                <a:gd name="T69" fmla="*/ 2147483647 h 150"/>
                <a:gd name="T70" fmla="*/ 2147483647 w 222"/>
                <a:gd name="T71" fmla="*/ 2147483647 h 150"/>
                <a:gd name="T72" fmla="*/ 2147483647 w 222"/>
                <a:gd name="T73" fmla="*/ 2147483647 h 150"/>
                <a:gd name="T74" fmla="*/ 2147483647 w 222"/>
                <a:gd name="T75" fmla="*/ 2147483647 h 150"/>
                <a:gd name="T76" fmla="*/ 2147483647 w 222"/>
                <a:gd name="T77" fmla="*/ 2147483647 h 150"/>
                <a:gd name="T78" fmla="*/ 2147483647 w 222"/>
                <a:gd name="T79" fmla="*/ 2147483647 h 150"/>
                <a:gd name="T80" fmla="*/ 2147483647 w 222"/>
                <a:gd name="T81" fmla="*/ 0 h 150"/>
                <a:gd name="T82" fmla="*/ 2147483647 w 222"/>
                <a:gd name="T83" fmla="*/ 0 h 150"/>
                <a:gd name="T84" fmla="*/ 2147483647 w 222"/>
                <a:gd name="T85" fmla="*/ 2147483647 h 150"/>
                <a:gd name="T86" fmla="*/ 2147483647 w 222"/>
                <a:gd name="T87" fmla="*/ 0 h 150"/>
                <a:gd name="T88" fmla="*/ 2147483647 w 222"/>
                <a:gd name="T89" fmla="*/ 2147483647 h 150"/>
                <a:gd name="T90" fmla="*/ 2147483647 w 222"/>
                <a:gd name="T91" fmla="*/ 2147483647 h 150"/>
                <a:gd name="T92" fmla="*/ 2147483647 w 222"/>
                <a:gd name="T93" fmla="*/ 2147483647 h 150"/>
                <a:gd name="T94" fmla="*/ 2147483647 w 222"/>
                <a:gd name="T95" fmla="*/ 2147483647 h 150"/>
                <a:gd name="T96" fmla="*/ 2147483647 w 222"/>
                <a:gd name="T97" fmla="*/ 2147483647 h 150"/>
                <a:gd name="T98" fmla="*/ 2147483647 w 222"/>
                <a:gd name="T99" fmla="*/ 2147483647 h 150"/>
                <a:gd name="T100" fmla="*/ 2147483647 w 222"/>
                <a:gd name="T101" fmla="*/ 2147483647 h 150"/>
                <a:gd name="T102" fmla="*/ 0 w 222"/>
                <a:gd name="T103" fmla="*/ 2147483647 h 150"/>
                <a:gd name="T104" fmla="*/ 0 w 222"/>
                <a:gd name="T105" fmla="*/ 2147483647 h 15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222"/>
                <a:gd name="T160" fmla="*/ 0 h 150"/>
                <a:gd name="T161" fmla="*/ 222 w 222"/>
                <a:gd name="T162" fmla="*/ 150 h 150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222" h="150">
                  <a:moveTo>
                    <a:pt x="0" y="42"/>
                  </a:moveTo>
                  <a:lnTo>
                    <a:pt x="6" y="60"/>
                  </a:lnTo>
                  <a:lnTo>
                    <a:pt x="30" y="66"/>
                  </a:lnTo>
                  <a:lnTo>
                    <a:pt x="42" y="78"/>
                  </a:lnTo>
                  <a:lnTo>
                    <a:pt x="66" y="78"/>
                  </a:lnTo>
                  <a:lnTo>
                    <a:pt x="78" y="84"/>
                  </a:lnTo>
                  <a:lnTo>
                    <a:pt x="84" y="90"/>
                  </a:lnTo>
                  <a:lnTo>
                    <a:pt x="84" y="114"/>
                  </a:lnTo>
                  <a:lnTo>
                    <a:pt x="108" y="114"/>
                  </a:lnTo>
                  <a:lnTo>
                    <a:pt x="120" y="102"/>
                  </a:lnTo>
                  <a:lnTo>
                    <a:pt x="120" y="126"/>
                  </a:lnTo>
                  <a:lnTo>
                    <a:pt x="132" y="126"/>
                  </a:lnTo>
                  <a:lnTo>
                    <a:pt x="144" y="132"/>
                  </a:lnTo>
                  <a:lnTo>
                    <a:pt x="150" y="132"/>
                  </a:lnTo>
                  <a:lnTo>
                    <a:pt x="162" y="144"/>
                  </a:lnTo>
                  <a:lnTo>
                    <a:pt x="180" y="144"/>
                  </a:lnTo>
                  <a:lnTo>
                    <a:pt x="192" y="150"/>
                  </a:lnTo>
                  <a:lnTo>
                    <a:pt x="192" y="144"/>
                  </a:lnTo>
                  <a:lnTo>
                    <a:pt x="186" y="132"/>
                  </a:lnTo>
                  <a:lnTo>
                    <a:pt x="174" y="120"/>
                  </a:lnTo>
                  <a:lnTo>
                    <a:pt x="174" y="114"/>
                  </a:lnTo>
                  <a:lnTo>
                    <a:pt x="180" y="114"/>
                  </a:lnTo>
                  <a:lnTo>
                    <a:pt x="192" y="108"/>
                  </a:lnTo>
                  <a:lnTo>
                    <a:pt x="198" y="102"/>
                  </a:lnTo>
                  <a:lnTo>
                    <a:pt x="204" y="102"/>
                  </a:lnTo>
                  <a:lnTo>
                    <a:pt x="204" y="96"/>
                  </a:lnTo>
                  <a:lnTo>
                    <a:pt x="210" y="90"/>
                  </a:lnTo>
                  <a:lnTo>
                    <a:pt x="222" y="90"/>
                  </a:lnTo>
                  <a:lnTo>
                    <a:pt x="216" y="84"/>
                  </a:lnTo>
                  <a:lnTo>
                    <a:pt x="216" y="66"/>
                  </a:lnTo>
                  <a:lnTo>
                    <a:pt x="204" y="54"/>
                  </a:lnTo>
                  <a:lnTo>
                    <a:pt x="180" y="54"/>
                  </a:lnTo>
                  <a:lnTo>
                    <a:pt x="180" y="42"/>
                  </a:lnTo>
                  <a:lnTo>
                    <a:pt x="186" y="36"/>
                  </a:lnTo>
                  <a:lnTo>
                    <a:pt x="186" y="18"/>
                  </a:lnTo>
                  <a:lnTo>
                    <a:pt x="180" y="12"/>
                  </a:lnTo>
                  <a:lnTo>
                    <a:pt x="174" y="12"/>
                  </a:lnTo>
                  <a:lnTo>
                    <a:pt x="162" y="18"/>
                  </a:lnTo>
                  <a:lnTo>
                    <a:pt x="150" y="18"/>
                  </a:lnTo>
                  <a:lnTo>
                    <a:pt x="144" y="12"/>
                  </a:lnTo>
                  <a:lnTo>
                    <a:pt x="144" y="0"/>
                  </a:lnTo>
                  <a:lnTo>
                    <a:pt x="108" y="0"/>
                  </a:lnTo>
                  <a:lnTo>
                    <a:pt x="108" y="6"/>
                  </a:lnTo>
                  <a:lnTo>
                    <a:pt x="96" y="0"/>
                  </a:lnTo>
                  <a:lnTo>
                    <a:pt x="96" y="12"/>
                  </a:lnTo>
                  <a:lnTo>
                    <a:pt x="78" y="6"/>
                  </a:lnTo>
                  <a:lnTo>
                    <a:pt x="72" y="18"/>
                  </a:lnTo>
                  <a:lnTo>
                    <a:pt x="66" y="12"/>
                  </a:lnTo>
                  <a:lnTo>
                    <a:pt x="42" y="12"/>
                  </a:lnTo>
                  <a:lnTo>
                    <a:pt x="36" y="6"/>
                  </a:lnTo>
                  <a:lnTo>
                    <a:pt x="24" y="6"/>
                  </a:lnTo>
                  <a:lnTo>
                    <a:pt x="0" y="24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3" name="Austria" descr="© INSCALE GmbH, 05.05.2010&#10;http://www.presentationload.com/">
              <a:extLst>
                <a:ext uri="{FF2B5EF4-FFF2-40B4-BE49-F238E27FC236}">
                  <a16:creationId xmlns:a16="http://schemas.microsoft.com/office/drawing/2014/main" id="{F403877C-A0A7-4D68-86E1-242FE5C82C34}"/>
                </a:ext>
              </a:extLst>
            </p:cNvPr>
            <p:cNvSpPr>
              <a:spLocks/>
            </p:cNvSpPr>
            <p:nvPr/>
          </p:nvSpPr>
          <p:spPr bwMode="gray">
            <a:xfrm>
              <a:off x="6884713" y="2700210"/>
              <a:ext cx="199429" cy="88635"/>
            </a:xfrm>
            <a:custGeom>
              <a:avLst/>
              <a:gdLst>
                <a:gd name="T0" fmla="*/ 2147483647 w 456"/>
                <a:gd name="T1" fmla="*/ 2147483647 h 204"/>
                <a:gd name="T2" fmla="*/ 2147483647 w 456"/>
                <a:gd name="T3" fmla="*/ 2147483647 h 204"/>
                <a:gd name="T4" fmla="*/ 2147483647 w 456"/>
                <a:gd name="T5" fmla="*/ 2147483647 h 204"/>
                <a:gd name="T6" fmla="*/ 2147483647 w 456"/>
                <a:gd name="T7" fmla="*/ 2147483647 h 204"/>
                <a:gd name="T8" fmla="*/ 2147483647 w 456"/>
                <a:gd name="T9" fmla="*/ 2147483647 h 204"/>
                <a:gd name="T10" fmla="*/ 2147483647 w 456"/>
                <a:gd name="T11" fmla="*/ 2147483647 h 204"/>
                <a:gd name="T12" fmla="*/ 2147483647 w 456"/>
                <a:gd name="T13" fmla="*/ 2147483647 h 204"/>
                <a:gd name="T14" fmla="*/ 2147483647 w 456"/>
                <a:gd name="T15" fmla="*/ 0 h 204"/>
                <a:gd name="T16" fmla="*/ 2147483647 w 456"/>
                <a:gd name="T17" fmla="*/ 2147483647 h 204"/>
                <a:gd name="T18" fmla="*/ 2147483647 w 456"/>
                <a:gd name="T19" fmla="*/ 2147483647 h 204"/>
                <a:gd name="T20" fmla="*/ 2147483647 w 456"/>
                <a:gd name="T21" fmla="*/ 2147483647 h 204"/>
                <a:gd name="T22" fmla="*/ 2147483647 w 456"/>
                <a:gd name="T23" fmla="*/ 2147483647 h 204"/>
                <a:gd name="T24" fmla="*/ 2147483647 w 456"/>
                <a:gd name="T25" fmla="*/ 2147483647 h 204"/>
                <a:gd name="T26" fmla="*/ 2147483647 w 456"/>
                <a:gd name="T27" fmla="*/ 2147483647 h 204"/>
                <a:gd name="T28" fmla="*/ 2147483647 w 456"/>
                <a:gd name="T29" fmla="*/ 2147483647 h 204"/>
                <a:gd name="T30" fmla="*/ 2147483647 w 456"/>
                <a:gd name="T31" fmla="*/ 2147483647 h 204"/>
                <a:gd name="T32" fmla="*/ 2147483647 w 456"/>
                <a:gd name="T33" fmla="*/ 2147483647 h 204"/>
                <a:gd name="T34" fmla="*/ 2147483647 w 456"/>
                <a:gd name="T35" fmla="*/ 2147483647 h 204"/>
                <a:gd name="T36" fmla="*/ 2147483647 w 456"/>
                <a:gd name="T37" fmla="*/ 2147483647 h 204"/>
                <a:gd name="T38" fmla="*/ 2147483647 w 456"/>
                <a:gd name="T39" fmla="*/ 2147483647 h 204"/>
                <a:gd name="T40" fmla="*/ 2147483647 w 456"/>
                <a:gd name="T41" fmla="*/ 2147483647 h 204"/>
                <a:gd name="T42" fmla="*/ 2147483647 w 456"/>
                <a:gd name="T43" fmla="*/ 2147483647 h 204"/>
                <a:gd name="T44" fmla="*/ 2147483647 w 456"/>
                <a:gd name="T45" fmla="*/ 2147483647 h 204"/>
                <a:gd name="T46" fmla="*/ 2147483647 w 456"/>
                <a:gd name="T47" fmla="*/ 2147483647 h 204"/>
                <a:gd name="T48" fmla="*/ 2147483647 w 456"/>
                <a:gd name="T49" fmla="*/ 2147483647 h 204"/>
                <a:gd name="T50" fmla="*/ 2147483647 w 456"/>
                <a:gd name="T51" fmla="*/ 2147483647 h 204"/>
                <a:gd name="T52" fmla="*/ 2147483647 w 456"/>
                <a:gd name="T53" fmla="*/ 2147483647 h 204"/>
                <a:gd name="T54" fmla="*/ 0 w 456"/>
                <a:gd name="T55" fmla="*/ 2147483647 h 204"/>
                <a:gd name="T56" fmla="*/ 2147483647 w 456"/>
                <a:gd name="T57" fmla="*/ 2147483647 h 204"/>
                <a:gd name="T58" fmla="*/ 2147483647 w 456"/>
                <a:gd name="T59" fmla="*/ 2147483647 h 204"/>
                <a:gd name="T60" fmla="*/ 2147483647 w 456"/>
                <a:gd name="T61" fmla="*/ 2147483647 h 204"/>
                <a:gd name="T62" fmla="*/ 2147483647 w 456"/>
                <a:gd name="T63" fmla="*/ 2147483647 h 204"/>
                <a:gd name="T64" fmla="*/ 2147483647 w 456"/>
                <a:gd name="T65" fmla="*/ 2147483647 h 204"/>
                <a:gd name="T66" fmla="*/ 2147483647 w 456"/>
                <a:gd name="T67" fmla="*/ 2147483647 h 204"/>
                <a:gd name="T68" fmla="*/ 2147483647 w 456"/>
                <a:gd name="T69" fmla="*/ 2147483647 h 204"/>
                <a:gd name="T70" fmla="*/ 2147483647 w 456"/>
                <a:gd name="T71" fmla="*/ 2147483647 h 204"/>
                <a:gd name="T72" fmla="*/ 2147483647 w 456"/>
                <a:gd name="T73" fmla="*/ 2147483647 h 204"/>
                <a:gd name="T74" fmla="*/ 2147483647 w 456"/>
                <a:gd name="T75" fmla="*/ 2147483647 h 204"/>
                <a:gd name="T76" fmla="*/ 2147483647 w 456"/>
                <a:gd name="T77" fmla="*/ 2147483647 h 204"/>
                <a:gd name="T78" fmla="*/ 2147483647 w 456"/>
                <a:gd name="T79" fmla="*/ 2147483647 h 204"/>
                <a:gd name="T80" fmla="*/ 2147483647 w 456"/>
                <a:gd name="T81" fmla="*/ 2147483647 h 204"/>
                <a:gd name="T82" fmla="*/ 2147483647 w 456"/>
                <a:gd name="T83" fmla="*/ 2147483647 h 204"/>
                <a:gd name="T84" fmla="*/ 2147483647 w 456"/>
                <a:gd name="T85" fmla="*/ 2147483647 h 204"/>
                <a:gd name="T86" fmla="*/ 2147483647 w 456"/>
                <a:gd name="T87" fmla="*/ 2147483647 h 204"/>
                <a:gd name="T88" fmla="*/ 2147483647 w 456"/>
                <a:gd name="T89" fmla="*/ 2147483647 h 204"/>
                <a:gd name="T90" fmla="*/ 2147483647 w 456"/>
                <a:gd name="T91" fmla="*/ 2147483647 h 20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456"/>
                <a:gd name="T139" fmla="*/ 0 h 204"/>
                <a:gd name="T140" fmla="*/ 456 w 456"/>
                <a:gd name="T141" fmla="*/ 204 h 204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456" h="204">
                  <a:moveTo>
                    <a:pt x="456" y="102"/>
                  </a:moveTo>
                  <a:lnTo>
                    <a:pt x="456" y="60"/>
                  </a:lnTo>
                  <a:lnTo>
                    <a:pt x="450" y="60"/>
                  </a:lnTo>
                  <a:lnTo>
                    <a:pt x="450" y="48"/>
                  </a:lnTo>
                  <a:lnTo>
                    <a:pt x="456" y="24"/>
                  </a:lnTo>
                  <a:lnTo>
                    <a:pt x="444" y="18"/>
                  </a:lnTo>
                  <a:lnTo>
                    <a:pt x="438" y="18"/>
                  </a:lnTo>
                  <a:lnTo>
                    <a:pt x="432" y="12"/>
                  </a:lnTo>
                  <a:lnTo>
                    <a:pt x="420" y="12"/>
                  </a:lnTo>
                  <a:lnTo>
                    <a:pt x="414" y="18"/>
                  </a:lnTo>
                  <a:lnTo>
                    <a:pt x="402" y="24"/>
                  </a:lnTo>
                  <a:lnTo>
                    <a:pt x="390" y="12"/>
                  </a:lnTo>
                  <a:lnTo>
                    <a:pt x="378" y="18"/>
                  </a:lnTo>
                  <a:lnTo>
                    <a:pt x="366" y="6"/>
                  </a:lnTo>
                  <a:lnTo>
                    <a:pt x="354" y="0"/>
                  </a:lnTo>
                  <a:lnTo>
                    <a:pt x="336" y="0"/>
                  </a:lnTo>
                  <a:lnTo>
                    <a:pt x="330" y="6"/>
                  </a:lnTo>
                  <a:lnTo>
                    <a:pt x="324" y="18"/>
                  </a:lnTo>
                  <a:lnTo>
                    <a:pt x="318" y="18"/>
                  </a:lnTo>
                  <a:lnTo>
                    <a:pt x="318" y="36"/>
                  </a:lnTo>
                  <a:lnTo>
                    <a:pt x="306" y="30"/>
                  </a:lnTo>
                  <a:lnTo>
                    <a:pt x="300" y="30"/>
                  </a:lnTo>
                  <a:lnTo>
                    <a:pt x="288" y="36"/>
                  </a:lnTo>
                  <a:lnTo>
                    <a:pt x="276" y="36"/>
                  </a:lnTo>
                  <a:lnTo>
                    <a:pt x="258" y="18"/>
                  </a:lnTo>
                  <a:lnTo>
                    <a:pt x="252" y="36"/>
                  </a:lnTo>
                  <a:lnTo>
                    <a:pt x="234" y="36"/>
                  </a:lnTo>
                  <a:lnTo>
                    <a:pt x="240" y="48"/>
                  </a:lnTo>
                  <a:lnTo>
                    <a:pt x="240" y="66"/>
                  </a:lnTo>
                  <a:lnTo>
                    <a:pt x="234" y="66"/>
                  </a:lnTo>
                  <a:lnTo>
                    <a:pt x="228" y="60"/>
                  </a:lnTo>
                  <a:lnTo>
                    <a:pt x="210" y="60"/>
                  </a:lnTo>
                  <a:lnTo>
                    <a:pt x="204" y="66"/>
                  </a:lnTo>
                  <a:lnTo>
                    <a:pt x="204" y="72"/>
                  </a:lnTo>
                  <a:lnTo>
                    <a:pt x="198" y="78"/>
                  </a:lnTo>
                  <a:lnTo>
                    <a:pt x="198" y="84"/>
                  </a:lnTo>
                  <a:lnTo>
                    <a:pt x="210" y="84"/>
                  </a:lnTo>
                  <a:lnTo>
                    <a:pt x="210" y="126"/>
                  </a:lnTo>
                  <a:lnTo>
                    <a:pt x="204" y="126"/>
                  </a:lnTo>
                  <a:lnTo>
                    <a:pt x="192" y="114"/>
                  </a:lnTo>
                  <a:lnTo>
                    <a:pt x="174" y="108"/>
                  </a:lnTo>
                  <a:lnTo>
                    <a:pt x="162" y="102"/>
                  </a:lnTo>
                  <a:lnTo>
                    <a:pt x="144" y="114"/>
                  </a:lnTo>
                  <a:lnTo>
                    <a:pt x="126" y="114"/>
                  </a:lnTo>
                  <a:lnTo>
                    <a:pt x="108" y="126"/>
                  </a:lnTo>
                  <a:lnTo>
                    <a:pt x="102" y="132"/>
                  </a:lnTo>
                  <a:lnTo>
                    <a:pt x="84" y="132"/>
                  </a:lnTo>
                  <a:lnTo>
                    <a:pt x="66" y="114"/>
                  </a:lnTo>
                  <a:lnTo>
                    <a:pt x="48" y="114"/>
                  </a:lnTo>
                  <a:lnTo>
                    <a:pt x="48" y="126"/>
                  </a:lnTo>
                  <a:lnTo>
                    <a:pt x="42" y="132"/>
                  </a:lnTo>
                  <a:lnTo>
                    <a:pt x="30" y="132"/>
                  </a:lnTo>
                  <a:lnTo>
                    <a:pt x="30" y="126"/>
                  </a:lnTo>
                  <a:lnTo>
                    <a:pt x="24" y="120"/>
                  </a:lnTo>
                  <a:lnTo>
                    <a:pt x="0" y="120"/>
                  </a:lnTo>
                  <a:lnTo>
                    <a:pt x="0" y="156"/>
                  </a:lnTo>
                  <a:lnTo>
                    <a:pt x="18" y="156"/>
                  </a:lnTo>
                  <a:lnTo>
                    <a:pt x="18" y="174"/>
                  </a:lnTo>
                  <a:lnTo>
                    <a:pt x="24" y="174"/>
                  </a:lnTo>
                  <a:lnTo>
                    <a:pt x="42" y="156"/>
                  </a:lnTo>
                  <a:lnTo>
                    <a:pt x="48" y="156"/>
                  </a:lnTo>
                  <a:lnTo>
                    <a:pt x="60" y="168"/>
                  </a:lnTo>
                  <a:lnTo>
                    <a:pt x="60" y="174"/>
                  </a:lnTo>
                  <a:lnTo>
                    <a:pt x="72" y="174"/>
                  </a:lnTo>
                  <a:lnTo>
                    <a:pt x="84" y="180"/>
                  </a:lnTo>
                  <a:lnTo>
                    <a:pt x="96" y="162"/>
                  </a:lnTo>
                  <a:lnTo>
                    <a:pt x="138" y="162"/>
                  </a:lnTo>
                  <a:lnTo>
                    <a:pt x="138" y="156"/>
                  </a:lnTo>
                  <a:lnTo>
                    <a:pt x="144" y="150"/>
                  </a:lnTo>
                  <a:lnTo>
                    <a:pt x="162" y="150"/>
                  </a:lnTo>
                  <a:lnTo>
                    <a:pt x="168" y="156"/>
                  </a:lnTo>
                  <a:lnTo>
                    <a:pt x="168" y="174"/>
                  </a:lnTo>
                  <a:lnTo>
                    <a:pt x="180" y="174"/>
                  </a:lnTo>
                  <a:lnTo>
                    <a:pt x="186" y="192"/>
                  </a:lnTo>
                  <a:lnTo>
                    <a:pt x="240" y="192"/>
                  </a:lnTo>
                  <a:lnTo>
                    <a:pt x="240" y="204"/>
                  </a:lnTo>
                  <a:lnTo>
                    <a:pt x="258" y="204"/>
                  </a:lnTo>
                  <a:lnTo>
                    <a:pt x="264" y="198"/>
                  </a:lnTo>
                  <a:lnTo>
                    <a:pt x="282" y="198"/>
                  </a:lnTo>
                  <a:lnTo>
                    <a:pt x="288" y="204"/>
                  </a:lnTo>
                  <a:lnTo>
                    <a:pt x="318" y="204"/>
                  </a:lnTo>
                  <a:lnTo>
                    <a:pt x="318" y="192"/>
                  </a:lnTo>
                  <a:lnTo>
                    <a:pt x="366" y="192"/>
                  </a:lnTo>
                  <a:lnTo>
                    <a:pt x="378" y="186"/>
                  </a:lnTo>
                  <a:lnTo>
                    <a:pt x="402" y="192"/>
                  </a:lnTo>
                  <a:lnTo>
                    <a:pt x="414" y="156"/>
                  </a:lnTo>
                  <a:lnTo>
                    <a:pt x="432" y="156"/>
                  </a:lnTo>
                  <a:lnTo>
                    <a:pt x="432" y="132"/>
                  </a:lnTo>
                  <a:lnTo>
                    <a:pt x="444" y="114"/>
                  </a:lnTo>
                  <a:lnTo>
                    <a:pt x="432" y="114"/>
                  </a:lnTo>
                  <a:lnTo>
                    <a:pt x="438" y="102"/>
                  </a:lnTo>
                  <a:lnTo>
                    <a:pt x="456" y="102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4" name="Zimbabwe" descr="© INSCALE GmbH, 05.05.2010&#10;http://www.presentationload.com/">
              <a:extLst>
                <a:ext uri="{FF2B5EF4-FFF2-40B4-BE49-F238E27FC236}">
                  <a16:creationId xmlns:a16="http://schemas.microsoft.com/office/drawing/2014/main" id="{2910A7A6-41FF-4822-B496-1130404E2032}"/>
                </a:ext>
              </a:extLst>
            </p:cNvPr>
            <p:cNvSpPr>
              <a:spLocks/>
            </p:cNvSpPr>
            <p:nvPr/>
          </p:nvSpPr>
          <p:spPr bwMode="gray">
            <a:xfrm>
              <a:off x="7361976" y="4965505"/>
              <a:ext cx="240337" cy="240337"/>
            </a:xfrm>
            <a:custGeom>
              <a:avLst/>
              <a:gdLst>
                <a:gd name="T0" fmla="*/ 2147483647 w 552"/>
                <a:gd name="T1" fmla="*/ 2147483647 h 552"/>
                <a:gd name="T2" fmla="*/ 2147483647 w 552"/>
                <a:gd name="T3" fmla="*/ 2147483647 h 552"/>
                <a:gd name="T4" fmla="*/ 2147483647 w 552"/>
                <a:gd name="T5" fmla="*/ 2147483647 h 552"/>
                <a:gd name="T6" fmla="*/ 2147483647 w 552"/>
                <a:gd name="T7" fmla="*/ 2147483647 h 552"/>
                <a:gd name="T8" fmla="*/ 2147483647 w 552"/>
                <a:gd name="T9" fmla="*/ 2147483647 h 552"/>
                <a:gd name="T10" fmla="*/ 2147483647 w 552"/>
                <a:gd name="T11" fmla="*/ 2147483647 h 552"/>
                <a:gd name="T12" fmla="*/ 2147483647 w 552"/>
                <a:gd name="T13" fmla="*/ 2147483647 h 552"/>
                <a:gd name="T14" fmla="*/ 2147483647 w 552"/>
                <a:gd name="T15" fmla="*/ 2147483647 h 552"/>
                <a:gd name="T16" fmla="*/ 2147483647 w 552"/>
                <a:gd name="T17" fmla="*/ 2147483647 h 552"/>
                <a:gd name="T18" fmla="*/ 2147483647 w 552"/>
                <a:gd name="T19" fmla="*/ 2147483647 h 552"/>
                <a:gd name="T20" fmla="*/ 2147483647 w 552"/>
                <a:gd name="T21" fmla="*/ 2147483647 h 552"/>
                <a:gd name="T22" fmla="*/ 2147483647 w 552"/>
                <a:gd name="T23" fmla="*/ 2147483647 h 552"/>
                <a:gd name="T24" fmla="*/ 2147483647 w 552"/>
                <a:gd name="T25" fmla="*/ 2147483647 h 552"/>
                <a:gd name="T26" fmla="*/ 2147483647 w 552"/>
                <a:gd name="T27" fmla="*/ 2147483647 h 552"/>
                <a:gd name="T28" fmla="*/ 2147483647 w 552"/>
                <a:gd name="T29" fmla="*/ 2147483647 h 552"/>
                <a:gd name="T30" fmla="*/ 2147483647 w 552"/>
                <a:gd name="T31" fmla="*/ 2147483647 h 552"/>
                <a:gd name="T32" fmla="*/ 2147483647 w 552"/>
                <a:gd name="T33" fmla="*/ 2147483647 h 552"/>
                <a:gd name="T34" fmla="*/ 2147483647 w 552"/>
                <a:gd name="T35" fmla="*/ 2147483647 h 552"/>
                <a:gd name="T36" fmla="*/ 2147483647 w 552"/>
                <a:gd name="T37" fmla="*/ 2147483647 h 552"/>
                <a:gd name="T38" fmla="*/ 2147483647 w 552"/>
                <a:gd name="T39" fmla="*/ 2147483647 h 552"/>
                <a:gd name="T40" fmla="*/ 2147483647 w 552"/>
                <a:gd name="T41" fmla="*/ 2147483647 h 552"/>
                <a:gd name="T42" fmla="*/ 2147483647 w 552"/>
                <a:gd name="T43" fmla="*/ 2147483647 h 552"/>
                <a:gd name="T44" fmla="*/ 2147483647 w 552"/>
                <a:gd name="T45" fmla="*/ 2147483647 h 552"/>
                <a:gd name="T46" fmla="*/ 2147483647 w 552"/>
                <a:gd name="T47" fmla="*/ 2147483647 h 552"/>
                <a:gd name="T48" fmla="*/ 2147483647 w 552"/>
                <a:gd name="T49" fmla="*/ 2147483647 h 552"/>
                <a:gd name="T50" fmla="*/ 2147483647 w 552"/>
                <a:gd name="T51" fmla="*/ 2147483647 h 552"/>
                <a:gd name="T52" fmla="*/ 2147483647 w 552"/>
                <a:gd name="T53" fmla="*/ 2147483647 h 552"/>
                <a:gd name="T54" fmla="*/ 2147483647 w 552"/>
                <a:gd name="T55" fmla="*/ 2147483647 h 552"/>
                <a:gd name="T56" fmla="*/ 2147483647 w 552"/>
                <a:gd name="T57" fmla="*/ 2147483647 h 552"/>
                <a:gd name="T58" fmla="*/ 2147483647 w 552"/>
                <a:gd name="T59" fmla="*/ 2147483647 h 552"/>
                <a:gd name="T60" fmla="*/ 2147483647 w 552"/>
                <a:gd name="T61" fmla="*/ 2147483647 h 552"/>
                <a:gd name="T62" fmla="*/ 2147483647 w 552"/>
                <a:gd name="T63" fmla="*/ 2147483647 h 552"/>
                <a:gd name="T64" fmla="*/ 2147483647 w 552"/>
                <a:gd name="T65" fmla="*/ 2147483647 h 552"/>
                <a:gd name="T66" fmla="*/ 2147483647 w 552"/>
                <a:gd name="T67" fmla="*/ 2147483647 h 552"/>
                <a:gd name="T68" fmla="*/ 2147483647 w 552"/>
                <a:gd name="T69" fmla="*/ 2147483647 h 552"/>
                <a:gd name="T70" fmla="*/ 2147483647 w 552"/>
                <a:gd name="T71" fmla="*/ 2147483647 h 552"/>
                <a:gd name="T72" fmla="*/ 2147483647 w 552"/>
                <a:gd name="T73" fmla="*/ 2147483647 h 552"/>
                <a:gd name="T74" fmla="*/ 2147483647 w 552"/>
                <a:gd name="T75" fmla="*/ 0 h 552"/>
                <a:gd name="T76" fmla="*/ 2147483647 w 552"/>
                <a:gd name="T77" fmla="*/ 2147483647 h 552"/>
                <a:gd name="T78" fmla="*/ 2147483647 w 552"/>
                <a:gd name="T79" fmla="*/ 2147483647 h 552"/>
                <a:gd name="T80" fmla="*/ 2147483647 w 552"/>
                <a:gd name="T81" fmla="*/ 2147483647 h 552"/>
                <a:gd name="T82" fmla="*/ 2147483647 w 552"/>
                <a:gd name="T83" fmla="*/ 2147483647 h 552"/>
                <a:gd name="T84" fmla="*/ 2147483647 w 552"/>
                <a:gd name="T85" fmla="*/ 2147483647 h 552"/>
                <a:gd name="T86" fmla="*/ 2147483647 w 552"/>
                <a:gd name="T87" fmla="*/ 2147483647 h 552"/>
                <a:gd name="T88" fmla="*/ 2147483647 w 552"/>
                <a:gd name="T89" fmla="*/ 2147483647 h 552"/>
                <a:gd name="T90" fmla="*/ 2147483647 w 552"/>
                <a:gd name="T91" fmla="*/ 2147483647 h 552"/>
                <a:gd name="T92" fmla="*/ 2147483647 w 552"/>
                <a:gd name="T93" fmla="*/ 2147483647 h 552"/>
                <a:gd name="T94" fmla="*/ 2147483647 w 552"/>
                <a:gd name="T95" fmla="*/ 2147483647 h 552"/>
                <a:gd name="T96" fmla="*/ 2147483647 w 552"/>
                <a:gd name="T97" fmla="*/ 2147483647 h 552"/>
                <a:gd name="T98" fmla="*/ 2147483647 w 552"/>
                <a:gd name="T99" fmla="*/ 2147483647 h 552"/>
                <a:gd name="T100" fmla="*/ 2147483647 w 552"/>
                <a:gd name="T101" fmla="*/ 2147483647 h 552"/>
                <a:gd name="T102" fmla="*/ 2147483647 w 552"/>
                <a:gd name="T103" fmla="*/ 2147483647 h 55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552"/>
                <a:gd name="T157" fmla="*/ 0 h 552"/>
                <a:gd name="T158" fmla="*/ 552 w 552"/>
                <a:gd name="T159" fmla="*/ 552 h 55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552" h="552">
                  <a:moveTo>
                    <a:pt x="18" y="204"/>
                  </a:moveTo>
                  <a:lnTo>
                    <a:pt x="18" y="234"/>
                  </a:lnTo>
                  <a:lnTo>
                    <a:pt x="30" y="234"/>
                  </a:lnTo>
                  <a:lnTo>
                    <a:pt x="36" y="240"/>
                  </a:lnTo>
                  <a:lnTo>
                    <a:pt x="48" y="264"/>
                  </a:lnTo>
                  <a:lnTo>
                    <a:pt x="54" y="270"/>
                  </a:lnTo>
                  <a:lnTo>
                    <a:pt x="54" y="294"/>
                  </a:lnTo>
                  <a:lnTo>
                    <a:pt x="72" y="330"/>
                  </a:lnTo>
                  <a:lnTo>
                    <a:pt x="84" y="336"/>
                  </a:lnTo>
                  <a:lnTo>
                    <a:pt x="102" y="354"/>
                  </a:lnTo>
                  <a:lnTo>
                    <a:pt x="132" y="354"/>
                  </a:lnTo>
                  <a:lnTo>
                    <a:pt x="138" y="360"/>
                  </a:lnTo>
                  <a:lnTo>
                    <a:pt x="138" y="390"/>
                  </a:lnTo>
                  <a:lnTo>
                    <a:pt x="168" y="390"/>
                  </a:lnTo>
                  <a:lnTo>
                    <a:pt x="174" y="414"/>
                  </a:lnTo>
                  <a:lnTo>
                    <a:pt x="168" y="420"/>
                  </a:lnTo>
                  <a:lnTo>
                    <a:pt x="168" y="450"/>
                  </a:lnTo>
                  <a:lnTo>
                    <a:pt x="186" y="450"/>
                  </a:lnTo>
                  <a:lnTo>
                    <a:pt x="186" y="480"/>
                  </a:lnTo>
                  <a:lnTo>
                    <a:pt x="198" y="480"/>
                  </a:lnTo>
                  <a:lnTo>
                    <a:pt x="216" y="486"/>
                  </a:lnTo>
                  <a:lnTo>
                    <a:pt x="228" y="486"/>
                  </a:lnTo>
                  <a:lnTo>
                    <a:pt x="246" y="492"/>
                  </a:lnTo>
                  <a:lnTo>
                    <a:pt x="264" y="510"/>
                  </a:lnTo>
                  <a:lnTo>
                    <a:pt x="270" y="522"/>
                  </a:lnTo>
                  <a:lnTo>
                    <a:pt x="270" y="528"/>
                  </a:lnTo>
                  <a:lnTo>
                    <a:pt x="252" y="528"/>
                  </a:lnTo>
                  <a:lnTo>
                    <a:pt x="312" y="528"/>
                  </a:lnTo>
                  <a:lnTo>
                    <a:pt x="324" y="534"/>
                  </a:lnTo>
                  <a:lnTo>
                    <a:pt x="330" y="534"/>
                  </a:lnTo>
                  <a:lnTo>
                    <a:pt x="342" y="540"/>
                  </a:lnTo>
                  <a:lnTo>
                    <a:pt x="402" y="540"/>
                  </a:lnTo>
                  <a:lnTo>
                    <a:pt x="420" y="552"/>
                  </a:lnTo>
                  <a:lnTo>
                    <a:pt x="486" y="468"/>
                  </a:lnTo>
                  <a:lnTo>
                    <a:pt x="504" y="462"/>
                  </a:lnTo>
                  <a:lnTo>
                    <a:pt x="492" y="444"/>
                  </a:lnTo>
                  <a:lnTo>
                    <a:pt x="504" y="432"/>
                  </a:lnTo>
                  <a:lnTo>
                    <a:pt x="504" y="402"/>
                  </a:lnTo>
                  <a:lnTo>
                    <a:pt x="516" y="396"/>
                  </a:lnTo>
                  <a:lnTo>
                    <a:pt x="528" y="384"/>
                  </a:lnTo>
                  <a:lnTo>
                    <a:pt x="528" y="372"/>
                  </a:lnTo>
                  <a:lnTo>
                    <a:pt x="540" y="360"/>
                  </a:lnTo>
                  <a:lnTo>
                    <a:pt x="546" y="348"/>
                  </a:lnTo>
                  <a:lnTo>
                    <a:pt x="546" y="342"/>
                  </a:lnTo>
                  <a:lnTo>
                    <a:pt x="522" y="318"/>
                  </a:lnTo>
                  <a:lnTo>
                    <a:pt x="522" y="306"/>
                  </a:lnTo>
                  <a:lnTo>
                    <a:pt x="540" y="288"/>
                  </a:lnTo>
                  <a:lnTo>
                    <a:pt x="522" y="264"/>
                  </a:lnTo>
                  <a:lnTo>
                    <a:pt x="540" y="252"/>
                  </a:lnTo>
                  <a:lnTo>
                    <a:pt x="540" y="240"/>
                  </a:lnTo>
                  <a:lnTo>
                    <a:pt x="546" y="240"/>
                  </a:lnTo>
                  <a:lnTo>
                    <a:pt x="546" y="234"/>
                  </a:lnTo>
                  <a:lnTo>
                    <a:pt x="552" y="228"/>
                  </a:lnTo>
                  <a:lnTo>
                    <a:pt x="552" y="216"/>
                  </a:lnTo>
                  <a:lnTo>
                    <a:pt x="540" y="192"/>
                  </a:lnTo>
                  <a:lnTo>
                    <a:pt x="540" y="180"/>
                  </a:lnTo>
                  <a:lnTo>
                    <a:pt x="546" y="174"/>
                  </a:lnTo>
                  <a:lnTo>
                    <a:pt x="546" y="168"/>
                  </a:lnTo>
                  <a:lnTo>
                    <a:pt x="552" y="162"/>
                  </a:lnTo>
                  <a:lnTo>
                    <a:pt x="540" y="150"/>
                  </a:lnTo>
                  <a:lnTo>
                    <a:pt x="552" y="138"/>
                  </a:lnTo>
                  <a:lnTo>
                    <a:pt x="540" y="120"/>
                  </a:lnTo>
                  <a:lnTo>
                    <a:pt x="546" y="114"/>
                  </a:lnTo>
                  <a:lnTo>
                    <a:pt x="552" y="102"/>
                  </a:lnTo>
                  <a:lnTo>
                    <a:pt x="552" y="96"/>
                  </a:lnTo>
                  <a:lnTo>
                    <a:pt x="540" y="84"/>
                  </a:lnTo>
                  <a:lnTo>
                    <a:pt x="528" y="84"/>
                  </a:lnTo>
                  <a:lnTo>
                    <a:pt x="510" y="66"/>
                  </a:lnTo>
                  <a:lnTo>
                    <a:pt x="498" y="66"/>
                  </a:lnTo>
                  <a:lnTo>
                    <a:pt x="486" y="72"/>
                  </a:lnTo>
                  <a:lnTo>
                    <a:pt x="480" y="72"/>
                  </a:lnTo>
                  <a:lnTo>
                    <a:pt x="462" y="48"/>
                  </a:lnTo>
                  <a:lnTo>
                    <a:pt x="444" y="48"/>
                  </a:lnTo>
                  <a:lnTo>
                    <a:pt x="432" y="30"/>
                  </a:lnTo>
                  <a:lnTo>
                    <a:pt x="372" y="30"/>
                  </a:lnTo>
                  <a:lnTo>
                    <a:pt x="366" y="0"/>
                  </a:lnTo>
                  <a:lnTo>
                    <a:pt x="330" y="0"/>
                  </a:lnTo>
                  <a:lnTo>
                    <a:pt x="294" y="12"/>
                  </a:lnTo>
                  <a:lnTo>
                    <a:pt x="282" y="24"/>
                  </a:lnTo>
                  <a:lnTo>
                    <a:pt x="258" y="36"/>
                  </a:lnTo>
                  <a:lnTo>
                    <a:pt x="258" y="72"/>
                  </a:lnTo>
                  <a:lnTo>
                    <a:pt x="252" y="78"/>
                  </a:lnTo>
                  <a:lnTo>
                    <a:pt x="240" y="78"/>
                  </a:lnTo>
                  <a:lnTo>
                    <a:pt x="228" y="84"/>
                  </a:lnTo>
                  <a:lnTo>
                    <a:pt x="210" y="90"/>
                  </a:lnTo>
                  <a:lnTo>
                    <a:pt x="198" y="96"/>
                  </a:lnTo>
                  <a:lnTo>
                    <a:pt x="192" y="102"/>
                  </a:lnTo>
                  <a:lnTo>
                    <a:pt x="180" y="126"/>
                  </a:lnTo>
                  <a:lnTo>
                    <a:pt x="174" y="132"/>
                  </a:lnTo>
                  <a:lnTo>
                    <a:pt x="174" y="138"/>
                  </a:lnTo>
                  <a:lnTo>
                    <a:pt x="168" y="144"/>
                  </a:lnTo>
                  <a:lnTo>
                    <a:pt x="162" y="156"/>
                  </a:lnTo>
                  <a:lnTo>
                    <a:pt x="132" y="186"/>
                  </a:lnTo>
                  <a:lnTo>
                    <a:pt x="108" y="198"/>
                  </a:lnTo>
                  <a:lnTo>
                    <a:pt x="90" y="198"/>
                  </a:lnTo>
                  <a:lnTo>
                    <a:pt x="90" y="192"/>
                  </a:lnTo>
                  <a:lnTo>
                    <a:pt x="78" y="180"/>
                  </a:lnTo>
                  <a:lnTo>
                    <a:pt x="66" y="180"/>
                  </a:lnTo>
                  <a:lnTo>
                    <a:pt x="66" y="192"/>
                  </a:lnTo>
                  <a:lnTo>
                    <a:pt x="54" y="192"/>
                  </a:lnTo>
                  <a:lnTo>
                    <a:pt x="42" y="180"/>
                  </a:lnTo>
                  <a:lnTo>
                    <a:pt x="42" y="174"/>
                  </a:lnTo>
                  <a:lnTo>
                    <a:pt x="0" y="174"/>
                  </a:lnTo>
                  <a:lnTo>
                    <a:pt x="6" y="192"/>
                  </a:lnTo>
                  <a:lnTo>
                    <a:pt x="18" y="204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5" name="Zambia" descr="© INSCALE GmbH, 05.05.2010&#10;http://www.presentationload.com/">
              <a:extLst>
                <a:ext uri="{FF2B5EF4-FFF2-40B4-BE49-F238E27FC236}">
                  <a16:creationId xmlns:a16="http://schemas.microsoft.com/office/drawing/2014/main" id="{1849F07C-DB41-483B-8766-8A94219EA6EF}"/>
                </a:ext>
              </a:extLst>
            </p:cNvPr>
            <p:cNvSpPr>
              <a:spLocks/>
            </p:cNvSpPr>
            <p:nvPr/>
          </p:nvSpPr>
          <p:spPr bwMode="gray">
            <a:xfrm>
              <a:off x="7264818" y="4703011"/>
              <a:ext cx="363062" cy="347721"/>
            </a:xfrm>
            <a:custGeom>
              <a:avLst/>
              <a:gdLst>
                <a:gd name="T0" fmla="*/ 2147483647 w 834"/>
                <a:gd name="T1" fmla="*/ 2147483647 h 798"/>
                <a:gd name="T2" fmla="*/ 2147483647 w 834"/>
                <a:gd name="T3" fmla="*/ 2147483647 h 798"/>
                <a:gd name="T4" fmla="*/ 2147483647 w 834"/>
                <a:gd name="T5" fmla="*/ 2147483647 h 798"/>
                <a:gd name="T6" fmla="*/ 2147483647 w 834"/>
                <a:gd name="T7" fmla="*/ 2147483647 h 798"/>
                <a:gd name="T8" fmla="*/ 2147483647 w 834"/>
                <a:gd name="T9" fmla="*/ 2147483647 h 798"/>
                <a:gd name="T10" fmla="*/ 2147483647 w 834"/>
                <a:gd name="T11" fmla="*/ 2147483647 h 798"/>
                <a:gd name="T12" fmla="*/ 2147483647 w 834"/>
                <a:gd name="T13" fmla="*/ 2147483647 h 798"/>
                <a:gd name="T14" fmla="*/ 2147483647 w 834"/>
                <a:gd name="T15" fmla="*/ 2147483647 h 798"/>
                <a:gd name="T16" fmla="*/ 2147483647 w 834"/>
                <a:gd name="T17" fmla="*/ 2147483647 h 798"/>
                <a:gd name="T18" fmla="*/ 2147483647 w 834"/>
                <a:gd name="T19" fmla="*/ 2147483647 h 798"/>
                <a:gd name="T20" fmla="*/ 2147483647 w 834"/>
                <a:gd name="T21" fmla="*/ 2147483647 h 798"/>
                <a:gd name="T22" fmla="*/ 2147483647 w 834"/>
                <a:gd name="T23" fmla="*/ 2147483647 h 798"/>
                <a:gd name="T24" fmla="*/ 2147483647 w 834"/>
                <a:gd name="T25" fmla="*/ 2147483647 h 798"/>
                <a:gd name="T26" fmla="*/ 2147483647 w 834"/>
                <a:gd name="T27" fmla="*/ 2147483647 h 798"/>
                <a:gd name="T28" fmla="*/ 2147483647 w 834"/>
                <a:gd name="T29" fmla="*/ 2147483647 h 798"/>
                <a:gd name="T30" fmla="*/ 2147483647 w 834"/>
                <a:gd name="T31" fmla="*/ 2147483647 h 798"/>
                <a:gd name="T32" fmla="*/ 2147483647 w 834"/>
                <a:gd name="T33" fmla="*/ 2147483647 h 798"/>
                <a:gd name="T34" fmla="*/ 2147483647 w 834"/>
                <a:gd name="T35" fmla="*/ 2147483647 h 798"/>
                <a:gd name="T36" fmla="*/ 2147483647 w 834"/>
                <a:gd name="T37" fmla="*/ 2147483647 h 798"/>
                <a:gd name="T38" fmla="*/ 2147483647 w 834"/>
                <a:gd name="T39" fmla="*/ 2147483647 h 798"/>
                <a:gd name="T40" fmla="*/ 2147483647 w 834"/>
                <a:gd name="T41" fmla="*/ 2147483647 h 798"/>
                <a:gd name="T42" fmla="*/ 2147483647 w 834"/>
                <a:gd name="T43" fmla="*/ 2147483647 h 798"/>
                <a:gd name="T44" fmla="*/ 2147483647 w 834"/>
                <a:gd name="T45" fmla="*/ 2147483647 h 798"/>
                <a:gd name="T46" fmla="*/ 2147483647 w 834"/>
                <a:gd name="T47" fmla="*/ 2147483647 h 798"/>
                <a:gd name="T48" fmla="*/ 2147483647 w 834"/>
                <a:gd name="T49" fmla="*/ 2147483647 h 798"/>
                <a:gd name="T50" fmla="*/ 2147483647 w 834"/>
                <a:gd name="T51" fmla="*/ 2147483647 h 798"/>
                <a:gd name="T52" fmla="*/ 2147483647 w 834"/>
                <a:gd name="T53" fmla="*/ 2147483647 h 798"/>
                <a:gd name="T54" fmla="*/ 2147483647 w 834"/>
                <a:gd name="T55" fmla="*/ 2147483647 h 798"/>
                <a:gd name="T56" fmla="*/ 2147483647 w 834"/>
                <a:gd name="T57" fmla="*/ 2147483647 h 798"/>
                <a:gd name="T58" fmla="*/ 2147483647 w 834"/>
                <a:gd name="T59" fmla="*/ 2147483647 h 798"/>
                <a:gd name="T60" fmla="*/ 2147483647 w 834"/>
                <a:gd name="T61" fmla="*/ 2147483647 h 798"/>
                <a:gd name="T62" fmla="*/ 2147483647 w 834"/>
                <a:gd name="T63" fmla="*/ 2147483647 h 798"/>
                <a:gd name="T64" fmla="*/ 2147483647 w 834"/>
                <a:gd name="T65" fmla="*/ 2147483647 h 798"/>
                <a:gd name="T66" fmla="*/ 2147483647 w 834"/>
                <a:gd name="T67" fmla="*/ 2147483647 h 798"/>
                <a:gd name="T68" fmla="*/ 2147483647 w 834"/>
                <a:gd name="T69" fmla="*/ 2147483647 h 798"/>
                <a:gd name="T70" fmla="*/ 2147483647 w 834"/>
                <a:gd name="T71" fmla="*/ 2147483647 h 798"/>
                <a:gd name="T72" fmla="*/ 2147483647 w 834"/>
                <a:gd name="T73" fmla="*/ 2147483647 h 798"/>
                <a:gd name="T74" fmla="*/ 2147483647 w 834"/>
                <a:gd name="T75" fmla="*/ 2147483647 h 798"/>
                <a:gd name="T76" fmla="*/ 2147483647 w 834"/>
                <a:gd name="T77" fmla="*/ 2147483647 h 798"/>
                <a:gd name="T78" fmla="*/ 2147483647 w 834"/>
                <a:gd name="T79" fmla="*/ 2147483647 h 798"/>
                <a:gd name="T80" fmla="*/ 2147483647 w 834"/>
                <a:gd name="T81" fmla="*/ 2147483647 h 798"/>
                <a:gd name="T82" fmla="*/ 2147483647 w 834"/>
                <a:gd name="T83" fmla="*/ 2147483647 h 798"/>
                <a:gd name="T84" fmla="*/ 2147483647 w 834"/>
                <a:gd name="T85" fmla="*/ 2147483647 h 798"/>
                <a:gd name="T86" fmla="*/ 2147483647 w 834"/>
                <a:gd name="T87" fmla="*/ 2147483647 h 798"/>
                <a:gd name="T88" fmla="*/ 2147483647 w 834"/>
                <a:gd name="T89" fmla="*/ 2147483647 h 798"/>
                <a:gd name="T90" fmla="*/ 2147483647 w 834"/>
                <a:gd name="T91" fmla="*/ 2147483647 h 798"/>
                <a:gd name="T92" fmla="*/ 2147483647 w 834"/>
                <a:gd name="T93" fmla="*/ 2147483647 h 798"/>
                <a:gd name="T94" fmla="*/ 2147483647 w 834"/>
                <a:gd name="T95" fmla="*/ 2147483647 h 798"/>
                <a:gd name="T96" fmla="*/ 2147483647 w 834"/>
                <a:gd name="T97" fmla="*/ 2147483647 h 798"/>
                <a:gd name="T98" fmla="*/ 2147483647 w 834"/>
                <a:gd name="T99" fmla="*/ 2147483647 h 798"/>
                <a:gd name="T100" fmla="*/ 2147483647 w 834"/>
                <a:gd name="T101" fmla="*/ 2147483647 h 798"/>
                <a:gd name="T102" fmla="*/ 2147483647 w 834"/>
                <a:gd name="T103" fmla="*/ 2147483647 h 79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834"/>
                <a:gd name="T157" fmla="*/ 0 h 798"/>
                <a:gd name="T158" fmla="*/ 834 w 834"/>
                <a:gd name="T159" fmla="*/ 798 h 798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834" h="798">
                  <a:moveTo>
                    <a:pt x="822" y="186"/>
                  </a:moveTo>
                  <a:lnTo>
                    <a:pt x="822" y="162"/>
                  </a:lnTo>
                  <a:lnTo>
                    <a:pt x="816" y="168"/>
                  </a:lnTo>
                  <a:lnTo>
                    <a:pt x="810" y="168"/>
                  </a:lnTo>
                  <a:lnTo>
                    <a:pt x="810" y="126"/>
                  </a:lnTo>
                  <a:lnTo>
                    <a:pt x="798" y="114"/>
                  </a:lnTo>
                  <a:lnTo>
                    <a:pt x="786" y="114"/>
                  </a:lnTo>
                  <a:lnTo>
                    <a:pt x="786" y="102"/>
                  </a:lnTo>
                  <a:lnTo>
                    <a:pt x="768" y="90"/>
                  </a:lnTo>
                  <a:lnTo>
                    <a:pt x="750" y="90"/>
                  </a:lnTo>
                  <a:lnTo>
                    <a:pt x="750" y="72"/>
                  </a:lnTo>
                  <a:lnTo>
                    <a:pt x="738" y="78"/>
                  </a:lnTo>
                  <a:lnTo>
                    <a:pt x="726" y="78"/>
                  </a:lnTo>
                  <a:lnTo>
                    <a:pt x="708" y="60"/>
                  </a:lnTo>
                  <a:lnTo>
                    <a:pt x="690" y="60"/>
                  </a:lnTo>
                  <a:lnTo>
                    <a:pt x="684" y="54"/>
                  </a:lnTo>
                  <a:lnTo>
                    <a:pt x="684" y="36"/>
                  </a:lnTo>
                  <a:lnTo>
                    <a:pt x="672" y="42"/>
                  </a:lnTo>
                  <a:lnTo>
                    <a:pt x="654" y="42"/>
                  </a:lnTo>
                  <a:lnTo>
                    <a:pt x="648" y="54"/>
                  </a:lnTo>
                  <a:lnTo>
                    <a:pt x="642" y="60"/>
                  </a:lnTo>
                  <a:lnTo>
                    <a:pt x="636" y="60"/>
                  </a:lnTo>
                  <a:lnTo>
                    <a:pt x="624" y="48"/>
                  </a:lnTo>
                  <a:lnTo>
                    <a:pt x="624" y="36"/>
                  </a:lnTo>
                  <a:lnTo>
                    <a:pt x="618" y="30"/>
                  </a:lnTo>
                  <a:lnTo>
                    <a:pt x="606" y="30"/>
                  </a:lnTo>
                  <a:lnTo>
                    <a:pt x="600" y="24"/>
                  </a:lnTo>
                  <a:lnTo>
                    <a:pt x="594" y="24"/>
                  </a:lnTo>
                  <a:lnTo>
                    <a:pt x="594" y="6"/>
                  </a:lnTo>
                  <a:lnTo>
                    <a:pt x="600" y="0"/>
                  </a:lnTo>
                  <a:lnTo>
                    <a:pt x="576" y="12"/>
                  </a:lnTo>
                  <a:lnTo>
                    <a:pt x="558" y="12"/>
                  </a:lnTo>
                  <a:lnTo>
                    <a:pt x="546" y="18"/>
                  </a:lnTo>
                  <a:lnTo>
                    <a:pt x="528" y="18"/>
                  </a:lnTo>
                  <a:lnTo>
                    <a:pt x="510" y="24"/>
                  </a:lnTo>
                  <a:lnTo>
                    <a:pt x="498" y="24"/>
                  </a:lnTo>
                  <a:lnTo>
                    <a:pt x="498" y="54"/>
                  </a:lnTo>
                  <a:lnTo>
                    <a:pt x="480" y="72"/>
                  </a:lnTo>
                  <a:lnTo>
                    <a:pt x="468" y="78"/>
                  </a:lnTo>
                  <a:lnTo>
                    <a:pt x="462" y="84"/>
                  </a:lnTo>
                  <a:lnTo>
                    <a:pt x="456" y="84"/>
                  </a:lnTo>
                  <a:lnTo>
                    <a:pt x="468" y="96"/>
                  </a:lnTo>
                  <a:lnTo>
                    <a:pt x="468" y="102"/>
                  </a:lnTo>
                  <a:lnTo>
                    <a:pt x="474" y="108"/>
                  </a:lnTo>
                  <a:lnTo>
                    <a:pt x="474" y="114"/>
                  </a:lnTo>
                  <a:lnTo>
                    <a:pt x="480" y="120"/>
                  </a:lnTo>
                  <a:lnTo>
                    <a:pt x="480" y="144"/>
                  </a:lnTo>
                  <a:lnTo>
                    <a:pt x="486" y="162"/>
                  </a:lnTo>
                  <a:lnTo>
                    <a:pt x="486" y="216"/>
                  </a:lnTo>
                  <a:lnTo>
                    <a:pt x="474" y="228"/>
                  </a:lnTo>
                  <a:lnTo>
                    <a:pt x="468" y="240"/>
                  </a:lnTo>
                  <a:lnTo>
                    <a:pt x="462" y="258"/>
                  </a:lnTo>
                  <a:lnTo>
                    <a:pt x="456" y="270"/>
                  </a:lnTo>
                  <a:lnTo>
                    <a:pt x="456" y="294"/>
                  </a:lnTo>
                  <a:lnTo>
                    <a:pt x="468" y="306"/>
                  </a:lnTo>
                  <a:lnTo>
                    <a:pt x="474" y="306"/>
                  </a:lnTo>
                  <a:lnTo>
                    <a:pt x="474" y="312"/>
                  </a:lnTo>
                  <a:lnTo>
                    <a:pt x="480" y="312"/>
                  </a:lnTo>
                  <a:lnTo>
                    <a:pt x="510" y="342"/>
                  </a:lnTo>
                  <a:lnTo>
                    <a:pt x="522" y="348"/>
                  </a:lnTo>
                  <a:lnTo>
                    <a:pt x="528" y="348"/>
                  </a:lnTo>
                  <a:lnTo>
                    <a:pt x="534" y="342"/>
                  </a:lnTo>
                  <a:lnTo>
                    <a:pt x="534" y="324"/>
                  </a:lnTo>
                  <a:lnTo>
                    <a:pt x="558" y="324"/>
                  </a:lnTo>
                  <a:lnTo>
                    <a:pt x="558" y="372"/>
                  </a:lnTo>
                  <a:lnTo>
                    <a:pt x="552" y="408"/>
                  </a:lnTo>
                  <a:lnTo>
                    <a:pt x="546" y="426"/>
                  </a:lnTo>
                  <a:lnTo>
                    <a:pt x="540" y="426"/>
                  </a:lnTo>
                  <a:lnTo>
                    <a:pt x="540" y="420"/>
                  </a:lnTo>
                  <a:lnTo>
                    <a:pt x="534" y="408"/>
                  </a:lnTo>
                  <a:lnTo>
                    <a:pt x="516" y="420"/>
                  </a:lnTo>
                  <a:lnTo>
                    <a:pt x="498" y="420"/>
                  </a:lnTo>
                  <a:lnTo>
                    <a:pt x="498" y="408"/>
                  </a:lnTo>
                  <a:lnTo>
                    <a:pt x="492" y="396"/>
                  </a:lnTo>
                  <a:lnTo>
                    <a:pt x="492" y="384"/>
                  </a:lnTo>
                  <a:lnTo>
                    <a:pt x="480" y="372"/>
                  </a:lnTo>
                  <a:lnTo>
                    <a:pt x="468" y="372"/>
                  </a:lnTo>
                  <a:lnTo>
                    <a:pt x="462" y="360"/>
                  </a:lnTo>
                  <a:lnTo>
                    <a:pt x="462" y="354"/>
                  </a:lnTo>
                  <a:lnTo>
                    <a:pt x="456" y="342"/>
                  </a:lnTo>
                  <a:lnTo>
                    <a:pt x="450" y="336"/>
                  </a:lnTo>
                  <a:lnTo>
                    <a:pt x="444" y="336"/>
                  </a:lnTo>
                  <a:lnTo>
                    <a:pt x="438" y="342"/>
                  </a:lnTo>
                  <a:lnTo>
                    <a:pt x="426" y="342"/>
                  </a:lnTo>
                  <a:lnTo>
                    <a:pt x="426" y="330"/>
                  </a:lnTo>
                  <a:lnTo>
                    <a:pt x="420" y="324"/>
                  </a:lnTo>
                  <a:lnTo>
                    <a:pt x="390" y="324"/>
                  </a:lnTo>
                  <a:lnTo>
                    <a:pt x="390" y="312"/>
                  </a:lnTo>
                  <a:lnTo>
                    <a:pt x="396" y="312"/>
                  </a:lnTo>
                  <a:lnTo>
                    <a:pt x="396" y="300"/>
                  </a:lnTo>
                  <a:lnTo>
                    <a:pt x="384" y="300"/>
                  </a:lnTo>
                  <a:lnTo>
                    <a:pt x="378" y="294"/>
                  </a:lnTo>
                  <a:lnTo>
                    <a:pt x="378" y="282"/>
                  </a:lnTo>
                  <a:lnTo>
                    <a:pt x="366" y="270"/>
                  </a:lnTo>
                  <a:lnTo>
                    <a:pt x="360" y="270"/>
                  </a:lnTo>
                  <a:lnTo>
                    <a:pt x="354" y="276"/>
                  </a:lnTo>
                  <a:lnTo>
                    <a:pt x="354" y="294"/>
                  </a:lnTo>
                  <a:lnTo>
                    <a:pt x="348" y="300"/>
                  </a:lnTo>
                  <a:lnTo>
                    <a:pt x="348" y="306"/>
                  </a:lnTo>
                  <a:lnTo>
                    <a:pt x="330" y="306"/>
                  </a:lnTo>
                  <a:lnTo>
                    <a:pt x="300" y="300"/>
                  </a:lnTo>
                  <a:lnTo>
                    <a:pt x="264" y="294"/>
                  </a:lnTo>
                  <a:lnTo>
                    <a:pt x="246" y="282"/>
                  </a:lnTo>
                  <a:lnTo>
                    <a:pt x="240" y="276"/>
                  </a:lnTo>
                  <a:lnTo>
                    <a:pt x="234" y="264"/>
                  </a:lnTo>
                  <a:lnTo>
                    <a:pt x="234" y="246"/>
                  </a:lnTo>
                  <a:lnTo>
                    <a:pt x="192" y="252"/>
                  </a:lnTo>
                  <a:lnTo>
                    <a:pt x="198" y="258"/>
                  </a:lnTo>
                  <a:lnTo>
                    <a:pt x="198" y="264"/>
                  </a:lnTo>
                  <a:lnTo>
                    <a:pt x="180" y="264"/>
                  </a:lnTo>
                  <a:lnTo>
                    <a:pt x="174" y="258"/>
                  </a:lnTo>
                  <a:lnTo>
                    <a:pt x="174" y="228"/>
                  </a:lnTo>
                  <a:lnTo>
                    <a:pt x="156" y="228"/>
                  </a:lnTo>
                  <a:lnTo>
                    <a:pt x="150" y="216"/>
                  </a:lnTo>
                  <a:lnTo>
                    <a:pt x="144" y="234"/>
                  </a:lnTo>
                  <a:lnTo>
                    <a:pt x="144" y="240"/>
                  </a:lnTo>
                  <a:lnTo>
                    <a:pt x="156" y="252"/>
                  </a:lnTo>
                  <a:lnTo>
                    <a:pt x="156" y="270"/>
                  </a:lnTo>
                  <a:lnTo>
                    <a:pt x="150" y="276"/>
                  </a:lnTo>
                  <a:lnTo>
                    <a:pt x="144" y="276"/>
                  </a:lnTo>
                  <a:lnTo>
                    <a:pt x="144" y="330"/>
                  </a:lnTo>
                  <a:lnTo>
                    <a:pt x="156" y="342"/>
                  </a:lnTo>
                  <a:lnTo>
                    <a:pt x="138" y="348"/>
                  </a:lnTo>
                  <a:lnTo>
                    <a:pt x="138" y="354"/>
                  </a:lnTo>
                  <a:lnTo>
                    <a:pt x="144" y="360"/>
                  </a:lnTo>
                  <a:lnTo>
                    <a:pt x="144" y="384"/>
                  </a:lnTo>
                  <a:lnTo>
                    <a:pt x="132" y="396"/>
                  </a:lnTo>
                  <a:lnTo>
                    <a:pt x="126" y="396"/>
                  </a:lnTo>
                  <a:lnTo>
                    <a:pt x="0" y="390"/>
                  </a:lnTo>
                  <a:lnTo>
                    <a:pt x="0" y="642"/>
                  </a:lnTo>
                  <a:lnTo>
                    <a:pt x="6" y="654"/>
                  </a:lnTo>
                  <a:lnTo>
                    <a:pt x="6" y="672"/>
                  </a:lnTo>
                  <a:lnTo>
                    <a:pt x="96" y="762"/>
                  </a:lnTo>
                  <a:lnTo>
                    <a:pt x="114" y="768"/>
                  </a:lnTo>
                  <a:lnTo>
                    <a:pt x="138" y="756"/>
                  </a:lnTo>
                  <a:lnTo>
                    <a:pt x="144" y="756"/>
                  </a:lnTo>
                  <a:lnTo>
                    <a:pt x="150" y="750"/>
                  </a:lnTo>
                  <a:lnTo>
                    <a:pt x="168" y="750"/>
                  </a:lnTo>
                  <a:lnTo>
                    <a:pt x="174" y="756"/>
                  </a:lnTo>
                  <a:lnTo>
                    <a:pt x="174" y="762"/>
                  </a:lnTo>
                  <a:lnTo>
                    <a:pt x="204" y="756"/>
                  </a:lnTo>
                  <a:lnTo>
                    <a:pt x="222" y="774"/>
                  </a:lnTo>
                  <a:lnTo>
                    <a:pt x="264" y="774"/>
                  </a:lnTo>
                  <a:lnTo>
                    <a:pt x="264" y="780"/>
                  </a:lnTo>
                  <a:lnTo>
                    <a:pt x="276" y="792"/>
                  </a:lnTo>
                  <a:lnTo>
                    <a:pt x="288" y="792"/>
                  </a:lnTo>
                  <a:lnTo>
                    <a:pt x="288" y="780"/>
                  </a:lnTo>
                  <a:lnTo>
                    <a:pt x="300" y="780"/>
                  </a:lnTo>
                  <a:lnTo>
                    <a:pt x="312" y="792"/>
                  </a:lnTo>
                  <a:lnTo>
                    <a:pt x="312" y="798"/>
                  </a:lnTo>
                  <a:lnTo>
                    <a:pt x="330" y="798"/>
                  </a:lnTo>
                  <a:lnTo>
                    <a:pt x="354" y="786"/>
                  </a:lnTo>
                  <a:lnTo>
                    <a:pt x="384" y="756"/>
                  </a:lnTo>
                  <a:lnTo>
                    <a:pt x="390" y="744"/>
                  </a:lnTo>
                  <a:lnTo>
                    <a:pt x="396" y="738"/>
                  </a:lnTo>
                  <a:lnTo>
                    <a:pt x="396" y="732"/>
                  </a:lnTo>
                  <a:lnTo>
                    <a:pt x="402" y="726"/>
                  </a:lnTo>
                  <a:lnTo>
                    <a:pt x="414" y="702"/>
                  </a:lnTo>
                  <a:lnTo>
                    <a:pt x="420" y="696"/>
                  </a:lnTo>
                  <a:lnTo>
                    <a:pt x="432" y="690"/>
                  </a:lnTo>
                  <a:lnTo>
                    <a:pt x="450" y="684"/>
                  </a:lnTo>
                  <a:lnTo>
                    <a:pt x="462" y="678"/>
                  </a:lnTo>
                  <a:lnTo>
                    <a:pt x="474" y="678"/>
                  </a:lnTo>
                  <a:lnTo>
                    <a:pt x="480" y="672"/>
                  </a:lnTo>
                  <a:lnTo>
                    <a:pt x="480" y="636"/>
                  </a:lnTo>
                  <a:lnTo>
                    <a:pt x="504" y="624"/>
                  </a:lnTo>
                  <a:lnTo>
                    <a:pt x="516" y="612"/>
                  </a:lnTo>
                  <a:lnTo>
                    <a:pt x="552" y="600"/>
                  </a:lnTo>
                  <a:lnTo>
                    <a:pt x="588" y="600"/>
                  </a:lnTo>
                  <a:lnTo>
                    <a:pt x="588" y="576"/>
                  </a:lnTo>
                  <a:lnTo>
                    <a:pt x="570" y="558"/>
                  </a:lnTo>
                  <a:lnTo>
                    <a:pt x="582" y="546"/>
                  </a:lnTo>
                  <a:lnTo>
                    <a:pt x="612" y="546"/>
                  </a:lnTo>
                  <a:lnTo>
                    <a:pt x="630" y="528"/>
                  </a:lnTo>
                  <a:lnTo>
                    <a:pt x="642" y="528"/>
                  </a:lnTo>
                  <a:lnTo>
                    <a:pt x="654" y="522"/>
                  </a:lnTo>
                  <a:lnTo>
                    <a:pt x="672" y="522"/>
                  </a:lnTo>
                  <a:lnTo>
                    <a:pt x="690" y="516"/>
                  </a:lnTo>
                  <a:lnTo>
                    <a:pt x="702" y="510"/>
                  </a:lnTo>
                  <a:lnTo>
                    <a:pt x="708" y="510"/>
                  </a:lnTo>
                  <a:lnTo>
                    <a:pt x="732" y="498"/>
                  </a:lnTo>
                  <a:lnTo>
                    <a:pt x="750" y="486"/>
                  </a:lnTo>
                  <a:lnTo>
                    <a:pt x="762" y="480"/>
                  </a:lnTo>
                  <a:lnTo>
                    <a:pt x="780" y="474"/>
                  </a:lnTo>
                  <a:lnTo>
                    <a:pt x="786" y="468"/>
                  </a:lnTo>
                  <a:lnTo>
                    <a:pt x="792" y="468"/>
                  </a:lnTo>
                  <a:lnTo>
                    <a:pt x="780" y="462"/>
                  </a:lnTo>
                  <a:lnTo>
                    <a:pt x="768" y="450"/>
                  </a:lnTo>
                  <a:lnTo>
                    <a:pt x="756" y="444"/>
                  </a:lnTo>
                  <a:lnTo>
                    <a:pt x="756" y="438"/>
                  </a:lnTo>
                  <a:lnTo>
                    <a:pt x="762" y="432"/>
                  </a:lnTo>
                  <a:lnTo>
                    <a:pt x="768" y="420"/>
                  </a:lnTo>
                  <a:lnTo>
                    <a:pt x="774" y="414"/>
                  </a:lnTo>
                  <a:lnTo>
                    <a:pt x="780" y="402"/>
                  </a:lnTo>
                  <a:lnTo>
                    <a:pt x="774" y="366"/>
                  </a:lnTo>
                  <a:lnTo>
                    <a:pt x="780" y="366"/>
                  </a:lnTo>
                  <a:lnTo>
                    <a:pt x="786" y="360"/>
                  </a:lnTo>
                  <a:lnTo>
                    <a:pt x="798" y="354"/>
                  </a:lnTo>
                  <a:lnTo>
                    <a:pt x="816" y="336"/>
                  </a:lnTo>
                  <a:lnTo>
                    <a:pt x="816" y="330"/>
                  </a:lnTo>
                  <a:lnTo>
                    <a:pt x="804" y="330"/>
                  </a:lnTo>
                  <a:lnTo>
                    <a:pt x="804" y="258"/>
                  </a:lnTo>
                  <a:lnTo>
                    <a:pt x="810" y="240"/>
                  </a:lnTo>
                  <a:lnTo>
                    <a:pt x="798" y="234"/>
                  </a:lnTo>
                  <a:lnTo>
                    <a:pt x="798" y="216"/>
                  </a:lnTo>
                  <a:lnTo>
                    <a:pt x="804" y="216"/>
                  </a:lnTo>
                  <a:lnTo>
                    <a:pt x="810" y="210"/>
                  </a:lnTo>
                  <a:lnTo>
                    <a:pt x="834" y="198"/>
                  </a:lnTo>
                  <a:lnTo>
                    <a:pt x="834" y="186"/>
                  </a:lnTo>
                  <a:lnTo>
                    <a:pt x="822" y="186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6" name="Yemen" descr="© INSCALE GmbH, 05.05.2010&#10;http://www.presentationload.com/">
              <a:extLst>
                <a:ext uri="{FF2B5EF4-FFF2-40B4-BE49-F238E27FC236}">
                  <a16:creationId xmlns:a16="http://schemas.microsoft.com/office/drawing/2014/main" id="{B0F498AC-214B-4C14-998C-C0789E289BF1}"/>
                </a:ext>
              </a:extLst>
            </p:cNvPr>
            <p:cNvSpPr>
              <a:spLocks/>
            </p:cNvSpPr>
            <p:nvPr/>
          </p:nvSpPr>
          <p:spPr bwMode="gray">
            <a:xfrm>
              <a:off x="7897191" y="3748486"/>
              <a:ext cx="318744" cy="218178"/>
            </a:xfrm>
            <a:custGeom>
              <a:avLst/>
              <a:gdLst>
                <a:gd name="T0" fmla="*/ 2147483647 w 732"/>
                <a:gd name="T1" fmla="*/ 2147483647 h 498"/>
                <a:gd name="T2" fmla="*/ 2147483647 w 732"/>
                <a:gd name="T3" fmla="*/ 2147483647 h 498"/>
                <a:gd name="T4" fmla="*/ 2147483647 w 732"/>
                <a:gd name="T5" fmla="*/ 2147483647 h 498"/>
                <a:gd name="T6" fmla="*/ 2147483647 w 732"/>
                <a:gd name="T7" fmla="*/ 2147483647 h 498"/>
                <a:gd name="T8" fmla="*/ 2147483647 w 732"/>
                <a:gd name="T9" fmla="*/ 2147483647 h 498"/>
                <a:gd name="T10" fmla="*/ 2147483647 w 732"/>
                <a:gd name="T11" fmla="*/ 2147483647 h 498"/>
                <a:gd name="T12" fmla="*/ 2147483647 w 732"/>
                <a:gd name="T13" fmla="*/ 2147483647 h 498"/>
                <a:gd name="T14" fmla="*/ 2147483647 w 732"/>
                <a:gd name="T15" fmla="*/ 2147483647 h 498"/>
                <a:gd name="T16" fmla="*/ 2147483647 w 732"/>
                <a:gd name="T17" fmla="*/ 2147483647 h 498"/>
                <a:gd name="T18" fmla="*/ 2147483647 w 732"/>
                <a:gd name="T19" fmla="*/ 2147483647 h 498"/>
                <a:gd name="T20" fmla="*/ 2147483647 w 732"/>
                <a:gd name="T21" fmla="*/ 2147483647 h 498"/>
                <a:gd name="T22" fmla="*/ 2147483647 w 732"/>
                <a:gd name="T23" fmla="*/ 2147483647 h 498"/>
                <a:gd name="T24" fmla="*/ 2147483647 w 732"/>
                <a:gd name="T25" fmla="*/ 2147483647 h 498"/>
                <a:gd name="T26" fmla="*/ 2147483647 w 732"/>
                <a:gd name="T27" fmla="*/ 2147483647 h 498"/>
                <a:gd name="T28" fmla="*/ 2147483647 w 732"/>
                <a:gd name="T29" fmla="*/ 2147483647 h 498"/>
                <a:gd name="T30" fmla="*/ 0 w 732"/>
                <a:gd name="T31" fmla="*/ 2147483647 h 498"/>
                <a:gd name="T32" fmla="*/ 2147483647 w 732"/>
                <a:gd name="T33" fmla="*/ 2147483647 h 498"/>
                <a:gd name="T34" fmla="*/ 2147483647 w 732"/>
                <a:gd name="T35" fmla="*/ 2147483647 h 498"/>
                <a:gd name="T36" fmla="*/ 2147483647 w 732"/>
                <a:gd name="T37" fmla="*/ 2147483647 h 498"/>
                <a:gd name="T38" fmla="*/ 2147483647 w 732"/>
                <a:gd name="T39" fmla="*/ 2147483647 h 498"/>
                <a:gd name="T40" fmla="*/ 2147483647 w 732"/>
                <a:gd name="T41" fmla="*/ 2147483647 h 498"/>
                <a:gd name="T42" fmla="*/ 2147483647 w 732"/>
                <a:gd name="T43" fmla="*/ 2147483647 h 498"/>
                <a:gd name="T44" fmla="*/ 2147483647 w 732"/>
                <a:gd name="T45" fmla="*/ 2147483647 h 498"/>
                <a:gd name="T46" fmla="*/ 2147483647 w 732"/>
                <a:gd name="T47" fmla="*/ 2147483647 h 498"/>
                <a:gd name="T48" fmla="*/ 2147483647 w 732"/>
                <a:gd name="T49" fmla="*/ 2147483647 h 498"/>
                <a:gd name="T50" fmla="*/ 2147483647 w 732"/>
                <a:gd name="T51" fmla="*/ 2147483647 h 498"/>
                <a:gd name="T52" fmla="*/ 2147483647 w 732"/>
                <a:gd name="T53" fmla="*/ 2147483647 h 498"/>
                <a:gd name="T54" fmla="*/ 2147483647 w 732"/>
                <a:gd name="T55" fmla="*/ 2147483647 h 498"/>
                <a:gd name="T56" fmla="*/ 2147483647 w 732"/>
                <a:gd name="T57" fmla="*/ 2147483647 h 498"/>
                <a:gd name="T58" fmla="*/ 2147483647 w 732"/>
                <a:gd name="T59" fmla="*/ 2147483647 h 498"/>
                <a:gd name="T60" fmla="*/ 2147483647 w 732"/>
                <a:gd name="T61" fmla="*/ 2147483647 h 498"/>
                <a:gd name="T62" fmla="*/ 2147483647 w 732"/>
                <a:gd name="T63" fmla="*/ 2147483647 h 498"/>
                <a:gd name="T64" fmla="*/ 2147483647 w 732"/>
                <a:gd name="T65" fmla="*/ 2147483647 h 498"/>
                <a:gd name="T66" fmla="*/ 2147483647 w 732"/>
                <a:gd name="T67" fmla="*/ 2147483647 h 498"/>
                <a:gd name="T68" fmla="*/ 2147483647 w 732"/>
                <a:gd name="T69" fmla="*/ 2147483647 h 498"/>
                <a:gd name="T70" fmla="*/ 2147483647 w 732"/>
                <a:gd name="T71" fmla="*/ 2147483647 h 498"/>
                <a:gd name="T72" fmla="*/ 2147483647 w 732"/>
                <a:gd name="T73" fmla="*/ 2147483647 h 498"/>
                <a:gd name="T74" fmla="*/ 2147483647 w 732"/>
                <a:gd name="T75" fmla="*/ 2147483647 h 498"/>
                <a:gd name="T76" fmla="*/ 2147483647 w 732"/>
                <a:gd name="T77" fmla="*/ 0 h 498"/>
                <a:gd name="T78" fmla="*/ 2147483647 w 732"/>
                <a:gd name="T79" fmla="*/ 2147483647 h 498"/>
                <a:gd name="T80" fmla="*/ 2147483647 w 732"/>
                <a:gd name="T81" fmla="*/ 2147483647 h 49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732"/>
                <a:gd name="T124" fmla="*/ 0 h 498"/>
                <a:gd name="T125" fmla="*/ 732 w 732"/>
                <a:gd name="T126" fmla="*/ 498 h 49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732" h="498">
                  <a:moveTo>
                    <a:pt x="468" y="24"/>
                  </a:moveTo>
                  <a:lnTo>
                    <a:pt x="450" y="30"/>
                  </a:lnTo>
                  <a:lnTo>
                    <a:pt x="420" y="36"/>
                  </a:lnTo>
                  <a:lnTo>
                    <a:pt x="390" y="54"/>
                  </a:lnTo>
                  <a:lnTo>
                    <a:pt x="372" y="72"/>
                  </a:lnTo>
                  <a:lnTo>
                    <a:pt x="366" y="84"/>
                  </a:lnTo>
                  <a:lnTo>
                    <a:pt x="354" y="96"/>
                  </a:lnTo>
                  <a:lnTo>
                    <a:pt x="348" y="108"/>
                  </a:lnTo>
                  <a:lnTo>
                    <a:pt x="342" y="114"/>
                  </a:lnTo>
                  <a:lnTo>
                    <a:pt x="336" y="126"/>
                  </a:lnTo>
                  <a:lnTo>
                    <a:pt x="336" y="144"/>
                  </a:lnTo>
                  <a:lnTo>
                    <a:pt x="330" y="150"/>
                  </a:lnTo>
                  <a:lnTo>
                    <a:pt x="324" y="162"/>
                  </a:lnTo>
                  <a:lnTo>
                    <a:pt x="312" y="162"/>
                  </a:lnTo>
                  <a:lnTo>
                    <a:pt x="300" y="156"/>
                  </a:lnTo>
                  <a:lnTo>
                    <a:pt x="294" y="144"/>
                  </a:lnTo>
                  <a:lnTo>
                    <a:pt x="288" y="138"/>
                  </a:lnTo>
                  <a:lnTo>
                    <a:pt x="210" y="138"/>
                  </a:lnTo>
                  <a:lnTo>
                    <a:pt x="204" y="132"/>
                  </a:lnTo>
                  <a:lnTo>
                    <a:pt x="192" y="126"/>
                  </a:lnTo>
                  <a:lnTo>
                    <a:pt x="102" y="126"/>
                  </a:lnTo>
                  <a:lnTo>
                    <a:pt x="96" y="132"/>
                  </a:lnTo>
                  <a:lnTo>
                    <a:pt x="72" y="138"/>
                  </a:lnTo>
                  <a:lnTo>
                    <a:pt x="54" y="120"/>
                  </a:lnTo>
                  <a:lnTo>
                    <a:pt x="48" y="120"/>
                  </a:lnTo>
                  <a:lnTo>
                    <a:pt x="42" y="126"/>
                  </a:lnTo>
                  <a:lnTo>
                    <a:pt x="36" y="138"/>
                  </a:lnTo>
                  <a:lnTo>
                    <a:pt x="36" y="186"/>
                  </a:lnTo>
                  <a:lnTo>
                    <a:pt x="30" y="192"/>
                  </a:lnTo>
                  <a:lnTo>
                    <a:pt x="24" y="204"/>
                  </a:lnTo>
                  <a:lnTo>
                    <a:pt x="12" y="216"/>
                  </a:lnTo>
                  <a:lnTo>
                    <a:pt x="0" y="252"/>
                  </a:lnTo>
                  <a:lnTo>
                    <a:pt x="0" y="258"/>
                  </a:lnTo>
                  <a:lnTo>
                    <a:pt x="18" y="276"/>
                  </a:lnTo>
                  <a:lnTo>
                    <a:pt x="24" y="288"/>
                  </a:lnTo>
                  <a:lnTo>
                    <a:pt x="36" y="294"/>
                  </a:lnTo>
                  <a:lnTo>
                    <a:pt x="24" y="408"/>
                  </a:lnTo>
                  <a:lnTo>
                    <a:pt x="54" y="444"/>
                  </a:lnTo>
                  <a:lnTo>
                    <a:pt x="54" y="456"/>
                  </a:lnTo>
                  <a:lnTo>
                    <a:pt x="60" y="468"/>
                  </a:lnTo>
                  <a:lnTo>
                    <a:pt x="78" y="486"/>
                  </a:lnTo>
                  <a:lnTo>
                    <a:pt x="90" y="492"/>
                  </a:lnTo>
                  <a:lnTo>
                    <a:pt x="114" y="498"/>
                  </a:lnTo>
                  <a:lnTo>
                    <a:pt x="132" y="498"/>
                  </a:lnTo>
                  <a:lnTo>
                    <a:pt x="150" y="492"/>
                  </a:lnTo>
                  <a:lnTo>
                    <a:pt x="162" y="486"/>
                  </a:lnTo>
                  <a:lnTo>
                    <a:pt x="168" y="480"/>
                  </a:lnTo>
                  <a:lnTo>
                    <a:pt x="186" y="444"/>
                  </a:lnTo>
                  <a:lnTo>
                    <a:pt x="198" y="432"/>
                  </a:lnTo>
                  <a:lnTo>
                    <a:pt x="210" y="432"/>
                  </a:lnTo>
                  <a:lnTo>
                    <a:pt x="228" y="438"/>
                  </a:lnTo>
                  <a:lnTo>
                    <a:pt x="270" y="438"/>
                  </a:lnTo>
                  <a:lnTo>
                    <a:pt x="324" y="432"/>
                  </a:lnTo>
                  <a:lnTo>
                    <a:pt x="366" y="426"/>
                  </a:lnTo>
                  <a:lnTo>
                    <a:pt x="390" y="414"/>
                  </a:lnTo>
                  <a:lnTo>
                    <a:pt x="402" y="402"/>
                  </a:lnTo>
                  <a:lnTo>
                    <a:pt x="414" y="384"/>
                  </a:lnTo>
                  <a:lnTo>
                    <a:pt x="426" y="372"/>
                  </a:lnTo>
                  <a:lnTo>
                    <a:pt x="450" y="360"/>
                  </a:lnTo>
                  <a:lnTo>
                    <a:pt x="462" y="348"/>
                  </a:lnTo>
                  <a:lnTo>
                    <a:pt x="474" y="342"/>
                  </a:lnTo>
                  <a:lnTo>
                    <a:pt x="486" y="330"/>
                  </a:lnTo>
                  <a:lnTo>
                    <a:pt x="504" y="324"/>
                  </a:lnTo>
                  <a:lnTo>
                    <a:pt x="528" y="312"/>
                  </a:lnTo>
                  <a:lnTo>
                    <a:pt x="546" y="306"/>
                  </a:lnTo>
                  <a:lnTo>
                    <a:pt x="558" y="294"/>
                  </a:lnTo>
                  <a:lnTo>
                    <a:pt x="594" y="276"/>
                  </a:lnTo>
                  <a:lnTo>
                    <a:pt x="666" y="276"/>
                  </a:lnTo>
                  <a:lnTo>
                    <a:pt x="666" y="270"/>
                  </a:lnTo>
                  <a:lnTo>
                    <a:pt x="672" y="264"/>
                  </a:lnTo>
                  <a:lnTo>
                    <a:pt x="684" y="240"/>
                  </a:lnTo>
                  <a:lnTo>
                    <a:pt x="690" y="222"/>
                  </a:lnTo>
                  <a:lnTo>
                    <a:pt x="702" y="210"/>
                  </a:lnTo>
                  <a:lnTo>
                    <a:pt x="708" y="198"/>
                  </a:lnTo>
                  <a:lnTo>
                    <a:pt x="720" y="192"/>
                  </a:lnTo>
                  <a:lnTo>
                    <a:pt x="720" y="186"/>
                  </a:lnTo>
                  <a:lnTo>
                    <a:pt x="732" y="186"/>
                  </a:lnTo>
                  <a:lnTo>
                    <a:pt x="648" y="0"/>
                  </a:lnTo>
                  <a:lnTo>
                    <a:pt x="630" y="0"/>
                  </a:lnTo>
                  <a:lnTo>
                    <a:pt x="588" y="6"/>
                  </a:lnTo>
                  <a:lnTo>
                    <a:pt x="540" y="18"/>
                  </a:lnTo>
                  <a:lnTo>
                    <a:pt x="492" y="24"/>
                  </a:lnTo>
                  <a:lnTo>
                    <a:pt x="468" y="24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7" name="Western Sahara" descr="© INSCALE GmbH, 05.05.2010&#10;http://www.presentationload.com/">
              <a:extLst>
                <a:ext uri="{FF2B5EF4-FFF2-40B4-BE49-F238E27FC236}">
                  <a16:creationId xmlns:a16="http://schemas.microsoft.com/office/drawing/2014/main" id="{139EDA01-2910-4FAD-9824-D466CD48E2DF}"/>
                </a:ext>
              </a:extLst>
            </p:cNvPr>
            <p:cNvSpPr>
              <a:spLocks/>
            </p:cNvSpPr>
            <p:nvPr/>
          </p:nvSpPr>
          <p:spPr bwMode="gray">
            <a:xfrm>
              <a:off x="6075070" y="3445081"/>
              <a:ext cx="260791" cy="223291"/>
            </a:xfrm>
            <a:custGeom>
              <a:avLst/>
              <a:gdLst>
                <a:gd name="T0" fmla="*/ 2147483647 w 600"/>
                <a:gd name="T1" fmla="*/ 0 h 510"/>
                <a:gd name="T2" fmla="*/ 2147483647 w 600"/>
                <a:gd name="T3" fmla="*/ 0 h 510"/>
                <a:gd name="T4" fmla="*/ 2147483647 w 600"/>
                <a:gd name="T5" fmla="*/ 2147483647 h 510"/>
                <a:gd name="T6" fmla="*/ 2147483647 w 600"/>
                <a:gd name="T7" fmla="*/ 2147483647 h 510"/>
                <a:gd name="T8" fmla="*/ 2147483647 w 600"/>
                <a:gd name="T9" fmla="*/ 2147483647 h 510"/>
                <a:gd name="T10" fmla="*/ 2147483647 w 600"/>
                <a:gd name="T11" fmla="*/ 2147483647 h 510"/>
                <a:gd name="T12" fmla="*/ 2147483647 w 600"/>
                <a:gd name="T13" fmla="*/ 2147483647 h 510"/>
                <a:gd name="T14" fmla="*/ 2147483647 w 600"/>
                <a:gd name="T15" fmla="*/ 2147483647 h 510"/>
                <a:gd name="T16" fmla="*/ 2147483647 w 600"/>
                <a:gd name="T17" fmla="*/ 2147483647 h 510"/>
                <a:gd name="T18" fmla="*/ 2147483647 w 600"/>
                <a:gd name="T19" fmla="*/ 2147483647 h 510"/>
                <a:gd name="T20" fmla="*/ 2147483647 w 600"/>
                <a:gd name="T21" fmla="*/ 2147483647 h 510"/>
                <a:gd name="T22" fmla="*/ 2147483647 w 600"/>
                <a:gd name="T23" fmla="*/ 2147483647 h 510"/>
                <a:gd name="T24" fmla="*/ 2147483647 w 600"/>
                <a:gd name="T25" fmla="*/ 2147483647 h 510"/>
                <a:gd name="T26" fmla="*/ 2147483647 w 600"/>
                <a:gd name="T27" fmla="*/ 2147483647 h 510"/>
                <a:gd name="T28" fmla="*/ 2147483647 w 600"/>
                <a:gd name="T29" fmla="*/ 2147483647 h 510"/>
                <a:gd name="T30" fmla="*/ 2147483647 w 600"/>
                <a:gd name="T31" fmla="*/ 2147483647 h 510"/>
                <a:gd name="T32" fmla="*/ 2147483647 w 600"/>
                <a:gd name="T33" fmla="*/ 2147483647 h 510"/>
                <a:gd name="T34" fmla="*/ 2147483647 w 600"/>
                <a:gd name="T35" fmla="*/ 2147483647 h 510"/>
                <a:gd name="T36" fmla="*/ 2147483647 w 600"/>
                <a:gd name="T37" fmla="*/ 2147483647 h 510"/>
                <a:gd name="T38" fmla="*/ 2147483647 w 600"/>
                <a:gd name="T39" fmla="*/ 2147483647 h 510"/>
                <a:gd name="T40" fmla="*/ 2147483647 w 600"/>
                <a:gd name="T41" fmla="*/ 2147483647 h 510"/>
                <a:gd name="T42" fmla="*/ 2147483647 w 600"/>
                <a:gd name="T43" fmla="*/ 2147483647 h 510"/>
                <a:gd name="T44" fmla="*/ 2147483647 w 600"/>
                <a:gd name="T45" fmla="*/ 2147483647 h 510"/>
                <a:gd name="T46" fmla="*/ 2147483647 w 600"/>
                <a:gd name="T47" fmla="*/ 2147483647 h 510"/>
                <a:gd name="T48" fmla="*/ 2147483647 w 600"/>
                <a:gd name="T49" fmla="*/ 2147483647 h 510"/>
                <a:gd name="T50" fmla="*/ 2147483647 w 600"/>
                <a:gd name="T51" fmla="*/ 2147483647 h 510"/>
                <a:gd name="T52" fmla="*/ 2147483647 w 600"/>
                <a:gd name="T53" fmla="*/ 2147483647 h 510"/>
                <a:gd name="T54" fmla="*/ 2147483647 w 600"/>
                <a:gd name="T55" fmla="*/ 2147483647 h 510"/>
                <a:gd name="T56" fmla="*/ 2147483647 w 600"/>
                <a:gd name="T57" fmla="*/ 2147483647 h 510"/>
                <a:gd name="T58" fmla="*/ 2147483647 w 600"/>
                <a:gd name="T59" fmla="*/ 2147483647 h 510"/>
                <a:gd name="T60" fmla="*/ 2147483647 w 600"/>
                <a:gd name="T61" fmla="*/ 2147483647 h 510"/>
                <a:gd name="T62" fmla="*/ 2147483647 w 600"/>
                <a:gd name="T63" fmla="*/ 2147483647 h 510"/>
                <a:gd name="T64" fmla="*/ 2147483647 w 600"/>
                <a:gd name="T65" fmla="*/ 2147483647 h 510"/>
                <a:gd name="T66" fmla="*/ 2147483647 w 600"/>
                <a:gd name="T67" fmla="*/ 2147483647 h 510"/>
                <a:gd name="T68" fmla="*/ 2147483647 w 600"/>
                <a:gd name="T69" fmla="*/ 2147483647 h 510"/>
                <a:gd name="T70" fmla="*/ 2147483647 w 600"/>
                <a:gd name="T71" fmla="*/ 2147483647 h 510"/>
                <a:gd name="T72" fmla="*/ 2147483647 w 600"/>
                <a:gd name="T73" fmla="*/ 2147483647 h 510"/>
                <a:gd name="T74" fmla="*/ 2147483647 w 600"/>
                <a:gd name="T75" fmla="*/ 2147483647 h 510"/>
                <a:gd name="T76" fmla="*/ 2147483647 w 600"/>
                <a:gd name="T77" fmla="*/ 2147483647 h 510"/>
                <a:gd name="T78" fmla="*/ 0 w 600"/>
                <a:gd name="T79" fmla="*/ 2147483647 h 510"/>
                <a:gd name="T80" fmla="*/ 0 w 600"/>
                <a:gd name="T81" fmla="*/ 2147483647 h 510"/>
                <a:gd name="T82" fmla="*/ 2147483647 w 600"/>
                <a:gd name="T83" fmla="*/ 2147483647 h 510"/>
                <a:gd name="T84" fmla="*/ 2147483647 w 600"/>
                <a:gd name="T85" fmla="*/ 2147483647 h 510"/>
                <a:gd name="T86" fmla="*/ 2147483647 w 600"/>
                <a:gd name="T87" fmla="*/ 2147483647 h 510"/>
                <a:gd name="T88" fmla="*/ 2147483647 w 600"/>
                <a:gd name="T89" fmla="*/ 2147483647 h 510"/>
                <a:gd name="T90" fmla="*/ 2147483647 w 600"/>
                <a:gd name="T91" fmla="*/ 2147483647 h 510"/>
                <a:gd name="T92" fmla="*/ 2147483647 w 600"/>
                <a:gd name="T93" fmla="*/ 2147483647 h 510"/>
                <a:gd name="T94" fmla="*/ 2147483647 w 600"/>
                <a:gd name="T95" fmla="*/ 2147483647 h 510"/>
                <a:gd name="T96" fmla="*/ 2147483647 w 600"/>
                <a:gd name="T97" fmla="*/ 2147483647 h 510"/>
                <a:gd name="T98" fmla="*/ 2147483647 w 600"/>
                <a:gd name="T99" fmla="*/ 2147483647 h 510"/>
                <a:gd name="T100" fmla="*/ 2147483647 w 600"/>
                <a:gd name="T101" fmla="*/ 2147483647 h 510"/>
                <a:gd name="T102" fmla="*/ 2147483647 w 600"/>
                <a:gd name="T103" fmla="*/ 2147483647 h 510"/>
                <a:gd name="T104" fmla="*/ 2147483647 w 600"/>
                <a:gd name="T105" fmla="*/ 2147483647 h 510"/>
                <a:gd name="T106" fmla="*/ 2147483647 w 600"/>
                <a:gd name="T107" fmla="*/ 2147483647 h 510"/>
                <a:gd name="T108" fmla="*/ 2147483647 w 600"/>
                <a:gd name="T109" fmla="*/ 2147483647 h 510"/>
                <a:gd name="T110" fmla="*/ 2147483647 w 600"/>
                <a:gd name="T111" fmla="*/ 2147483647 h 510"/>
                <a:gd name="T112" fmla="*/ 2147483647 w 600"/>
                <a:gd name="T113" fmla="*/ 0 h 510"/>
                <a:gd name="T114" fmla="*/ 2147483647 w 600"/>
                <a:gd name="T115" fmla="*/ 0 h 51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600"/>
                <a:gd name="T175" fmla="*/ 0 h 510"/>
                <a:gd name="T176" fmla="*/ 600 w 600"/>
                <a:gd name="T177" fmla="*/ 510 h 51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600" h="510">
                  <a:moveTo>
                    <a:pt x="546" y="0"/>
                  </a:moveTo>
                  <a:lnTo>
                    <a:pt x="288" y="0"/>
                  </a:lnTo>
                  <a:lnTo>
                    <a:pt x="282" y="6"/>
                  </a:lnTo>
                  <a:lnTo>
                    <a:pt x="270" y="30"/>
                  </a:lnTo>
                  <a:lnTo>
                    <a:pt x="270" y="42"/>
                  </a:lnTo>
                  <a:lnTo>
                    <a:pt x="264" y="54"/>
                  </a:lnTo>
                  <a:lnTo>
                    <a:pt x="264" y="66"/>
                  </a:lnTo>
                  <a:lnTo>
                    <a:pt x="234" y="96"/>
                  </a:lnTo>
                  <a:lnTo>
                    <a:pt x="198" y="96"/>
                  </a:lnTo>
                  <a:lnTo>
                    <a:pt x="186" y="108"/>
                  </a:lnTo>
                  <a:lnTo>
                    <a:pt x="186" y="144"/>
                  </a:lnTo>
                  <a:lnTo>
                    <a:pt x="156" y="174"/>
                  </a:lnTo>
                  <a:lnTo>
                    <a:pt x="156" y="186"/>
                  </a:lnTo>
                  <a:lnTo>
                    <a:pt x="168" y="210"/>
                  </a:lnTo>
                  <a:lnTo>
                    <a:pt x="168" y="222"/>
                  </a:lnTo>
                  <a:lnTo>
                    <a:pt x="156" y="246"/>
                  </a:lnTo>
                  <a:lnTo>
                    <a:pt x="144" y="252"/>
                  </a:lnTo>
                  <a:lnTo>
                    <a:pt x="138" y="252"/>
                  </a:lnTo>
                  <a:lnTo>
                    <a:pt x="132" y="258"/>
                  </a:lnTo>
                  <a:lnTo>
                    <a:pt x="126" y="270"/>
                  </a:lnTo>
                  <a:lnTo>
                    <a:pt x="114" y="282"/>
                  </a:lnTo>
                  <a:lnTo>
                    <a:pt x="102" y="288"/>
                  </a:lnTo>
                  <a:lnTo>
                    <a:pt x="96" y="294"/>
                  </a:lnTo>
                  <a:lnTo>
                    <a:pt x="84" y="300"/>
                  </a:lnTo>
                  <a:lnTo>
                    <a:pt x="78" y="306"/>
                  </a:lnTo>
                  <a:lnTo>
                    <a:pt x="78" y="318"/>
                  </a:lnTo>
                  <a:lnTo>
                    <a:pt x="90" y="324"/>
                  </a:lnTo>
                  <a:lnTo>
                    <a:pt x="78" y="330"/>
                  </a:lnTo>
                  <a:lnTo>
                    <a:pt x="60" y="366"/>
                  </a:lnTo>
                  <a:lnTo>
                    <a:pt x="60" y="384"/>
                  </a:lnTo>
                  <a:lnTo>
                    <a:pt x="48" y="384"/>
                  </a:lnTo>
                  <a:lnTo>
                    <a:pt x="48" y="390"/>
                  </a:lnTo>
                  <a:lnTo>
                    <a:pt x="54" y="396"/>
                  </a:lnTo>
                  <a:lnTo>
                    <a:pt x="54" y="408"/>
                  </a:lnTo>
                  <a:lnTo>
                    <a:pt x="48" y="420"/>
                  </a:lnTo>
                  <a:lnTo>
                    <a:pt x="36" y="426"/>
                  </a:lnTo>
                  <a:lnTo>
                    <a:pt x="24" y="426"/>
                  </a:lnTo>
                  <a:lnTo>
                    <a:pt x="18" y="432"/>
                  </a:lnTo>
                  <a:lnTo>
                    <a:pt x="6" y="456"/>
                  </a:lnTo>
                  <a:lnTo>
                    <a:pt x="0" y="462"/>
                  </a:lnTo>
                  <a:lnTo>
                    <a:pt x="0" y="510"/>
                  </a:lnTo>
                  <a:lnTo>
                    <a:pt x="276" y="510"/>
                  </a:lnTo>
                  <a:lnTo>
                    <a:pt x="282" y="408"/>
                  </a:lnTo>
                  <a:lnTo>
                    <a:pt x="276" y="396"/>
                  </a:lnTo>
                  <a:lnTo>
                    <a:pt x="276" y="378"/>
                  </a:lnTo>
                  <a:lnTo>
                    <a:pt x="282" y="366"/>
                  </a:lnTo>
                  <a:lnTo>
                    <a:pt x="306" y="354"/>
                  </a:lnTo>
                  <a:lnTo>
                    <a:pt x="336" y="354"/>
                  </a:lnTo>
                  <a:lnTo>
                    <a:pt x="348" y="348"/>
                  </a:lnTo>
                  <a:lnTo>
                    <a:pt x="354" y="342"/>
                  </a:lnTo>
                  <a:lnTo>
                    <a:pt x="354" y="150"/>
                  </a:lnTo>
                  <a:lnTo>
                    <a:pt x="366" y="144"/>
                  </a:lnTo>
                  <a:lnTo>
                    <a:pt x="366" y="132"/>
                  </a:lnTo>
                  <a:lnTo>
                    <a:pt x="588" y="126"/>
                  </a:lnTo>
                  <a:lnTo>
                    <a:pt x="588" y="90"/>
                  </a:lnTo>
                  <a:lnTo>
                    <a:pt x="594" y="84"/>
                  </a:lnTo>
                  <a:lnTo>
                    <a:pt x="600" y="0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8" name="West Bank" descr="© INSCALE GmbH, 05.05.2010&#10;http://www.presentationload.com/">
              <a:extLst>
                <a:ext uri="{FF2B5EF4-FFF2-40B4-BE49-F238E27FC236}">
                  <a16:creationId xmlns:a16="http://schemas.microsoft.com/office/drawing/2014/main" id="{1E56A531-55DE-4571-911A-CEC501C42431}"/>
                </a:ext>
              </a:extLst>
            </p:cNvPr>
            <p:cNvSpPr>
              <a:spLocks/>
            </p:cNvSpPr>
            <p:nvPr/>
          </p:nvSpPr>
          <p:spPr bwMode="gray">
            <a:xfrm>
              <a:off x="7636401" y="3276335"/>
              <a:ext cx="18750" cy="40909"/>
            </a:xfrm>
            <a:custGeom>
              <a:avLst/>
              <a:gdLst>
                <a:gd name="T0" fmla="*/ 2147483647 w 42"/>
                <a:gd name="T1" fmla="*/ 2147483647 h 96"/>
                <a:gd name="T2" fmla="*/ 2147483647 w 42"/>
                <a:gd name="T3" fmla="*/ 2147483647 h 96"/>
                <a:gd name="T4" fmla="*/ 2147483647 w 42"/>
                <a:gd name="T5" fmla="*/ 2147483647 h 96"/>
                <a:gd name="T6" fmla="*/ 2147483647 w 42"/>
                <a:gd name="T7" fmla="*/ 0 h 96"/>
                <a:gd name="T8" fmla="*/ 2147483647 w 42"/>
                <a:gd name="T9" fmla="*/ 0 h 96"/>
                <a:gd name="T10" fmla="*/ 0 w 42"/>
                <a:gd name="T11" fmla="*/ 2147483647 h 96"/>
                <a:gd name="T12" fmla="*/ 0 w 42"/>
                <a:gd name="T13" fmla="*/ 2147483647 h 96"/>
                <a:gd name="T14" fmla="*/ 2147483647 w 42"/>
                <a:gd name="T15" fmla="*/ 2147483647 h 96"/>
                <a:gd name="T16" fmla="*/ 2147483647 w 42"/>
                <a:gd name="T17" fmla="*/ 2147483647 h 96"/>
                <a:gd name="T18" fmla="*/ 2147483647 w 42"/>
                <a:gd name="T19" fmla="*/ 2147483647 h 96"/>
                <a:gd name="T20" fmla="*/ 2147483647 w 42"/>
                <a:gd name="T21" fmla="*/ 2147483647 h 96"/>
                <a:gd name="T22" fmla="*/ 2147483647 w 42"/>
                <a:gd name="T23" fmla="*/ 2147483647 h 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2"/>
                <a:gd name="T37" fmla="*/ 0 h 96"/>
                <a:gd name="T38" fmla="*/ 42 w 42"/>
                <a:gd name="T39" fmla="*/ 96 h 9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2" h="96">
                  <a:moveTo>
                    <a:pt x="24" y="78"/>
                  </a:moveTo>
                  <a:lnTo>
                    <a:pt x="30" y="84"/>
                  </a:lnTo>
                  <a:lnTo>
                    <a:pt x="42" y="72"/>
                  </a:lnTo>
                  <a:lnTo>
                    <a:pt x="36" y="0"/>
                  </a:lnTo>
                  <a:lnTo>
                    <a:pt x="18" y="0"/>
                  </a:lnTo>
                  <a:lnTo>
                    <a:pt x="0" y="18"/>
                  </a:lnTo>
                  <a:lnTo>
                    <a:pt x="0" y="90"/>
                  </a:lnTo>
                  <a:lnTo>
                    <a:pt x="6" y="96"/>
                  </a:lnTo>
                  <a:lnTo>
                    <a:pt x="12" y="90"/>
                  </a:lnTo>
                  <a:lnTo>
                    <a:pt x="18" y="90"/>
                  </a:lnTo>
                  <a:lnTo>
                    <a:pt x="18" y="84"/>
                  </a:lnTo>
                  <a:lnTo>
                    <a:pt x="24" y="78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9" name="Uzbekistan" descr="© INSCALE GmbH, 05.05.2010&#10;http://www.presentationload.com/">
              <a:extLst>
                <a:ext uri="{FF2B5EF4-FFF2-40B4-BE49-F238E27FC236}">
                  <a16:creationId xmlns:a16="http://schemas.microsoft.com/office/drawing/2014/main" id="{833CE87B-A51A-4CD0-98FB-730FA336CD6E}"/>
                </a:ext>
              </a:extLst>
            </p:cNvPr>
            <p:cNvSpPr>
              <a:spLocks/>
            </p:cNvSpPr>
            <p:nvPr/>
          </p:nvSpPr>
          <p:spPr bwMode="gray">
            <a:xfrm>
              <a:off x="8176733" y="2821231"/>
              <a:ext cx="516468" cy="289767"/>
            </a:xfrm>
            <a:custGeom>
              <a:avLst/>
              <a:gdLst>
                <a:gd name="T0" fmla="*/ 2147483647 w 1182"/>
                <a:gd name="T1" fmla="*/ 2147483647 h 666"/>
                <a:gd name="T2" fmla="*/ 2147483647 w 1182"/>
                <a:gd name="T3" fmla="*/ 2147483647 h 666"/>
                <a:gd name="T4" fmla="*/ 2147483647 w 1182"/>
                <a:gd name="T5" fmla="*/ 2147483647 h 666"/>
                <a:gd name="T6" fmla="*/ 2147483647 w 1182"/>
                <a:gd name="T7" fmla="*/ 2147483647 h 666"/>
                <a:gd name="T8" fmla="*/ 2147483647 w 1182"/>
                <a:gd name="T9" fmla="*/ 2147483647 h 666"/>
                <a:gd name="T10" fmla="*/ 2147483647 w 1182"/>
                <a:gd name="T11" fmla="*/ 2147483647 h 666"/>
                <a:gd name="T12" fmla="*/ 2147483647 w 1182"/>
                <a:gd name="T13" fmla="*/ 2147483647 h 666"/>
                <a:gd name="T14" fmla="*/ 2147483647 w 1182"/>
                <a:gd name="T15" fmla="*/ 2147483647 h 666"/>
                <a:gd name="T16" fmla="*/ 2147483647 w 1182"/>
                <a:gd name="T17" fmla="*/ 2147483647 h 666"/>
                <a:gd name="T18" fmla="*/ 2147483647 w 1182"/>
                <a:gd name="T19" fmla="*/ 2147483647 h 666"/>
                <a:gd name="T20" fmla="*/ 2147483647 w 1182"/>
                <a:gd name="T21" fmla="*/ 2147483647 h 666"/>
                <a:gd name="T22" fmla="*/ 2147483647 w 1182"/>
                <a:gd name="T23" fmla="*/ 2147483647 h 666"/>
                <a:gd name="T24" fmla="*/ 2147483647 w 1182"/>
                <a:gd name="T25" fmla="*/ 2147483647 h 666"/>
                <a:gd name="T26" fmla="*/ 2147483647 w 1182"/>
                <a:gd name="T27" fmla="*/ 2147483647 h 666"/>
                <a:gd name="T28" fmla="*/ 2147483647 w 1182"/>
                <a:gd name="T29" fmla="*/ 2147483647 h 666"/>
                <a:gd name="T30" fmla="*/ 2147483647 w 1182"/>
                <a:gd name="T31" fmla="*/ 2147483647 h 666"/>
                <a:gd name="T32" fmla="*/ 2147483647 w 1182"/>
                <a:gd name="T33" fmla="*/ 2147483647 h 666"/>
                <a:gd name="T34" fmla="*/ 2147483647 w 1182"/>
                <a:gd name="T35" fmla="*/ 2147483647 h 666"/>
                <a:gd name="T36" fmla="*/ 2147483647 w 1182"/>
                <a:gd name="T37" fmla="*/ 2147483647 h 666"/>
                <a:gd name="T38" fmla="*/ 2147483647 w 1182"/>
                <a:gd name="T39" fmla="*/ 2147483647 h 666"/>
                <a:gd name="T40" fmla="*/ 2147483647 w 1182"/>
                <a:gd name="T41" fmla="*/ 2147483647 h 666"/>
                <a:gd name="T42" fmla="*/ 2147483647 w 1182"/>
                <a:gd name="T43" fmla="*/ 2147483647 h 666"/>
                <a:gd name="T44" fmla="*/ 2147483647 w 1182"/>
                <a:gd name="T45" fmla="*/ 2147483647 h 666"/>
                <a:gd name="T46" fmla="*/ 2147483647 w 1182"/>
                <a:gd name="T47" fmla="*/ 2147483647 h 666"/>
                <a:gd name="T48" fmla="*/ 2147483647 w 1182"/>
                <a:gd name="T49" fmla="*/ 2147483647 h 666"/>
                <a:gd name="T50" fmla="*/ 2147483647 w 1182"/>
                <a:gd name="T51" fmla="*/ 2147483647 h 666"/>
                <a:gd name="T52" fmla="*/ 2147483647 w 1182"/>
                <a:gd name="T53" fmla="*/ 2147483647 h 666"/>
                <a:gd name="T54" fmla="*/ 2147483647 w 1182"/>
                <a:gd name="T55" fmla="*/ 2147483647 h 666"/>
                <a:gd name="T56" fmla="*/ 2147483647 w 1182"/>
                <a:gd name="T57" fmla="*/ 2147483647 h 666"/>
                <a:gd name="T58" fmla="*/ 2147483647 w 1182"/>
                <a:gd name="T59" fmla="*/ 2147483647 h 666"/>
                <a:gd name="T60" fmla="*/ 2147483647 w 1182"/>
                <a:gd name="T61" fmla="*/ 2147483647 h 666"/>
                <a:gd name="T62" fmla="*/ 2147483647 w 1182"/>
                <a:gd name="T63" fmla="*/ 2147483647 h 666"/>
                <a:gd name="T64" fmla="*/ 2147483647 w 1182"/>
                <a:gd name="T65" fmla="*/ 2147483647 h 666"/>
                <a:gd name="T66" fmla="*/ 2147483647 w 1182"/>
                <a:gd name="T67" fmla="*/ 2147483647 h 666"/>
                <a:gd name="T68" fmla="*/ 2147483647 w 1182"/>
                <a:gd name="T69" fmla="*/ 2147483647 h 666"/>
                <a:gd name="T70" fmla="*/ 2147483647 w 1182"/>
                <a:gd name="T71" fmla="*/ 2147483647 h 666"/>
                <a:gd name="T72" fmla="*/ 2147483647 w 1182"/>
                <a:gd name="T73" fmla="*/ 2147483647 h 666"/>
                <a:gd name="T74" fmla="*/ 2147483647 w 1182"/>
                <a:gd name="T75" fmla="*/ 2147483647 h 666"/>
                <a:gd name="T76" fmla="*/ 2147483647 w 1182"/>
                <a:gd name="T77" fmla="*/ 2147483647 h 666"/>
                <a:gd name="T78" fmla="*/ 2147483647 w 1182"/>
                <a:gd name="T79" fmla="*/ 2147483647 h 666"/>
                <a:gd name="T80" fmla="*/ 2147483647 w 1182"/>
                <a:gd name="T81" fmla="*/ 2147483647 h 666"/>
                <a:gd name="T82" fmla="*/ 2147483647 w 1182"/>
                <a:gd name="T83" fmla="*/ 2147483647 h 666"/>
                <a:gd name="T84" fmla="*/ 2147483647 w 1182"/>
                <a:gd name="T85" fmla="*/ 2147483647 h 666"/>
                <a:gd name="T86" fmla="*/ 2147483647 w 1182"/>
                <a:gd name="T87" fmla="*/ 2147483647 h 666"/>
                <a:gd name="T88" fmla="*/ 2147483647 w 1182"/>
                <a:gd name="T89" fmla="*/ 2147483647 h 666"/>
                <a:gd name="T90" fmla="*/ 2147483647 w 1182"/>
                <a:gd name="T91" fmla="*/ 2147483647 h 666"/>
                <a:gd name="T92" fmla="*/ 2147483647 w 1182"/>
                <a:gd name="T93" fmla="*/ 2147483647 h 666"/>
                <a:gd name="T94" fmla="*/ 2147483647 w 1182"/>
                <a:gd name="T95" fmla="*/ 2147483647 h 666"/>
                <a:gd name="T96" fmla="*/ 2147483647 w 1182"/>
                <a:gd name="T97" fmla="*/ 2147483647 h 666"/>
                <a:gd name="T98" fmla="*/ 2147483647 w 1182"/>
                <a:gd name="T99" fmla="*/ 2147483647 h 666"/>
                <a:gd name="T100" fmla="*/ 2147483647 w 1182"/>
                <a:gd name="T101" fmla="*/ 2147483647 h 666"/>
                <a:gd name="T102" fmla="*/ 2147483647 w 1182"/>
                <a:gd name="T103" fmla="*/ 2147483647 h 666"/>
                <a:gd name="T104" fmla="*/ 2147483647 w 1182"/>
                <a:gd name="T105" fmla="*/ 2147483647 h 666"/>
                <a:gd name="T106" fmla="*/ 2147483647 w 1182"/>
                <a:gd name="T107" fmla="*/ 2147483647 h 666"/>
                <a:gd name="T108" fmla="*/ 2147483647 w 1182"/>
                <a:gd name="T109" fmla="*/ 2147483647 h 666"/>
                <a:gd name="T110" fmla="*/ 2147483647 w 1182"/>
                <a:gd name="T111" fmla="*/ 2147483647 h 666"/>
                <a:gd name="T112" fmla="*/ 2147483647 w 1182"/>
                <a:gd name="T113" fmla="*/ 2147483647 h 666"/>
                <a:gd name="T114" fmla="*/ 2147483647 w 1182"/>
                <a:gd name="T115" fmla="*/ 2147483647 h 66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182"/>
                <a:gd name="T175" fmla="*/ 0 h 666"/>
                <a:gd name="T176" fmla="*/ 1182 w 1182"/>
                <a:gd name="T177" fmla="*/ 666 h 66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182" h="666">
                  <a:moveTo>
                    <a:pt x="1152" y="372"/>
                  </a:moveTo>
                  <a:lnTo>
                    <a:pt x="1146" y="360"/>
                  </a:lnTo>
                  <a:lnTo>
                    <a:pt x="1122" y="360"/>
                  </a:lnTo>
                  <a:lnTo>
                    <a:pt x="1116" y="342"/>
                  </a:lnTo>
                  <a:lnTo>
                    <a:pt x="1098" y="342"/>
                  </a:lnTo>
                  <a:lnTo>
                    <a:pt x="1080" y="318"/>
                  </a:lnTo>
                  <a:lnTo>
                    <a:pt x="1080" y="330"/>
                  </a:lnTo>
                  <a:lnTo>
                    <a:pt x="1068" y="330"/>
                  </a:lnTo>
                  <a:lnTo>
                    <a:pt x="1068" y="342"/>
                  </a:lnTo>
                  <a:lnTo>
                    <a:pt x="1032" y="342"/>
                  </a:lnTo>
                  <a:lnTo>
                    <a:pt x="1020" y="330"/>
                  </a:lnTo>
                  <a:lnTo>
                    <a:pt x="990" y="318"/>
                  </a:lnTo>
                  <a:lnTo>
                    <a:pt x="1038" y="270"/>
                  </a:lnTo>
                  <a:lnTo>
                    <a:pt x="1038" y="264"/>
                  </a:lnTo>
                  <a:lnTo>
                    <a:pt x="1032" y="264"/>
                  </a:lnTo>
                  <a:lnTo>
                    <a:pt x="1032" y="258"/>
                  </a:lnTo>
                  <a:lnTo>
                    <a:pt x="1002" y="276"/>
                  </a:lnTo>
                  <a:lnTo>
                    <a:pt x="978" y="276"/>
                  </a:lnTo>
                  <a:lnTo>
                    <a:pt x="966" y="300"/>
                  </a:lnTo>
                  <a:lnTo>
                    <a:pt x="960" y="300"/>
                  </a:lnTo>
                  <a:lnTo>
                    <a:pt x="954" y="306"/>
                  </a:lnTo>
                  <a:lnTo>
                    <a:pt x="942" y="306"/>
                  </a:lnTo>
                  <a:lnTo>
                    <a:pt x="930" y="312"/>
                  </a:lnTo>
                  <a:lnTo>
                    <a:pt x="918" y="324"/>
                  </a:lnTo>
                  <a:lnTo>
                    <a:pt x="918" y="342"/>
                  </a:lnTo>
                  <a:lnTo>
                    <a:pt x="912" y="342"/>
                  </a:lnTo>
                  <a:lnTo>
                    <a:pt x="906" y="348"/>
                  </a:lnTo>
                  <a:lnTo>
                    <a:pt x="894" y="354"/>
                  </a:lnTo>
                  <a:lnTo>
                    <a:pt x="882" y="366"/>
                  </a:lnTo>
                  <a:lnTo>
                    <a:pt x="882" y="378"/>
                  </a:lnTo>
                  <a:lnTo>
                    <a:pt x="888" y="384"/>
                  </a:lnTo>
                  <a:lnTo>
                    <a:pt x="888" y="396"/>
                  </a:lnTo>
                  <a:lnTo>
                    <a:pt x="882" y="390"/>
                  </a:lnTo>
                  <a:lnTo>
                    <a:pt x="870" y="390"/>
                  </a:lnTo>
                  <a:lnTo>
                    <a:pt x="858" y="384"/>
                  </a:lnTo>
                  <a:lnTo>
                    <a:pt x="852" y="384"/>
                  </a:lnTo>
                  <a:lnTo>
                    <a:pt x="852" y="372"/>
                  </a:lnTo>
                  <a:lnTo>
                    <a:pt x="858" y="366"/>
                  </a:lnTo>
                  <a:lnTo>
                    <a:pt x="858" y="348"/>
                  </a:lnTo>
                  <a:lnTo>
                    <a:pt x="840" y="342"/>
                  </a:lnTo>
                  <a:lnTo>
                    <a:pt x="762" y="342"/>
                  </a:lnTo>
                  <a:lnTo>
                    <a:pt x="732" y="282"/>
                  </a:lnTo>
                  <a:lnTo>
                    <a:pt x="726" y="276"/>
                  </a:lnTo>
                  <a:lnTo>
                    <a:pt x="714" y="276"/>
                  </a:lnTo>
                  <a:lnTo>
                    <a:pt x="708" y="282"/>
                  </a:lnTo>
                  <a:lnTo>
                    <a:pt x="702" y="282"/>
                  </a:lnTo>
                  <a:lnTo>
                    <a:pt x="696" y="276"/>
                  </a:lnTo>
                  <a:lnTo>
                    <a:pt x="696" y="234"/>
                  </a:lnTo>
                  <a:lnTo>
                    <a:pt x="690" y="216"/>
                  </a:lnTo>
                  <a:lnTo>
                    <a:pt x="690" y="204"/>
                  </a:lnTo>
                  <a:lnTo>
                    <a:pt x="660" y="204"/>
                  </a:lnTo>
                  <a:lnTo>
                    <a:pt x="654" y="192"/>
                  </a:lnTo>
                  <a:lnTo>
                    <a:pt x="642" y="186"/>
                  </a:lnTo>
                  <a:lnTo>
                    <a:pt x="636" y="168"/>
                  </a:lnTo>
                  <a:lnTo>
                    <a:pt x="618" y="150"/>
                  </a:lnTo>
                  <a:lnTo>
                    <a:pt x="612" y="138"/>
                  </a:lnTo>
                  <a:lnTo>
                    <a:pt x="600" y="138"/>
                  </a:lnTo>
                  <a:lnTo>
                    <a:pt x="576" y="150"/>
                  </a:lnTo>
                  <a:lnTo>
                    <a:pt x="570" y="156"/>
                  </a:lnTo>
                  <a:lnTo>
                    <a:pt x="552" y="156"/>
                  </a:lnTo>
                  <a:lnTo>
                    <a:pt x="534" y="150"/>
                  </a:lnTo>
                  <a:lnTo>
                    <a:pt x="474" y="150"/>
                  </a:lnTo>
                  <a:lnTo>
                    <a:pt x="456" y="156"/>
                  </a:lnTo>
                  <a:lnTo>
                    <a:pt x="420" y="156"/>
                  </a:lnTo>
                  <a:lnTo>
                    <a:pt x="414" y="162"/>
                  </a:lnTo>
                  <a:lnTo>
                    <a:pt x="408" y="162"/>
                  </a:lnTo>
                  <a:lnTo>
                    <a:pt x="330" y="90"/>
                  </a:lnTo>
                  <a:lnTo>
                    <a:pt x="264" y="54"/>
                  </a:lnTo>
                  <a:lnTo>
                    <a:pt x="270" y="66"/>
                  </a:lnTo>
                  <a:lnTo>
                    <a:pt x="270" y="90"/>
                  </a:lnTo>
                  <a:lnTo>
                    <a:pt x="264" y="102"/>
                  </a:lnTo>
                  <a:lnTo>
                    <a:pt x="258" y="108"/>
                  </a:lnTo>
                  <a:lnTo>
                    <a:pt x="240" y="108"/>
                  </a:lnTo>
                  <a:lnTo>
                    <a:pt x="228" y="102"/>
                  </a:lnTo>
                  <a:lnTo>
                    <a:pt x="222" y="96"/>
                  </a:lnTo>
                  <a:lnTo>
                    <a:pt x="222" y="78"/>
                  </a:lnTo>
                  <a:lnTo>
                    <a:pt x="210" y="54"/>
                  </a:lnTo>
                  <a:lnTo>
                    <a:pt x="216" y="36"/>
                  </a:lnTo>
                  <a:lnTo>
                    <a:pt x="162" y="12"/>
                  </a:lnTo>
                  <a:lnTo>
                    <a:pt x="156" y="30"/>
                  </a:lnTo>
                  <a:lnTo>
                    <a:pt x="168" y="36"/>
                  </a:lnTo>
                  <a:lnTo>
                    <a:pt x="174" y="48"/>
                  </a:lnTo>
                  <a:lnTo>
                    <a:pt x="174" y="72"/>
                  </a:lnTo>
                  <a:lnTo>
                    <a:pt x="168" y="78"/>
                  </a:lnTo>
                  <a:lnTo>
                    <a:pt x="156" y="84"/>
                  </a:lnTo>
                  <a:lnTo>
                    <a:pt x="150" y="84"/>
                  </a:lnTo>
                  <a:lnTo>
                    <a:pt x="144" y="78"/>
                  </a:lnTo>
                  <a:lnTo>
                    <a:pt x="144" y="60"/>
                  </a:lnTo>
                  <a:lnTo>
                    <a:pt x="132" y="48"/>
                  </a:lnTo>
                  <a:lnTo>
                    <a:pt x="132" y="42"/>
                  </a:lnTo>
                  <a:lnTo>
                    <a:pt x="144" y="30"/>
                  </a:lnTo>
                  <a:lnTo>
                    <a:pt x="150" y="6"/>
                  </a:lnTo>
                  <a:lnTo>
                    <a:pt x="144" y="0"/>
                  </a:lnTo>
                  <a:lnTo>
                    <a:pt x="0" y="42"/>
                  </a:lnTo>
                  <a:lnTo>
                    <a:pt x="48" y="324"/>
                  </a:lnTo>
                  <a:lnTo>
                    <a:pt x="60" y="324"/>
                  </a:lnTo>
                  <a:lnTo>
                    <a:pt x="72" y="336"/>
                  </a:lnTo>
                  <a:lnTo>
                    <a:pt x="138" y="336"/>
                  </a:lnTo>
                  <a:lnTo>
                    <a:pt x="132" y="324"/>
                  </a:lnTo>
                  <a:lnTo>
                    <a:pt x="120" y="318"/>
                  </a:lnTo>
                  <a:lnTo>
                    <a:pt x="114" y="300"/>
                  </a:lnTo>
                  <a:lnTo>
                    <a:pt x="114" y="288"/>
                  </a:lnTo>
                  <a:lnTo>
                    <a:pt x="132" y="270"/>
                  </a:lnTo>
                  <a:lnTo>
                    <a:pt x="144" y="264"/>
                  </a:lnTo>
                  <a:lnTo>
                    <a:pt x="156" y="264"/>
                  </a:lnTo>
                  <a:lnTo>
                    <a:pt x="162" y="258"/>
                  </a:lnTo>
                  <a:lnTo>
                    <a:pt x="168" y="258"/>
                  </a:lnTo>
                  <a:lnTo>
                    <a:pt x="168" y="246"/>
                  </a:lnTo>
                  <a:lnTo>
                    <a:pt x="174" y="240"/>
                  </a:lnTo>
                  <a:lnTo>
                    <a:pt x="180" y="240"/>
                  </a:lnTo>
                  <a:lnTo>
                    <a:pt x="186" y="246"/>
                  </a:lnTo>
                  <a:lnTo>
                    <a:pt x="198" y="246"/>
                  </a:lnTo>
                  <a:lnTo>
                    <a:pt x="204" y="252"/>
                  </a:lnTo>
                  <a:lnTo>
                    <a:pt x="174" y="222"/>
                  </a:lnTo>
                  <a:lnTo>
                    <a:pt x="204" y="228"/>
                  </a:lnTo>
                  <a:lnTo>
                    <a:pt x="210" y="216"/>
                  </a:lnTo>
                  <a:lnTo>
                    <a:pt x="228" y="240"/>
                  </a:lnTo>
                  <a:lnTo>
                    <a:pt x="252" y="240"/>
                  </a:lnTo>
                  <a:lnTo>
                    <a:pt x="252" y="252"/>
                  </a:lnTo>
                  <a:lnTo>
                    <a:pt x="264" y="258"/>
                  </a:lnTo>
                  <a:lnTo>
                    <a:pt x="300" y="258"/>
                  </a:lnTo>
                  <a:lnTo>
                    <a:pt x="306" y="264"/>
                  </a:lnTo>
                  <a:lnTo>
                    <a:pt x="312" y="276"/>
                  </a:lnTo>
                  <a:lnTo>
                    <a:pt x="312" y="288"/>
                  </a:lnTo>
                  <a:lnTo>
                    <a:pt x="324" y="294"/>
                  </a:lnTo>
                  <a:lnTo>
                    <a:pt x="312" y="306"/>
                  </a:lnTo>
                  <a:lnTo>
                    <a:pt x="312" y="318"/>
                  </a:lnTo>
                  <a:lnTo>
                    <a:pt x="330" y="336"/>
                  </a:lnTo>
                  <a:lnTo>
                    <a:pt x="360" y="336"/>
                  </a:lnTo>
                  <a:lnTo>
                    <a:pt x="414" y="342"/>
                  </a:lnTo>
                  <a:lnTo>
                    <a:pt x="414" y="336"/>
                  </a:lnTo>
                  <a:lnTo>
                    <a:pt x="450" y="354"/>
                  </a:lnTo>
                  <a:lnTo>
                    <a:pt x="468" y="384"/>
                  </a:lnTo>
                  <a:lnTo>
                    <a:pt x="486" y="402"/>
                  </a:lnTo>
                  <a:lnTo>
                    <a:pt x="486" y="408"/>
                  </a:lnTo>
                  <a:lnTo>
                    <a:pt x="492" y="414"/>
                  </a:lnTo>
                  <a:lnTo>
                    <a:pt x="510" y="450"/>
                  </a:lnTo>
                  <a:lnTo>
                    <a:pt x="522" y="462"/>
                  </a:lnTo>
                  <a:lnTo>
                    <a:pt x="534" y="468"/>
                  </a:lnTo>
                  <a:lnTo>
                    <a:pt x="552" y="468"/>
                  </a:lnTo>
                  <a:lnTo>
                    <a:pt x="564" y="474"/>
                  </a:lnTo>
                  <a:lnTo>
                    <a:pt x="570" y="474"/>
                  </a:lnTo>
                  <a:lnTo>
                    <a:pt x="582" y="486"/>
                  </a:lnTo>
                  <a:lnTo>
                    <a:pt x="588" y="498"/>
                  </a:lnTo>
                  <a:lnTo>
                    <a:pt x="594" y="504"/>
                  </a:lnTo>
                  <a:lnTo>
                    <a:pt x="624" y="522"/>
                  </a:lnTo>
                  <a:lnTo>
                    <a:pt x="648" y="522"/>
                  </a:lnTo>
                  <a:lnTo>
                    <a:pt x="666" y="534"/>
                  </a:lnTo>
                  <a:lnTo>
                    <a:pt x="690" y="546"/>
                  </a:lnTo>
                  <a:lnTo>
                    <a:pt x="696" y="552"/>
                  </a:lnTo>
                  <a:lnTo>
                    <a:pt x="708" y="558"/>
                  </a:lnTo>
                  <a:lnTo>
                    <a:pt x="720" y="570"/>
                  </a:lnTo>
                  <a:lnTo>
                    <a:pt x="732" y="570"/>
                  </a:lnTo>
                  <a:lnTo>
                    <a:pt x="744" y="582"/>
                  </a:lnTo>
                  <a:lnTo>
                    <a:pt x="750" y="582"/>
                  </a:lnTo>
                  <a:lnTo>
                    <a:pt x="774" y="576"/>
                  </a:lnTo>
                  <a:lnTo>
                    <a:pt x="822" y="606"/>
                  </a:lnTo>
                  <a:lnTo>
                    <a:pt x="816" y="612"/>
                  </a:lnTo>
                  <a:lnTo>
                    <a:pt x="816" y="630"/>
                  </a:lnTo>
                  <a:lnTo>
                    <a:pt x="828" y="642"/>
                  </a:lnTo>
                  <a:lnTo>
                    <a:pt x="828" y="654"/>
                  </a:lnTo>
                  <a:lnTo>
                    <a:pt x="840" y="654"/>
                  </a:lnTo>
                  <a:lnTo>
                    <a:pt x="852" y="642"/>
                  </a:lnTo>
                  <a:lnTo>
                    <a:pt x="870" y="666"/>
                  </a:lnTo>
                  <a:lnTo>
                    <a:pt x="882" y="660"/>
                  </a:lnTo>
                  <a:lnTo>
                    <a:pt x="894" y="660"/>
                  </a:lnTo>
                  <a:lnTo>
                    <a:pt x="900" y="666"/>
                  </a:lnTo>
                  <a:lnTo>
                    <a:pt x="906" y="666"/>
                  </a:lnTo>
                  <a:lnTo>
                    <a:pt x="900" y="666"/>
                  </a:lnTo>
                  <a:lnTo>
                    <a:pt x="900" y="642"/>
                  </a:lnTo>
                  <a:lnTo>
                    <a:pt x="906" y="636"/>
                  </a:lnTo>
                  <a:lnTo>
                    <a:pt x="912" y="624"/>
                  </a:lnTo>
                  <a:lnTo>
                    <a:pt x="924" y="618"/>
                  </a:lnTo>
                  <a:lnTo>
                    <a:pt x="930" y="606"/>
                  </a:lnTo>
                  <a:lnTo>
                    <a:pt x="930" y="588"/>
                  </a:lnTo>
                  <a:lnTo>
                    <a:pt x="918" y="576"/>
                  </a:lnTo>
                  <a:lnTo>
                    <a:pt x="906" y="570"/>
                  </a:lnTo>
                  <a:lnTo>
                    <a:pt x="900" y="564"/>
                  </a:lnTo>
                  <a:lnTo>
                    <a:pt x="900" y="546"/>
                  </a:lnTo>
                  <a:lnTo>
                    <a:pt x="906" y="540"/>
                  </a:lnTo>
                  <a:lnTo>
                    <a:pt x="906" y="534"/>
                  </a:lnTo>
                  <a:lnTo>
                    <a:pt x="894" y="522"/>
                  </a:lnTo>
                  <a:lnTo>
                    <a:pt x="882" y="522"/>
                  </a:lnTo>
                  <a:lnTo>
                    <a:pt x="876" y="516"/>
                  </a:lnTo>
                  <a:lnTo>
                    <a:pt x="870" y="516"/>
                  </a:lnTo>
                  <a:lnTo>
                    <a:pt x="858" y="504"/>
                  </a:lnTo>
                  <a:lnTo>
                    <a:pt x="840" y="504"/>
                  </a:lnTo>
                  <a:lnTo>
                    <a:pt x="840" y="486"/>
                  </a:lnTo>
                  <a:lnTo>
                    <a:pt x="846" y="480"/>
                  </a:lnTo>
                  <a:lnTo>
                    <a:pt x="894" y="480"/>
                  </a:lnTo>
                  <a:lnTo>
                    <a:pt x="918" y="468"/>
                  </a:lnTo>
                  <a:lnTo>
                    <a:pt x="918" y="456"/>
                  </a:lnTo>
                  <a:lnTo>
                    <a:pt x="912" y="456"/>
                  </a:lnTo>
                  <a:lnTo>
                    <a:pt x="930" y="444"/>
                  </a:lnTo>
                  <a:lnTo>
                    <a:pt x="906" y="420"/>
                  </a:lnTo>
                  <a:lnTo>
                    <a:pt x="948" y="420"/>
                  </a:lnTo>
                  <a:lnTo>
                    <a:pt x="948" y="414"/>
                  </a:lnTo>
                  <a:lnTo>
                    <a:pt x="936" y="402"/>
                  </a:lnTo>
                  <a:lnTo>
                    <a:pt x="936" y="390"/>
                  </a:lnTo>
                  <a:lnTo>
                    <a:pt x="942" y="384"/>
                  </a:lnTo>
                  <a:lnTo>
                    <a:pt x="942" y="372"/>
                  </a:lnTo>
                  <a:lnTo>
                    <a:pt x="954" y="372"/>
                  </a:lnTo>
                  <a:lnTo>
                    <a:pt x="972" y="390"/>
                  </a:lnTo>
                  <a:lnTo>
                    <a:pt x="978" y="390"/>
                  </a:lnTo>
                  <a:lnTo>
                    <a:pt x="984" y="378"/>
                  </a:lnTo>
                  <a:lnTo>
                    <a:pt x="996" y="372"/>
                  </a:lnTo>
                  <a:lnTo>
                    <a:pt x="1002" y="360"/>
                  </a:lnTo>
                  <a:lnTo>
                    <a:pt x="1020" y="360"/>
                  </a:lnTo>
                  <a:lnTo>
                    <a:pt x="1032" y="366"/>
                  </a:lnTo>
                  <a:lnTo>
                    <a:pt x="1038" y="372"/>
                  </a:lnTo>
                  <a:lnTo>
                    <a:pt x="1014" y="408"/>
                  </a:lnTo>
                  <a:lnTo>
                    <a:pt x="1026" y="408"/>
                  </a:lnTo>
                  <a:lnTo>
                    <a:pt x="1032" y="414"/>
                  </a:lnTo>
                  <a:lnTo>
                    <a:pt x="1044" y="414"/>
                  </a:lnTo>
                  <a:lnTo>
                    <a:pt x="1050" y="420"/>
                  </a:lnTo>
                  <a:lnTo>
                    <a:pt x="1056" y="420"/>
                  </a:lnTo>
                  <a:lnTo>
                    <a:pt x="1068" y="414"/>
                  </a:lnTo>
                  <a:lnTo>
                    <a:pt x="1086" y="414"/>
                  </a:lnTo>
                  <a:lnTo>
                    <a:pt x="1092" y="420"/>
                  </a:lnTo>
                  <a:lnTo>
                    <a:pt x="1098" y="420"/>
                  </a:lnTo>
                  <a:lnTo>
                    <a:pt x="1104" y="426"/>
                  </a:lnTo>
                  <a:lnTo>
                    <a:pt x="1110" y="426"/>
                  </a:lnTo>
                  <a:lnTo>
                    <a:pt x="1128" y="408"/>
                  </a:lnTo>
                  <a:lnTo>
                    <a:pt x="1146" y="402"/>
                  </a:lnTo>
                  <a:lnTo>
                    <a:pt x="1146" y="396"/>
                  </a:lnTo>
                  <a:lnTo>
                    <a:pt x="1158" y="396"/>
                  </a:lnTo>
                  <a:lnTo>
                    <a:pt x="1170" y="390"/>
                  </a:lnTo>
                  <a:lnTo>
                    <a:pt x="1182" y="378"/>
                  </a:lnTo>
                  <a:lnTo>
                    <a:pt x="1182" y="366"/>
                  </a:lnTo>
                  <a:lnTo>
                    <a:pt x="1170" y="366"/>
                  </a:lnTo>
                  <a:lnTo>
                    <a:pt x="1158" y="372"/>
                  </a:lnTo>
                  <a:lnTo>
                    <a:pt x="1152" y="372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20" name="Vietnam" descr="© INSCALE GmbH, 05.05.2010&#10;http://www.presentationload.com/">
              <a:extLst>
                <a:ext uri="{FF2B5EF4-FFF2-40B4-BE49-F238E27FC236}">
                  <a16:creationId xmlns:a16="http://schemas.microsoft.com/office/drawing/2014/main" id="{96D0A8B7-017B-445C-997E-F069C70233CF}"/>
                </a:ext>
              </a:extLst>
            </p:cNvPr>
            <p:cNvSpPr>
              <a:spLocks/>
            </p:cNvSpPr>
            <p:nvPr/>
          </p:nvSpPr>
          <p:spPr bwMode="gray">
            <a:xfrm>
              <a:off x="9697156" y="3595079"/>
              <a:ext cx="264200" cy="519876"/>
            </a:xfrm>
            <a:custGeom>
              <a:avLst/>
              <a:gdLst>
                <a:gd name="T0" fmla="*/ 2147483647 w 606"/>
                <a:gd name="T1" fmla="*/ 2147483647 h 1194"/>
                <a:gd name="T2" fmla="*/ 2147483647 w 606"/>
                <a:gd name="T3" fmla="*/ 2147483647 h 1194"/>
                <a:gd name="T4" fmla="*/ 2147483647 w 606"/>
                <a:gd name="T5" fmla="*/ 2147483647 h 1194"/>
                <a:gd name="T6" fmla="*/ 2147483647 w 606"/>
                <a:gd name="T7" fmla="*/ 2147483647 h 1194"/>
                <a:gd name="T8" fmla="*/ 2147483647 w 606"/>
                <a:gd name="T9" fmla="*/ 2147483647 h 1194"/>
                <a:gd name="T10" fmla="*/ 2147483647 w 606"/>
                <a:gd name="T11" fmla="*/ 2147483647 h 1194"/>
                <a:gd name="T12" fmla="*/ 2147483647 w 606"/>
                <a:gd name="T13" fmla="*/ 2147483647 h 1194"/>
                <a:gd name="T14" fmla="*/ 2147483647 w 606"/>
                <a:gd name="T15" fmla="*/ 2147483647 h 1194"/>
                <a:gd name="T16" fmla="*/ 2147483647 w 606"/>
                <a:gd name="T17" fmla="*/ 2147483647 h 1194"/>
                <a:gd name="T18" fmla="*/ 2147483647 w 606"/>
                <a:gd name="T19" fmla="*/ 2147483647 h 1194"/>
                <a:gd name="T20" fmla="*/ 2147483647 w 606"/>
                <a:gd name="T21" fmla="*/ 2147483647 h 1194"/>
                <a:gd name="T22" fmla="*/ 2147483647 w 606"/>
                <a:gd name="T23" fmla="*/ 2147483647 h 1194"/>
                <a:gd name="T24" fmla="*/ 2147483647 w 606"/>
                <a:gd name="T25" fmla="*/ 2147483647 h 1194"/>
                <a:gd name="T26" fmla="*/ 2147483647 w 606"/>
                <a:gd name="T27" fmla="*/ 2147483647 h 1194"/>
                <a:gd name="T28" fmla="*/ 2147483647 w 606"/>
                <a:gd name="T29" fmla="*/ 2147483647 h 1194"/>
                <a:gd name="T30" fmla="*/ 2147483647 w 606"/>
                <a:gd name="T31" fmla="*/ 2147483647 h 1194"/>
                <a:gd name="T32" fmla="*/ 2147483647 w 606"/>
                <a:gd name="T33" fmla="*/ 2147483647 h 1194"/>
                <a:gd name="T34" fmla="*/ 2147483647 w 606"/>
                <a:gd name="T35" fmla="*/ 2147483647 h 1194"/>
                <a:gd name="T36" fmla="*/ 2147483647 w 606"/>
                <a:gd name="T37" fmla="*/ 2147483647 h 1194"/>
                <a:gd name="T38" fmla="*/ 2147483647 w 606"/>
                <a:gd name="T39" fmla="*/ 2147483647 h 1194"/>
                <a:gd name="T40" fmla="*/ 2147483647 w 606"/>
                <a:gd name="T41" fmla="*/ 2147483647 h 1194"/>
                <a:gd name="T42" fmla="*/ 2147483647 w 606"/>
                <a:gd name="T43" fmla="*/ 2147483647 h 1194"/>
                <a:gd name="T44" fmla="*/ 2147483647 w 606"/>
                <a:gd name="T45" fmla="*/ 2147483647 h 1194"/>
                <a:gd name="T46" fmla="*/ 2147483647 w 606"/>
                <a:gd name="T47" fmla="*/ 2147483647 h 1194"/>
                <a:gd name="T48" fmla="*/ 2147483647 w 606"/>
                <a:gd name="T49" fmla="*/ 2147483647 h 1194"/>
                <a:gd name="T50" fmla="*/ 2147483647 w 606"/>
                <a:gd name="T51" fmla="*/ 2147483647 h 1194"/>
                <a:gd name="T52" fmla="*/ 2147483647 w 606"/>
                <a:gd name="T53" fmla="*/ 2147483647 h 1194"/>
                <a:gd name="T54" fmla="*/ 2147483647 w 606"/>
                <a:gd name="T55" fmla="*/ 2147483647 h 1194"/>
                <a:gd name="T56" fmla="*/ 2147483647 w 606"/>
                <a:gd name="T57" fmla="*/ 2147483647 h 1194"/>
                <a:gd name="T58" fmla="*/ 2147483647 w 606"/>
                <a:gd name="T59" fmla="*/ 2147483647 h 1194"/>
                <a:gd name="T60" fmla="*/ 2147483647 w 606"/>
                <a:gd name="T61" fmla="*/ 2147483647 h 1194"/>
                <a:gd name="T62" fmla="*/ 2147483647 w 606"/>
                <a:gd name="T63" fmla="*/ 2147483647 h 1194"/>
                <a:gd name="T64" fmla="*/ 2147483647 w 606"/>
                <a:gd name="T65" fmla="*/ 2147483647 h 1194"/>
                <a:gd name="T66" fmla="*/ 2147483647 w 606"/>
                <a:gd name="T67" fmla="*/ 2147483647 h 1194"/>
                <a:gd name="T68" fmla="*/ 2147483647 w 606"/>
                <a:gd name="T69" fmla="*/ 2147483647 h 1194"/>
                <a:gd name="T70" fmla="*/ 2147483647 w 606"/>
                <a:gd name="T71" fmla="*/ 2147483647 h 1194"/>
                <a:gd name="T72" fmla="*/ 2147483647 w 606"/>
                <a:gd name="T73" fmla="*/ 2147483647 h 1194"/>
                <a:gd name="T74" fmla="*/ 2147483647 w 606"/>
                <a:gd name="T75" fmla="*/ 2147483647 h 1194"/>
                <a:gd name="T76" fmla="*/ 2147483647 w 606"/>
                <a:gd name="T77" fmla="*/ 2147483647 h 1194"/>
                <a:gd name="T78" fmla="*/ 2147483647 w 606"/>
                <a:gd name="T79" fmla="*/ 2147483647 h 1194"/>
                <a:gd name="T80" fmla="*/ 2147483647 w 606"/>
                <a:gd name="T81" fmla="*/ 2147483647 h 1194"/>
                <a:gd name="T82" fmla="*/ 2147483647 w 606"/>
                <a:gd name="T83" fmla="*/ 2147483647 h 1194"/>
                <a:gd name="T84" fmla="*/ 2147483647 w 606"/>
                <a:gd name="T85" fmla="*/ 2147483647 h 1194"/>
                <a:gd name="T86" fmla="*/ 2147483647 w 606"/>
                <a:gd name="T87" fmla="*/ 2147483647 h 1194"/>
                <a:gd name="T88" fmla="*/ 2147483647 w 606"/>
                <a:gd name="T89" fmla="*/ 2147483647 h 1194"/>
                <a:gd name="T90" fmla="*/ 2147483647 w 606"/>
                <a:gd name="T91" fmla="*/ 2147483647 h 1194"/>
                <a:gd name="T92" fmla="*/ 2147483647 w 606"/>
                <a:gd name="T93" fmla="*/ 2147483647 h 1194"/>
                <a:gd name="T94" fmla="*/ 2147483647 w 606"/>
                <a:gd name="T95" fmla="*/ 2147483647 h 1194"/>
                <a:gd name="T96" fmla="*/ 2147483647 w 606"/>
                <a:gd name="T97" fmla="*/ 2147483647 h 1194"/>
                <a:gd name="T98" fmla="*/ 2147483647 w 606"/>
                <a:gd name="T99" fmla="*/ 2147483647 h 1194"/>
                <a:gd name="T100" fmla="*/ 2147483647 w 606"/>
                <a:gd name="T101" fmla="*/ 2147483647 h 1194"/>
                <a:gd name="T102" fmla="*/ 2147483647 w 606"/>
                <a:gd name="T103" fmla="*/ 2147483647 h 1194"/>
                <a:gd name="T104" fmla="*/ 2147483647 w 606"/>
                <a:gd name="T105" fmla="*/ 2147483647 h 1194"/>
                <a:gd name="T106" fmla="*/ 2147483647 w 606"/>
                <a:gd name="T107" fmla="*/ 2147483647 h 1194"/>
                <a:gd name="T108" fmla="*/ 2147483647 w 606"/>
                <a:gd name="T109" fmla="*/ 2147483647 h 1194"/>
                <a:gd name="T110" fmla="*/ 2147483647 w 606"/>
                <a:gd name="T111" fmla="*/ 2147483647 h 1194"/>
                <a:gd name="T112" fmla="*/ 2147483647 w 606"/>
                <a:gd name="T113" fmla="*/ 2147483647 h 1194"/>
                <a:gd name="T114" fmla="*/ 2147483647 w 606"/>
                <a:gd name="T115" fmla="*/ 2147483647 h 1194"/>
                <a:gd name="T116" fmla="*/ 2147483647 w 606"/>
                <a:gd name="T117" fmla="*/ 2147483647 h 1194"/>
                <a:gd name="T118" fmla="*/ 2147483647 w 606"/>
                <a:gd name="T119" fmla="*/ 2147483647 h 1194"/>
                <a:gd name="T120" fmla="*/ 2147483647 w 606"/>
                <a:gd name="T121" fmla="*/ 2147483647 h 1194"/>
                <a:gd name="T122" fmla="*/ 2147483647 w 606"/>
                <a:gd name="T123" fmla="*/ 2147483647 h 119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606"/>
                <a:gd name="T187" fmla="*/ 0 h 1194"/>
                <a:gd name="T188" fmla="*/ 606 w 606"/>
                <a:gd name="T189" fmla="*/ 1194 h 119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606" h="1194">
                  <a:moveTo>
                    <a:pt x="6" y="48"/>
                  </a:moveTo>
                  <a:lnTo>
                    <a:pt x="0" y="60"/>
                  </a:lnTo>
                  <a:lnTo>
                    <a:pt x="0" y="72"/>
                  </a:lnTo>
                  <a:lnTo>
                    <a:pt x="12" y="96"/>
                  </a:lnTo>
                  <a:lnTo>
                    <a:pt x="18" y="102"/>
                  </a:lnTo>
                  <a:lnTo>
                    <a:pt x="24" y="114"/>
                  </a:lnTo>
                  <a:lnTo>
                    <a:pt x="36" y="120"/>
                  </a:lnTo>
                  <a:lnTo>
                    <a:pt x="42" y="132"/>
                  </a:lnTo>
                  <a:lnTo>
                    <a:pt x="48" y="126"/>
                  </a:lnTo>
                  <a:lnTo>
                    <a:pt x="54" y="126"/>
                  </a:lnTo>
                  <a:lnTo>
                    <a:pt x="54" y="156"/>
                  </a:lnTo>
                  <a:lnTo>
                    <a:pt x="66" y="180"/>
                  </a:lnTo>
                  <a:lnTo>
                    <a:pt x="84" y="198"/>
                  </a:lnTo>
                  <a:lnTo>
                    <a:pt x="90" y="210"/>
                  </a:lnTo>
                  <a:lnTo>
                    <a:pt x="108" y="210"/>
                  </a:lnTo>
                  <a:lnTo>
                    <a:pt x="108" y="216"/>
                  </a:lnTo>
                  <a:lnTo>
                    <a:pt x="120" y="228"/>
                  </a:lnTo>
                  <a:lnTo>
                    <a:pt x="126" y="222"/>
                  </a:lnTo>
                  <a:lnTo>
                    <a:pt x="132" y="210"/>
                  </a:lnTo>
                  <a:lnTo>
                    <a:pt x="132" y="204"/>
                  </a:lnTo>
                  <a:lnTo>
                    <a:pt x="138" y="192"/>
                  </a:lnTo>
                  <a:lnTo>
                    <a:pt x="150" y="192"/>
                  </a:lnTo>
                  <a:lnTo>
                    <a:pt x="162" y="198"/>
                  </a:lnTo>
                  <a:lnTo>
                    <a:pt x="186" y="222"/>
                  </a:lnTo>
                  <a:lnTo>
                    <a:pt x="180" y="222"/>
                  </a:lnTo>
                  <a:lnTo>
                    <a:pt x="174" y="228"/>
                  </a:lnTo>
                  <a:lnTo>
                    <a:pt x="174" y="234"/>
                  </a:lnTo>
                  <a:lnTo>
                    <a:pt x="198" y="246"/>
                  </a:lnTo>
                  <a:lnTo>
                    <a:pt x="216" y="252"/>
                  </a:lnTo>
                  <a:lnTo>
                    <a:pt x="228" y="258"/>
                  </a:lnTo>
                  <a:lnTo>
                    <a:pt x="228" y="270"/>
                  </a:lnTo>
                  <a:lnTo>
                    <a:pt x="222" y="282"/>
                  </a:lnTo>
                  <a:lnTo>
                    <a:pt x="210" y="288"/>
                  </a:lnTo>
                  <a:lnTo>
                    <a:pt x="204" y="300"/>
                  </a:lnTo>
                  <a:lnTo>
                    <a:pt x="198" y="306"/>
                  </a:lnTo>
                  <a:lnTo>
                    <a:pt x="180" y="306"/>
                  </a:lnTo>
                  <a:lnTo>
                    <a:pt x="174" y="300"/>
                  </a:lnTo>
                  <a:lnTo>
                    <a:pt x="150" y="300"/>
                  </a:lnTo>
                  <a:lnTo>
                    <a:pt x="156" y="306"/>
                  </a:lnTo>
                  <a:lnTo>
                    <a:pt x="156" y="324"/>
                  </a:lnTo>
                  <a:lnTo>
                    <a:pt x="168" y="330"/>
                  </a:lnTo>
                  <a:lnTo>
                    <a:pt x="174" y="336"/>
                  </a:lnTo>
                  <a:lnTo>
                    <a:pt x="210" y="354"/>
                  </a:lnTo>
                  <a:lnTo>
                    <a:pt x="222" y="366"/>
                  </a:lnTo>
                  <a:lnTo>
                    <a:pt x="234" y="372"/>
                  </a:lnTo>
                  <a:lnTo>
                    <a:pt x="240" y="378"/>
                  </a:lnTo>
                  <a:lnTo>
                    <a:pt x="252" y="378"/>
                  </a:lnTo>
                  <a:lnTo>
                    <a:pt x="252" y="408"/>
                  </a:lnTo>
                  <a:lnTo>
                    <a:pt x="258" y="414"/>
                  </a:lnTo>
                  <a:lnTo>
                    <a:pt x="270" y="414"/>
                  </a:lnTo>
                  <a:lnTo>
                    <a:pt x="282" y="420"/>
                  </a:lnTo>
                  <a:lnTo>
                    <a:pt x="288" y="426"/>
                  </a:lnTo>
                  <a:lnTo>
                    <a:pt x="294" y="426"/>
                  </a:lnTo>
                  <a:lnTo>
                    <a:pt x="294" y="450"/>
                  </a:lnTo>
                  <a:lnTo>
                    <a:pt x="306" y="474"/>
                  </a:lnTo>
                  <a:lnTo>
                    <a:pt x="324" y="486"/>
                  </a:lnTo>
                  <a:lnTo>
                    <a:pt x="342" y="504"/>
                  </a:lnTo>
                  <a:lnTo>
                    <a:pt x="348" y="522"/>
                  </a:lnTo>
                  <a:lnTo>
                    <a:pt x="366" y="522"/>
                  </a:lnTo>
                  <a:lnTo>
                    <a:pt x="366" y="528"/>
                  </a:lnTo>
                  <a:lnTo>
                    <a:pt x="372" y="534"/>
                  </a:lnTo>
                  <a:lnTo>
                    <a:pt x="384" y="558"/>
                  </a:lnTo>
                  <a:lnTo>
                    <a:pt x="396" y="570"/>
                  </a:lnTo>
                  <a:lnTo>
                    <a:pt x="408" y="570"/>
                  </a:lnTo>
                  <a:lnTo>
                    <a:pt x="414" y="576"/>
                  </a:lnTo>
                  <a:lnTo>
                    <a:pt x="426" y="582"/>
                  </a:lnTo>
                  <a:lnTo>
                    <a:pt x="432" y="588"/>
                  </a:lnTo>
                  <a:lnTo>
                    <a:pt x="432" y="600"/>
                  </a:lnTo>
                  <a:lnTo>
                    <a:pt x="426" y="606"/>
                  </a:lnTo>
                  <a:lnTo>
                    <a:pt x="420" y="606"/>
                  </a:lnTo>
                  <a:lnTo>
                    <a:pt x="414" y="612"/>
                  </a:lnTo>
                  <a:lnTo>
                    <a:pt x="408" y="612"/>
                  </a:lnTo>
                  <a:lnTo>
                    <a:pt x="432" y="636"/>
                  </a:lnTo>
                  <a:lnTo>
                    <a:pt x="456" y="648"/>
                  </a:lnTo>
                  <a:lnTo>
                    <a:pt x="462" y="654"/>
                  </a:lnTo>
                  <a:lnTo>
                    <a:pt x="468" y="654"/>
                  </a:lnTo>
                  <a:lnTo>
                    <a:pt x="450" y="690"/>
                  </a:lnTo>
                  <a:lnTo>
                    <a:pt x="456" y="690"/>
                  </a:lnTo>
                  <a:lnTo>
                    <a:pt x="468" y="702"/>
                  </a:lnTo>
                  <a:lnTo>
                    <a:pt x="468" y="708"/>
                  </a:lnTo>
                  <a:lnTo>
                    <a:pt x="456" y="720"/>
                  </a:lnTo>
                  <a:lnTo>
                    <a:pt x="450" y="720"/>
                  </a:lnTo>
                  <a:lnTo>
                    <a:pt x="450" y="762"/>
                  </a:lnTo>
                  <a:lnTo>
                    <a:pt x="456" y="762"/>
                  </a:lnTo>
                  <a:lnTo>
                    <a:pt x="468" y="774"/>
                  </a:lnTo>
                  <a:lnTo>
                    <a:pt x="480" y="798"/>
                  </a:lnTo>
                  <a:lnTo>
                    <a:pt x="480" y="804"/>
                  </a:lnTo>
                  <a:lnTo>
                    <a:pt x="468" y="816"/>
                  </a:lnTo>
                  <a:lnTo>
                    <a:pt x="462" y="816"/>
                  </a:lnTo>
                  <a:lnTo>
                    <a:pt x="462" y="828"/>
                  </a:lnTo>
                  <a:lnTo>
                    <a:pt x="468" y="834"/>
                  </a:lnTo>
                  <a:lnTo>
                    <a:pt x="468" y="864"/>
                  </a:lnTo>
                  <a:lnTo>
                    <a:pt x="474" y="870"/>
                  </a:lnTo>
                  <a:lnTo>
                    <a:pt x="474" y="900"/>
                  </a:lnTo>
                  <a:lnTo>
                    <a:pt x="462" y="894"/>
                  </a:lnTo>
                  <a:lnTo>
                    <a:pt x="444" y="894"/>
                  </a:lnTo>
                  <a:lnTo>
                    <a:pt x="438" y="900"/>
                  </a:lnTo>
                  <a:lnTo>
                    <a:pt x="438" y="918"/>
                  </a:lnTo>
                  <a:lnTo>
                    <a:pt x="408" y="918"/>
                  </a:lnTo>
                  <a:lnTo>
                    <a:pt x="408" y="942"/>
                  </a:lnTo>
                  <a:lnTo>
                    <a:pt x="366" y="942"/>
                  </a:lnTo>
                  <a:lnTo>
                    <a:pt x="366" y="966"/>
                  </a:lnTo>
                  <a:lnTo>
                    <a:pt x="378" y="990"/>
                  </a:lnTo>
                  <a:lnTo>
                    <a:pt x="396" y="1008"/>
                  </a:lnTo>
                  <a:lnTo>
                    <a:pt x="396" y="1020"/>
                  </a:lnTo>
                  <a:lnTo>
                    <a:pt x="390" y="1014"/>
                  </a:lnTo>
                  <a:lnTo>
                    <a:pt x="378" y="1008"/>
                  </a:lnTo>
                  <a:lnTo>
                    <a:pt x="372" y="1002"/>
                  </a:lnTo>
                  <a:lnTo>
                    <a:pt x="360" y="996"/>
                  </a:lnTo>
                  <a:lnTo>
                    <a:pt x="348" y="996"/>
                  </a:lnTo>
                  <a:lnTo>
                    <a:pt x="342" y="1002"/>
                  </a:lnTo>
                  <a:lnTo>
                    <a:pt x="342" y="1008"/>
                  </a:lnTo>
                  <a:lnTo>
                    <a:pt x="306" y="1008"/>
                  </a:lnTo>
                  <a:lnTo>
                    <a:pt x="312" y="1014"/>
                  </a:lnTo>
                  <a:lnTo>
                    <a:pt x="318" y="1014"/>
                  </a:lnTo>
                  <a:lnTo>
                    <a:pt x="324" y="1020"/>
                  </a:lnTo>
                  <a:lnTo>
                    <a:pt x="324" y="1026"/>
                  </a:lnTo>
                  <a:lnTo>
                    <a:pt x="312" y="1032"/>
                  </a:lnTo>
                  <a:lnTo>
                    <a:pt x="294" y="1032"/>
                  </a:lnTo>
                  <a:lnTo>
                    <a:pt x="276" y="1038"/>
                  </a:lnTo>
                  <a:lnTo>
                    <a:pt x="270" y="1050"/>
                  </a:lnTo>
                  <a:lnTo>
                    <a:pt x="270" y="1056"/>
                  </a:lnTo>
                  <a:lnTo>
                    <a:pt x="288" y="1074"/>
                  </a:lnTo>
                  <a:lnTo>
                    <a:pt x="300" y="1080"/>
                  </a:lnTo>
                  <a:lnTo>
                    <a:pt x="306" y="1086"/>
                  </a:lnTo>
                  <a:lnTo>
                    <a:pt x="312" y="1086"/>
                  </a:lnTo>
                  <a:lnTo>
                    <a:pt x="294" y="1104"/>
                  </a:lnTo>
                  <a:lnTo>
                    <a:pt x="294" y="1110"/>
                  </a:lnTo>
                  <a:lnTo>
                    <a:pt x="300" y="1116"/>
                  </a:lnTo>
                  <a:lnTo>
                    <a:pt x="300" y="1128"/>
                  </a:lnTo>
                  <a:lnTo>
                    <a:pt x="306" y="1140"/>
                  </a:lnTo>
                  <a:lnTo>
                    <a:pt x="306" y="1152"/>
                  </a:lnTo>
                  <a:lnTo>
                    <a:pt x="312" y="1158"/>
                  </a:lnTo>
                  <a:lnTo>
                    <a:pt x="294" y="1176"/>
                  </a:lnTo>
                  <a:lnTo>
                    <a:pt x="294" y="1188"/>
                  </a:lnTo>
                  <a:lnTo>
                    <a:pt x="306" y="1194"/>
                  </a:lnTo>
                  <a:lnTo>
                    <a:pt x="318" y="1194"/>
                  </a:lnTo>
                  <a:lnTo>
                    <a:pt x="330" y="1188"/>
                  </a:lnTo>
                  <a:lnTo>
                    <a:pt x="354" y="1164"/>
                  </a:lnTo>
                  <a:lnTo>
                    <a:pt x="366" y="1158"/>
                  </a:lnTo>
                  <a:lnTo>
                    <a:pt x="378" y="1158"/>
                  </a:lnTo>
                  <a:lnTo>
                    <a:pt x="384" y="1134"/>
                  </a:lnTo>
                  <a:lnTo>
                    <a:pt x="384" y="1110"/>
                  </a:lnTo>
                  <a:lnTo>
                    <a:pt x="396" y="1110"/>
                  </a:lnTo>
                  <a:lnTo>
                    <a:pt x="402" y="1116"/>
                  </a:lnTo>
                  <a:lnTo>
                    <a:pt x="414" y="1116"/>
                  </a:lnTo>
                  <a:lnTo>
                    <a:pt x="426" y="1104"/>
                  </a:lnTo>
                  <a:lnTo>
                    <a:pt x="426" y="1092"/>
                  </a:lnTo>
                  <a:lnTo>
                    <a:pt x="420" y="1086"/>
                  </a:lnTo>
                  <a:lnTo>
                    <a:pt x="414" y="1074"/>
                  </a:lnTo>
                  <a:lnTo>
                    <a:pt x="408" y="1068"/>
                  </a:lnTo>
                  <a:lnTo>
                    <a:pt x="408" y="1062"/>
                  </a:lnTo>
                  <a:lnTo>
                    <a:pt x="414" y="1056"/>
                  </a:lnTo>
                  <a:lnTo>
                    <a:pt x="426" y="1056"/>
                  </a:lnTo>
                  <a:lnTo>
                    <a:pt x="438" y="1050"/>
                  </a:lnTo>
                  <a:lnTo>
                    <a:pt x="444" y="1044"/>
                  </a:lnTo>
                  <a:lnTo>
                    <a:pt x="450" y="1044"/>
                  </a:lnTo>
                  <a:lnTo>
                    <a:pt x="456" y="1050"/>
                  </a:lnTo>
                  <a:lnTo>
                    <a:pt x="468" y="1050"/>
                  </a:lnTo>
                  <a:lnTo>
                    <a:pt x="480" y="1044"/>
                  </a:lnTo>
                  <a:lnTo>
                    <a:pt x="498" y="1038"/>
                  </a:lnTo>
                  <a:lnTo>
                    <a:pt x="546" y="1014"/>
                  </a:lnTo>
                  <a:lnTo>
                    <a:pt x="582" y="978"/>
                  </a:lnTo>
                  <a:lnTo>
                    <a:pt x="588" y="960"/>
                  </a:lnTo>
                  <a:lnTo>
                    <a:pt x="594" y="936"/>
                  </a:lnTo>
                  <a:lnTo>
                    <a:pt x="606" y="876"/>
                  </a:lnTo>
                  <a:lnTo>
                    <a:pt x="606" y="846"/>
                  </a:lnTo>
                  <a:lnTo>
                    <a:pt x="600" y="834"/>
                  </a:lnTo>
                  <a:lnTo>
                    <a:pt x="576" y="810"/>
                  </a:lnTo>
                  <a:lnTo>
                    <a:pt x="594" y="804"/>
                  </a:lnTo>
                  <a:lnTo>
                    <a:pt x="594" y="774"/>
                  </a:lnTo>
                  <a:lnTo>
                    <a:pt x="588" y="756"/>
                  </a:lnTo>
                  <a:lnTo>
                    <a:pt x="588" y="744"/>
                  </a:lnTo>
                  <a:lnTo>
                    <a:pt x="570" y="708"/>
                  </a:lnTo>
                  <a:lnTo>
                    <a:pt x="564" y="690"/>
                  </a:lnTo>
                  <a:lnTo>
                    <a:pt x="558" y="684"/>
                  </a:lnTo>
                  <a:lnTo>
                    <a:pt x="552" y="672"/>
                  </a:lnTo>
                  <a:lnTo>
                    <a:pt x="558" y="666"/>
                  </a:lnTo>
                  <a:lnTo>
                    <a:pt x="558" y="642"/>
                  </a:lnTo>
                  <a:lnTo>
                    <a:pt x="522" y="606"/>
                  </a:lnTo>
                  <a:lnTo>
                    <a:pt x="486" y="576"/>
                  </a:lnTo>
                  <a:lnTo>
                    <a:pt x="456" y="552"/>
                  </a:lnTo>
                  <a:lnTo>
                    <a:pt x="432" y="534"/>
                  </a:lnTo>
                  <a:lnTo>
                    <a:pt x="420" y="528"/>
                  </a:lnTo>
                  <a:lnTo>
                    <a:pt x="402" y="516"/>
                  </a:lnTo>
                  <a:lnTo>
                    <a:pt x="390" y="510"/>
                  </a:lnTo>
                  <a:lnTo>
                    <a:pt x="384" y="504"/>
                  </a:lnTo>
                  <a:lnTo>
                    <a:pt x="384" y="468"/>
                  </a:lnTo>
                  <a:lnTo>
                    <a:pt x="336" y="420"/>
                  </a:lnTo>
                  <a:lnTo>
                    <a:pt x="306" y="384"/>
                  </a:lnTo>
                  <a:lnTo>
                    <a:pt x="288" y="354"/>
                  </a:lnTo>
                  <a:lnTo>
                    <a:pt x="282" y="336"/>
                  </a:lnTo>
                  <a:lnTo>
                    <a:pt x="282" y="318"/>
                  </a:lnTo>
                  <a:lnTo>
                    <a:pt x="276" y="306"/>
                  </a:lnTo>
                  <a:lnTo>
                    <a:pt x="276" y="282"/>
                  </a:lnTo>
                  <a:lnTo>
                    <a:pt x="282" y="276"/>
                  </a:lnTo>
                  <a:lnTo>
                    <a:pt x="294" y="252"/>
                  </a:lnTo>
                  <a:lnTo>
                    <a:pt x="294" y="240"/>
                  </a:lnTo>
                  <a:lnTo>
                    <a:pt x="300" y="240"/>
                  </a:lnTo>
                  <a:lnTo>
                    <a:pt x="312" y="228"/>
                  </a:lnTo>
                  <a:lnTo>
                    <a:pt x="324" y="222"/>
                  </a:lnTo>
                  <a:lnTo>
                    <a:pt x="336" y="210"/>
                  </a:lnTo>
                  <a:lnTo>
                    <a:pt x="336" y="204"/>
                  </a:lnTo>
                  <a:lnTo>
                    <a:pt x="342" y="198"/>
                  </a:lnTo>
                  <a:lnTo>
                    <a:pt x="372" y="198"/>
                  </a:lnTo>
                  <a:lnTo>
                    <a:pt x="384" y="186"/>
                  </a:lnTo>
                  <a:lnTo>
                    <a:pt x="390" y="174"/>
                  </a:lnTo>
                  <a:lnTo>
                    <a:pt x="390" y="156"/>
                  </a:lnTo>
                  <a:lnTo>
                    <a:pt x="396" y="144"/>
                  </a:lnTo>
                  <a:lnTo>
                    <a:pt x="390" y="144"/>
                  </a:lnTo>
                  <a:lnTo>
                    <a:pt x="384" y="138"/>
                  </a:lnTo>
                  <a:lnTo>
                    <a:pt x="354" y="138"/>
                  </a:lnTo>
                  <a:lnTo>
                    <a:pt x="342" y="132"/>
                  </a:lnTo>
                  <a:lnTo>
                    <a:pt x="336" y="120"/>
                  </a:lnTo>
                  <a:lnTo>
                    <a:pt x="330" y="114"/>
                  </a:lnTo>
                  <a:lnTo>
                    <a:pt x="312" y="114"/>
                  </a:lnTo>
                  <a:lnTo>
                    <a:pt x="312" y="96"/>
                  </a:lnTo>
                  <a:lnTo>
                    <a:pt x="300" y="90"/>
                  </a:lnTo>
                  <a:lnTo>
                    <a:pt x="294" y="72"/>
                  </a:lnTo>
                  <a:lnTo>
                    <a:pt x="312" y="54"/>
                  </a:lnTo>
                  <a:lnTo>
                    <a:pt x="312" y="48"/>
                  </a:lnTo>
                  <a:lnTo>
                    <a:pt x="306" y="42"/>
                  </a:lnTo>
                  <a:lnTo>
                    <a:pt x="276" y="42"/>
                  </a:lnTo>
                  <a:lnTo>
                    <a:pt x="264" y="30"/>
                  </a:lnTo>
                  <a:lnTo>
                    <a:pt x="234" y="36"/>
                  </a:lnTo>
                  <a:lnTo>
                    <a:pt x="204" y="0"/>
                  </a:lnTo>
                  <a:lnTo>
                    <a:pt x="198" y="0"/>
                  </a:lnTo>
                  <a:lnTo>
                    <a:pt x="192" y="6"/>
                  </a:lnTo>
                  <a:lnTo>
                    <a:pt x="180" y="12"/>
                  </a:lnTo>
                  <a:lnTo>
                    <a:pt x="174" y="18"/>
                  </a:lnTo>
                  <a:lnTo>
                    <a:pt x="174" y="30"/>
                  </a:lnTo>
                  <a:lnTo>
                    <a:pt x="168" y="42"/>
                  </a:lnTo>
                  <a:lnTo>
                    <a:pt x="168" y="48"/>
                  </a:lnTo>
                  <a:lnTo>
                    <a:pt x="150" y="48"/>
                  </a:lnTo>
                  <a:lnTo>
                    <a:pt x="144" y="54"/>
                  </a:lnTo>
                  <a:lnTo>
                    <a:pt x="138" y="48"/>
                  </a:lnTo>
                  <a:lnTo>
                    <a:pt x="120" y="48"/>
                  </a:lnTo>
                  <a:lnTo>
                    <a:pt x="132" y="60"/>
                  </a:lnTo>
                  <a:lnTo>
                    <a:pt x="132" y="72"/>
                  </a:lnTo>
                  <a:lnTo>
                    <a:pt x="114" y="72"/>
                  </a:lnTo>
                  <a:lnTo>
                    <a:pt x="108" y="66"/>
                  </a:lnTo>
                  <a:lnTo>
                    <a:pt x="96" y="48"/>
                  </a:lnTo>
                  <a:lnTo>
                    <a:pt x="90" y="48"/>
                  </a:lnTo>
                  <a:lnTo>
                    <a:pt x="90" y="66"/>
                  </a:lnTo>
                  <a:lnTo>
                    <a:pt x="72" y="48"/>
                  </a:lnTo>
                  <a:lnTo>
                    <a:pt x="66" y="54"/>
                  </a:lnTo>
                  <a:lnTo>
                    <a:pt x="60" y="66"/>
                  </a:lnTo>
                  <a:lnTo>
                    <a:pt x="54" y="72"/>
                  </a:lnTo>
                  <a:lnTo>
                    <a:pt x="42" y="72"/>
                  </a:lnTo>
                  <a:lnTo>
                    <a:pt x="18" y="48"/>
                  </a:lnTo>
                  <a:lnTo>
                    <a:pt x="6" y="48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21" name="Venezuela" descr="© INSCALE GmbH, 05.05.2010&#10;http://www.presentationload.com/">
              <a:extLst>
                <a:ext uri="{FF2B5EF4-FFF2-40B4-BE49-F238E27FC236}">
                  <a16:creationId xmlns:a16="http://schemas.microsoft.com/office/drawing/2014/main" id="{1C7886FD-968D-44A6-BF89-C2F4095B1B73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319423" y="3988821"/>
              <a:ext cx="415901" cy="405674"/>
            </a:xfrm>
            <a:custGeom>
              <a:avLst/>
              <a:gdLst>
                <a:gd name="T0" fmla="*/ 2147483647 w 954"/>
                <a:gd name="T1" fmla="*/ 2147483647 h 930"/>
                <a:gd name="T2" fmla="*/ 2147483647 w 954"/>
                <a:gd name="T3" fmla="*/ 2147483647 h 930"/>
                <a:gd name="T4" fmla="*/ 2147483647 w 954"/>
                <a:gd name="T5" fmla="*/ 2147483647 h 930"/>
                <a:gd name="T6" fmla="*/ 2147483647 w 954"/>
                <a:gd name="T7" fmla="*/ 2147483647 h 930"/>
                <a:gd name="T8" fmla="*/ 2147483647 w 954"/>
                <a:gd name="T9" fmla="*/ 2147483647 h 930"/>
                <a:gd name="T10" fmla="*/ 2147483647 w 954"/>
                <a:gd name="T11" fmla="*/ 2147483647 h 930"/>
                <a:gd name="T12" fmla="*/ 2147483647 w 954"/>
                <a:gd name="T13" fmla="*/ 2147483647 h 930"/>
                <a:gd name="T14" fmla="*/ 2147483647 w 954"/>
                <a:gd name="T15" fmla="*/ 2147483647 h 930"/>
                <a:gd name="T16" fmla="*/ 2147483647 w 954"/>
                <a:gd name="T17" fmla="*/ 2147483647 h 930"/>
                <a:gd name="T18" fmla="*/ 2147483647 w 954"/>
                <a:gd name="T19" fmla="*/ 2147483647 h 930"/>
                <a:gd name="T20" fmla="*/ 2147483647 w 954"/>
                <a:gd name="T21" fmla="*/ 2147483647 h 930"/>
                <a:gd name="T22" fmla="*/ 2147483647 w 954"/>
                <a:gd name="T23" fmla="*/ 2147483647 h 930"/>
                <a:gd name="T24" fmla="*/ 2147483647 w 954"/>
                <a:gd name="T25" fmla="*/ 2147483647 h 930"/>
                <a:gd name="T26" fmla="*/ 2147483647 w 954"/>
                <a:gd name="T27" fmla="*/ 2147483647 h 930"/>
                <a:gd name="T28" fmla="*/ 2147483647 w 954"/>
                <a:gd name="T29" fmla="*/ 2147483647 h 930"/>
                <a:gd name="T30" fmla="*/ 2147483647 w 954"/>
                <a:gd name="T31" fmla="*/ 2147483647 h 930"/>
                <a:gd name="T32" fmla="*/ 2147483647 w 954"/>
                <a:gd name="T33" fmla="*/ 2147483647 h 930"/>
                <a:gd name="T34" fmla="*/ 2147483647 w 954"/>
                <a:gd name="T35" fmla="*/ 2147483647 h 930"/>
                <a:gd name="T36" fmla="*/ 2147483647 w 954"/>
                <a:gd name="T37" fmla="*/ 2147483647 h 930"/>
                <a:gd name="T38" fmla="*/ 2147483647 w 954"/>
                <a:gd name="T39" fmla="*/ 2147483647 h 930"/>
                <a:gd name="T40" fmla="*/ 2147483647 w 954"/>
                <a:gd name="T41" fmla="*/ 2147483647 h 930"/>
                <a:gd name="T42" fmla="*/ 2147483647 w 954"/>
                <a:gd name="T43" fmla="*/ 2147483647 h 930"/>
                <a:gd name="T44" fmla="*/ 2147483647 w 954"/>
                <a:gd name="T45" fmla="*/ 2147483647 h 930"/>
                <a:gd name="T46" fmla="*/ 2147483647 w 954"/>
                <a:gd name="T47" fmla="*/ 2147483647 h 930"/>
                <a:gd name="T48" fmla="*/ 2147483647 w 954"/>
                <a:gd name="T49" fmla="*/ 2147483647 h 930"/>
                <a:gd name="T50" fmla="*/ 0 w 954"/>
                <a:gd name="T51" fmla="*/ 2147483647 h 930"/>
                <a:gd name="T52" fmla="*/ 2147483647 w 954"/>
                <a:gd name="T53" fmla="*/ 2147483647 h 930"/>
                <a:gd name="T54" fmla="*/ 2147483647 w 954"/>
                <a:gd name="T55" fmla="*/ 2147483647 h 930"/>
                <a:gd name="T56" fmla="*/ 2147483647 w 954"/>
                <a:gd name="T57" fmla="*/ 2147483647 h 930"/>
                <a:gd name="T58" fmla="*/ 2147483647 w 954"/>
                <a:gd name="T59" fmla="*/ 2147483647 h 930"/>
                <a:gd name="T60" fmla="*/ 2147483647 w 954"/>
                <a:gd name="T61" fmla="*/ 2147483647 h 930"/>
                <a:gd name="T62" fmla="*/ 2147483647 w 954"/>
                <a:gd name="T63" fmla="*/ 2147483647 h 930"/>
                <a:gd name="T64" fmla="*/ 2147483647 w 954"/>
                <a:gd name="T65" fmla="*/ 2147483647 h 930"/>
                <a:gd name="T66" fmla="*/ 2147483647 w 954"/>
                <a:gd name="T67" fmla="*/ 2147483647 h 930"/>
                <a:gd name="T68" fmla="*/ 2147483647 w 954"/>
                <a:gd name="T69" fmla="*/ 2147483647 h 930"/>
                <a:gd name="T70" fmla="*/ 2147483647 w 954"/>
                <a:gd name="T71" fmla="*/ 2147483647 h 930"/>
                <a:gd name="T72" fmla="*/ 2147483647 w 954"/>
                <a:gd name="T73" fmla="*/ 2147483647 h 930"/>
                <a:gd name="T74" fmla="*/ 2147483647 w 954"/>
                <a:gd name="T75" fmla="*/ 2147483647 h 930"/>
                <a:gd name="T76" fmla="*/ 2147483647 w 954"/>
                <a:gd name="T77" fmla="*/ 2147483647 h 930"/>
                <a:gd name="T78" fmla="*/ 2147483647 w 954"/>
                <a:gd name="T79" fmla="*/ 2147483647 h 930"/>
                <a:gd name="T80" fmla="*/ 2147483647 w 954"/>
                <a:gd name="T81" fmla="*/ 2147483647 h 930"/>
                <a:gd name="T82" fmla="*/ 2147483647 w 954"/>
                <a:gd name="T83" fmla="*/ 2147483647 h 930"/>
                <a:gd name="T84" fmla="*/ 2147483647 w 954"/>
                <a:gd name="T85" fmla="*/ 2147483647 h 930"/>
                <a:gd name="T86" fmla="*/ 2147483647 w 954"/>
                <a:gd name="T87" fmla="*/ 2147483647 h 930"/>
                <a:gd name="T88" fmla="*/ 2147483647 w 954"/>
                <a:gd name="T89" fmla="*/ 2147483647 h 930"/>
                <a:gd name="T90" fmla="*/ 2147483647 w 954"/>
                <a:gd name="T91" fmla="*/ 2147483647 h 930"/>
                <a:gd name="T92" fmla="*/ 2147483647 w 954"/>
                <a:gd name="T93" fmla="*/ 2147483647 h 930"/>
                <a:gd name="T94" fmla="*/ 2147483647 w 954"/>
                <a:gd name="T95" fmla="*/ 2147483647 h 930"/>
                <a:gd name="T96" fmla="*/ 2147483647 w 954"/>
                <a:gd name="T97" fmla="*/ 2147483647 h 930"/>
                <a:gd name="T98" fmla="*/ 2147483647 w 954"/>
                <a:gd name="T99" fmla="*/ 2147483647 h 930"/>
                <a:gd name="T100" fmla="*/ 2147483647 w 954"/>
                <a:gd name="T101" fmla="*/ 2147483647 h 930"/>
                <a:gd name="T102" fmla="*/ 2147483647 w 954"/>
                <a:gd name="T103" fmla="*/ 2147483647 h 930"/>
                <a:gd name="T104" fmla="*/ 2147483647 w 954"/>
                <a:gd name="T105" fmla="*/ 2147483647 h 930"/>
                <a:gd name="T106" fmla="*/ 2147483647 w 954"/>
                <a:gd name="T107" fmla="*/ 2147483647 h 930"/>
                <a:gd name="T108" fmla="*/ 2147483647 w 954"/>
                <a:gd name="T109" fmla="*/ 2147483647 h 930"/>
                <a:gd name="T110" fmla="*/ 2147483647 w 954"/>
                <a:gd name="T111" fmla="*/ 2147483647 h 930"/>
                <a:gd name="T112" fmla="*/ 2147483647 w 954"/>
                <a:gd name="T113" fmla="*/ 2147483647 h 930"/>
                <a:gd name="T114" fmla="*/ 2147483647 w 954"/>
                <a:gd name="T115" fmla="*/ 2147483647 h 930"/>
                <a:gd name="T116" fmla="*/ 2147483647 w 954"/>
                <a:gd name="T117" fmla="*/ 2147483647 h 930"/>
                <a:gd name="T118" fmla="*/ 2147483647 w 954"/>
                <a:gd name="T119" fmla="*/ 2147483647 h 93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954"/>
                <a:gd name="T181" fmla="*/ 0 h 930"/>
                <a:gd name="T182" fmla="*/ 954 w 954"/>
                <a:gd name="T183" fmla="*/ 930 h 93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954" h="930">
                  <a:moveTo>
                    <a:pt x="264" y="42"/>
                  </a:moveTo>
                  <a:lnTo>
                    <a:pt x="264" y="12"/>
                  </a:lnTo>
                  <a:lnTo>
                    <a:pt x="252" y="0"/>
                  </a:lnTo>
                  <a:lnTo>
                    <a:pt x="234" y="0"/>
                  </a:lnTo>
                  <a:lnTo>
                    <a:pt x="228" y="6"/>
                  </a:lnTo>
                  <a:lnTo>
                    <a:pt x="228" y="18"/>
                  </a:lnTo>
                  <a:lnTo>
                    <a:pt x="234" y="24"/>
                  </a:lnTo>
                  <a:lnTo>
                    <a:pt x="234" y="36"/>
                  </a:lnTo>
                  <a:lnTo>
                    <a:pt x="240" y="42"/>
                  </a:lnTo>
                  <a:lnTo>
                    <a:pt x="264" y="42"/>
                  </a:lnTo>
                  <a:close/>
                  <a:moveTo>
                    <a:pt x="936" y="276"/>
                  </a:moveTo>
                  <a:lnTo>
                    <a:pt x="930" y="276"/>
                  </a:lnTo>
                  <a:lnTo>
                    <a:pt x="924" y="282"/>
                  </a:lnTo>
                  <a:lnTo>
                    <a:pt x="912" y="288"/>
                  </a:lnTo>
                  <a:lnTo>
                    <a:pt x="906" y="294"/>
                  </a:lnTo>
                  <a:lnTo>
                    <a:pt x="900" y="288"/>
                  </a:lnTo>
                  <a:lnTo>
                    <a:pt x="888" y="288"/>
                  </a:lnTo>
                  <a:lnTo>
                    <a:pt x="882" y="282"/>
                  </a:lnTo>
                  <a:lnTo>
                    <a:pt x="876" y="282"/>
                  </a:lnTo>
                  <a:lnTo>
                    <a:pt x="852" y="306"/>
                  </a:lnTo>
                  <a:lnTo>
                    <a:pt x="822" y="282"/>
                  </a:lnTo>
                  <a:lnTo>
                    <a:pt x="846" y="282"/>
                  </a:lnTo>
                  <a:lnTo>
                    <a:pt x="858" y="276"/>
                  </a:lnTo>
                  <a:lnTo>
                    <a:pt x="864" y="276"/>
                  </a:lnTo>
                  <a:lnTo>
                    <a:pt x="870" y="264"/>
                  </a:lnTo>
                  <a:lnTo>
                    <a:pt x="870" y="246"/>
                  </a:lnTo>
                  <a:lnTo>
                    <a:pt x="882" y="234"/>
                  </a:lnTo>
                  <a:lnTo>
                    <a:pt x="888" y="222"/>
                  </a:lnTo>
                  <a:lnTo>
                    <a:pt x="876" y="210"/>
                  </a:lnTo>
                  <a:lnTo>
                    <a:pt x="846" y="210"/>
                  </a:lnTo>
                  <a:lnTo>
                    <a:pt x="846" y="204"/>
                  </a:lnTo>
                  <a:lnTo>
                    <a:pt x="840" y="198"/>
                  </a:lnTo>
                  <a:lnTo>
                    <a:pt x="840" y="192"/>
                  </a:lnTo>
                  <a:lnTo>
                    <a:pt x="834" y="186"/>
                  </a:lnTo>
                  <a:lnTo>
                    <a:pt x="828" y="186"/>
                  </a:lnTo>
                  <a:lnTo>
                    <a:pt x="822" y="192"/>
                  </a:lnTo>
                  <a:lnTo>
                    <a:pt x="822" y="210"/>
                  </a:lnTo>
                  <a:lnTo>
                    <a:pt x="816" y="198"/>
                  </a:lnTo>
                  <a:lnTo>
                    <a:pt x="816" y="180"/>
                  </a:lnTo>
                  <a:lnTo>
                    <a:pt x="792" y="180"/>
                  </a:lnTo>
                  <a:lnTo>
                    <a:pt x="786" y="210"/>
                  </a:lnTo>
                  <a:lnTo>
                    <a:pt x="780" y="204"/>
                  </a:lnTo>
                  <a:lnTo>
                    <a:pt x="774" y="192"/>
                  </a:lnTo>
                  <a:lnTo>
                    <a:pt x="774" y="186"/>
                  </a:lnTo>
                  <a:lnTo>
                    <a:pt x="768" y="180"/>
                  </a:lnTo>
                  <a:lnTo>
                    <a:pt x="768" y="156"/>
                  </a:lnTo>
                  <a:lnTo>
                    <a:pt x="738" y="168"/>
                  </a:lnTo>
                  <a:lnTo>
                    <a:pt x="744" y="162"/>
                  </a:lnTo>
                  <a:lnTo>
                    <a:pt x="756" y="156"/>
                  </a:lnTo>
                  <a:lnTo>
                    <a:pt x="762" y="156"/>
                  </a:lnTo>
                  <a:lnTo>
                    <a:pt x="762" y="144"/>
                  </a:lnTo>
                  <a:lnTo>
                    <a:pt x="750" y="138"/>
                  </a:lnTo>
                  <a:lnTo>
                    <a:pt x="744" y="138"/>
                  </a:lnTo>
                  <a:lnTo>
                    <a:pt x="744" y="132"/>
                  </a:lnTo>
                  <a:lnTo>
                    <a:pt x="750" y="132"/>
                  </a:lnTo>
                  <a:lnTo>
                    <a:pt x="762" y="126"/>
                  </a:lnTo>
                  <a:lnTo>
                    <a:pt x="774" y="126"/>
                  </a:lnTo>
                  <a:lnTo>
                    <a:pt x="792" y="120"/>
                  </a:lnTo>
                  <a:lnTo>
                    <a:pt x="804" y="120"/>
                  </a:lnTo>
                  <a:lnTo>
                    <a:pt x="810" y="114"/>
                  </a:lnTo>
                  <a:lnTo>
                    <a:pt x="726" y="114"/>
                  </a:lnTo>
                  <a:lnTo>
                    <a:pt x="690" y="120"/>
                  </a:lnTo>
                  <a:lnTo>
                    <a:pt x="678" y="120"/>
                  </a:lnTo>
                  <a:lnTo>
                    <a:pt x="690" y="132"/>
                  </a:lnTo>
                  <a:lnTo>
                    <a:pt x="678" y="132"/>
                  </a:lnTo>
                  <a:lnTo>
                    <a:pt x="666" y="138"/>
                  </a:lnTo>
                  <a:lnTo>
                    <a:pt x="654" y="138"/>
                  </a:lnTo>
                  <a:lnTo>
                    <a:pt x="642" y="144"/>
                  </a:lnTo>
                  <a:lnTo>
                    <a:pt x="636" y="144"/>
                  </a:lnTo>
                  <a:lnTo>
                    <a:pt x="624" y="150"/>
                  </a:lnTo>
                  <a:lnTo>
                    <a:pt x="606" y="168"/>
                  </a:lnTo>
                  <a:lnTo>
                    <a:pt x="594" y="174"/>
                  </a:lnTo>
                  <a:lnTo>
                    <a:pt x="576" y="174"/>
                  </a:lnTo>
                  <a:lnTo>
                    <a:pt x="564" y="162"/>
                  </a:lnTo>
                  <a:lnTo>
                    <a:pt x="546" y="156"/>
                  </a:lnTo>
                  <a:lnTo>
                    <a:pt x="534" y="144"/>
                  </a:lnTo>
                  <a:lnTo>
                    <a:pt x="522" y="138"/>
                  </a:lnTo>
                  <a:lnTo>
                    <a:pt x="510" y="126"/>
                  </a:lnTo>
                  <a:lnTo>
                    <a:pt x="492" y="126"/>
                  </a:lnTo>
                  <a:lnTo>
                    <a:pt x="450" y="132"/>
                  </a:lnTo>
                  <a:lnTo>
                    <a:pt x="372" y="132"/>
                  </a:lnTo>
                  <a:lnTo>
                    <a:pt x="360" y="120"/>
                  </a:lnTo>
                  <a:lnTo>
                    <a:pt x="354" y="108"/>
                  </a:lnTo>
                  <a:lnTo>
                    <a:pt x="354" y="84"/>
                  </a:lnTo>
                  <a:lnTo>
                    <a:pt x="348" y="72"/>
                  </a:lnTo>
                  <a:lnTo>
                    <a:pt x="336" y="60"/>
                  </a:lnTo>
                  <a:lnTo>
                    <a:pt x="324" y="54"/>
                  </a:lnTo>
                  <a:lnTo>
                    <a:pt x="276" y="54"/>
                  </a:lnTo>
                  <a:lnTo>
                    <a:pt x="240" y="60"/>
                  </a:lnTo>
                  <a:lnTo>
                    <a:pt x="222" y="72"/>
                  </a:lnTo>
                  <a:lnTo>
                    <a:pt x="210" y="78"/>
                  </a:lnTo>
                  <a:lnTo>
                    <a:pt x="204" y="78"/>
                  </a:lnTo>
                  <a:lnTo>
                    <a:pt x="180" y="90"/>
                  </a:lnTo>
                  <a:lnTo>
                    <a:pt x="162" y="96"/>
                  </a:lnTo>
                  <a:lnTo>
                    <a:pt x="144" y="108"/>
                  </a:lnTo>
                  <a:lnTo>
                    <a:pt x="138" y="120"/>
                  </a:lnTo>
                  <a:lnTo>
                    <a:pt x="138" y="144"/>
                  </a:lnTo>
                  <a:lnTo>
                    <a:pt x="150" y="168"/>
                  </a:lnTo>
                  <a:lnTo>
                    <a:pt x="156" y="186"/>
                  </a:lnTo>
                  <a:lnTo>
                    <a:pt x="162" y="198"/>
                  </a:lnTo>
                  <a:lnTo>
                    <a:pt x="156" y="210"/>
                  </a:lnTo>
                  <a:lnTo>
                    <a:pt x="150" y="228"/>
                  </a:lnTo>
                  <a:lnTo>
                    <a:pt x="138" y="234"/>
                  </a:lnTo>
                  <a:lnTo>
                    <a:pt x="132" y="246"/>
                  </a:lnTo>
                  <a:lnTo>
                    <a:pt x="126" y="252"/>
                  </a:lnTo>
                  <a:lnTo>
                    <a:pt x="120" y="252"/>
                  </a:lnTo>
                  <a:lnTo>
                    <a:pt x="126" y="222"/>
                  </a:lnTo>
                  <a:lnTo>
                    <a:pt x="114" y="222"/>
                  </a:lnTo>
                  <a:lnTo>
                    <a:pt x="108" y="216"/>
                  </a:lnTo>
                  <a:lnTo>
                    <a:pt x="96" y="210"/>
                  </a:lnTo>
                  <a:lnTo>
                    <a:pt x="90" y="204"/>
                  </a:lnTo>
                  <a:lnTo>
                    <a:pt x="84" y="192"/>
                  </a:lnTo>
                  <a:lnTo>
                    <a:pt x="96" y="168"/>
                  </a:lnTo>
                  <a:lnTo>
                    <a:pt x="108" y="156"/>
                  </a:lnTo>
                  <a:lnTo>
                    <a:pt x="120" y="132"/>
                  </a:lnTo>
                  <a:lnTo>
                    <a:pt x="120" y="78"/>
                  </a:lnTo>
                  <a:lnTo>
                    <a:pt x="114" y="66"/>
                  </a:lnTo>
                  <a:lnTo>
                    <a:pt x="114" y="54"/>
                  </a:lnTo>
                  <a:lnTo>
                    <a:pt x="108" y="48"/>
                  </a:lnTo>
                  <a:lnTo>
                    <a:pt x="108" y="54"/>
                  </a:lnTo>
                  <a:lnTo>
                    <a:pt x="102" y="66"/>
                  </a:lnTo>
                  <a:lnTo>
                    <a:pt x="90" y="78"/>
                  </a:lnTo>
                  <a:lnTo>
                    <a:pt x="72" y="84"/>
                  </a:lnTo>
                  <a:lnTo>
                    <a:pt x="48" y="108"/>
                  </a:lnTo>
                  <a:lnTo>
                    <a:pt x="36" y="144"/>
                  </a:lnTo>
                  <a:lnTo>
                    <a:pt x="36" y="162"/>
                  </a:lnTo>
                  <a:lnTo>
                    <a:pt x="30" y="168"/>
                  </a:lnTo>
                  <a:lnTo>
                    <a:pt x="30" y="192"/>
                  </a:lnTo>
                  <a:lnTo>
                    <a:pt x="6" y="216"/>
                  </a:lnTo>
                  <a:lnTo>
                    <a:pt x="0" y="228"/>
                  </a:lnTo>
                  <a:lnTo>
                    <a:pt x="0" y="240"/>
                  </a:lnTo>
                  <a:lnTo>
                    <a:pt x="6" y="246"/>
                  </a:lnTo>
                  <a:lnTo>
                    <a:pt x="6" y="240"/>
                  </a:lnTo>
                  <a:lnTo>
                    <a:pt x="18" y="228"/>
                  </a:lnTo>
                  <a:lnTo>
                    <a:pt x="24" y="228"/>
                  </a:lnTo>
                  <a:lnTo>
                    <a:pt x="36" y="240"/>
                  </a:lnTo>
                  <a:lnTo>
                    <a:pt x="42" y="252"/>
                  </a:lnTo>
                  <a:lnTo>
                    <a:pt x="42" y="288"/>
                  </a:lnTo>
                  <a:lnTo>
                    <a:pt x="48" y="294"/>
                  </a:lnTo>
                  <a:lnTo>
                    <a:pt x="60" y="300"/>
                  </a:lnTo>
                  <a:lnTo>
                    <a:pt x="66" y="306"/>
                  </a:lnTo>
                  <a:lnTo>
                    <a:pt x="66" y="318"/>
                  </a:lnTo>
                  <a:lnTo>
                    <a:pt x="54" y="342"/>
                  </a:lnTo>
                  <a:lnTo>
                    <a:pt x="54" y="384"/>
                  </a:lnTo>
                  <a:lnTo>
                    <a:pt x="66" y="384"/>
                  </a:lnTo>
                  <a:lnTo>
                    <a:pt x="66" y="396"/>
                  </a:lnTo>
                  <a:lnTo>
                    <a:pt x="72" y="408"/>
                  </a:lnTo>
                  <a:lnTo>
                    <a:pt x="78" y="414"/>
                  </a:lnTo>
                  <a:lnTo>
                    <a:pt x="102" y="414"/>
                  </a:lnTo>
                  <a:lnTo>
                    <a:pt x="108" y="408"/>
                  </a:lnTo>
                  <a:lnTo>
                    <a:pt x="120" y="408"/>
                  </a:lnTo>
                  <a:lnTo>
                    <a:pt x="132" y="414"/>
                  </a:lnTo>
                  <a:lnTo>
                    <a:pt x="138" y="414"/>
                  </a:lnTo>
                  <a:lnTo>
                    <a:pt x="150" y="420"/>
                  </a:lnTo>
                  <a:lnTo>
                    <a:pt x="162" y="420"/>
                  </a:lnTo>
                  <a:lnTo>
                    <a:pt x="168" y="414"/>
                  </a:lnTo>
                  <a:lnTo>
                    <a:pt x="168" y="408"/>
                  </a:lnTo>
                  <a:lnTo>
                    <a:pt x="180" y="408"/>
                  </a:lnTo>
                  <a:lnTo>
                    <a:pt x="186" y="414"/>
                  </a:lnTo>
                  <a:lnTo>
                    <a:pt x="198" y="420"/>
                  </a:lnTo>
                  <a:lnTo>
                    <a:pt x="222" y="420"/>
                  </a:lnTo>
                  <a:lnTo>
                    <a:pt x="222" y="426"/>
                  </a:lnTo>
                  <a:lnTo>
                    <a:pt x="228" y="432"/>
                  </a:lnTo>
                  <a:lnTo>
                    <a:pt x="234" y="444"/>
                  </a:lnTo>
                  <a:lnTo>
                    <a:pt x="240" y="462"/>
                  </a:lnTo>
                  <a:lnTo>
                    <a:pt x="264" y="486"/>
                  </a:lnTo>
                  <a:lnTo>
                    <a:pt x="288" y="486"/>
                  </a:lnTo>
                  <a:lnTo>
                    <a:pt x="288" y="480"/>
                  </a:lnTo>
                  <a:lnTo>
                    <a:pt x="306" y="480"/>
                  </a:lnTo>
                  <a:lnTo>
                    <a:pt x="312" y="486"/>
                  </a:lnTo>
                  <a:lnTo>
                    <a:pt x="336" y="486"/>
                  </a:lnTo>
                  <a:lnTo>
                    <a:pt x="342" y="480"/>
                  </a:lnTo>
                  <a:lnTo>
                    <a:pt x="366" y="486"/>
                  </a:lnTo>
                  <a:lnTo>
                    <a:pt x="372" y="480"/>
                  </a:lnTo>
                  <a:lnTo>
                    <a:pt x="384" y="474"/>
                  </a:lnTo>
                  <a:lnTo>
                    <a:pt x="402" y="474"/>
                  </a:lnTo>
                  <a:lnTo>
                    <a:pt x="408" y="480"/>
                  </a:lnTo>
                  <a:lnTo>
                    <a:pt x="408" y="492"/>
                  </a:lnTo>
                  <a:lnTo>
                    <a:pt x="390" y="510"/>
                  </a:lnTo>
                  <a:lnTo>
                    <a:pt x="390" y="534"/>
                  </a:lnTo>
                  <a:lnTo>
                    <a:pt x="384" y="540"/>
                  </a:lnTo>
                  <a:lnTo>
                    <a:pt x="378" y="540"/>
                  </a:lnTo>
                  <a:lnTo>
                    <a:pt x="366" y="552"/>
                  </a:lnTo>
                  <a:lnTo>
                    <a:pt x="366" y="576"/>
                  </a:lnTo>
                  <a:lnTo>
                    <a:pt x="372" y="588"/>
                  </a:lnTo>
                  <a:lnTo>
                    <a:pt x="372" y="618"/>
                  </a:lnTo>
                  <a:lnTo>
                    <a:pt x="366" y="630"/>
                  </a:lnTo>
                  <a:lnTo>
                    <a:pt x="366" y="642"/>
                  </a:lnTo>
                  <a:lnTo>
                    <a:pt x="372" y="648"/>
                  </a:lnTo>
                  <a:lnTo>
                    <a:pt x="384" y="648"/>
                  </a:lnTo>
                  <a:lnTo>
                    <a:pt x="384" y="672"/>
                  </a:lnTo>
                  <a:lnTo>
                    <a:pt x="390" y="684"/>
                  </a:lnTo>
                  <a:lnTo>
                    <a:pt x="402" y="690"/>
                  </a:lnTo>
                  <a:lnTo>
                    <a:pt x="408" y="702"/>
                  </a:lnTo>
                  <a:lnTo>
                    <a:pt x="408" y="708"/>
                  </a:lnTo>
                  <a:lnTo>
                    <a:pt x="402" y="720"/>
                  </a:lnTo>
                  <a:lnTo>
                    <a:pt x="372" y="750"/>
                  </a:lnTo>
                  <a:lnTo>
                    <a:pt x="366" y="750"/>
                  </a:lnTo>
                  <a:lnTo>
                    <a:pt x="390" y="762"/>
                  </a:lnTo>
                  <a:lnTo>
                    <a:pt x="402" y="774"/>
                  </a:lnTo>
                  <a:lnTo>
                    <a:pt x="414" y="774"/>
                  </a:lnTo>
                  <a:lnTo>
                    <a:pt x="414" y="798"/>
                  </a:lnTo>
                  <a:lnTo>
                    <a:pt x="420" y="804"/>
                  </a:lnTo>
                  <a:lnTo>
                    <a:pt x="420" y="822"/>
                  </a:lnTo>
                  <a:lnTo>
                    <a:pt x="426" y="828"/>
                  </a:lnTo>
                  <a:lnTo>
                    <a:pt x="426" y="846"/>
                  </a:lnTo>
                  <a:lnTo>
                    <a:pt x="432" y="858"/>
                  </a:lnTo>
                  <a:lnTo>
                    <a:pt x="432" y="876"/>
                  </a:lnTo>
                  <a:lnTo>
                    <a:pt x="444" y="888"/>
                  </a:lnTo>
                  <a:lnTo>
                    <a:pt x="450" y="900"/>
                  </a:lnTo>
                  <a:lnTo>
                    <a:pt x="450" y="906"/>
                  </a:lnTo>
                  <a:lnTo>
                    <a:pt x="462" y="918"/>
                  </a:lnTo>
                  <a:lnTo>
                    <a:pt x="468" y="918"/>
                  </a:lnTo>
                  <a:lnTo>
                    <a:pt x="480" y="924"/>
                  </a:lnTo>
                  <a:lnTo>
                    <a:pt x="486" y="924"/>
                  </a:lnTo>
                  <a:lnTo>
                    <a:pt x="498" y="918"/>
                  </a:lnTo>
                  <a:lnTo>
                    <a:pt x="504" y="912"/>
                  </a:lnTo>
                  <a:lnTo>
                    <a:pt x="516" y="906"/>
                  </a:lnTo>
                  <a:lnTo>
                    <a:pt x="522" y="900"/>
                  </a:lnTo>
                  <a:lnTo>
                    <a:pt x="528" y="906"/>
                  </a:lnTo>
                  <a:lnTo>
                    <a:pt x="528" y="930"/>
                  </a:lnTo>
                  <a:lnTo>
                    <a:pt x="534" y="930"/>
                  </a:lnTo>
                  <a:lnTo>
                    <a:pt x="546" y="918"/>
                  </a:lnTo>
                  <a:lnTo>
                    <a:pt x="558" y="894"/>
                  </a:lnTo>
                  <a:lnTo>
                    <a:pt x="570" y="882"/>
                  </a:lnTo>
                  <a:lnTo>
                    <a:pt x="588" y="882"/>
                  </a:lnTo>
                  <a:lnTo>
                    <a:pt x="594" y="876"/>
                  </a:lnTo>
                  <a:lnTo>
                    <a:pt x="630" y="858"/>
                  </a:lnTo>
                  <a:lnTo>
                    <a:pt x="636" y="846"/>
                  </a:lnTo>
                  <a:lnTo>
                    <a:pt x="636" y="816"/>
                  </a:lnTo>
                  <a:lnTo>
                    <a:pt x="678" y="816"/>
                  </a:lnTo>
                  <a:lnTo>
                    <a:pt x="684" y="810"/>
                  </a:lnTo>
                  <a:lnTo>
                    <a:pt x="690" y="798"/>
                  </a:lnTo>
                  <a:lnTo>
                    <a:pt x="690" y="792"/>
                  </a:lnTo>
                  <a:lnTo>
                    <a:pt x="684" y="786"/>
                  </a:lnTo>
                  <a:lnTo>
                    <a:pt x="636" y="780"/>
                  </a:lnTo>
                  <a:lnTo>
                    <a:pt x="636" y="750"/>
                  </a:lnTo>
                  <a:lnTo>
                    <a:pt x="630" y="738"/>
                  </a:lnTo>
                  <a:lnTo>
                    <a:pt x="618" y="726"/>
                  </a:lnTo>
                  <a:lnTo>
                    <a:pt x="624" y="720"/>
                  </a:lnTo>
                  <a:lnTo>
                    <a:pt x="624" y="690"/>
                  </a:lnTo>
                  <a:lnTo>
                    <a:pt x="618" y="684"/>
                  </a:lnTo>
                  <a:lnTo>
                    <a:pt x="606" y="678"/>
                  </a:lnTo>
                  <a:lnTo>
                    <a:pt x="588" y="660"/>
                  </a:lnTo>
                  <a:lnTo>
                    <a:pt x="588" y="630"/>
                  </a:lnTo>
                  <a:lnTo>
                    <a:pt x="594" y="636"/>
                  </a:lnTo>
                  <a:lnTo>
                    <a:pt x="594" y="642"/>
                  </a:lnTo>
                  <a:lnTo>
                    <a:pt x="636" y="642"/>
                  </a:lnTo>
                  <a:lnTo>
                    <a:pt x="642" y="648"/>
                  </a:lnTo>
                  <a:lnTo>
                    <a:pt x="642" y="666"/>
                  </a:lnTo>
                  <a:lnTo>
                    <a:pt x="654" y="666"/>
                  </a:lnTo>
                  <a:lnTo>
                    <a:pt x="666" y="660"/>
                  </a:lnTo>
                  <a:lnTo>
                    <a:pt x="678" y="666"/>
                  </a:lnTo>
                  <a:lnTo>
                    <a:pt x="684" y="660"/>
                  </a:lnTo>
                  <a:lnTo>
                    <a:pt x="696" y="660"/>
                  </a:lnTo>
                  <a:lnTo>
                    <a:pt x="702" y="666"/>
                  </a:lnTo>
                  <a:lnTo>
                    <a:pt x="708" y="678"/>
                  </a:lnTo>
                  <a:lnTo>
                    <a:pt x="720" y="690"/>
                  </a:lnTo>
                  <a:lnTo>
                    <a:pt x="732" y="696"/>
                  </a:lnTo>
                  <a:lnTo>
                    <a:pt x="738" y="690"/>
                  </a:lnTo>
                  <a:lnTo>
                    <a:pt x="738" y="672"/>
                  </a:lnTo>
                  <a:lnTo>
                    <a:pt x="744" y="660"/>
                  </a:lnTo>
                  <a:lnTo>
                    <a:pt x="744" y="648"/>
                  </a:lnTo>
                  <a:lnTo>
                    <a:pt x="750" y="642"/>
                  </a:lnTo>
                  <a:lnTo>
                    <a:pt x="768" y="642"/>
                  </a:lnTo>
                  <a:lnTo>
                    <a:pt x="774" y="648"/>
                  </a:lnTo>
                  <a:lnTo>
                    <a:pt x="792" y="648"/>
                  </a:lnTo>
                  <a:lnTo>
                    <a:pt x="804" y="642"/>
                  </a:lnTo>
                  <a:lnTo>
                    <a:pt x="828" y="618"/>
                  </a:lnTo>
                  <a:lnTo>
                    <a:pt x="840" y="612"/>
                  </a:lnTo>
                  <a:lnTo>
                    <a:pt x="864" y="612"/>
                  </a:lnTo>
                  <a:lnTo>
                    <a:pt x="864" y="600"/>
                  </a:lnTo>
                  <a:lnTo>
                    <a:pt x="876" y="600"/>
                  </a:lnTo>
                  <a:lnTo>
                    <a:pt x="882" y="594"/>
                  </a:lnTo>
                  <a:lnTo>
                    <a:pt x="882" y="558"/>
                  </a:lnTo>
                  <a:lnTo>
                    <a:pt x="846" y="522"/>
                  </a:lnTo>
                  <a:lnTo>
                    <a:pt x="840" y="510"/>
                  </a:lnTo>
                  <a:lnTo>
                    <a:pt x="834" y="504"/>
                  </a:lnTo>
                  <a:lnTo>
                    <a:pt x="834" y="492"/>
                  </a:lnTo>
                  <a:lnTo>
                    <a:pt x="846" y="486"/>
                  </a:lnTo>
                  <a:lnTo>
                    <a:pt x="852" y="486"/>
                  </a:lnTo>
                  <a:lnTo>
                    <a:pt x="864" y="480"/>
                  </a:lnTo>
                  <a:lnTo>
                    <a:pt x="864" y="462"/>
                  </a:lnTo>
                  <a:lnTo>
                    <a:pt x="846" y="444"/>
                  </a:lnTo>
                  <a:lnTo>
                    <a:pt x="846" y="438"/>
                  </a:lnTo>
                  <a:lnTo>
                    <a:pt x="876" y="438"/>
                  </a:lnTo>
                  <a:lnTo>
                    <a:pt x="888" y="432"/>
                  </a:lnTo>
                  <a:lnTo>
                    <a:pt x="900" y="432"/>
                  </a:lnTo>
                  <a:lnTo>
                    <a:pt x="912" y="426"/>
                  </a:lnTo>
                  <a:lnTo>
                    <a:pt x="918" y="420"/>
                  </a:lnTo>
                  <a:lnTo>
                    <a:pt x="918" y="402"/>
                  </a:lnTo>
                  <a:lnTo>
                    <a:pt x="894" y="402"/>
                  </a:lnTo>
                  <a:lnTo>
                    <a:pt x="894" y="360"/>
                  </a:lnTo>
                  <a:lnTo>
                    <a:pt x="906" y="348"/>
                  </a:lnTo>
                  <a:lnTo>
                    <a:pt x="918" y="348"/>
                  </a:lnTo>
                  <a:lnTo>
                    <a:pt x="924" y="342"/>
                  </a:lnTo>
                  <a:lnTo>
                    <a:pt x="930" y="342"/>
                  </a:lnTo>
                  <a:lnTo>
                    <a:pt x="936" y="336"/>
                  </a:lnTo>
                  <a:lnTo>
                    <a:pt x="954" y="300"/>
                  </a:lnTo>
                  <a:lnTo>
                    <a:pt x="948" y="294"/>
                  </a:lnTo>
                  <a:lnTo>
                    <a:pt x="942" y="282"/>
                  </a:lnTo>
                  <a:lnTo>
                    <a:pt x="936" y="276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22" name="USA (Alaska)" descr="© INSCALE GmbH, 05.05.2010&#10;http://www.presentationload.com/">
              <a:extLst>
                <a:ext uri="{FF2B5EF4-FFF2-40B4-BE49-F238E27FC236}">
                  <a16:creationId xmlns:a16="http://schemas.microsoft.com/office/drawing/2014/main" id="{A7633FE4-0651-48F2-A5A7-CE2E6FBFDB3F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2175147" y="1989428"/>
              <a:ext cx="1339746" cy="579534"/>
            </a:xfrm>
            <a:custGeom>
              <a:avLst/>
              <a:gdLst>
                <a:gd name="T0" fmla="*/ 2147483647 w 3072"/>
                <a:gd name="T1" fmla="*/ 2147483647 h 1332"/>
                <a:gd name="T2" fmla="*/ 2147483647 w 3072"/>
                <a:gd name="T3" fmla="*/ 2147483647 h 1332"/>
                <a:gd name="T4" fmla="*/ 2147483647 w 3072"/>
                <a:gd name="T5" fmla="*/ 2147483647 h 1332"/>
                <a:gd name="T6" fmla="*/ 2147483647 w 3072"/>
                <a:gd name="T7" fmla="*/ 2147483647 h 1332"/>
                <a:gd name="T8" fmla="*/ 2147483647 w 3072"/>
                <a:gd name="T9" fmla="*/ 2147483647 h 1332"/>
                <a:gd name="T10" fmla="*/ 2147483647 w 3072"/>
                <a:gd name="T11" fmla="*/ 2147483647 h 1332"/>
                <a:gd name="T12" fmla="*/ 2147483647 w 3072"/>
                <a:gd name="T13" fmla="*/ 2147483647 h 1332"/>
                <a:gd name="T14" fmla="*/ 2147483647 w 3072"/>
                <a:gd name="T15" fmla="*/ 2147483647 h 1332"/>
                <a:gd name="T16" fmla="*/ 2147483647 w 3072"/>
                <a:gd name="T17" fmla="*/ 2147483647 h 1332"/>
                <a:gd name="T18" fmla="*/ 2147483647 w 3072"/>
                <a:gd name="T19" fmla="*/ 2147483647 h 1332"/>
                <a:gd name="T20" fmla="*/ 2147483647 w 3072"/>
                <a:gd name="T21" fmla="*/ 2147483647 h 1332"/>
                <a:gd name="T22" fmla="*/ 2147483647 w 3072"/>
                <a:gd name="T23" fmla="*/ 0 h 1332"/>
                <a:gd name="T24" fmla="*/ 2147483647 w 3072"/>
                <a:gd name="T25" fmla="*/ 2147483647 h 1332"/>
                <a:gd name="T26" fmla="*/ 2147483647 w 3072"/>
                <a:gd name="T27" fmla="*/ 2147483647 h 1332"/>
                <a:gd name="T28" fmla="*/ 2147483647 w 3072"/>
                <a:gd name="T29" fmla="*/ 2147483647 h 1332"/>
                <a:gd name="T30" fmla="*/ 2147483647 w 3072"/>
                <a:gd name="T31" fmla="*/ 2147483647 h 1332"/>
                <a:gd name="T32" fmla="*/ 2147483647 w 3072"/>
                <a:gd name="T33" fmla="*/ 2147483647 h 1332"/>
                <a:gd name="T34" fmla="*/ 2147483647 w 3072"/>
                <a:gd name="T35" fmla="*/ 2147483647 h 1332"/>
                <a:gd name="T36" fmla="*/ 2147483647 w 3072"/>
                <a:gd name="T37" fmla="*/ 2147483647 h 1332"/>
                <a:gd name="T38" fmla="*/ 2147483647 w 3072"/>
                <a:gd name="T39" fmla="*/ 2147483647 h 1332"/>
                <a:gd name="T40" fmla="*/ 2147483647 w 3072"/>
                <a:gd name="T41" fmla="*/ 2147483647 h 1332"/>
                <a:gd name="T42" fmla="*/ 2147483647 w 3072"/>
                <a:gd name="T43" fmla="*/ 2147483647 h 1332"/>
                <a:gd name="T44" fmla="*/ 2147483647 w 3072"/>
                <a:gd name="T45" fmla="*/ 2147483647 h 1332"/>
                <a:gd name="T46" fmla="*/ 2147483647 w 3072"/>
                <a:gd name="T47" fmla="*/ 2147483647 h 1332"/>
                <a:gd name="T48" fmla="*/ 2147483647 w 3072"/>
                <a:gd name="T49" fmla="*/ 2147483647 h 1332"/>
                <a:gd name="T50" fmla="*/ 2147483647 w 3072"/>
                <a:gd name="T51" fmla="*/ 2147483647 h 1332"/>
                <a:gd name="T52" fmla="*/ 2147483647 w 3072"/>
                <a:gd name="T53" fmla="*/ 2147483647 h 1332"/>
                <a:gd name="T54" fmla="*/ 2147483647 w 3072"/>
                <a:gd name="T55" fmla="*/ 2147483647 h 1332"/>
                <a:gd name="T56" fmla="*/ 2147483647 w 3072"/>
                <a:gd name="T57" fmla="*/ 2147483647 h 1332"/>
                <a:gd name="T58" fmla="*/ 2147483647 w 3072"/>
                <a:gd name="T59" fmla="*/ 2147483647 h 1332"/>
                <a:gd name="T60" fmla="*/ 2147483647 w 3072"/>
                <a:gd name="T61" fmla="*/ 2147483647 h 1332"/>
                <a:gd name="T62" fmla="*/ 2147483647 w 3072"/>
                <a:gd name="T63" fmla="*/ 2147483647 h 1332"/>
                <a:gd name="T64" fmla="*/ 2147483647 w 3072"/>
                <a:gd name="T65" fmla="*/ 2147483647 h 1332"/>
                <a:gd name="T66" fmla="*/ 2147483647 w 3072"/>
                <a:gd name="T67" fmla="*/ 2147483647 h 1332"/>
                <a:gd name="T68" fmla="*/ 2147483647 w 3072"/>
                <a:gd name="T69" fmla="*/ 2147483647 h 1332"/>
                <a:gd name="T70" fmla="*/ 2147483647 w 3072"/>
                <a:gd name="T71" fmla="*/ 2147483647 h 1332"/>
                <a:gd name="T72" fmla="*/ 2147483647 w 3072"/>
                <a:gd name="T73" fmla="*/ 2147483647 h 1332"/>
                <a:gd name="T74" fmla="*/ 2147483647 w 3072"/>
                <a:gd name="T75" fmla="*/ 2147483647 h 1332"/>
                <a:gd name="T76" fmla="*/ 2147483647 w 3072"/>
                <a:gd name="T77" fmla="*/ 2147483647 h 1332"/>
                <a:gd name="T78" fmla="*/ 2147483647 w 3072"/>
                <a:gd name="T79" fmla="*/ 2147483647 h 1332"/>
                <a:gd name="T80" fmla="*/ 2147483647 w 3072"/>
                <a:gd name="T81" fmla="*/ 2147483647 h 1332"/>
                <a:gd name="T82" fmla="*/ 2147483647 w 3072"/>
                <a:gd name="T83" fmla="*/ 2147483647 h 1332"/>
                <a:gd name="T84" fmla="*/ 2147483647 w 3072"/>
                <a:gd name="T85" fmla="*/ 2147483647 h 1332"/>
                <a:gd name="T86" fmla="*/ 2147483647 w 3072"/>
                <a:gd name="T87" fmla="*/ 2147483647 h 1332"/>
                <a:gd name="T88" fmla="*/ 2147483647 w 3072"/>
                <a:gd name="T89" fmla="*/ 2147483647 h 1332"/>
                <a:gd name="T90" fmla="*/ 2147483647 w 3072"/>
                <a:gd name="T91" fmla="*/ 2147483647 h 1332"/>
                <a:gd name="T92" fmla="*/ 2147483647 w 3072"/>
                <a:gd name="T93" fmla="*/ 2147483647 h 1332"/>
                <a:gd name="T94" fmla="*/ 2147483647 w 3072"/>
                <a:gd name="T95" fmla="*/ 2147483647 h 1332"/>
                <a:gd name="T96" fmla="*/ 2147483647 w 3072"/>
                <a:gd name="T97" fmla="*/ 2147483647 h 1332"/>
                <a:gd name="T98" fmla="*/ 2147483647 w 3072"/>
                <a:gd name="T99" fmla="*/ 2147483647 h 1332"/>
                <a:gd name="T100" fmla="*/ 2147483647 w 3072"/>
                <a:gd name="T101" fmla="*/ 2147483647 h 1332"/>
                <a:gd name="T102" fmla="*/ 2147483647 w 3072"/>
                <a:gd name="T103" fmla="*/ 2147483647 h 1332"/>
                <a:gd name="T104" fmla="*/ 2147483647 w 3072"/>
                <a:gd name="T105" fmla="*/ 2147483647 h 1332"/>
                <a:gd name="T106" fmla="*/ 2147483647 w 3072"/>
                <a:gd name="T107" fmla="*/ 2147483647 h 1332"/>
                <a:gd name="T108" fmla="*/ 2147483647 w 3072"/>
                <a:gd name="T109" fmla="*/ 2147483647 h 1332"/>
                <a:gd name="T110" fmla="*/ 2147483647 w 3072"/>
                <a:gd name="T111" fmla="*/ 2147483647 h 1332"/>
                <a:gd name="T112" fmla="*/ 2147483647 w 3072"/>
                <a:gd name="T113" fmla="*/ 2147483647 h 1332"/>
                <a:gd name="T114" fmla="*/ 2147483647 w 3072"/>
                <a:gd name="T115" fmla="*/ 2147483647 h 1332"/>
                <a:gd name="T116" fmla="*/ 2147483647 w 3072"/>
                <a:gd name="T117" fmla="*/ 2147483647 h 1332"/>
                <a:gd name="T118" fmla="*/ 2147483647 w 3072"/>
                <a:gd name="T119" fmla="*/ 2147483647 h 1332"/>
                <a:gd name="T120" fmla="*/ 2147483647 w 3072"/>
                <a:gd name="T121" fmla="*/ 2147483647 h 133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072"/>
                <a:gd name="T184" fmla="*/ 0 h 1332"/>
                <a:gd name="T185" fmla="*/ 3072 w 3072"/>
                <a:gd name="T186" fmla="*/ 1332 h 133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072" h="1332">
                  <a:moveTo>
                    <a:pt x="2454" y="930"/>
                  </a:moveTo>
                  <a:lnTo>
                    <a:pt x="2418" y="966"/>
                  </a:lnTo>
                  <a:lnTo>
                    <a:pt x="2400" y="1002"/>
                  </a:lnTo>
                  <a:lnTo>
                    <a:pt x="2412" y="1002"/>
                  </a:lnTo>
                  <a:lnTo>
                    <a:pt x="2448" y="984"/>
                  </a:lnTo>
                  <a:lnTo>
                    <a:pt x="2460" y="972"/>
                  </a:lnTo>
                  <a:lnTo>
                    <a:pt x="2460" y="954"/>
                  </a:lnTo>
                  <a:lnTo>
                    <a:pt x="2472" y="942"/>
                  </a:lnTo>
                  <a:lnTo>
                    <a:pt x="2460" y="930"/>
                  </a:lnTo>
                  <a:lnTo>
                    <a:pt x="2454" y="930"/>
                  </a:lnTo>
                  <a:close/>
                  <a:moveTo>
                    <a:pt x="2400" y="930"/>
                  </a:moveTo>
                  <a:lnTo>
                    <a:pt x="2388" y="930"/>
                  </a:lnTo>
                  <a:lnTo>
                    <a:pt x="2376" y="936"/>
                  </a:lnTo>
                  <a:lnTo>
                    <a:pt x="2364" y="948"/>
                  </a:lnTo>
                  <a:lnTo>
                    <a:pt x="2364" y="954"/>
                  </a:lnTo>
                  <a:lnTo>
                    <a:pt x="2370" y="966"/>
                  </a:lnTo>
                  <a:lnTo>
                    <a:pt x="2376" y="972"/>
                  </a:lnTo>
                  <a:lnTo>
                    <a:pt x="2406" y="972"/>
                  </a:lnTo>
                  <a:lnTo>
                    <a:pt x="2412" y="960"/>
                  </a:lnTo>
                  <a:lnTo>
                    <a:pt x="2418" y="954"/>
                  </a:lnTo>
                  <a:lnTo>
                    <a:pt x="2418" y="942"/>
                  </a:lnTo>
                  <a:lnTo>
                    <a:pt x="2406" y="936"/>
                  </a:lnTo>
                  <a:lnTo>
                    <a:pt x="2400" y="930"/>
                  </a:lnTo>
                  <a:close/>
                  <a:moveTo>
                    <a:pt x="2316" y="1188"/>
                  </a:moveTo>
                  <a:lnTo>
                    <a:pt x="2328" y="1188"/>
                  </a:lnTo>
                  <a:lnTo>
                    <a:pt x="2340" y="1152"/>
                  </a:lnTo>
                  <a:lnTo>
                    <a:pt x="2322" y="1158"/>
                  </a:lnTo>
                  <a:lnTo>
                    <a:pt x="2316" y="1188"/>
                  </a:lnTo>
                  <a:close/>
                  <a:moveTo>
                    <a:pt x="2388" y="1074"/>
                  </a:moveTo>
                  <a:lnTo>
                    <a:pt x="2370" y="1086"/>
                  </a:lnTo>
                  <a:lnTo>
                    <a:pt x="2382" y="1098"/>
                  </a:lnTo>
                  <a:lnTo>
                    <a:pt x="2388" y="1098"/>
                  </a:lnTo>
                  <a:lnTo>
                    <a:pt x="2382" y="1104"/>
                  </a:lnTo>
                  <a:lnTo>
                    <a:pt x="2376" y="1104"/>
                  </a:lnTo>
                  <a:lnTo>
                    <a:pt x="2364" y="1116"/>
                  </a:lnTo>
                  <a:lnTo>
                    <a:pt x="2358" y="1116"/>
                  </a:lnTo>
                  <a:lnTo>
                    <a:pt x="2352" y="1122"/>
                  </a:lnTo>
                  <a:lnTo>
                    <a:pt x="2352" y="1152"/>
                  </a:lnTo>
                  <a:lnTo>
                    <a:pt x="2358" y="1164"/>
                  </a:lnTo>
                  <a:lnTo>
                    <a:pt x="2358" y="1188"/>
                  </a:lnTo>
                  <a:lnTo>
                    <a:pt x="2370" y="1182"/>
                  </a:lnTo>
                  <a:lnTo>
                    <a:pt x="2376" y="1170"/>
                  </a:lnTo>
                  <a:lnTo>
                    <a:pt x="2388" y="1164"/>
                  </a:lnTo>
                  <a:lnTo>
                    <a:pt x="2394" y="1158"/>
                  </a:lnTo>
                  <a:lnTo>
                    <a:pt x="2394" y="1146"/>
                  </a:lnTo>
                  <a:lnTo>
                    <a:pt x="2382" y="1134"/>
                  </a:lnTo>
                  <a:lnTo>
                    <a:pt x="2394" y="1134"/>
                  </a:lnTo>
                  <a:lnTo>
                    <a:pt x="2412" y="1116"/>
                  </a:lnTo>
                  <a:lnTo>
                    <a:pt x="2412" y="1098"/>
                  </a:lnTo>
                  <a:lnTo>
                    <a:pt x="2388" y="1074"/>
                  </a:lnTo>
                  <a:close/>
                  <a:moveTo>
                    <a:pt x="2562" y="1080"/>
                  </a:moveTo>
                  <a:lnTo>
                    <a:pt x="2550" y="1080"/>
                  </a:lnTo>
                  <a:lnTo>
                    <a:pt x="2550" y="1074"/>
                  </a:lnTo>
                  <a:lnTo>
                    <a:pt x="2544" y="1068"/>
                  </a:lnTo>
                  <a:lnTo>
                    <a:pt x="2538" y="1068"/>
                  </a:lnTo>
                  <a:lnTo>
                    <a:pt x="2532" y="1062"/>
                  </a:lnTo>
                  <a:lnTo>
                    <a:pt x="2520" y="1056"/>
                  </a:lnTo>
                  <a:lnTo>
                    <a:pt x="2514" y="1050"/>
                  </a:lnTo>
                  <a:lnTo>
                    <a:pt x="2514" y="1044"/>
                  </a:lnTo>
                  <a:lnTo>
                    <a:pt x="2520" y="1032"/>
                  </a:lnTo>
                  <a:lnTo>
                    <a:pt x="2520" y="1020"/>
                  </a:lnTo>
                  <a:lnTo>
                    <a:pt x="2526" y="1008"/>
                  </a:lnTo>
                  <a:lnTo>
                    <a:pt x="2532" y="1002"/>
                  </a:lnTo>
                  <a:lnTo>
                    <a:pt x="2532" y="960"/>
                  </a:lnTo>
                  <a:lnTo>
                    <a:pt x="2550" y="924"/>
                  </a:lnTo>
                  <a:lnTo>
                    <a:pt x="2550" y="906"/>
                  </a:lnTo>
                  <a:lnTo>
                    <a:pt x="2544" y="894"/>
                  </a:lnTo>
                  <a:lnTo>
                    <a:pt x="2526" y="876"/>
                  </a:lnTo>
                  <a:lnTo>
                    <a:pt x="2538" y="864"/>
                  </a:lnTo>
                  <a:lnTo>
                    <a:pt x="2538" y="834"/>
                  </a:lnTo>
                  <a:lnTo>
                    <a:pt x="2544" y="828"/>
                  </a:lnTo>
                  <a:lnTo>
                    <a:pt x="2550" y="828"/>
                  </a:lnTo>
                  <a:lnTo>
                    <a:pt x="2556" y="822"/>
                  </a:lnTo>
                  <a:lnTo>
                    <a:pt x="2550" y="816"/>
                  </a:lnTo>
                  <a:lnTo>
                    <a:pt x="2532" y="810"/>
                  </a:lnTo>
                  <a:lnTo>
                    <a:pt x="2520" y="810"/>
                  </a:lnTo>
                  <a:lnTo>
                    <a:pt x="2502" y="816"/>
                  </a:lnTo>
                  <a:lnTo>
                    <a:pt x="2490" y="816"/>
                  </a:lnTo>
                  <a:lnTo>
                    <a:pt x="2484" y="822"/>
                  </a:lnTo>
                  <a:lnTo>
                    <a:pt x="2478" y="822"/>
                  </a:lnTo>
                  <a:lnTo>
                    <a:pt x="2478" y="834"/>
                  </a:lnTo>
                  <a:lnTo>
                    <a:pt x="2460" y="834"/>
                  </a:lnTo>
                  <a:lnTo>
                    <a:pt x="2454" y="840"/>
                  </a:lnTo>
                  <a:lnTo>
                    <a:pt x="2442" y="846"/>
                  </a:lnTo>
                  <a:lnTo>
                    <a:pt x="2430" y="846"/>
                  </a:lnTo>
                  <a:lnTo>
                    <a:pt x="2418" y="852"/>
                  </a:lnTo>
                  <a:lnTo>
                    <a:pt x="2406" y="852"/>
                  </a:lnTo>
                  <a:lnTo>
                    <a:pt x="2400" y="858"/>
                  </a:lnTo>
                  <a:lnTo>
                    <a:pt x="2394" y="858"/>
                  </a:lnTo>
                  <a:lnTo>
                    <a:pt x="2388" y="864"/>
                  </a:lnTo>
                  <a:lnTo>
                    <a:pt x="2376" y="870"/>
                  </a:lnTo>
                  <a:lnTo>
                    <a:pt x="2370" y="876"/>
                  </a:lnTo>
                  <a:lnTo>
                    <a:pt x="2364" y="876"/>
                  </a:lnTo>
                  <a:lnTo>
                    <a:pt x="2364" y="864"/>
                  </a:lnTo>
                  <a:lnTo>
                    <a:pt x="2382" y="846"/>
                  </a:lnTo>
                  <a:lnTo>
                    <a:pt x="2376" y="840"/>
                  </a:lnTo>
                  <a:lnTo>
                    <a:pt x="2364" y="834"/>
                  </a:lnTo>
                  <a:lnTo>
                    <a:pt x="2358" y="828"/>
                  </a:lnTo>
                  <a:lnTo>
                    <a:pt x="2358" y="810"/>
                  </a:lnTo>
                  <a:lnTo>
                    <a:pt x="2352" y="798"/>
                  </a:lnTo>
                  <a:lnTo>
                    <a:pt x="2352" y="792"/>
                  </a:lnTo>
                  <a:lnTo>
                    <a:pt x="2376" y="768"/>
                  </a:lnTo>
                  <a:lnTo>
                    <a:pt x="2340" y="768"/>
                  </a:lnTo>
                  <a:lnTo>
                    <a:pt x="2328" y="780"/>
                  </a:lnTo>
                  <a:lnTo>
                    <a:pt x="2274" y="780"/>
                  </a:lnTo>
                  <a:lnTo>
                    <a:pt x="2274" y="768"/>
                  </a:lnTo>
                  <a:lnTo>
                    <a:pt x="2280" y="756"/>
                  </a:lnTo>
                  <a:lnTo>
                    <a:pt x="2292" y="750"/>
                  </a:lnTo>
                  <a:lnTo>
                    <a:pt x="2298" y="744"/>
                  </a:lnTo>
                  <a:lnTo>
                    <a:pt x="3072" y="108"/>
                  </a:lnTo>
                  <a:lnTo>
                    <a:pt x="3054" y="108"/>
                  </a:lnTo>
                  <a:lnTo>
                    <a:pt x="3054" y="102"/>
                  </a:lnTo>
                  <a:lnTo>
                    <a:pt x="3048" y="90"/>
                  </a:lnTo>
                  <a:lnTo>
                    <a:pt x="3036" y="84"/>
                  </a:lnTo>
                  <a:lnTo>
                    <a:pt x="3030" y="78"/>
                  </a:lnTo>
                  <a:lnTo>
                    <a:pt x="3012" y="78"/>
                  </a:lnTo>
                  <a:lnTo>
                    <a:pt x="2988" y="84"/>
                  </a:lnTo>
                  <a:lnTo>
                    <a:pt x="2964" y="84"/>
                  </a:lnTo>
                  <a:lnTo>
                    <a:pt x="2928" y="96"/>
                  </a:lnTo>
                  <a:lnTo>
                    <a:pt x="2916" y="96"/>
                  </a:lnTo>
                  <a:lnTo>
                    <a:pt x="2892" y="84"/>
                  </a:lnTo>
                  <a:lnTo>
                    <a:pt x="2886" y="78"/>
                  </a:lnTo>
                  <a:lnTo>
                    <a:pt x="2874" y="72"/>
                  </a:lnTo>
                  <a:lnTo>
                    <a:pt x="2784" y="72"/>
                  </a:lnTo>
                  <a:lnTo>
                    <a:pt x="2772" y="66"/>
                  </a:lnTo>
                  <a:lnTo>
                    <a:pt x="2766" y="60"/>
                  </a:lnTo>
                  <a:lnTo>
                    <a:pt x="2748" y="60"/>
                  </a:lnTo>
                  <a:lnTo>
                    <a:pt x="2736" y="54"/>
                  </a:lnTo>
                  <a:lnTo>
                    <a:pt x="2598" y="54"/>
                  </a:lnTo>
                  <a:lnTo>
                    <a:pt x="2598" y="42"/>
                  </a:lnTo>
                  <a:lnTo>
                    <a:pt x="2604" y="36"/>
                  </a:lnTo>
                  <a:lnTo>
                    <a:pt x="2592" y="36"/>
                  </a:lnTo>
                  <a:lnTo>
                    <a:pt x="2574" y="30"/>
                  </a:lnTo>
                  <a:lnTo>
                    <a:pt x="2562" y="30"/>
                  </a:lnTo>
                  <a:lnTo>
                    <a:pt x="2550" y="24"/>
                  </a:lnTo>
                  <a:lnTo>
                    <a:pt x="2532" y="24"/>
                  </a:lnTo>
                  <a:lnTo>
                    <a:pt x="2520" y="30"/>
                  </a:lnTo>
                  <a:lnTo>
                    <a:pt x="2496" y="30"/>
                  </a:lnTo>
                  <a:lnTo>
                    <a:pt x="2490" y="36"/>
                  </a:lnTo>
                  <a:lnTo>
                    <a:pt x="2484" y="36"/>
                  </a:lnTo>
                  <a:lnTo>
                    <a:pt x="2514" y="0"/>
                  </a:lnTo>
                  <a:lnTo>
                    <a:pt x="2430" y="36"/>
                  </a:lnTo>
                  <a:lnTo>
                    <a:pt x="2460" y="0"/>
                  </a:lnTo>
                  <a:lnTo>
                    <a:pt x="2430" y="0"/>
                  </a:lnTo>
                  <a:lnTo>
                    <a:pt x="2418" y="6"/>
                  </a:lnTo>
                  <a:lnTo>
                    <a:pt x="2412" y="12"/>
                  </a:lnTo>
                  <a:lnTo>
                    <a:pt x="2358" y="30"/>
                  </a:lnTo>
                  <a:lnTo>
                    <a:pt x="2232" y="30"/>
                  </a:lnTo>
                  <a:lnTo>
                    <a:pt x="2214" y="36"/>
                  </a:lnTo>
                  <a:lnTo>
                    <a:pt x="2208" y="42"/>
                  </a:lnTo>
                  <a:lnTo>
                    <a:pt x="2184" y="54"/>
                  </a:lnTo>
                  <a:lnTo>
                    <a:pt x="2172" y="54"/>
                  </a:lnTo>
                  <a:lnTo>
                    <a:pt x="2166" y="60"/>
                  </a:lnTo>
                  <a:lnTo>
                    <a:pt x="2046" y="60"/>
                  </a:lnTo>
                  <a:lnTo>
                    <a:pt x="2004" y="72"/>
                  </a:lnTo>
                  <a:lnTo>
                    <a:pt x="1956" y="102"/>
                  </a:lnTo>
                  <a:lnTo>
                    <a:pt x="1902" y="132"/>
                  </a:lnTo>
                  <a:lnTo>
                    <a:pt x="1854" y="144"/>
                  </a:lnTo>
                  <a:lnTo>
                    <a:pt x="1758" y="156"/>
                  </a:lnTo>
                  <a:lnTo>
                    <a:pt x="1722" y="162"/>
                  </a:lnTo>
                  <a:lnTo>
                    <a:pt x="1704" y="162"/>
                  </a:lnTo>
                  <a:lnTo>
                    <a:pt x="1698" y="168"/>
                  </a:lnTo>
                  <a:lnTo>
                    <a:pt x="1644" y="186"/>
                  </a:lnTo>
                  <a:lnTo>
                    <a:pt x="1632" y="192"/>
                  </a:lnTo>
                  <a:lnTo>
                    <a:pt x="1620" y="192"/>
                  </a:lnTo>
                  <a:lnTo>
                    <a:pt x="1620" y="198"/>
                  </a:lnTo>
                  <a:lnTo>
                    <a:pt x="1626" y="204"/>
                  </a:lnTo>
                  <a:lnTo>
                    <a:pt x="1638" y="210"/>
                  </a:lnTo>
                  <a:lnTo>
                    <a:pt x="1650" y="222"/>
                  </a:lnTo>
                  <a:lnTo>
                    <a:pt x="1656" y="222"/>
                  </a:lnTo>
                  <a:lnTo>
                    <a:pt x="1662" y="234"/>
                  </a:lnTo>
                  <a:lnTo>
                    <a:pt x="1662" y="240"/>
                  </a:lnTo>
                  <a:lnTo>
                    <a:pt x="1668" y="252"/>
                  </a:lnTo>
                  <a:lnTo>
                    <a:pt x="1668" y="264"/>
                  </a:lnTo>
                  <a:lnTo>
                    <a:pt x="1662" y="264"/>
                  </a:lnTo>
                  <a:lnTo>
                    <a:pt x="1650" y="270"/>
                  </a:lnTo>
                  <a:lnTo>
                    <a:pt x="1644" y="282"/>
                  </a:lnTo>
                  <a:lnTo>
                    <a:pt x="1734" y="282"/>
                  </a:lnTo>
                  <a:lnTo>
                    <a:pt x="1704" y="318"/>
                  </a:lnTo>
                  <a:lnTo>
                    <a:pt x="1770" y="318"/>
                  </a:lnTo>
                  <a:lnTo>
                    <a:pt x="1764" y="336"/>
                  </a:lnTo>
                  <a:lnTo>
                    <a:pt x="1710" y="336"/>
                  </a:lnTo>
                  <a:lnTo>
                    <a:pt x="1698" y="348"/>
                  </a:lnTo>
                  <a:lnTo>
                    <a:pt x="1632" y="348"/>
                  </a:lnTo>
                  <a:lnTo>
                    <a:pt x="1614" y="354"/>
                  </a:lnTo>
                  <a:lnTo>
                    <a:pt x="1560" y="354"/>
                  </a:lnTo>
                  <a:lnTo>
                    <a:pt x="1554" y="348"/>
                  </a:lnTo>
                  <a:lnTo>
                    <a:pt x="1548" y="348"/>
                  </a:lnTo>
                  <a:lnTo>
                    <a:pt x="1554" y="342"/>
                  </a:lnTo>
                  <a:lnTo>
                    <a:pt x="1560" y="342"/>
                  </a:lnTo>
                  <a:lnTo>
                    <a:pt x="1572" y="330"/>
                  </a:lnTo>
                  <a:lnTo>
                    <a:pt x="1566" y="324"/>
                  </a:lnTo>
                  <a:lnTo>
                    <a:pt x="1458" y="324"/>
                  </a:lnTo>
                  <a:lnTo>
                    <a:pt x="1452" y="330"/>
                  </a:lnTo>
                  <a:lnTo>
                    <a:pt x="1452" y="348"/>
                  </a:lnTo>
                  <a:lnTo>
                    <a:pt x="1434" y="348"/>
                  </a:lnTo>
                  <a:lnTo>
                    <a:pt x="1422" y="354"/>
                  </a:lnTo>
                  <a:lnTo>
                    <a:pt x="1404" y="354"/>
                  </a:lnTo>
                  <a:lnTo>
                    <a:pt x="1386" y="360"/>
                  </a:lnTo>
                  <a:lnTo>
                    <a:pt x="1338" y="360"/>
                  </a:lnTo>
                  <a:lnTo>
                    <a:pt x="1308" y="366"/>
                  </a:lnTo>
                  <a:lnTo>
                    <a:pt x="1254" y="384"/>
                  </a:lnTo>
                  <a:lnTo>
                    <a:pt x="1254" y="390"/>
                  </a:lnTo>
                  <a:lnTo>
                    <a:pt x="1272" y="396"/>
                  </a:lnTo>
                  <a:lnTo>
                    <a:pt x="1284" y="402"/>
                  </a:lnTo>
                  <a:lnTo>
                    <a:pt x="1314" y="402"/>
                  </a:lnTo>
                  <a:lnTo>
                    <a:pt x="1272" y="420"/>
                  </a:lnTo>
                  <a:lnTo>
                    <a:pt x="1260" y="462"/>
                  </a:lnTo>
                  <a:lnTo>
                    <a:pt x="1272" y="462"/>
                  </a:lnTo>
                  <a:lnTo>
                    <a:pt x="1290" y="468"/>
                  </a:lnTo>
                  <a:lnTo>
                    <a:pt x="1338" y="468"/>
                  </a:lnTo>
                  <a:lnTo>
                    <a:pt x="1350" y="462"/>
                  </a:lnTo>
                  <a:lnTo>
                    <a:pt x="1362" y="462"/>
                  </a:lnTo>
                  <a:lnTo>
                    <a:pt x="1410" y="474"/>
                  </a:lnTo>
                  <a:lnTo>
                    <a:pt x="1422" y="456"/>
                  </a:lnTo>
                  <a:lnTo>
                    <a:pt x="1434" y="474"/>
                  </a:lnTo>
                  <a:lnTo>
                    <a:pt x="1446" y="468"/>
                  </a:lnTo>
                  <a:lnTo>
                    <a:pt x="1452" y="462"/>
                  </a:lnTo>
                  <a:lnTo>
                    <a:pt x="1476" y="450"/>
                  </a:lnTo>
                  <a:lnTo>
                    <a:pt x="1482" y="444"/>
                  </a:lnTo>
                  <a:lnTo>
                    <a:pt x="1494" y="444"/>
                  </a:lnTo>
                  <a:lnTo>
                    <a:pt x="1506" y="450"/>
                  </a:lnTo>
                  <a:lnTo>
                    <a:pt x="1524" y="450"/>
                  </a:lnTo>
                  <a:lnTo>
                    <a:pt x="1536" y="444"/>
                  </a:lnTo>
                  <a:lnTo>
                    <a:pt x="1542" y="438"/>
                  </a:lnTo>
                  <a:lnTo>
                    <a:pt x="1554" y="432"/>
                  </a:lnTo>
                  <a:lnTo>
                    <a:pt x="1560" y="432"/>
                  </a:lnTo>
                  <a:lnTo>
                    <a:pt x="1566" y="426"/>
                  </a:lnTo>
                  <a:lnTo>
                    <a:pt x="1566" y="450"/>
                  </a:lnTo>
                  <a:lnTo>
                    <a:pt x="1560" y="462"/>
                  </a:lnTo>
                  <a:lnTo>
                    <a:pt x="1554" y="468"/>
                  </a:lnTo>
                  <a:lnTo>
                    <a:pt x="1500" y="468"/>
                  </a:lnTo>
                  <a:lnTo>
                    <a:pt x="1506" y="498"/>
                  </a:lnTo>
                  <a:lnTo>
                    <a:pt x="1494" y="504"/>
                  </a:lnTo>
                  <a:lnTo>
                    <a:pt x="1488" y="516"/>
                  </a:lnTo>
                  <a:lnTo>
                    <a:pt x="1476" y="522"/>
                  </a:lnTo>
                  <a:lnTo>
                    <a:pt x="1464" y="534"/>
                  </a:lnTo>
                  <a:lnTo>
                    <a:pt x="1446" y="540"/>
                  </a:lnTo>
                  <a:lnTo>
                    <a:pt x="1380" y="540"/>
                  </a:lnTo>
                  <a:lnTo>
                    <a:pt x="1362" y="522"/>
                  </a:lnTo>
                  <a:lnTo>
                    <a:pt x="1344" y="534"/>
                  </a:lnTo>
                  <a:lnTo>
                    <a:pt x="1344" y="546"/>
                  </a:lnTo>
                  <a:lnTo>
                    <a:pt x="1338" y="546"/>
                  </a:lnTo>
                  <a:lnTo>
                    <a:pt x="1332" y="552"/>
                  </a:lnTo>
                  <a:lnTo>
                    <a:pt x="1320" y="558"/>
                  </a:lnTo>
                  <a:lnTo>
                    <a:pt x="1302" y="564"/>
                  </a:lnTo>
                  <a:lnTo>
                    <a:pt x="1290" y="570"/>
                  </a:lnTo>
                  <a:lnTo>
                    <a:pt x="1266" y="570"/>
                  </a:lnTo>
                  <a:lnTo>
                    <a:pt x="1242" y="558"/>
                  </a:lnTo>
                  <a:lnTo>
                    <a:pt x="1236" y="558"/>
                  </a:lnTo>
                  <a:lnTo>
                    <a:pt x="1140" y="606"/>
                  </a:lnTo>
                  <a:lnTo>
                    <a:pt x="1122" y="624"/>
                  </a:lnTo>
                  <a:lnTo>
                    <a:pt x="1116" y="606"/>
                  </a:lnTo>
                  <a:lnTo>
                    <a:pt x="1080" y="624"/>
                  </a:lnTo>
                  <a:lnTo>
                    <a:pt x="1068" y="624"/>
                  </a:lnTo>
                  <a:lnTo>
                    <a:pt x="1044" y="636"/>
                  </a:lnTo>
                  <a:lnTo>
                    <a:pt x="1020" y="660"/>
                  </a:lnTo>
                  <a:lnTo>
                    <a:pt x="990" y="648"/>
                  </a:lnTo>
                  <a:lnTo>
                    <a:pt x="990" y="672"/>
                  </a:lnTo>
                  <a:lnTo>
                    <a:pt x="984" y="666"/>
                  </a:lnTo>
                  <a:lnTo>
                    <a:pt x="972" y="666"/>
                  </a:lnTo>
                  <a:lnTo>
                    <a:pt x="966" y="672"/>
                  </a:lnTo>
                  <a:lnTo>
                    <a:pt x="966" y="690"/>
                  </a:lnTo>
                  <a:lnTo>
                    <a:pt x="954" y="708"/>
                  </a:lnTo>
                  <a:lnTo>
                    <a:pt x="1014" y="684"/>
                  </a:lnTo>
                  <a:lnTo>
                    <a:pt x="990" y="702"/>
                  </a:lnTo>
                  <a:lnTo>
                    <a:pt x="990" y="714"/>
                  </a:lnTo>
                  <a:lnTo>
                    <a:pt x="972" y="726"/>
                  </a:lnTo>
                  <a:lnTo>
                    <a:pt x="1026" y="726"/>
                  </a:lnTo>
                  <a:lnTo>
                    <a:pt x="1032" y="732"/>
                  </a:lnTo>
                  <a:lnTo>
                    <a:pt x="1032" y="738"/>
                  </a:lnTo>
                  <a:lnTo>
                    <a:pt x="1020" y="744"/>
                  </a:lnTo>
                  <a:lnTo>
                    <a:pt x="984" y="744"/>
                  </a:lnTo>
                  <a:lnTo>
                    <a:pt x="960" y="750"/>
                  </a:lnTo>
                  <a:lnTo>
                    <a:pt x="972" y="738"/>
                  </a:lnTo>
                  <a:lnTo>
                    <a:pt x="960" y="732"/>
                  </a:lnTo>
                  <a:lnTo>
                    <a:pt x="954" y="732"/>
                  </a:lnTo>
                  <a:lnTo>
                    <a:pt x="948" y="738"/>
                  </a:lnTo>
                  <a:lnTo>
                    <a:pt x="936" y="744"/>
                  </a:lnTo>
                  <a:lnTo>
                    <a:pt x="930" y="750"/>
                  </a:lnTo>
                  <a:lnTo>
                    <a:pt x="924" y="750"/>
                  </a:lnTo>
                  <a:lnTo>
                    <a:pt x="918" y="756"/>
                  </a:lnTo>
                  <a:lnTo>
                    <a:pt x="924" y="756"/>
                  </a:lnTo>
                  <a:lnTo>
                    <a:pt x="930" y="762"/>
                  </a:lnTo>
                  <a:lnTo>
                    <a:pt x="930" y="768"/>
                  </a:lnTo>
                  <a:lnTo>
                    <a:pt x="924" y="774"/>
                  </a:lnTo>
                  <a:lnTo>
                    <a:pt x="924" y="780"/>
                  </a:lnTo>
                  <a:lnTo>
                    <a:pt x="918" y="792"/>
                  </a:lnTo>
                  <a:lnTo>
                    <a:pt x="918" y="804"/>
                  </a:lnTo>
                  <a:lnTo>
                    <a:pt x="990" y="804"/>
                  </a:lnTo>
                  <a:lnTo>
                    <a:pt x="1038" y="774"/>
                  </a:lnTo>
                  <a:lnTo>
                    <a:pt x="1104" y="750"/>
                  </a:lnTo>
                  <a:lnTo>
                    <a:pt x="1098" y="750"/>
                  </a:lnTo>
                  <a:lnTo>
                    <a:pt x="1092" y="756"/>
                  </a:lnTo>
                  <a:lnTo>
                    <a:pt x="1080" y="762"/>
                  </a:lnTo>
                  <a:lnTo>
                    <a:pt x="1062" y="768"/>
                  </a:lnTo>
                  <a:lnTo>
                    <a:pt x="1050" y="780"/>
                  </a:lnTo>
                  <a:lnTo>
                    <a:pt x="1038" y="786"/>
                  </a:lnTo>
                  <a:lnTo>
                    <a:pt x="1026" y="798"/>
                  </a:lnTo>
                  <a:lnTo>
                    <a:pt x="1026" y="816"/>
                  </a:lnTo>
                  <a:lnTo>
                    <a:pt x="1020" y="828"/>
                  </a:lnTo>
                  <a:lnTo>
                    <a:pt x="990" y="828"/>
                  </a:lnTo>
                  <a:lnTo>
                    <a:pt x="978" y="834"/>
                  </a:lnTo>
                  <a:lnTo>
                    <a:pt x="972" y="852"/>
                  </a:lnTo>
                  <a:lnTo>
                    <a:pt x="966" y="864"/>
                  </a:lnTo>
                  <a:lnTo>
                    <a:pt x="954" y="870"/>
                  </a:lnTo>
                  <a:lnTo>
                    <a:pt x="942" y="882"/>
                  </a:lnTo>
                  <a:lnTo>
                    <a:pt x="930" y="888"/>
                  </a:lnTo>
                  <a:lnTo>
                    <a:pt x="924" y="894"/>
                  </a:lnTo>
                  <a:lnTo>
                    <a:pt x="978" y="888"/>
                  </a:lnTo>
                  <a:lnTo>
                    <a:pt x="972" y="906"/>
                  </a:lnTo>
                  <a:lnTo>
                    <a:pt x="978" y="894"/>
                  </a:lnTo>
                  <a:lnTo>
                    <a:pt x="990" y="888"/>
                  </a:lnTo>
                  <a:lnTo>
                    <a:pt x="1002" y="876"/>
                  </a:lnTo>
                  <a:lnTo>
                    <a:pt x="1026" y="864"/>
                  </a:lnTo>
                  <a:lnTo>
                    <a:pt x="1038" y="864"/>
                  </a:lnTo>
                  <a:lnTo>
                    <a:pt x="1050" y="870"/>
                  </a:lnTo>
                  <a:lnTo>
                    <a:pt x="1056" y="870"/>
                  </a:lnTo>
                  <a:lnTo>
                    <a:pt x="1056" y="876"/>
                  </a:lnTo>
                  <a:lnTo>
                    <a:pt x="1050" y="876"/>
                  </a:lnTo>
                  <a:lnTo>
                    <a:pt x="1074" y="870"/>
                  </a:lnTo>
                  <a:lnTo>
                    <a:pt x="1068" y="876"/>
                  </a:lnTo>
                  <a:lnTo>
                    <a:pt x="1068" y="906"/>
                  </a:lnTo>
                  <a:lnTo>
                    <a:pt x="1074" y="912"/>
                  </a:lnTo>
                  <a:lnTo>
                    <a:pt x="1092" y="912"/>
                  </a:lnTo>
                  <a:lnTo>
                    <a:pt x="1098" y="900"/>
                  </a:lnTo>
                  <a:lnTo>
                    <a:pt x="1110" y="894"/>
                  </a:lnTo>
                  <a:lnTo>
                    <a:pt x="1116" y="888"/>
                  </a:lnTo>
                  <a:lnTo>
                    <a:pt x="1122" y="876"/>
                  </a:lnTo>
                  <a:lnTo>
                    <a:pt x="1164" y="858"/>
                  </a:lnTo>
                  <a:lnTo>
                    <a:pt x="1176" y="870"/>
                  </a:lnTo>
                  <a:lnTo>
                    <a:pt x="1146" y="870"/>
                  </a:lnTo>
                  <a:lnTo>
                    <a:pt x="1140" y="876"/>
                  </a:lnTo>
                  <a:lnTo>
                    <a:pt x="1140" y="882"/>
                  </a:lnTo>
                  <a:lnTo>
                    <a:pt x="1134" y="888"/>
                  </a:lnTo>
                  <a:lnTo>
                    <a:pt x="1134" y="894"/>
                  </a:lnTo>
                  <a:lnTo>
                    <a:pt x="1152" y="894"/>
                  </a:lnTo>
                  <a:lnTo>
                    <a:pt x="1164" y="888"/>
                  </a:lnTo>
                  <a:lnTo>
                    <a:pt x="1182" y="888"/>
                  </a:lnTo>
                  <a:lnTo>
                    <a:pt x="1200" y="882"/>
                  </a:lnTo>
                  <a:lnTo>
                    <a:pt x="1218" y="882"/>
                  </a:lnTo>
                  <a:lnTo>
                    <a:pt x="1224" y="876"/>
                  </a:lnTo>
                  <a:lnTo>
                    <a:pt x="1230" y="876"/>
                  </a:lnTo>
                  <a:lnTo>
                    <a:pt x="1272" y="858"/>
                  </a:lnTo>
                  <a:lnTo>
                    <a:pt x="1224" y="882"/>
                  </a:lnTo>
                  <a:lnTo>
                    <a:pt x="1224" y="894"/>
                  </a:lnTo>
                  <a:lnTo>
                    <a:pt x="1212" y="894"/>
                  </a:lnTo>
                  <a:lnTo>
                    <a:pt x="1200" y="900"/>
                  </a:lnTo>
                  <a:lnTo>
                    <a:pt x="1188" y="900"/>
                  </a:lnTo>
                  <a:lnTo>
                    <a:pt x="1176" y="906"/>
                  </a:lnTo>
                  <a:lnTo>
                    <a:pt x="1170" y="912"/>
                  </a:lnTo>
                  <a:lnTo>
                    <a:pt x="1158" y="918"/>
                  </a:lnTo>
                  <a:lnTo>
                    <a:pt x="1152" y="930"/>
                  </a:lnTo>
                  <a:lnTo>
                    <a:pt x="1122" y="930"/>
                  </a:lnTo>
                  <a:lnTo>
                    <a:pt x="1086" y="960"/>
                  </a:lnTo>
                  <a:lnTo>
                    <a:pt x="1086" y="978"/>
                  </a:lnTo>
                  <a:lnTo>
                    <a:pt x="1038" y="978"/>
                  </a:lnTo>
                  <a:lnTo>
                    <a:pt x="1032" y="984"/>
                  </a:lnTo>
                  <a:lnTo>
                    <a:pt x="1020" y="984"/>
                  </a:lnTo>
                  <a:lnTo>
                    <a:pt x="1002" y="990"/>
                  </a:lnTo>
                  <a:lnTo>
                    <a:pt x="990" y="996"/>
                  </a:lnTo>
                  <a:lnTo>
                    <a:pt x="978" y="996"/>
                  </a:lnTo>
                  <a:lnTo>
                    <a:pt x="966" y="1008"/>
                  </a:lnTo>
                  <a:lnTo>
                    <a:pt x="966" y="1020"/>
                  </a:lnTo>
                  <a:lnTo>
                    <a:pt x="960" y="1026"/>
                  </a:lnTo>
                  <a:lnTo>
                    <a:pt x="960" y="1038"/>
                  </a:lnTo>
                  <a:lnTo>
                    <a:pt x="876" y="1038"/>
                  </a:lnTo>
                  <a:lnTo>
                    <a:pt x="858" y="1044"/>
                  </a:lnTo>
                  <a:lnTo>
                    <a:pt x="828" y="1062"/>
                  </a:lnTo>
                  <a:lnTo>
                    <a:pt x="804" y="1080"/>
                  </a:lnTo>
                  <a:lnTo>
                    <a:pt x="780" y="1092"/>
                  </a:lnTo>
                  <a:lnTo>
                    <a:pt x="774" y="1098"/>
                  </a:lnTo>
                  <a:lnTo>
                    <a:pt x="750" y="1104"/>
                  </a:lnTo>
                  <a:lnTo>
                    <a:pt x="738" y="1122"/>
                  </a:lnTo>
                  <a:lnTo>
                    <a:pt x="732" y="1104"/>
                  </a:lnTo>
                  <a:lnTo>
                    <a:pt x="672" y="1104"/>
                  </a:lnTo>
                  <a:lnTo>
                    <a:pt x="648" y="1116"/>
                  </a:lnTo>
                  <a:lnTo>
                    <a:pt x="630" y="1122"/>
                  </a:lnTo>
                  <a:lnTo>
                    <a:pt x="624" y="1128"/>
                  </a:lnTo>
                  <a:lnTo>
                    <a:pt x="606" y="1128"/>
                  </a:lnTo>
                  <a:lnTo>
                    <a:pt x="606" y="1140"/>
                  </a:lnTo>
                  <a:lnTo>
                    <a:pt x="576" y="1146"/>
                  </a:lnTo>
                  <a:lnTo>
                    <a:pt x="564" y="1152"/>
                  </a:lnTo>
                  <a:lnTo>
                    <a:pt x="540" y="1152"/>
                  </a:lnTo>
                  <a:lnTo>
                    <a:pt x="516" y="1170"/>
                  </a:lnTo>
                  <a:lnTo>
                    <a:pt x="522" y="1182"/>
                  </a:lnTo>
                  <a:lnTo>
                    <a:pt x="540" y="1164"/>
                  </a:lnTo>
                  <a:lnTo>
                    <a:pt x="558" y="1176"/>
                  </a:lnTo>
                  <a:lnTo>
                    <a:pt x="582" y="1158"/>
                  </a:lnTo>
                  <a:lnTo>
                    <a:pt x="582" y="1170"/>
                  </a:lnTo>
                  <a:lnTo>
                    <a:pt x="594" y="1170"/>
                  </a:lnTo>
                  <a:lnTo>
                    <a:pt x="606" y="1164"/>
                  </a:lnTo>
                  <a:lnTo>
                    <a:pt x="618" y="1164"/>
                  </a:lnTo>
                  <a:lnTo>
                    <a:pt x="642" y="1140"/>
                  </a:lnTo>
                  <a:lnTo>
                    <a:pt x="654" y="1134"/>
                  </a:lnTo>
                  <a:lnTo>
                    <a:pt x="666" y="1122"/>
                  </a:lnTo>
                  <a:lnTo>
                    <a:pt x="684" y="1122"/>
                  </a:lnTo>
                  <a:lnTo>
                    <a:pt x="684" y="1134"/>
                  </a:lnTo>
                  <a:lnTo>
                    <a:pt x="690" y="1140"/>
                  </a:lnTo>
                  <a:lnTo>
                    <a:pt x="708" y="1140"/>
                  </a:lnTo>
                  <a:lnTo>
                    <a:pt x="732" y="1128"/>
                  </a:lnTo>
                  <a:lnTo>
                    <a:pt x="744" y="1128"/>
                  </a:lnTo>
                  <a:lnTo>
                    <a:pt x="756" y="1122"/>
                  </a:lnTo>
                  <a:lnTo>
                    <a:pt x="762" y="1116"/>
                  </a:lnTo>
                  <a:lnTo>
                    <a:pt x="768" y="1116"/>
                  </a:lnTo>
                  <a:lnTo>
                    <a:pt x="804" y="1128"/>
                  </a:lnTo>
                  <a:lnTo>
                    <a:pt x="822" y="1110"/>
                  </a:lnTo>
                  <a:lnTo>
                    <a:pt x="834" y="1110"/>
                  </a:lnTo>
                  <a:lnTo>
                    <a:pt x="852" y="1104"/>
                  </a:lnTo>
                  <a:lnTo>
                    <a:pt x="870" y="1104"/>
                  </a:lnTo>
                  <a:lnTo>
                    <a:pt x="894" y="1092"/>
                  </a:lnTo>
                  <a:lnTo>
                    <a:pt x="918" y="1068"/>
                  </a:lnTo>
                  <a:lnTo>
                    <a:pt x="942" y="1056"/>
                  </a:lnTo>
                  <a:lnTo>
                    <a:pt x="972" y="1056"/>
                  </a:lnTo>
                  <a:lnTo>
                    <a:pt x="978" y="1044"/>
                  </a:lnTo>
                  <a:lnTo>
                    <a:pt x="1014" y="1044"/>
                  </a:lnTo>
                  <a:lnTo>
                    <a:pt x="1026" y="1038"/>
                  </a:lnTo>
                  <a:lnTo>
                    <a:pt x="1032" y="1038"/>
                  </a:lnTo>
                  <a:lnTo>
                    <a:pt x="1038" y="1032"/>
                  </a:lnTo>
                  <a:lnTo>
                    <a:pt x="1050" y="1032"/>
                  </a:lnTo>
                  <a:lnTo>
                    <a:pt x="1086" y="1020"/>
                  </a:lnTo>
                  <a:lnTo>
                    <a:pt x="1110" y="1008"/>
                  </a:lnTo>
                  <a:lnTo>
                    <a:pt x="1122" y="996"/>
                  </a:lnTo>
                  <a:lnTo>
                    <a:pt x="1134" y="990"/>
                  </a:lnTo>
                  <a:lnTo>
                    <a:pt x="1140" y="984"/>
                  </a:lnTo>
                  <a:lnTo>
                    <a:pt x="1206" y="972"/>
                  </a:lnTo>
                  <a:lnTo>
                    <a:pt x="1260" y="942"/>
                  </a:lnTo>
                  <a:lnTo>
                    <a:pt x="1296" y="942"/>
                  </a:lnTo>
                  <a:lnTo>
                    <a:pt x="1314" y="936"/>
                  </a:lnTo>
                  <a:lnTo>
                    <a:pt x="1326" y="936"/>
                  </a:lnTo>
                  <a:lnTo>
                    <a:pt x="1338" y="930"/>
                  </a:lnTo>
                  <a:lnTo>
                    <a:pt x="1368" y="900"/>
                  </a:lnTo>
                  <a:lnTo>
                    <a:pt x="1380" y="900"/>
                  </a:lnTo>
                  <a:lnTo>
                    <a:pt x="1404" y="888"/>
                  </a:lnTo>
                  <a:lnTo>
                    <a:pt x="1416" y="888"/>
                  </a:lnTo>
                  <a:lnTo>
                    <a:pt x="1428" y="882"/>
                  </a:lnTo>
                  <a:lnTo>
                    <a:pt x="1434" y="876"/>
                  </a:lnTo>
                  <a:lnTo>
                    <a:pt x="1434" y="864"/>
                  </a:lnTo>
                  <a:lnTo>
                    <a:pt x="1422" y="864"/>
                  </a:lnTo>
                  <a:lnTo>
                    <a:pt x="1428" y="858"/>
                  </a:lnTo>
                  <a:lnTo>
                    <a:pt x="1452" y="846"/>
                  </a:lnTo>
                  <a:lnTo>
                    <a:pt x="1458" y="840"/>
                  </a:lnTo>
                  <a:lnTo>
                    <a:pt x="1470" y="834"/>
                  </a:lnTo>
                  <a:lnTo>
                    <a:pt x="1476" y="828"/>
                  </a:lnTo>
                  <a:lnTo>
                    <a:pt x="1488" y="828"/>
                  </a:lnTo>
                  <a:lnTo>
                    <a:pt x="1500" y="822"/>
                  </a:lnTo>
                  <a:lnTo>
                    <a:pt x="1512" y="822"/>
                  </a:lnTo>
                  <a:lnTo>
                    <a:pt x="1518" y="816"/>
                  </a:lnTo>
                  <a:lnTo>
                    <a:pt x="1524" y="816"/>
                  </a:lnTo>
                  <a:lnTo>
                    <a:pt x="1596" y="786"/>
                  </a:lnTo>
                  <a:lnTo>
                    <a:pt x="1590" y="768"/>
                  </a:lnTo>
                  <a:lnTo>
                    <a:pt x="1602" y="768"/>
                  </a:lnTo>
                  <a:lnTo>
                    <a:pt x="1608" y="774"/>
                  </a:lnTo>
                  <a:lnTo>
                    <a:pt x="1626" y="774"/>
                  </a:lnTo>
                  <a:lnTo>
                    <a:pt x="1638" y="762"/>
                  </a:lnTo>
                  <a:lnTo>
                    <a:pt x="1650" y="762"/>
                  </a:lnTo>
                  <a:lnTo>
                    <a:pt x="1674" y="750"/>
                  </a:lnTo>
                  <a:lnTo>
                    <a:pt x="1680" y="744"/>
                  </a:lnTo>
                  <a:lnTo>
                    <a:pt x="1704" y="732"/>
                  </a:lnTo>
                  <a:lnTo>
                    <a:pt x="1740" y="720"/>
                  </a:lnTo>
                  <a:lnTo>
                    <a:pt x="1770" y="708"/>
                  </a:lnTo>
                  <a:lnTo>
                    <a:pt x="1794" y="702"/>
                  </a:lnTo>
                  <a:lnTo>
                    <a:pt x="1812" y="702"/>
                  </a:lnTo>
                  <a:lnTo>
                    <a:pt x="1818" y="708"/>
                  </a:lnTo>
                  <a:lnTo>
                    <a:pt x="1842" y="720"/>
                  </a:lnTo>
                  <a:lnTo>
                    <a:pt x="1848" y="726"/>
                  </a:lnTo>
                  <a:lnTo>
                    <a:pt x="1812" y="726"/>
                  </a:lnTo>
                  <a:lnTo>
                    <a:pt x="1794" y="714"/>
                  </a:lnTo>
                  <a:lnTo>
                    <a:pt x="1758" y="738"/>
                  </a:lnTo>
                  <a:lnTo>
                    <a:pt x="1728" y="738"/>
                  </a:lnTo>
                  <a:lnTo>
                    <a:pt x="1722" y="744"/>
                  </a:lnTo>
                  <a:lnTo>
                    <a:pt x="1710" y="750"/>
                  </a:lnTo>
                  <a:lnTo>
                    <a:pt x="1704" y="762"/>
                  </a:lnTo>
                  <a:lnTo>
                    <a:pt x="1692" y="768"/>
                  </a:lnTo>
                  <a:lnTo>
                    <a:pt x="1686" y="774"/>
                  </a:lnTo>
                  <a:lnTo>
                    <a:pt x="1680" y="774"/>
                  </a:lnTo>
                  <a:lnTo>
                    <a:pt x="1668" y="780"/>
                  </a:lnTo>
                  <a:lnTo>
                    <a:pt x="1656" y="780"/>
                  </a:lnTo>
                  <a:lnTo>
                    <a:pt x="1638" y="786"/>
                  </a:lnTo>
                  <a:lnTo>
                    <a:pt x="1614" y="798"/>
                  </a:lnTo>
                  <a:lnTo>
                    <a:pt x="1614" y="804"/>
                  </a:lnTo>
                  <a:lnTo>
                    <a:pt x="1620" y="810"/>
                  </a:lnTo>
                  <a:lnTo>
                    <a:pt x="1632" y="816"/>
                  </a:lnTo>
                  <a:lnTo>
                    <a:pt x="1650" y="816"/>
                  </a:lnTo>
                  <a:lnTo>
                    <a:pt x="1644" y="816"/>
                  </a:lnTo>
                  <a:lnTo>
                    <a:pt x="1638" y="822"/>
                  </a:lnTo>
                  <a:lnTo>
                    <a:pt x="1632" y="822"/>
                  </a:lnTo>
                  <a:lnTo>
                    <a:pt x="1620" y="828"/>
                  </a:lnTo>
                  <a:lnTo>
                    <a:pt x="1572" y="828"/>
                  </a:lnTo>
                  <a:lnTo>
                    <a:pt x="1566" y="834"/>
                  </a:lnTo>
                  <a:lnTo>
                    <a:pt x="1560" y="834"/>
                  </a:lnTo>
                  <a:lnTo>
                    <a:pt x="1560" y="846"/>
                  </a:lnTo>
                  <a:lnTo>
                    <a:pt x="1572" y="858"/>
                  </a:lnTo>
                  <a:lnTo>
                    <a:pt x="1584" y="858"/>
                  </a:lnTo>
                  <a:lnTo>
                    <a:pt x="1596" y="852"/>
                  </a:lnTo>
                  <a:lnTo>
                    <a:pt x="1638" y="834"/>
                  </a:lnTo>
                  <a:lnTo>
                    <a:pt x="1680" y="810"/>
                  </a:lnTo>
                  <a:lnTo>
                    <a:pt x="1722" y="798"/>
                  </a:lnTo>
                  <a:lnTo>
                    <a:pt x="1788" y="798"/>
                  </a:lnTo>
                  <a:lnTo>
                    <a:pt x="1818" y="792"/>
                  </a:lnTo>
                  <a:lnTo>
                    <a:pt x="1824" y="786"/>
                  </a:lnTo>
                  <a:lnTo>
                    <a:pt x="1848" y="774"/>
                  </a:lnTo>
                  <a:lnTo>
                    <a:pt x="1854" y="762"/>
                  </a:lnTo>
                  <a:lnTo>
                    <a:pt x="1866" y="756"/>
                  </a:lnTo>
                  <a:lnTo>
                    <a:pt x="1872" y="750"/>
                  </a:lnTo>
                  <a:lnTo>
                    <a:pt x="1866" y="738"/>
                  </a:lnTo>
                  <a:lnTo>
                    <a:pt x="1878" y="732"/>
                  </a:lnTo>
                  <a:lnTo>
                    <a:pt x="1908" y="720"/>
                  </a:lnTo>
                  <a:lnTo>
                    <a:pt x="1944" y="714"/>
                  </a:lnTo>
                  <a:lnTo>
                    <a:pt x="1962" y="708"/>
                  </a:lnTo>
                  <a:lnTo>
                    <a:pt x="1968" y="708"/>
                  </a:lnTo>
                  <a:lnTo>
                    <a:pt x="1980" y="720"/>
                  </a:lnTo>
                  <a:lnTo>
                    <a:pt x="1980" y="726"/>
                  </a:lnTo>
                  <a:lnTo>
                    <a:pt x="2046" y="702"/>
                  </a:lnTo>
                  <a:lnTo>
                    <a:pt x="2004" y="738"/>
                  </a:lnTo>
                  <a:lnTo>
                    <a:pt x="2022" y="744"/>
                  </a:lnTo>
                  <a:lnTo>
                    <a:pt x="2022" y="762"/>
                  </a:lnTo>
                  <a:lnTo>
                    <a:pt x="2028" y="762"/>
                  </a:lnTo>
                  <a:lnTo>
                    <a:pt x="2034" y="756"/>
                  </a:lnTo>
                  <a:lnTo>
                    <a:pt x="2094" y="726"/>
                  </a:lnTo>
                  <a:lnTo>
                    <a:pt x="2082" y="732"/>
                  </a:lnTo>
                  <a:lnTo>
                    <a:pt x="2076" y="744"/>
                  </a:lnTo>
                  <a:lnTo>
                    <a:pt x="2064" y="750"/>
                  </a:lnTo>
                  <a:lnTo>
                    <a:pt x="2058" y="762"/>
                  </a:lnTo>
                  <a:lnTo>
                    <a:pt x="2046" y="774"/>
                  </a:lnTo>
                  <a:lnTo>
                    <a:pt x="2052" y="780"/>
                  </a:lnTo>
                  <a:lnTo>
                    <a:pt x="2064" y="780"/>
                  </a:lnTo>
                  <a:lnTo>
                    <a:pt x="2076" y="786"/>
                  </a:lnTo>
                  <a:lnTo>
                    <a:pt x="2106" y="786"/>
                  </a:lnTo>
                  <a:lnTo>
                    <a:pt x="2208" y="798"/>
                  </a:lnTo>
                  <a:lnTo>
                    <a:pt x="2238" y="780"/>
                  </a:lnTo>
                  <a:lnTo>
                    <a:pt x="2232" y="786"/>
                  </a:lnTo>
                  <a:lnTo>
                    <a:pt x="2232" y="810"/>
                  </a:lnTo>
                  <a:lnTo>
                    <a:pt x="2298" y="810"/>
                  </a:lnTo>
                  <a:lnTo>
                    <a:pt x="2334" y="804"/>
                  </a:lnTo>
                  <a:lnTo>
                    <a:pt x="2328" y="804"/>
                  </a:lnTo>
                  <a:lnTo>
                    <a:pt x="2322" y="810"/>
                  </a:lnTo>
                  <a:lnTo>
                    <a:pt x="2310" y="810"/>
                  </a:lnTo>
                  <a:lnTo>
                    <a:pt x="2286" y="822"/>
                  </a:lnTo>
                  <a:lnTo>
                    <a:pt x="2280" y="828"/>
                  </a:lnTo>
                  <a:lnTo>
                    <a:pt x="2280" y="834"/>
                  </a:lnTo>
                  <a:lnTo>
                    <a:pt x="2292" y="846"/>
                  </a:lnTo>
                  <a:lnTo>
                    <a:pt x="2304" y="852"/>
                  </a:lnTo>
                  <a:lnTo>
                    <a:pt x="2310" y="858"/>
                  </a:lnTo>
                  <a:lnTo>
                    <a:pt x="2310" y="882"/>
                  </a:lnTo>
                  <a:lnTo>
                    <a:pt x="2316" y="888"/>
                  </a:lnTo>
                  <a:lnTo>
                    <a:pt x="2316" y="900"/>
                  </a:lnTo>
                  <a:lnTo>
                    <a:pt x="2322" y="912"/>
                  </a:lnTo>
                  <a:lnTo>
                    <a:pt x="2358" y="912"/>
                  </a:lnTo>
                  <a:lnTo>
                    <a:pt x="2370" y="906"/>
                  </a:lnTo>
                  <a:lnTo>
                    <a:pt x="2388" y="906"/>
                  </a:lnTo>
                  <a:lnTo>
                    <a:pt x="2382" y="876"/>
                  </a:lnTo>
                  <a:lnTo>
                    <a:pt x="2400" y="870"/>
                  </a:lnTo>
                  <a:lnTo>
                    <a:pt x="2412" y="888"/>
                  </a:lnTo>
                  <a:lnTo>
                    <a:pt x="2442" y="876"/>
                  </a:lnTo>
                  <a:lnTo>
                    <a:pt x="2430" y="888"/>
                  </a:lnTo>
                  <a:lnTo>
                    <a:pt x="2430" y="900"/>
                  </a:lnTo>
                  <a:lnTo>
                    <a:pt x="2424" y="906"/>
                  </a:lnTo>
                  <a:lnTo>
                    <a:pt x="2424" y="912"/>
                  </a:lnTo>
                  <a:lnTo>
                    <a:pt x="2430" y="918"/>
                  </a:lnTo>
                  <a:lnTo>
                    <a:pt x="2436" y="918"/>
                  </a:lnTo>
                  <a:lnTo>
                    <a:pt x="2448" y="912"/>
                  </a:lnTo>
                  <a:lnTo>
                    <a:pt x="2454" y="906"/>
                  </a:lnTo>
                  <a:lnTo>
                    <a:pt x="2460" y="894"/>
                  </a:lnTo>
                  <a:lnTo>
                    <a:pt x="2466" y="888"/>
                  </a:lnTo>
                  <a:lnTo>
                    <a:pt x="2472" y="876"/>
                  </a:lnTo>
                  <a:lnTo>
                    <a:pt x="2502" y="834"/>
                  </a:lnTo>
                  <a:lnTo>
                    <a:pt x="2478" y="900"/>
                  </a:lnTo>
                  <a:lnTo>
                    <a:pt x="2484" y="924"/>
                  </a:lnTo>
                  <a:lnTo>
                    <a:pt x="2520" y="912"/>
                  </a:lnTo>
                  <a:lnTo>
                    <a:pt x="2496" y="936"/>
                  </a:lnTo>
                  <a:lnTo>
                    <a:pt x="2520" y="954"/>
                  </a:lnTo>
                  <a:lnTo>
                    <a:pt x="2502" y="954"/>
                  </a:lnTo>
                  <a:lnTo>
                    <a:pt x="2502" y="972"/>
                  </a:lnTo>
                  <a:lnTo>
                    <a:pt x="2472" y="990"/>
                  </a:lnTo>
                  <a:lnTo>
                    <a:pt x="2454" y="1002"/>
                  </a:lnTo>
                  <a:lnTo>
                    <a:pt x="2484" y="1020"/>
                  </a:lnTo>
                  <a:lnTo>
                    <a:pt x="2478" y="1050"/>
                  </a:lnTo>
                  <a:lnTo>
                    <a:pt x="2460" y="1068"/>
                  </a:lnTo>
                  <a:lnTo>
                    <a:pt x="2478" y="1080"/>
                  </a:lnTo>
                  <a:lnTo>
                    <a:pt x="2460" y="1098"/>
                  </a:lnTo>
                  <a:lnTo>
                    <a:pt x="2490" y="1098"/>
                  </a:lnTo>
                  <a:lnTo>
                    <a:pt x="2526" y="1086"/>
                  </a:lnTo>
                  <a:lnTo>
                    <a:pt x="2496" y="1122"/>
                  </a:lnTo>
                  <a:lnTo>
                    <a:pt x="2478" y="1140"/>
                  </a:lnTo>
                  <a:lnTo>
                    <a:pt x="2502" y="1146"/>
                  </a:lnTo>
                  <a:lnTo>
                    <a:pt x="2454" y="1164"/>
                  </a:lnTo>
                  <a:lnTo>
                    <a:pt x="2436" y="1176"/>
                  </a:lnTo>
                  <a:lnTo>
                    <a:pt x="2454" y="1188"/>
                  </a:lnTo>
                  <a:lnTo>
                    <a:pt x="2454" y="1200"/>
                  </a:lnTo>
                  <a:lnTo>
                    <a:pt x="2472" y="1188"/>
                  </a:lnTo>
                  <a:lnTo>
                    <a:pt x="2490" y="1182"/>
                  </a:lnTo>
                  <a:lnTo>
                    <a:pt x="2502" y="1170"/>
                  </a:lnTo>
                  <a:lnTo>
                    <a:pt x="2514" y="1164"/>
                  </a:lnTo>
                  <a:lnTo>
                    <a:pt x="2532" y="1146"/>
                  </a:lnTo>
                  <a:lnTo>
                    <a:pt x="2538" y="1134"/>
                  </a:lnTo>
                  <a:lnTo>
                    <a:pt x="2538" y="1122"/>
                  </a:lnTo>
                  <a:lnTo>
                    <a:pt x="2550" y="1116"/>
                  </a:lnTo>
                  <a:lnTo>
                    <a:pt x="2562" y="1104"/>
                  </a:lnTo>
                  <a:lnTo>
                    <a:pt x="2574" y="1098"/>
                  </a:lnTo>
                  <a:lnTo>
                    <a:pt x="2574" y="1086"/>
                  </a:lnTo>
                  <a:lnTo>
                    <a:pt x="2568" y="1080"/>
                  </a:lnTo>
                  <a:lnTo>
                    <a:pt x="2562" y="1080"/>
                  </a:lnTo>
                  <a:close/>
                  <a:moveTo>
                    <a:pt x="2394" y="1056"/>
                  </a:moveTo>
                  <a:lnTo>
                    <a:pt x="2400" y="1062"/>
                  </a:lnTo>
                  <a:lnTo>
                    <a:pt x="2418" y="1062"/>
                  </a:lnTo>
                  <a:lnTo>
                    <a:pt x="2436" y="1044"/>
                  </a:lnTo>
                  <a:lnTo>
                    <a:pt x="2460" y="1038"/>
                  </a:lnTo>
                  <a:lnTo>
                    <a:pt x="2454" y="1020"/>
                  </a:lnTo>
                  <a:lnTo>
                    <a:pt x="2430" y="1020"/>
                  </a:lnTo>
                  <a:lnTo>
                    <a:pt x="2418" y="1026"/>
                  </a:lnTo>
                  <a:lnTo>
                    <a:pt x="2412" y="1032"/>
                  </a:lnTo>
                  <a:lnTo>
                    <a:pt x="2406" y="1044"/>
                  </a:lnTo>
                  <a:lnTo>
                    <a:pt x="2394" y="1050"/>
                  </a:lnTo>
                  <a:lnTo>
                    <a:pt x="2394" y="1056"/>
                  </a:lnTo>
                  <a:close/>
                  <a:moveTo>
                    <a:pt x="2376" y="984"/>
                  </a:moveTo>
                  <a:lnTo>
                    <a:pt x="2358" y="984"/>
                  </a:lnTo>
                  <a:lnTo>
                    <a:pt x="2346" y="990"/>
                  </a:lnTo>
                  <a:lnTo>
                    <a:pt x="2334" y="1002"/>
                  </a:lnTo>
                  <a:lnTo>
                    <a:pt x="2334" y="1014"/>
                  </a:lnTo>
                  <a:lnTo>
                    <a:pt x="2322" y="1026"/>
                  </a:lnTo>
                  <a:lnTo>
                    <a:pt x="2322" y="1044"/>
                  </a:lnTo>
                  <a:lnTo>
                    <a:pt x="2310" y="1056"/>
                  </a:lnTo>
                  <a:lnTo>
                    <a:pt x="2310" y="1074"/>
                  </a:lnTo>
                  <a:lnTo>
                    <a:pt x="2316" y="1080"/>
                  </a:lnTo>
                  <a:lnTo>
                    <a:pt x="2322" y="1074"/>
                  </a:lnTo>
                  <a:lnTo>
                    <a:pt x="2328" y="1062"/>
                  </a:lnTo>
                  <a:lnTo>
                    <a:pt x="2340" y="1050"/>
                  </a:lnTo>
                  <a:lnTo>
                    <a:pt x="2352" y="1044"/>
                  </a:lnTo>
                  <a:lnTo>
                    <a:pt x="2376" y="1020"/>
                  </a:lnTo>
                  <a:lnTo>
                    <a:pt x="2382" y="1008"/>
                  </a:lnTo>
                  <a:lnTo>
                    <a:pt x="2382" y="990"/>
                  </a:lnTo>
                  <a:lnTo>
                    <a:pt x="2376" y="984"/>
                  </a:lnTo>
                  <a:close/>
                  <a:moveTo>
                    <a:pt x="786" y="810"/>
                  </a:moveTo>
                  <a:lnTo>
                    <a:pt x="798" y="810"/>
                  </a:lnTo>
                  <a:lnTo>
                    <a:pt x="834" y="798"/>
                  </a:lnTo>
                  <a:lnTo>
                    <a:pt x="858" y="786"/>
                  </a:lnTo>
                  <a:lnTo>
                    <a:pt x="864" y="780"/>
                  </a:lnTo>
                  <a:lnTo>
                    <a:pt x="870" y="780"/>
                  </a:lnTo>
                  <a:lnTo>
                    <a:pt x="864" y="774"/>
                  </a:lnTo>
                  <a:lnTo>
                    <a:pt x="828" y="762"/>
                  </a:lnTo>
                  <a:lnTo>
                    <a:pt x="810" y="762"/>
                  </a:lnTo>
                  <a:lnTo>
                    <a:pt x="798" y="768"/>
                  </a:lnTo>
                  <a:lnTo>
                    <a:pt x="792" y="774"/>
                  </a:lnTo>
                  <a:lnTo>
                    <a:pt x="786" y="768"/>
                  </a:lnTo>
                  <a:lnTo>
                    <a:pt x="774" y="768"/>
                  </a:lnTo>
                  <a:lnTo>
                    <a:pt x="768" y="774"/>
                  </a:lnTo>
                  <a:lnTo>
                    <a:pt x="768" y="804"/>
                  </a:lnTo>
                  <a:lnTo>
                    <a:pt x="774" y="810"/>
                  </a:lnTo>
                  <a:lnTo>
                    <a:pt x="786" y="810"/>
                  </a:lnTo>
                  <a:close/>
                  <a:moveTo>
                    <a:pt x="0" y="1332"/>
                  </a:moveTo>
                  <a:lnTo>
                    <a:pt x="60" y="1320"/>
                  </a:lnTo>
                  <a:lnTo>
                    <a:pt x="72" y="1302"/>
                  </a:lnTo>
                  <a:lnTo>
                    <a:pt x="132" y="1296"/>
                  </a:lnTo>
                  <a:lnTo>
                    <a:pt x="114" y="1272"/>
                  </a:lnTo>
                  <a:lnTo>
                    <a:pt x="0" y="1332"/>
                  </a:lnTo>
                  <a:close/>
                  <a:moveTo>
                    <a:pt x="1362" y="954"/>
                  </a:moveTo>
                  <a:lnTo>
                    <a:pt x="1350" y="954"/>
                  </a:lnTo>
                  <a:lnTo>
                    <a:pt x="1338" y="960"/>
                  </a:lnTo>
                  <a:lnTo>
                    <a:pt x="1332" y="954"/>
                  </a:lnTo>
                  <a:lnTo>
                    <a:pt x="1314" y="954"/>
                  </a:lnTo>
                  <a:lnTo>
                    <a:pt x="1314" y="978"/>
                  </a:lnTo>
                  <a:lnTo>
                    <a:pt x="1290" y="996"/>
                  </a:lnTo>
                  <a:lnTo>
                    <a:pt x="1290" y="972"/>
                  </a:lnTo>
                  <a:lnTo>
                    <a:pt x="1278" y="966"/>
                  </a:lnTo>
                  <a:lnTo>
                    <a:pt x="1272" y="966"/>
                  </a:lnTo>
                  <a:lnTo>
                    <a:pt x="1248" y="978"/>
                  </a:lnTo>
                  <a:lnTo>
                    <a:pt x="1242" y="978"/>
                  </a:lnTo>
                  <a:lnTo>
                    <a:pt x="1230" y="990"/>
                  </a:lnTo>
                  <a:lnTo>
                    <a:pt x="1224" y="1002"/>
                  </a:lnTo>
                  <a:lnTo>
                    <a:pt x="1218" y="1008"/>
                  </a:lnTo>
                  <a:lnTo>
                    <a:pt x="1218" y="1014"/>
                  </a:lnTo>
                  <a:lnTo>
                    <a:pt x="1224" y="1014"/>
                  </a:lnTo>
                  <a:lnTo>
                    <a:pt x="1230" y="1020"/>
                  </a:lnTo>
                  <a:lnTo>
                    <a:pt x="1278" y="1020"/>
                  </a:lnTo>
                  <a:lnTo>
                    <a:pt x="1296" y="1014"/>
                  </a:lnTo>
                  <a:lnTo>
                    <a:pt x="1308" y="1014"/>
                  </a:lnTo>
                  <a:lnTo>
                    <a:pt x="1320" y="1008"/>
                  </a:lnTo>
                  <a:lnTo>
                    <a:pt x="1320" y="996"/>
                  </a:lnTo>
                  <a:lnTo>
                    <a:pt x="1350" y="990"/>
                  </a:lnTo>
                  <a:lnTo>
                    <a:pt x="1350" y="984"/>
                  </a:lnTo>
                  <a:lnTo>
                    <a:pt x="1386" y="978"/>
                  </a:lnTo>
                  <a:lnTo>
                    <a:pt x="1398" y="954"/>
                  </a:lnTo>
                  <a:lnTo>
                    <a:pt x="1380" y="960"/>
                  </a:lnTo>
                  <a:lnTo>
                    <a:pt x="1374" y="954"/>
                  </a:lnTo>
                  <a:lnTo>
                    <a:pt x="1362" y="954"/>
                  </a:lnTo>
                  <a:close/>
                  <a:moveTo>
                    <a:pt x="162" y="1290"/>
                  </a:moveTo>
                  <a:lnTo>
                    <a:pt x="204" y="1290"/>
                  </a:lnTo>
                  <a:lnTo>
                    <a:pt x="240" y="1260"/>
                  </a:lnTo>
                  <a:lnTo>
                    <a:pt x="228" y="1242"/>
                  </a:lnTo>
                  <a:lnTo>
                    <a:pt x="162" y="1290"/>
                  </a:lnTo>
                  <a:close/>
                  <a:moveTo>
                    <a:pt x="2466" y="1140"/>
                  </a:moveTo>
                  <a:lnTo>
                    <a:pt x="2472" y="1128"/>
                  </a:lnTo>
                  <a:lnTo>
                    <a:pt x="2454" y="1110"/>
                  </a:lnTo>
                  <a:lnTo>
                    <a:pt x="2448" y="1110"/>
                  </a:lnTo>
                  <a:lnTo>
                    <a:pt x="2436" y="1122"/>
                  </a:lnTo>
                  <a:lnTo>
                    <a:pt x="2430" y="1134"/>
                  </a:lnTo>
                  <a:lnTo>
                    <a:pt x="2424" y="1152"/>
                  </a:lnTo>
                  <a:lnTo>
                    <a:pt x="2418" y="1164"/>
                  </a:lnTo>
                  <a:lnTo>
                    <a:pt x="2418" y="1176"/>
                  </a:lnTo>
                  <a:lnTo>
                    <a:pt x="2436" y="1158"/>
                  </a:lnTo>
                  <a:lnTo>
                    <a:pt x="2454" y="1158"/>
                  </a:lnTo>
                  <a:lnTo>
                    <a:pt x="2460" y="1152"/>
                  </a:lnTo>
                  <a:lnTo>
                    <a:pt x="2466" y="1140"/>
                  </a:lnTo>
                  <a:close/>
                  <a:moveTo>
                    <a:pt x="1428" y="912"/>
                  </a:moveTo>
                  <a:lnTo>
                    <a:pt x="1404" y="924"/>
                  </a:lnTo>
                  <a:lnTo>
                    <a:pt x="1386" y="942"/>
                  </a:lnTo>
                  <a:lnTo>
                    <a:pt x="1386" y="948"/>
                  </a:lnTo>
                  <a:lnTo>
                    <a:pt x="1398" y="954"/>
                  </a:lnTo>
                  <a:lnTo>
                    <a:pt x="1410" y="954"/>
                  </a:lnTo>
                  <a:lnTo>
                    <a:pt x="1422" y="948"/>
                  </a:lnTo>
                  <a:lnTo>
                    <a:pt x="1428" y="948"/>
                  </a:lnTo>
                  <a:lnTo>
                    <a:pt x="1440" y="942"/>
                  </a:lnTo>
                  <a:lnTo>
                    <a:pt x="1446" y="930"/>
                  </a:lnTo>
                  <a:lnTo>
                    <a:pt x="1470" y="930"/>
                  </a:lnTo>
                  <a:lnTo>
                    <a:pt x="1470" y="924"/>
                  </a:lnTo>
                  <a:lnTo>
                    <a:pt x="1458" y="912"/>
                  </a:lnTo>
                  <a:lnTo>
                    <a:pt x="1452" y="912"/>
                  </a:lnTo>
                  <a:lnTo>
                    <a:pt x="1440" y="906"/>
                  </a:lnTo>
                  <a:lnTo>
                    <a:pt x="1428" y="912"/>
                  </a:lnTo>
                  <a:close/>
                  <a:moveTo>
                    <a:pt x="498" y="1164"/>
                  </a:moveTo>
                  <a:lnTo>
                    <a:pt x="486" y="1164"/>
                  </a:lnTo>
                  <a:lnTo>
                    <a:pt x="474" y="1170"/>
                  </a:lnTo>
                  <a:lnTo>
                    <a:pt x="462" y="1170"/>
                  </a:lnTo>
                  <a:lnTo>
                    <a:pt x="450" y="1176"/>
                  </a:lnTo>
                  <a:lnTo>
                    <a:pt x="444" y="1182"/>
                  </a:lnTo>
                  <a:lnTo>
                    <a:pt x="432" y="1182"/>
                  </a:lnTo>
                  <a:lnTo>
                    <a:pt x="426" y="1188"/>
                  </a:lnTo>
                  <a:lnTo>
                    <a:pt x="414" y="1188"/>
                  </a:lnTo>
                  <a:lnTo>
                    <a:pt x="390" y="1200"/>
                  </a:lnTo>
                  <a:lnTo>
                    <a:pt x="384" y="1206"/>
                  </a:lnTo>
                  <a:lnTo>
                    <a:pt x="384" y="1218"/>
                  </a:lnTo>
                  <a:lnTo>
                    <a:pt x="402" y="1218"/>
                  </a:lnTo>
                  <a:lnTo>
                    <a:pt x="420" y="1212"/>
                  </a:lnTo>
                  <a:lnTo>
                    <a:pt x="432" y="1206"/>
                  </a:lnTo>
                  <a:lnTo>
                    <a:pt x="504" y="1206"/>
                  </a:lnTo>
                  <a:lnTo>
                    <a:pt x="510" y="1200"/>
                  </a:lnTo>
                  <a:lnTo>
                    <a:pt x="510" y="1176"/>
                  </a:lnTo>
                  <a:lnTo>
                    <a:pt x="498" y="1164"/>
                  </a:lnTo>
                  <a:close/>
                  <a:moveTo>
                    <a:pt x="330" y="1242"/>
                  </a:moveTo>
                  <a:lnTo>
                    <a:pt x="330" y="1224"/>
                  </a:lnTo>
                  <a:lnTo>
                    <a:pt x="276" y="1242"/>
                  </a:lnTo>
                  <a:lnTo>
                    <a:pt x="330" y="1242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23" name="Uruguay" descr="© INSCALE GmbH, 05.05.2010&#10;http://www.presentationload.com/">
              <a:extLst>
                <a:ext uri="{FF2B5EF4-FFF2-40B4-BE49-F238E27FC236}">
                  <a16:creationId xmlns:a16="http://schemas.microsoft.com/office/drawing/2014/main" id="{05B2F575-AB4D-4A24-BC76-EE0ED1CB2762}"/>
                </a:ext>
              </a:extLst>
            </p:cNvPr>
            <p:cNvSpPr>
              <a:spLocks/>
            </p:cNvSpPr>
            <p:nvPr/>
          </p:nvSpPr>
          <p:spPr bwMode="gray">
            <a:xfrm>
              <a:off x="4873389" y="5475154"/>
              <a:ext cx="160224" cy="167041"/>
            </a:xfrm>
            <a:custGeom>
              <a:avLst/>
              <a:gdLst>
                <a:gd name="T0" fmla="*/ 2147483647 w 366"/>
                <a:gd name="T1" fmla="*/ 2147483647 h 384"/>
                <a:gd name="T2" fmla="*/ 2147483647 w 366"/>
                <a:gd name="T3" fmla="*/ 2147483647 h 384"/>
                <a:gd name="T4" fmla="*/ 2147483647 w 366"/>
                <a:gd name="T5" fmla="*/ 2147483647 h 384"/>
                <a:gd name="T6" fmla="*/ 2147483647 w 366"/>
                <a:gd name="T7" fmla="*/ 2147483647 h 384"/>
                <a:gd name="T8" fmla="*/ 2147483647 w 366"/>
                <a:gd name="T9" fmla="*/ 2147483647 h 384"/>
                <a:gd name="T10" fmla="*/ 2147483647 w 366"/>
                <a:gd name="T11" fmla="*/ 2147483647 h 384"/>
                <a:gd name="T12" fmla="*/ 2147483647 w 366"/>
                <a:gd name="T13" fmla="*/ 2147483647 h 384"/>
                <a:gd name="T14" fmla="*/ 2147483647 w 366"/>
                <a:gd name="T15" fmla="*/ 2147483647 h 384"/>
                <a:gd name="T16" fmla="*/ 2147483647 w 366"/>
                <a:gd name="T17" fmla="*/ 2147483647 h 384"/>
                <a:gd name="T18" fmla="*/ 2147483647 w 366"/>
                <a:gd name="T19" fmla="*/ 2147483647 h 384"/>
                <a:gd name="T20" fmla="*/ 2147483647 w 366"/>
                <a:gd name="T21" fmla="*/ 2147483647 h 384"/>
                <a:gd name="T22" fmla="*/ 2147483647 w 366"/>
                <a:gd name="T23" fmla="*/ 2147483647 h 384"/>
                <a:gd name="T24" fmla="*/ 2147483647 w 366"/>
                <a:gd name="T25" fmla="*/ 2147483647 h 384"/>
                <a:gd name="T26" fmla="*/ 2147483647 w 366"/>
                <a:gd name="T27" fmla="*/ 2147483647 h 384"/>
                <a:gd name="T28" fmla="*/ 2147483647 w 366"/>
                <a:gd name="T29" fmla="*/ 2147483647 h 384"/>
                <a:gd name="T30" fmla="*/ 2147483647 w 366"/>
                <a:gd name="T31" fmla="*/ 2147483647 h 384"/>
                <a:gd name="T32" fmla="*/ 2147483647 w 366"/>
                <a:gd name="T33" fmla="*/ 2147483647 h 384"/>
                <a:gd name="T34" fmla="*/ 2147483647 w 366"/>
                <a:gd name="T35" fmla="*/ 2147483647 h 384"/>
                <a:gd name="T36" fmla="*/ 2147483647 w 366"/>
                <a:gd name="T37" fmla="*/ 2147483647 h 384"/>
                <a:gd name="T38" fmla="*/ 2147483647 w 366"/>
                <a:gd name="T39" fmla="*/ 2147483647 h 384"/>
                <a:gd name="T40" fmla="*/ 2147483647 w 366"/>
                <a:gd name="T41" fmla="*/ 2147483647 h 384"/>
                <a:gd name="T42" fmla="*/ 2147483647 w 366"/>
                <a:gd name="T43" fmla="*/ 2147483647 h 384"/>
                <a:gd name="T44" fmla="*/ 2147483647 w 366"/>
                <a:gd name="T45" fmla="*/ 0 h 384"/>
                <a:gd name="T46" fmla="*/ 2147483647 w 366"/>
                <a:gd name="T47" fmla="*/ 2147483647 h 384"/>
                <a:gd name="T48" fmla="*/ 2147483647 w 366"/>
                <a:gd name="T49" fmla="*/ 2147483647 h 384"/>
                <a:gd name="T50" fmla="*/ 0 w 366"/>
                <a:gd name="T51" fmla="*/ 2147483647 h 384"/>
                <a:gd name="T52" fmla="*/ 2147483647 w 366"/>
                <a:gd name="T53" fmla="*/ 2147483647 h 384"/>
                <a:gd name="T54" fmla="*/ 2147483647 w 366"/>
                <a:gd name="T55" fmla="*/ 2147483647 h 384"/>
                <a:gd name="T56" fmla="*/ 2147483647 w 366"/>
                <a:gd name="T57" fmla="*/ 2147483647 h 384"/>
                <a:gd name="T58" fmla="*/ 2147483647 w 366"/>
                <a:gd name="T59" fmla="*/ 2147483647 h 384"/>
                <a:gd name="T60" fmla="*/ 2147483647 w 366"/>
                <a:gd name="T61" fmla="*/ 2147483647 h 384"/>
                <a:gd name="T62" fmla="*/ 2147483647 w 366"/>
                <a:gd name="T63" fmla="*/ 2147483647 h 384"/>
                <a:gd name="T64" fmla="*/ 2147483647 w 366"/>
                <a:gd name="T65" fmla="*/ 2147483647 h 384"/>
                <a:gd name="T66" fmla="*/ 2147483647 w 366"/>
                <a:gd name="T67" fmla="*/ 2147483647 h 384"/>
                <a:gd name="T68" fmla="*/ 2147483647 w 366"/>
                <a:gd name="T69" fmla="*/ 2147483647 h 384"/>
                <a:gd name="T70" fmla="*/ 2147483647 w 366"/>
                <a:gd name="T71" fmla="*/ 2147483647 h 384"/>
                <a:gd name="T72" fmla="*/ 2147483647 w 366"/>
                <a:gd name="T73" fmla="*/ 2147483647 h 384"/>
                <a:gd name="T74" fmla="*/ 2147483647 w 366"/>
                <a:gd name="T75" fmla="*/ 2147483647 h 384"/>
                <a:gd name="T76" fmla="*/ 2147483647 w 366"/>
                <a:gd name="T77" fmla="*/ 2147483647 h 38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366"/>
                <a:gd name="T118" fmla="*/ 0 h 384"/>
                <a:gd name="T119" fmla="*/ 366 w 366"/>
                <a:gd name="T120" fmla="*/ 384 h 38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366" h="384">
                  <a:moveTo>
                    <a:pt x="138" y="372"/>
                  </a:moveTo>
                  <a:lnTo>
                    <a:pt x="174" y="372"/>
                  </a:lnTo>
                  <a:lnTo>
                    <a:pt x="198" y="378"/>
                  </a:lnTo>
                  <a:lnTo>
                    <a:pt x="228" y="378"/>
                  </a:lnTo>
                  <a:lnTo>
                    <a:pt x="288" y="384"/>
                  </a:lnTo>
                  <a:lnTo>
                    <a:pt x="330" y="366"/>
                  </a:lnTo>
                  <a:lnTo>
                    <a:pt x="342" y="354"/>
                  </a:lnTo>
                  <a:lnTo>
                    <a:pt x="360" y="300"/>
                  </a:lnTo>
                  <a:lnTo>
                    <a:pt x="366" y="294"/>
                  </a:lnTo>
                  <a:lnTo>
                    <a:pt x="348" y="294"/>
                  </a:lnTo>
                  <a:lnTo>
                    <a:pt x="348" y="264"/>
                  </a:lnTo>
                  <a:lnTo>
                    <a:pt x="342" y="264"/>
                  </a:lnTo>
                  <a:lnTo>
                    <a:pt x="342" y="240"/>
                  </a:lnTo>
                  <a:lnTo>
                    <a:pt x="348" y="234"/>
                  </a:lnTo>
                  <a:lnTo>
                    <a:pt x="360" y="210"/>
                  </a:lnTo>
                  <a:lnTo>
                    <a:pt x="360" y="198"/>
                  </a:lnTo>
                  <a:lnTo>
                    <a:pt x="354" y="198"/>
                  </a:lnTo>
                  <a:lnTo>
                    <a:pt x="342" y="192"/>
                  </a:lnTo>
                  <a:lnTo>
                    <a:pt x="336" y="192"/>
                  </a:lnTo>
                  <a:lnTo>
                    <a:pt x="318" y="174"/>
                  </a:lnTo>
                  <a:lnTo>
                    <a:pt x="312" y="162"/>
                  </a:lnTo>
                  <a:lnTo>
                    <a:pt x="306" y="156"/>
                  </a:lnTo>
                  <a:lnTo>
                    <a:pt x="300" y="144"/>
                  </a:lnTo>
                  <a:lnTo>
                    <a:pt x="288" y="144"/>
                  </a:lnTo>
                  <a:lnTo>
                    <a:pt x="270" y="138"/>
                  </a:lnTo>
                  <a:lnTo>
                    <a:pt x="258" y="132"/>
                  </a:lnTo>
                  <a:lnTo>
                    <a:pt x="252" y="126"/>
                  </a:lnTo>
                  <a:lnTo>
                    <a:pt x="252" y="114"/>
                  </a:lnTo>
                  <a:lnTo>
                    <a:pt x="246" y="114"/>
                  </a:lnTo>
                  <a:lnTo>
                    <a:pt x="228" y="96"/>
                  </a:lnTo>
                  <a:lnTo>
                    <a:pt x="210" y="96"/>
                  </a:lnTo>
                  <a:lnTo>
                    <a:pt x="192" y="78"/>
                  </a:lnTo>
                  <a:lnTo>
                    <a:pt x="186" y="66"/>
                  </a:lnTo>
                  <a:lnTo>
                    <a:pt x="174" y="60"/>
                  </a:lnTo>
                  <a:lnTo>
                    <a:pt x="168" y="60"/>
                  </a:lnTo>
                  <a:lnTo>
                    <a:pt x="156" y="72"/>
                  </a:lnTo>
                  <a:lnTo>
                    <a:pt x="156" y="78"/>
                  </a:lnTo>
                  <a:lnTo>
                    <a:pt x="144" y="78"/>
                  </a:lnTo>
                  <a:lnTo>
                    <a:pt x="144" y="66"/>
                  </a:lnTo>
                  <a:lnTo>
                    <a:pt x="132" y="54"/>
                  </a:lnTo>
                  <a:lnTo>
                    <a:pt x="126" y="42"/>
                  </a:lnTo>
                  <a:lnTo>
                    <a:pt x="120" y="36"/>
                  </a:lnTo>
                  <a:lnTo>
                    <a:pt x="108" y="30"/>
                  </a:lnTo>
                  <a:lnTo>
                    <a:pt x="102" y="18"/>
                  </a:lnTo>
                  <a:lnTo>
                    <a:pt x="78" y="6"/>
                  </a:lnTo>
                  <a:lnTo>
                    <a:pt x="72" y="0"/>
                  </a:lnTo>
                  <a:lnTo>
                    <a:pt x="60" y="0"/>
                  </a:lnTo>
                  <a:lnTo>
                    <a:pt x="48" y="6"/>
                  </a:lnTo>
                  <a:lnTo>
                    <a:pt x="42" y="12"/>
                  </a:lnTo>
                  <a:lnTo>
                    <a:pt x="18" y="12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24" y="60"/>
                  </a:lnTo>
                  <a:lnTo>
                    <a:pt x="30" y="60"/>
                  </a:lnTo>
                  <a:lnTo>
                    <a:pt x="6" y="72"/>
                  </a:lnTo>
                  <a:lnTo>
                    <a:pt x="6" y="108"/>
                  </a:lnTo>
                  <a:lnTo>
                    <a:pt x="30" y="126"/>
                  </a:lnTo>
                  <a:lnTo>
                    <a:pt x="12" y="126"/>
                  </a:lnTo>
                  <a:lnTo>
                    <a:pt x="0" y="138"/>
                  </a:lnTo>
                  <a:lnTo>
                    <a:pt x="6" y="144"/>
                  </a:lnTo>
                  <a:lnTo>
                    <a:pt x="12" y="156"/>
                  </a:lnTo>
                  <a:lnTo>
                    <a:pt x="24" y="168"/>
                  </a:lnTo>
                  <a:lnTo>
                    <a:pt x="12" y="186"/>
                  </a:lnTo>
                  <a:lnTo>
                    <a:pt x="18" y="192"/>
                  </a:lnTo>
                  <a:lnTo>
                    <a:pt x="24" y="204"/>
                  </a:lnTo>
                  <a:lnTo>
                    <a:pt x="36" y="210"/>
                  </a:lnTo>
                  <a:lnTo>
                    <a:pt x="42" y="222"/>
                  </a:lnTo>
                  <a:lnTo>
                    <a:pt x="42" y="228"/>
                  </a:lnTo>
                  <a:lnTo>
                    <a:pt x="36" y="228"/>
                  </a:lnTo>
                  <a:lnTo>
                    <a:pt x="30" y="234"/>
                  </a:lnTo>
                  <a:lnTo>
                    <a:pt x="6" y="234"/>
                  </a:lnTo>
                  <a:lnTo>
                    <a:pt x="6" y="282"/>
                  </a:lnTo>
                  <a:lnTo>
                    <a:pt x="36" y="318"/>
                  </a:lnTo>
                  <a:lnTo>
                    <a:pt x="42" y="318"/>
                  </a:lnTo>
                  <a:lnTo>
                    <a:pt x="54" y="324"/>
                  </a:lnTo>
                  <a:lnTo>
                    <a:pt x="78" y="348"/>
                  </a:lnTo>
                  <a:lnTo>
                    <a:pt x="90" y="354"/>
                  </a:lnTo>
                  <a:lnTo>
                    <a:pt x="126" y="354"/>
                  </a:lnTo>
                  <a:lnTo>
                    <a:pt x="138" y="372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24" name="United Arab Emirates" descr="© INSCALE GmbH, 05.05.2010&#10;http://www.presentationload.com/">
              <a:extLst>
                <a:ext uri="{FF2B5EF4-FFF2-40B4-BE49-F238E27FC236}">
                  <a16:creationId xmlns:a16="http://schemas.microsoft.com/office/drawing/2014/main" id="{4656296C-6738-4066-A22D-FAF13C97B677}"/>
                </a:ext>
              </a:extLst>
            </p:cNvPr>
            <p:cNvSpPr>
              <a:spLocks/>
            </p:cNvSpPr>
            <p:nvPr/>
          </p:nvSpPr>
          <p:spPr bwMode="gray">
            <a:xfrm>
              <a:off x="8154572" y="3484287"/>
              <a:ext cx="146588" cy="139770"/>
            </a:xfrm>
            <a:custGeom>
              <a:avLst/>
              <a:gdLst>
                <a:gd name="T0" fmla="*/ 2147483647 w 336"/>
                <a:gd name="T1" fmla="*/ 2147483647 h 318"/>
                <a:gd name="T2" fmla="*/ 2147483647 w 336"/>
                <a:gd name="T3" fmla="*/ 2147483647 h 318"/>
                <a:gd name="T4" fmla="*/ 2147483647 w 336"/>
                <a:gd name="T5" fmla="*/ 2147483647 h 318"/>
                <a:gd name="T6" fmla="*/ 2147483647 w 336"/>
                <a:gd name="T7" fmla="*/ 2147483647 h 318"/>
                <a:gd name="T8" fmla="*/ 2147483647 w 336"/>
                <a:gd name="T9" fmla="*/ 2147483647 h 318"/>
                <a:gd name="T10" fmla="*/ 2147483647 w 336"/>
                <a:gd name="T11" fmla="*/ 0 h 318"/>
                <a:gd name="T12" fmla="*/ 2147483647 w 336"/>
                <a:gd name="T13" fmla="*/ 2147483647 h 318"/>
                <a:gd name="T14" fmla="*/ 2147483647 w 336"/>
                <a:gd name="T15" fmla="*/ 2147483647 h 318"/>
                <a:gd name="T16" fmla="*/ 2147483647 w 336"/>
                <a:gd name="T17" fmla="*/ 2147483647 h 318"/>
                <a:gd name="T18" fmla="*/ 2147483647 w 336"/>
                <a:gd name="T19" fmla="*/ 2147483647 h 318"/>
                <a:gd name="T20" fmla="*/ 2147483647 w 336"/>
                <a:gd name="T21" fmla="*/ 2147483647 h 318"/>
                <a:gd name="T22" fmla="*/ 2147483647 w 336"/>
                <a:gd name="T23" fmla="*/ 2147483647 h 318"/>
                <a:gd name="T24" fmla="*/ 2147483647 w 336"/>
                <a:gd name="T25" fmla="*/ 2147483647 h 318"/>
                <a:gd name="T26" fmla="*/ 2147483647 w 336"/>
                <a:gd name="T27" fmla="*/ 2147483647 h 318"/>
                <a:gd name="T28" fmla="*/ 2147483647 w 336"/>
                <a:gd name="T29" fmla="*/ 2147483647 h 318"/>
                <a:gd name="T30" fmla="*/ 2147483647 w 336"/>
                <a:gd name="T31" fmla="*/ 2147483647 h 318"/>
                <a:gd name="T32" fmla="*/ 2147483647 w 336"/>
                <a:gd name="T33" fmla="*/ 2147483647 h 318"/>
                <a:gd name="T34" fmla="*/ 2147483647 w 336"/>
                <a:gd name="T35" fmla="*/ 2147483647 h 318"/>
                <a:gd name="T36" fmla="*/ 0 w 336"/>
                <a:gd name="T37" fmla="*/ 2147483647 h 318"/>
                <a:gd name="T38" fmla="*/ 2147483647 w 336"/>
                <a:gd name="T39" fmla="*/ 2147483647 h 318"/>
                <a:gd name="T40" fmla="*/ 2147483647 w 336"/>
                <a:gd name="T41" fmla="*/ 2147483647 h 318"/>
                <a:gd name="T42" fmla="*/ 2147483647 w 336"/>
                <a:gd name="T43" fmla="*/ 2147483647 h 318"/>
                <a:gd name="T44" fmla="*/ 2147483647 w 336"/>
                <a:gd name="T45" fmla="*/ 2147483647 h 318"/>
                <a:gd name="T46" fmla="*/ 2147483647 w 336"/>
                <a:gd name="T47" fmla="*/ 2147483647 h 318"/>
                <a:gd name="T48" fmla="*/ 2147483647 w 336"/>
                <a:gd name="T49" fmla="*/ 2147483647 h 318"/>
                <a:gd name="T50" fmla="*/ 2147483647 w 336"/>
                <a:gd name="T51" fmla="*/ 2147483647 h 318"/>
                <a:gd name="T52" fmla="*/ 2147483647 w 336"/>
                <a:gd name="T53" fmla="*/ 2147483647 h 318"/>
                <a:gd name="T54" fmla="*/ 2147483647 w 336"/>
                <a:gd name="T55" fmla="*/ 2147483647 h 318"/>
                <a:gd name="T56" fmla="*/ 2147483647 w 336"/>
                <a:gd name="T57" fmla="*/ 2147483647 h 318"/>
                <a:gd name="T58" fmla="*/ 2147483647 w 336"/>
                <a:gd name="T59" fmla="*/ 2147483647 h 318"/>
                <a:gd name="T60" fmla="*/ 2147483647 w 336"/>
                <a:gd name="T61" fmla="*/ 2147483647 h 318"/>
                <a:gd name="T62" fmla="*/ 2147483647 w 336"/>
                <a:gd name="T63" fmla="*/ 2147483647 h 318"/>
                <a:gd name="T64" fmla="*/ 2147483647 w 336"/>
                <a:gd name="T65" fmla="*/ 2147483647 h 318"/>
                <a:gd name="T66" fmla="*/ 2147483647 w 336"/>
                <a:gd name="T67" fmla="*/ 2147483647 h 318"/>
                <a:gd name="T68" fmla="*/ 2147483647 w 336"/>
                <a:gd name="T69" fmla="*/ 2147483647 h 31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36"/>
                <a:gd name="T106" fmla="*/ 0 h 318"/>
                <a:gd name="T107" fmla="*/ 336 w 336"/>
                <a:gd name="T108" fmla="*/ 318 h 31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36" h="318">
                  <a:moveTo>
                    <a:pt x="300" y="120"/>
                  </a:moveTo>
                  <a:lnTo>
                    <a:pt x="306" y="120"/>
                  </a:lnTo>
                  <a:lnTo>
                    <a:pt x="306" y="126"/>
                  </a:lnTo>
                  <a:lnTo>
                    <a:pt x="312" y="138"/>
                  </a:lnTo>
                  <a:lnTo>
                    <a:pt x="336" y="132"/>
                  </a:lnTo>
                  <a:lnTo>
                    <a:pt x="330" y="120"/>
                  </a:lnTo>
                  <a:lnTo>
                    <a:pt x="324" y="102"/>
                  </a:lnTo>
                  <a:lnTo>
                    <a:pt x="324" y="60"/>
                  </a:lnTo>
                  <a:lnTo>
                    <a:pt x="330" y="42"/>
                  </a:lnTo>
                  <a:lnTo>
                    <a:pt x="330" y="6"/>
                  </a:lnTo>
                  <a:lnTo>
                    <a:pt x="324" y="0"/>
                  </a:lnTo>
                  <a:lnTo>
                    <a:pt x="318" y="0"/>
                  </a:lnTo>
                  <a:lnTo>
                    <a:pt x="312" y="6"/>
                  </a:lnTo>
                  <a:lnTo>
                    <a:pt x="306" y="18"/>
                  </a:lnTo>
                  <a:lnTo>
                    <a:pt x="300" y="36"/>
                  </a:lnTo>
                  <a:lnTo>
                    <a:pt x="288" y="60"/>
                  </a:lnTo>
                  <a:lnTo>
                    <a:pt x="282" y="66"/>
                  </a:lnTo>
                  <a:lnTo>
                    <a:pt x="282" y="72"/>
                  </a:lnTo>
                  <a:lnTo>
                    <a:pt x="276" y="72"/>
                  </a:lnTo>
                  <a:lnTo>
                    <a:pt x="264" y="78"/>
                  </a:lnTo>
                  <a:lnTo>
                    <a:pt x="234" y="108"/>
                  </a:lnTo>
                  <a:lnTo>
                    <a:pt x="228" y="120"/>
                  </a:lnTo>
                  <a:lnTo>
                    <a:pt x="216" y="132"/>
                  </a:lnTo>
                  <a:lnTo>
                    <a:pt x="204" y="138"/>
                  </a:lnTo>
                  <a:lnTo>
                    <a:pt x="198" y="150"/>
                  </a:lnTo>
                  <a:lnTo>
                    <a:pt x="198" y="168"/>
                  </a:lnTo>
                  <a:lnTo>
                    <a:pt x="192" y="180"/>
                  </a:lnTo>
                  <a:lnTo>
                    <a:pt x="192" y="186"/>
                  </a:lnTo>
                  <a:lnTo>
                    <a:pt x="186" y="192"/>
                  </a:lnTo>
                  <a:lnTo>
                    <a:pt x="150" y="192"/>
                  </a:lnTo>
                  <a:lnTo>
                    <a:pt x="132" y="186"/>
                  </a:lnTo>
                  <a:lnTo>
                    <a:pt x="90" y="186"/>
                  </a:lnTo>
                  <a:lnTo>
                    <a:pt x="72" y="192"/>
                  </a:lnTo>
                  <a:lnTo>
                    <a:pt x="48" y="204"/>
                  </a:lnTo>
                  <a:lnTo>
                    <a:pt x="24" y="204"/>
                  </a:lnTo>
                  <a:lnTo>
                    <a:pt x="12" y="192"/>
                  </a:lnTo>
                  <a:lnTo>
                    <a:pt x="0" y="186"/>
                  </a:lnTo>
                  <a:lnTo>
                    <a:pt x="0" y="198"/>
                  </a:lnTo>
                  <a:lnTo>
                    <a:pt x="18" y="216"/>
                  </a:lnTo>
                  <a:lnTo>
                    <a:pt x="30" y="240"/>
                  </a:lnTo>
                  <a:lnTo>
                    <a:pt x="54" y="264"/>
                  </a:lnTo>
                  <a:lnTo>
                    <a:pt x="60" y="276"/>
                  </a:lnTo>
                  <a:lnTo>
                    <a:pt x="72" y="282"/>
                  </a:lnTo>
                  <a:lnTo>
                    <a:pt x="78" y="294"/>
                  </a:lnTo>
                  <a:lnTo>
                    <a:pt x="96" y="294"/>
                  </a:lnTo>
                  <a:lnTo>
                    <a:pt x="132" y="300"/>
                  </a:lnTo>
                  <a:lnTo>
                    <a:pt x="228" y="312"/>
                  </a:lnTo>
                  <a:lnTo>
                    <a:pt x="270" y="318"/>
                  </a:lnTo>
                  <a:lnTo>
                    <a:pt x="264" y="306"/>
                  </a:lnTo>
                  <a:lnTo>
                    <a:pt x="258" y="300"/>
                  </a:lnTo>
                  <a:lnTo>
                    <a:pt x="252" y="288"/>
                  </a:lnTo>
                  <a:lnTo>
                    <a:pt x="252" y="276"/>
                  </a:lnTo>
                  <a:lnTo>
                    <a:pt x="258" y="270"/>
                  </a:lnTo>
                  <a:lnTo>
                    <a:pt x="264" y="258"/>
                  </a:lnTo>
                  <a:lnTo>
                    <a:pt x="270" y="252"/>
                  </a:lnTo>
                  <a:lnTo>
                    <a:pt x="276" y="240"/>
                  </a:lnTo>
                  <a:lnTo>
                    <a:pt x="276" y="228"/>
                  </a:lnTo>
                  <a:lnTo>
                    <a:pt x="282" y="216"/>
                  </a:lnTo>
                  <a:lnTo>
                    <a:pt x="282" y="204"/>
                  </a:lnTo>
                  <a:lnTo>
                    <a:pt x="288" y="198"/>
                  </a:lnTo>
                  <a:lnTo>
                    <a:pt x="288" y="192"/>
                  </a:lnTo>
                  <a:lnTo>
                    <a:pt x="300" y="192"/>
                  </a:lnTo>
                  <a:lnTo>
                    <a:pt x="300" y="198"/>
                  </a:lnTo>
                  <a:lnTo>
                    <a:pt x="306" y="198"/>
                  </a:lnTo>
                  <a:lnTo>
                    <a:pt x="306" y="192"/>
                  </a:lnTo>
                  <a:lnTo>
                    <a:pt x="288" y="174"/>
                  </a:lnTo>
                  <a:lnTo>
                    <a:pt x="288" y="144"/>
                  </a:lnTo>
                  <a:lnTo>
                    <a:pt x="294" y="132"/>
                  </a:lnTo>
                  <a:lnTo>
                    <a:pt x="294" y="126"/>
                  </a:lnTo>
                  <a:lnTo>
                    <a:pt x="300" y="120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25" name="Uganda" descr="© INSCALE GmbH, 05.05.2010&#10;http://www.presentationload.com/">
              <a:extLst>
                <a:ext uri="{FF2B5EF4-FFF2-40B4-BE49-F238E27FC236}">
                  <a16:creationId xmlns:a16="http://schemas.microsoft.com/office/drawing/2014/main" id="{EA1528B3-34A7-4981-8565-5D27A71D17DE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7505155" y="4270066"/>
              <a:ext cx="170451" cy="201132"/>
            </a:xfrm>
            <a:custGeom>
              <a:avLst/>
              <a:gdLst>
                <a:gd name="T0" fmla="*/ 2147483647 w 390"/>
                <a:gd name="T1" fmla="*/ 2147483647 h 462"/>
                <a:gd name="T2" fmla="*/ 2147483647 w 390"/>
                <a:gd name="T3" fmla="*/ 2147483647 h 462"/>
                <a:gd name="T4" fmla="*/ 2147483647 w 390"/>
                <a:gd name="T5" fmla="*/ 2147483647 h 462"/>
                <a:gd name="T6" fmla="*/ 2147483647 w 390"/>
                <a:gd name="T7" fmla="*/ 2147483647 h 462"/>
                <a:gd name="T8" fmla="*/ 2147483647 w 390"/>
                <a:gd name="T9" fmla="*/ 2147483647 h 462"/>
                <a:gd name="T10" fmla="*/ 2147483647 w 390"/>
                <a:gd name="T11" fmla="*/ 2147483647 h 462"/>
                <a:gd name="T12" fmla="*/ 2147483647 w 390"/>
                <a:gd name="T13" fmla="*/ 2147483647 h 462"/>
                <a:gd name="T14" fmla="*/ 2147483647 w 390"/>
                <a:gd name="T15" fmla="*/ 2147483647 h 462"/>
                <a:gd name="T16" fmla="*/ 2147483647 w 390"/>
                <a:gd name="T17" fmla="*/ 2147483647 h 462"/>
                <a:gd name="T18" fmla="*/ 2147483647 w 390"/>
                <a:gd name="T19" fmla="*/ 2147483647 h 462"/>
                <a:gd name="T20" fmla="*/ 2147483647 w 390"/>
                <a:gd name="T21" fmla="*/ 2147483647 h 462"/>
                <a:gd name="T22" fmla="*/ 2147483647 w 390"/>
                <a:gd name="T23" fmla="*/ 2147483647 h 462"/>
                <a:gd name="T24" fmla="*/ 2147483647 w 390"/>
                <a:gd name="T25" fmla="*/ 0 h 462"/>
                <a:gd name="T26" fmla="*/ 2147483647 w 390"/>
                <a:gd name="T27" fmla="*/ 2147483647 h 462"/>
                <a:gd name="T28" fmla="*/ 2147483647 w 390"/>
                <a:gd name="T29" fmla="*/ 2147483647 h 462"/>
                <a:gd name="T30" fmla="*/ 2147483647 w 390"/>
                <a:gd name="T31" fmla="*/ 2147483647 h 462"/>
                <a:gd name="T32" fmla="*/ 2147483647 w 390"/>
                <a:gd name="T33" fmla="*/ 2147483647 h 462"/>
                <a:gd name="T34" fmla="*/ 2147483647 w 390"/>
                <a:gd name="T35" fmla="*/ 2147483647 h 462"/>
                <a:gd name="T36" fmla="*/ 2147483647 w 390"/>
                <a:gd name="T37" fmla="*/ 2147483647 h 462"/>
                <a:gd name="T38" fmla="*/ 2147483647 w 390"/>
                <a:gd name="T39" fmla="*/ 2147483647 h 462"/>
                <a:gd name="T40" fmla="*/ 2147483647 w 390"/>
                <a:gd name="T41" fmla="*/ 2147483647 h 462"/>
                <a:gd name="T42" fmla="*/ 2147483647 w 390"/>
                <a:gd name="T43" fmla="*/ 2147483647 h 462"/>
                <a:gd name="T44" fmla="*/ 2147483647 w 390"/>
                <a:gd name="T45" fmla="*/ 2147483647 h 462"/>
                <a:gd name="T46" fmla="*/ 2147483647 w 390"/>
                <a:gd name="T47" fmla="*/ 2147483647 h 462"/>
                <a:gd name="T48" fmla="*/ 2147483647 w 390"/>
                <a:gd name="T49" fmla="*/ 2147483647 h 462"/>
                <a:gd name="T50" fmla="*/ 2147483647 w 390"/>
                <a:gd name="T51" fmla="*/ 2147483647 h 462"/>
                <a:gd name="T52" fmla="*/ 2147483647 w 390"/>
                <a:gd name="T53" fmla="*/ 2147483647 h 462"/>
                <a:gd name="T54" fmla="*/ 2147483647 w 390"/>
                <a:gd name="T55" fmla="*/ 2147483647 h 462"/>
                <a:gd name="T56" fmla="*/ 2147483647 w 390"/>
                <a:gd name="T57" fmla="*/ 2147483647 h 462"/>
                <a:gd name="T58" fmla="*/ 2147483647 w 390"/>
                <a:gd name="T59" fmla="*/ 2147483647 h 462"/>
                <a:gd name="T60" fmla="*/ 2147483647 w 390"/>
                <a:gd name="T61" fmla="*/ 2147483647 h 462"/>
                <a:gd name="T62" fmla="*/ 2147483647 w 390"/>
                <a:gd name="T63" fmla="*/ 2147483647 h 462"/>
                <a:gd name="T64" fmla="*/ 2147483647 w 390"/>
                <a:gd name="T65" fmla="*/ 2147483647 h 462"/>
                <a:gd name="T66" fmla="*/ 2147483647 w 390"/>
                <a:gd name="T67" fmla="*/ 2147483647 h 462"/>
                <a:gd name="T68" fmla="*/ 2147483647 w 390"/>
                <a:gd name="T69" fmla="*/ 2147483647 h 462"/>
                <a:gd name="T70" fmla="*/ 2147483647 w 390"/>
                <a:gd name="T71" fmla="*/ 2147483647 h 462"/>
                <a:gd name="T72" fmla="*/ 2147483647 w 390"/>
                <a:gd name="T73" fmla="*/ 2147483647 h 462"/>
                <a:gd name="T74" fmla="*/ 2147483647 w 390"/>
                <a:gd name="T75" fmla="*/ 2147483647 h 462"/>
                <a:gd name="T76" fmla="*/ 2147483647 w 390"/>
                <a:gd name="T77" fmla="*/ 2147483647 h 462"/>
                <a:gd name="T78" fmla="*/ 2147483647 w 390"/>
                <a:gd name="T79" fmla="*/ 2147483647 h 462"/>
                <a:gd name="T80" fmla="*/ 2147483647 w 390"/>
                <a:gd name="T81" fmla="*/ 2147483647 h 462"/>
                <a:gd name="T82" fmla="*/ 2147483647 w 390"/>
                <a:gd name="T83" fmla="*/ 2147483647 h 462"/>
                <a:gd name="T84" fmla="*/ 2147483647 w 390"/>
                <a:gd name="T85" fmla="*/ 2147483647 h 462"/>
                <a:gd name="T86" fmla="*/ 2147483647 w 390"/>
                <a:gd name="T87" fmla="*/ 2147483647 h 462"/>
                <a:gd name="T88" fmla="*/ 2147483647 w 390"/>
                <a:gd name="T89" fmla="*/ 2147483647 h 462"/>
                <a:gd name="T90" fmla="*/ 2147483647 w 390"/>
                <a:gd name="T91" fmla="*/ 2147483647 h 462"/>
                <a:gd name="T92" fmla="*/ 2147483647 w 390"/>
                <a:gd name="T93" fmla="*/ 2147483647 h 462"/>
                <a:gd name="T94" fmla="*/ 2147483647 w 390"/>
                <a:gd name="T95" fmla="*/ 2147483647 h 462"/>
                <a:gd name="T96" fmla="*/ 2147483647 w 390"/>
                <a:gd name="T97" fmla="*/ 2147483647 h 462"/>
                <a:gd name="T98" fmla="*/ 2147483647 w 390"/>
                <a:gd name="T99" fmla="*/ 2147483647 h 462"/>
                <a:gd name="T100" fmla="*/ 2147483647 w 390"/>
                <a:gd name="T101" fmla="*/ 2147483647 h 462"/>
                <a:gd name="T102" fmla="*/ 2147483647 w 390"/>
                <a:gd name="T103" fmla="*/ 2147483647 h 462"/>
                <a:gd name="T104" fmla="*/ 2147483647 w 390"/>
                <a:gd name="T105" fmla="*/ 2147483647 h 462"/>
                <a:gd name="T106" fmla="*/ 2147483647 w 390"/>
                <a:gd name="T107" fmla="*/ 2147483647 h 46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390"/>
                <a:gd name="T163" fmla="*/ 0 h 462"/>
                <a:gd name="T164" fmla="*/ 390 w 390"/>
                <a:gd name="T165" fmla="*/ 462 h 46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390" h="462">
                  <a:moveTo>
                    <a:pt x="306" y="426"/>
                  </a:moveTo>
                  <a:lnTo>
                    <a:pt x="318" y="426"/>
                  </a:lnTo>
                  <a:lnTo>
                    <a:pt x="318" y="420"/>
                  </a:lnTo>
                  <a:lnTo>
                    <a:pt x="306" y="420"/>
                  </a:lnTo>
                  <a:lnTo>
                    <a:pt x="306" y="426"/>
                  </a:lnTo>
                  <a:close/>
                  <a:moveTo>
                    <a:pt x="390" y="192"/>
                  </a:moveTo>
                  <a:lnTo>
                    <a:pt x="384" y="180"/>
                  </a:lnTo>
                  <a:lnTo>
                    <a:pt x="378" y="174"/>
                  </a:lnTo>
                  <a:lnTo>
                    <a:pt x="366" y="150"/>
                  </a:lnTo>
                  <a:lnTo>
                    <a:pt x="366" y="144"/>
                  </a:lnTo>
                  <a:lnTo>
                    <a:pt x="372" y="138"/>
                  </a:lnTo>
                  <a:lnTo>
                    <a:pt x="378" y="138"/>
                  </a:lnTo>
                  <a:lnTo>
                    <a:pt x="384" y="132"/>
                  </a:lnTo>
                  <a:lnTo>
                    <a:pt x="348" y="90"/>
                  </a:lnTo>
                  <a:lnTo>
                    <a:pt x="354" y="84"/>
                  </a:lnTo>
                  <a:lnTo>
                    <a:pt x="336" y="66"/>
                  </a:lnTo>
                  <a:lnTo>
                    <a:pt x="336" y="60"/>
                  </a:lnTo>
                  <a:lnTo>
                    <a:pt x="342" y="54"/>
                  </a:lnTo>
                  <a:lnTo>
                    <a:pt x="342" y="42"/>
                  </a:lnTo>
                  <a:lnTo>
                    <a:pt x="336" y="42"/>
                  </a:lnTo>
                  <a:lnTo>
                    <a:pt x="336" y="48"/>
                  </a:lnTo>
                  <a:lnTo>
                    <a:pt x="330" y="42"/>
                  </a:lnTo>
                  <a:lnTo>
                    <a:pt x="324" y="42"/>
                  </a:lnTo>
                  <a:lnTo>
                    <a:pt x="324" y="18"/>
                  </a:lnTo>
                  <a:lnTo>
                    <a:pt x="318" y="6"/>
                  </a:lnTo>
                  <a:lnTo>
                    <a:pt x="312" y="0"/>
                  </a:lnTo>
                  <a:lnTo>
                    <a:pt x="300" y="0"/>
                  </a:lnTo>
                  <a:lnTo>
                    <a:pt x="300" y="6"/>
                  </a:lnTo>
                  <a:lnTo>
                    <a:pt x="294" y="12"/>
                  </a:lnTo>
                  <a:lnTo>
                    <a:pt x="294" y="18"/>
                  </a:lnTo>
                  <a:lnTo>
                    <a:pt x="276" y="36"/>
                  </a:lnTo>
                  <a:lnTo>
                    <a:pt x="252" y="36"/>
                  </a:lnTo>
                  <a:lnTo>
                    <a:pt x="246" y="30"/>
                  </a:lnTo>
                  <a:lnTo>
                    <a:pt x="246" y="24"/>
                  </a:lnTo>
                  <a:lnTo>
                    <a:pt x="234" y="24"/>
                  </a:lnTo>
                  <a:lnTo>
                    <a:pt x="222" y="36"/>
                  </a:lnTo>
                  <a:lnTo>
                    <a:pt x="198" y="36"/>
                  </a:lnTo>
                  <a:lnTo>
                    <a:pt x="180" y="60"/>
                  </a:lnTo>
                  <a:lnTo>
                    <a:pt x="156" y="30"/>
                  </a:lnTo>
                  <a:lnTo>
                    <a:pt x="150" y="30"/>
                  </a:lnTo>
                  <a:lnTo>
                    <a:pt x="144" y="36"/>
                  </a:lnTo>
                  <a:lnTo>
                    <a:pt x="144" y="42"/>
                  </a:lnTo>
                  <a:lnTo>
                    <a:pt x="132" y="42"/>
                  </a:lnTo>
                  <a:lnTo>
                    <a:pt x="120" y="36"/>
                  </a:lnTo>
                  <a:lnTo>
                    <a:pt x="114" y="30"/>
                  </a:lnTo>
                  <a:lnTo>
                    <a:pt x="102" y="30"/>
                  </a:lnTo>
                  <a:lnTo>
                    <a:pt x="84" y="48"/>
                  </a:lnTo>
                  <a:lnTo>
                    <a:pt x="90" y="72"/>
                  </a:lnTo>
                  <a:lnTo>
                    <a:pt x="72" y="90"/>
                  </a:lnTo>
                  <a:lnTo>
                    <a:pt x="84" y="96"/>
                  </a:lnTo>
                  <a:lnTo>
                    <a:pt x="90" y="102"/>
                  </a:lnTo>
                  <a:lnTo>
                    <a:pt x="90" y="108"/>
                  </a:lnTo>
                  <a:lnTo>
                    <a:pt x="84" y="114"/>
                  </a:lnTo>
                  <a:lnTo>
                    <a:pt x="78" y="126"/>
                  </a:lnTo>
                  <a:lnTo>
                    <a:pt x="78" y="138"/>
                  </a:lnTo>
                  <a:lnTo>
                    <a:pt x="84" y="144"/>
                  </a:lnTo>
                  <a:lnTo>
                    <a:pt x="96" y="144"/>
                  </a:lnTo>
                  <a:lnTo>
                    <a:pt x="108" y="150"/>
                  </a:lnTo>
                  <a:lnTo>
                    <a:pt x="114" y="156"/>
                  </a:lnTo>
                  <a:lnTo>
                    <a:pt x="114" y="168"/>
                  </a:lnTo>
                  <a:lnTo>
                    <a:pt x="108" y="180"/>
                  </a:lnTo>
                  <a:lnTo>
                    <a:pt x="96" y="192"/>
                  </a:lnTo>
                  <a:lnTo>
                    <a:pt x="84" y="216"/>
                  </a:lnTo>
                  <a:lnTo>
                    <a:pt x="72" y="222"/>
                  </a:lnTo>
                  <a:lnTo>
                    <a:pt x="66" y="234"/>
                  </a:lnTo>
                  <a:lnTo>
                    <a:pt x="42" y="246"/>
                  </a:lnTo>
                  <a:lnTo>
                    <a:pt x="42" y="258"/>
                  </a:lnTo>
                  <a:lnTo>
                    <a:pt x="24" y="270"/>
                  </a:lnTo>
                  <a:lnTo>
                    <a:pt x="6" y="342"/>
                  </a:lnTo>
                  <a:lnTo>
                    <a:pt x="6" y="372"/>
                  </a:lnTo>
                  <a:lnTo>
                    <a:pt x="0" y="450"/>
                  </a:lnTo>
                  <a:lnTo>
                    <a:pt x="12" y="450"/>
                  </a:lnTo>
                  <a:lnTo>
                    <a:pt x="24" y="462"/>
                  </a:lnTo>
                  <a:lnTo>
                    <a:pt x="30" y="462"/>
                  </a:lnTo>
                  <a:lnTo>
                    <a:pt x="42" y="438"/>
                  </a:lnTo>
                  <a:lnTo>
                    <a:pt x="48" y="432"/>
                  </a:lnTo>
                  <a:lnTo>
                    <a:pt x="48" y="426"/>
                  </a:lnTo>
                  <a:lnTo>
                    <a:pt x="72" y="420"/>
                  </a:lnTo>
                  <a:lnTo>
                    <a:pt x="162" y="426"/>
                  </a:lnTo>
                  <a:lnTo>
                    <a:pt x="162" y="414"/>
                  </a:lnTo>
                  <a:lnTo>
                    <a:pt x="156" y="408"/>
                  </a:lnTo>
                  <a:lnTo>
                    <a:pt x="150" y="396"/>
                  </a:lnTo>
                  <a:lnTo>
                    <a:pt x="162" y="372"/>
                  </a:lnTo>
                  <a:lnTo>
                    <a:pt x="168" y="366"/>
                  </a:lnTo>
                  <a:lnTo>
                    <a:pt x="168" y="342"/>
                  </a:lnTo>
                  <a:lnTo>
                    <a:pt x="174" y="336"/>
                  </a:lnTo>
                  <a:lnTo>
                    <a:pt x="186" y="330"/>
                  </a:lnTo>
                  <a:lnTo>
                    <a:pt x="204" y="324"/>
                  </a:lnTo>
                  <a:lnTo>
                    <a:pt x="240" y="324"/>
                  </a:lnTo>
                  <a:lnTo>
                    <a:pt x="252" y="312"/>
                  </a:lnTo>
                  <a:lnTo>
                    <a:pt x="258" y="300"/>
                  </a:lnTo>
                  <a:lnTo>
                    <a:pt x="264" y="300"/>
                  </a:lnTo>
                  <a:lnTo>
                    <a:pt x="264" y="306"/>
                  </a:lnTo>
                  <a:lnTo>
                    <a:pt x="270" y="312"/>
                  </a:lnTo>
                  <a:lnTo>
                    <a:pt x="270" y="330"/>
                  </a:lnTo>
                  <a:lnTo>
                    <a:pt x="276" y="324"/>
                  </a:lnTo>
                  <a:lnTo>
                    <a:pt x="312" y="324"/>
                  </a:lnTo>
                  <a:lnTo>
                    <a:pt x="312" y="330"/>
                  </a:lnTo>
                  <a:lnTo>
                    <a:pt x="312" y="318"/>
                  </a:lnTo>
                  <a:lnTo>
                    <a:pt x="318" y="306"/>
                  </a:lnTo>
                  <a:lnTo>
                    <a:pt x="324" y="300"/>
                  </a:lnTo>
                  <a:lnTo>
                    <a:pt x="330" y="282"/>
                  </a:lnTo>
                  <a:lnTo>
                    <a:pt x="348" y="270"/>
                  </a:lnTo>
                  <a:lnTo>
                    <a:pt x="348" y="246"/>
                  </a:lnTo>
                  <a:lnTo>
                    <a:pt x="354" y="240"/>
                  </a:lnTo>
                  <a:lnTo>
                    <a:pt x="372" y="240"/>
                  </a:lnTo>
                  <a:lnTo>
                    <a:pt x="378" y="216"/>
                  </a:lnTo>
                  <a:lnTo>
                    <a:pt x="390" y="204"/>
                  </a:lnTo>
                  <a:lnTo>
                    <a:pt x="390" y="192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26" name="Turkmenistan" descr="© INSCALE GmbH, 05.05.2010&#10;http://www.presentationload.com/">
              <a:extLst>
                <a:ext uri="{FF2B5EF4-FFF2-40B4-BE49-F238E27FC236}">
                  <a16:creationId xmlns:a16="http://schemas.microsoft.com/office/drawing/2014/main" id="{08B49C06-0E34-4B42-A1B2-AEA0E06750AB}"/>
                </a:ext>
              </a:extLst>
            </p:cNvPr>
            <p:cNvSpPr>
              <a:spLocks/>
            </p:cNvSpPr>
            <p:nvPr/>
          </p:nvSpPr>
          <p:spPr bwMode="gray">
            <a:xfrm>
              <a:off x="8098324" y="2914979"/>
              <a:ext cx="439764" cy="264200"/>
            </a:xfrm>
            <a:custGeom>
              <a:avLst/>
              <a:gdLst>
                <a:gd name="T0" fmla="*/ 2147483647 w 1008"/>
                <a:gd name="T1" fmla="*/ 2147483647 h 606"/>
                <a:gd name="T2" fmla="*/ 2147483647 w 1008"/>
                <a:gd name="T3" fmla="*/ 2147483647 h 606"/>
                <a:gd name="T4" fmla="*/ 2147483647 w 1008"/>
                <a:gd name="T5" fmla="*/ 2147483647 h 606"/>
                <a:gd name="T6" fmla="*/ 2147483647 w 1008"/>
                <a:gd name="T7" fmla="*/ 2147483647 h 606"/>
                <a:gd name="T8" fmla="*/ 2147483647 w 1008"/>
                <a:gd name="T9" fmla="*/ 2147483647 h 606"/>
                <a:gd name="T10" fmla="*/ 2147483647 w 1008"/>
                <a:gd name="T11" fmla="*/ 2147483647 h 606"/>
                <a:gd name="T12" fmla="*/ 2147483647 w 1008"/>
                <a:gd name="T13" fmla="*/ 2147483647 h 606"/>
                <a:gd name="T14" fmla="*/ 2147483647 w 1008"/>
                <a:gd name="T15" fmla="*/ 2147483647 h 606"/>
                <a:gd name="T16" fmla="*/ 2147483647 w 1008"/>
                <a:gd name="T17" fmla="*/ 2147483647 h 606"/>
                <a:gd name="T18" fmla="*/ 2147483647 w 1008"/>
                <a:gd name="T19" fmla="*/ 2147483647 h 606"/>
                <a:gd name="T20" fmla="*/ 2147483647 w 1008"/>
                <a:gd name="T21" fmla="*/ 2147483647 h 606"/>
                <a:gd name="T22" fmla="*/ 2147483647 w 1008"/>
                <a:gd name="T23" fmla="*/ 2147483647 h 606"/>
                <a:gd name="T24" fmla="*/ 2147483647 w 1008"/>
                <a:gd name="T25" fmla="*/ 2147483647 h 606"/>
                <a:gd name="T26" fmla="*/ 2147483647 w 1008"/>
                <a:gd name="T27" fmla="*/ 2147483647 h 606"/>
                <a:gd name="T28" fmla="*/ 2147483647 w 1008"/>
                <a:gd name="T29" fmla="*/ 2147483647 h 606"/>
                <a:gd name="T30" fmla="*/ 2147483647 w 1008"/>
                <a:gd name="T31" fmla="*/ 2147483647 h 606"/>
                <a:gd name="T32" fmla="*/ 2147483647 w 1008"/>
                <a:gd name="T33" fmla="*/ 2147483647 h 606"/>
                <a:gd name="T34" fmla="*/ 2147483647 w 1008"/>
                <a:gd name="T35" fmla="*/ 2147483647 h 606"/>
                <a:gd name="T36" fmla="*/ 2147483647 w 1008"/>
                <a:gd name="T37" fmla="*/ 2147483647 h 606"/>
                <a:gd name="T38" fmla="*/ 2147483647 w 1008"/>
                <a:gd name="T39" fmla="*/ 2147483647 h 606"/>
                <a:gd name="T40" fmla="*/ 2147483647 w 1008"/>
                <a:gd name="T41" fmla="*/ 2147483647 h 606"/>
                <a:gd name="T42" fmla="*/ 2147483647 w 1008"/>
                <a:gd name="T43" fmla="*/ 2147483647 h 606"/>
                <a:gd name="T44" fmla="*/ 2147483647 w 1008"/>
                <a:gd name="T45" fmla="*/ 2147483647 h 606"/>
                <a:gd name="T46" fmla="*/ 2147483647 w 1008"/>
                <a:gd name="T47" fmla="*/ 2147483647 h 606"/>
                <a:gd name="T48" fmla="*/ 2147483647 w 1008"/>
                <a:gd name="T49" fmla="*/ 2147483647 h 606"/>
                <a:gd name="T50" fmla="*/ 2147483647 w 1008"/>
                <a:gd name="T51" fmla="*/ 2147483647 h 606"/>
                <a:gd name="T52" fmla="*/ 2147483647 w 1008"/>
                <a:gd name="T53" fmla="*/ 2147483647 h 606"/>
                <a:gd name="T54" fmla="*/ 2147483647 w 1008"/>
                <a:gd name="T55" fmla="*/ 2147483647 h 606"/>
                <a:gd name="T56" fmla="*/ 2147483647 w 1008"/>
                <a:gd name="T57" fmla="*/ 2147483647 h 606"/>
                <a:gd name="T58" fmla="*/ 2147483647 w 1008"/>
                <a:gd name="T59" fmla="*/ 2147483647 h 606"/>
                <a:gd name="T60" fmla="*/ 2147483647 w 1008"/>
                <a:gd name="T61" fmla="*/ 2147483647 h 606"/>
                <a:gd name="T62" fmla="*/ 2147483647 w 1008"/>
                <a:gd name="T63" fmla="*/ 2147483647 h 606"/>
                <a:gd name="T64" fmla="*/ 2147483647 w 1008"/>
                <a:gd name="T65" fmla="*/ 2147483647 h 606"/>
                <a:gd name="T66" fmla="*/ 2147483647 w 1008"/>
                <a:gd name="T67" fmla="*/ 2147483647 h 606"/>
                <a:gd name="T68" fmla="*/ 2147483647 w 1008"/>
                <a:gd name="T69" fmla="*/ 2147483647 h 606"/>
                <a:gd name="T70" fmla="*/ 2147483647 w 1008"/>
                <a:gd name="T71" fmla="*/ 2147483647 h 606"/>
                <a:gd name="T72" fmla="*/ 2147483647 w 1008"/>
                <a:gd name="T73" fmla="*/ 2147483647 h 606"/>
                <a:gd name="T74" fmla="*/ 2147483647 w 1008"/>
                <a:gd name="T75" fmla="*/ 2147483647 h 606"/>
                <a:gd name="T76" fmla="*/ 2147483647 w 1008"/>
                <a:gd name="T77" fmla="*/ 2147483647 h 606"/>
                <a:gd name="T78" fmla="*/ 2147483647 w 1008"/>
                <a:gd name="T79" fmla="*/ 2147483647 h 606"/>
                <a:gd name="T80" fmla="*/ 2147483647 w 1008"/>
                <a:gd name="T81" fmla="*/ 2147483647 h 606"/>
                <a:gd name="T82" fmla="*/ 2147483647 w 1008"/>
                <a:gd name="T83" fmla="*/ 2147483647 h 606"/>
                <a:gd name="T84" fmla="*/ 2147483647 w 1008"/>
                <a:gd name="T85" fmla="*/ 2147483647 h 606"/>
                <a:gd name="T86" fmla="*/ 2147483647 w 1008"/>
                <a:gd name="T87" fmla="*/ 2147483647 h 606"/>
                <a:gd name="T88" fmla="*/ 2147483647 w 1008"/>
                <a:gd name="T89" fmla="*/ 2147483647 h 606"/>
                <a:gd name="T90" fmla="*/ 2147483647 w 1008"/>
                <a:gd name="T91" fmla="*/ 2147483647 h 606"/>
                <a:gd name="T92" fmla="*/ 2147483647 w 1008"/>
                <a:gd name="T93" fmla="*/ 2147483647 h 606"/>
                <a:gd name="T94" fmla="*/ 2147483647 w 1008"/>
                <a:gd name="T95" fmla="*/ 2147483647 h 606"/>
                <a:gd name="T96" fmla="*/ 2147483647 w 1008"/>
                <a:gd name="T97" fmla="*/ 2147483647 h 606"/>
                <a:gd name="T98" fmla="*/ 2147483647 w 1008"/>
                <a:gd name="T99" fmla="*/ 2147483647 h 606"/>
                <a:gd name="T100" fmla="*/ 2147483647 w 1008"/>
                <a:gd name="T101" fmla="*/ 2147483647 h 606"/>
                <a:gd name="T102" fmla="*/ 2147483647 w 1008"/>
                <a:gd name="T103" fmla="*/ 2147483647 h 606"/>
                <a:gd name="T104" fmla="*/ 0 w 1008"/>
                <a:gd name="T105" fmla="*/ 2147483647 h 606"/>
                <a:gd name="T106" fmla="*/ 2147483647 w 1008"/>
                <a:gd name="T107" fmla="*/ 2147483647 h 606"/>
                <a:gd name="T108" fmla="*/ 2147483647 w 1008"/>
                <a:gd name="T109" fmla="*/ 2147483647 h 60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008"/>
                <a:gd name="T166" fmla="*/ 0 h 606"/>
                <a:gd name="T167" fmla="*/ 1008 w 1008"/>
                <a:gd name="T168" fmla="*/ 606 h 60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008" h="606">
                  <a:moveTo>
                    <a:pt x="48" y="150"/>
                  </a:moveTo>
                  <a:lnTo>
                    <a:pt x="48" y="156"/>
                  </a:lnTo>
                  <a:lnTo>
                    <a:pt x="42" y="162"/>
                  </a:lnTo>
                  <a:lnTo>
                    <a:pt x="36" y="174"/>
                  </a:lnTo>
                  <a:lnTo>
                    <a:pt x="36" y="186"/>
                  </a:lnTo>
                  <a:lnTo>
                    <a:pt x="42" y="198"/>
                  </a:lnTo>
                  <a:lnTo>
                    <a:pt x="48" y="204"/>
                  </a:lnTo>
                  <a:lnTo>
                    <a:pt x="54" y="216"/>
                  </a:lnTo>
                  <a:lnTo>
                    <a:pt x="60" y="222"/>
                  </a:lnTo>
                  <a:lnTo>
                    <a:pt x="60" y="228"/>
                  </a:lnTo>
                  <a:lnTo>
                    <a:pt x="90" y="222"/>
                  </a:lnTo>
                  <a:lnTo>
                    <a:pt x="90" y="246"/>
                  </a:lnTo>
                  <a:lnTo>
                    <a:pt x="114" y="258"/>
                  </a:lnTo>
                  <a:lnTo>
                    <a:pt x="90" y="258"/>
                  </a:lnTo>
                  <a:lnTo>
                    <a:pt x="78" y="264"/>
                  </a:lnTo>
                  <a:lnTo>
                    <a:pt x="72" y="264"/>
                  </a:lnTo>
                  <a:lnTo>
                    <a:pt x="72" y="270"/>
                  </a:lnTo>
                  <a:lnTo>
                    <a:pt x="78" y="276"/>
                  </a:lnTo>
                  <a:lnTo>
                    <a:pt x="90" y="276"/>
                  </a:lnTo>
                  <a:lnTo>
                    <a:pt x="96" y="282"/>
                  </a:lnTo>
                  <a:lnTo>
                    <a:pt x="114" y="282"/>
                  </a:lnTo>
                  <a:lnTo>
                    <a:pt x="120" y="288"/>
                  </a:lnTo>
                  <a:lnTo>
                    <a:pt x="126" y="300"/>
                  </a:lnTo>
                  <a:lnTo>
                    <a:pt x="132" y="306"/>
                  </a:lnTo>
                  <a:lnTo>
                    <a:pt x="138" y="354"/>
                  </a:lnTo>
                  <a:lnTo>
                    <a:pt x="150" y="360"/>
                  </a:lnTo>
                  <a:lnTo>
                    <a:pt x="150" y="372"/>
                  </a:lnTo>
                  <a:lnTo>
                    <a:pt x="144" y="378"/>
                  </a:lnTo>
                  <a:lnTo>
                    <a:pt x="144" y="402"/>
                  </a:lnTo>
                  <a:lnTo>
                    <a:pt x="150" y="414"/>
                  </a:lnTo>
                  <a:lnTo>
                    <a:pt x="150" y="426"/>
                  </a:lnTo>
                  <a:lnTo>
                    <a:pt x="156" y="432"/>
                  </a:lnTo>
                  <a:lnTo>
                    <a:pt x="156" y="438"/>
                  </a:lnTo>
                  <a:lnTo>
                    <a:pt x="186" y="438"/>
                  </a:lnTo>
                  <a:lnTo>
                    <a:pt x="198" y="426"/>
                  </a:lnTo>
                  <a:lnTo>
                    <a:pt x="210" y="420"/>
                  </a:lnTo>
                  <a:lnTo>
                    <a:pt x="210" y="408"/>
                  </a:lnTo>
                  <a:lnTo>
                    <a:pt x="216" y="402"/>
                  </a:lnTo>
                  <a:lnTo>
                    <a:pt x="228" y="396"/>
                  </a:lnTo>
                  <a:lnTo>
                    <a:pt x="246" y="378"/>
                  </a:lnTo>
                  <a:lnTo>
                    <a:pt x="258" y="372"/>
                  </a:lnTo>
                  <a:lnTo>
                    <a:pt x="294" y="372"/>
                  </a:lnTo>
                  <a:lnTo>
                    <a:pt x="306" y="378"/>
                  </a:lnTo>
                  <a:lnTo>
                    <a:pt x="312" y="372"/>
                  </a:lnTo>
                  <a:lnTo>
                    <a:pt x="312" y="366"/>
                  </a:lnTo>
                  <a:lnTo>
                    <a:pt x="372" y="366"/>
                  </a:lnTo>
                  <a:lnTo>
                    <a:pt x="384" y="378"/>
                  </a:lnTo>
                  <a:lnTo>
                    <a:pt x="384" y="390"/>
                  </a:lnTo>
                  <a:lnTo>
                    <a:pt x="414" y="390"/>
                  </a:lnTo>
                  <a:lnTo>
                    <a:pt x="420" y="396"/>
                  </a:lnTo>
                  <a:lnTo>
                    <a:pt x="432" y="402"/>
                  </a:lnTo>
                  <a:lnTo>
                    <a:pt x="438" y="408"/>
                  </a:lnTo>
                  <a:lnTo>
                    <a:pt x="450" y="414"/>
                  </a:lnTo>
                  <a:lnTo>
                    <a:pt x="450" y="408"/>
                  </a:lnTo>
                  <a:lnTo>
                    <a:pt x="468" y="408"/>
                  </a:lnTo>
                  <a:lnTo>
                    <a:pt x="480" y="414"/>
                  </a:lnTo>
                  <a:lnTo>
                    <a:pt x="498" y="414"/>
                  </a:lnTo>
                  <a:lnTo>
                    <a:pt x="510" y="420"/>
                  </a:lnTo>
                  <a:lnTo>
                    <a:pt x="516" y="420"/>
                  </a:lnTo>
                  <a:lnTo>
                    <a:pt x="522" y="426"/>
                  </a:lnTo>
                  <a:lnTo>
                    <a:pt x="522" y="432"/>
                  </a:lnTo>
                  <a:lnTo>
                    <a:pt x="528" y="444"/>
                  </a:lnTo>
                  <a:lnTo>
                    <a:pt x="534" y="450"/>
                  </a:lnTo>
                  <a:lnTo>
                    <a:pt x="540" y="450"/>
                  </a:lnTo>
                  <a:lnTo>
                    <a:pt x="546" y="456"/>
                  </a:lnTo>
                  <a:lnTo>
                    <a:pt x="558" y="456"/>
                  </a:lnTo>
                  <a:lnTo>
                    <a:pt x="570" y="468"/>
                  </a:lnTo>
                  <a:lnTo>
                    <a:pt x="582" y="474"/>
                  </a:lnTo>
                  <a:lnTo>
                    <a:pt x="588" y="486"/>
                  </a:lnTo>
                  <a:lnTo>
                    <a:pt x="594" y="492"/>
                  </a:lnTo>
                  <a:lnTo>
                    <a:pt x="660" y="486"/>
                  </a:lnTo>
                  <a:lnTo>
                    <a:pt x="660" y="522"/>
                  </a:lnTo>
                  <a:lnTo>
                    <a:pt x="672" y="522"/>
                  </a:lnTo>
                  <a:lnTo>
                    <a:pt x="666" y="546"/>
                  </a:lnTo>
                  <a:lnTo>
                    <a:pt x="678" y="576"/>
                  </a:lnTo>
                  <a:lnTo>
                    <a:pt x="684" y="582"/>
                  </a:lnTo>
                  <a:lnTo>
                    <a:pt x="696" y="582"/>
                  </a:lnTo>
                  <a:lnTo>
                    <a:pt x="702" y="588"/>
                  </a:lnTo>
                  <a:lnTo>
                    <a:pt x="714" y="588"/>
                  </a:lnTo>
                  <a:lnTo>
                    <a:pt x="720" y="582"/>
                  </a:lnTo>
                  <a:lnTo>
                    <a:pt x="726" y="582"/>
                  </a:lnTo>
                  <a:lnTo>
                    <a:pt x="750" y="606"/>
                  </a:lnTo>
                  <a:lnTo>
                    <a:pt x="774" y="606"/>
                  </a:lnTo>
                  <a:lnTo>
                    <a:pt x="786" y="600"/>
                  </a:lnTo>
                  <a:lnTo>
                    <a:pt x="792" y="594"/>
                  </a:lnTo>
                  <a:lnTo>
                    <a:pt x="804" y="570"/>
                  </a:lnTo>
                  <a:lnTo>
                    <a:pt x="804" y="558"/>
                  </a:lnTo>
                  <a:lnTo>
                    <a:pt x="816" y="558"/>
                  </a:lnTo>
                  <a:lnTo>
                    <a:pt x="852" y="540"/>
                  </a:lnTo>
                  <a:lnTo>
                    <a:pt x="858" y="528"/>
                  </a:lnTo>
                  <a:lnTo>
                    <a:pt x="870" y="522"/>
                  </a:lnTo>
                  <a:lnTo>
                    <a:pt x="882" y="522"/>
                  </a:lnTo>
                  <a:lnTo>
                    <a:pt x="882" y="462"/>
                  </a:lnTo>
                  <a:lnTo>
                    <a:pt x="888" y="450"/>
                  </a:lnTo>
                  <a:lnTo>
                    <a:pt x="900" y="444"/>
                  </a:lnTo>
                  <a:lnTo>
                    <a:pt x="936" y="444"/>
                  </a:lnTo>
                  <a:lnTo>
                    <a:pt x="936" y="420"/>
                  </a:lnTo>
                  <a:lnTo>
                    <a:pt x="948" y="420"/>
                  </a:lnTo>
                  <a:lnTo>
                    <a:pt x="960" y="426"/>
                  </a:lnTo>
                  <a:lnTo>
                    <a:pt x="966" y="432"/>
                  </a:lnTo>
                  <a:lnTo>
                    <a:pt x="978" y="438"/>
                  </a:lnTo>
                  <a:lnTo>
                    <a:pt x="1008" y="438"/>
                  </a:lnTo>
                  <a:lnTo>
                    <a:pt x="1008" y="426"/>
                  </a:lnTo>
                  <a:lnTo>
                    <a:pt x="996" y="414"/>
                  </a:lnTo>
                  <a:lnTo>
                    <a:pt x="996" y="396"/>
                  </a:lnTo>
                  <a:lnTo>
                    <a:pt x="1002" y="390"/>
                  </a:lnTo>
                  <a:lnTo>
                    <a:pt x="954" y="360"/>
                  </a:lnTo>
                  <a:lnTo>
                    <a:pt x="930" y="366"/>
                  </a:lnTo>
                  <a:lnTo>
                    <a:pt x="924" y="366"/>
                  </a:lnTo>
                  <a:lnTo>
                    <a:pt x="912" y="354"/>
                  </a:lnTo>
                  <a:lnTo>
                    <a:pt x="900" y="354"/>
                  </a:lnTo>
                  <a:lnTo>
                    <a:pt x="888" y="342"/>
                  </a:lnTo>
                  <a:lnTo>
                    <a:pt x="876" y="336"/>
                  </a:lnTo>
                  <a:lnTo>
                    <a:pt x="870" y="330"/>
                  </a:lnTo>
                  <a:lnTo>
                    <a:pt x="846" y="318"/>
                  </a:lnTo>
                  <a:lnTo>
                    <a:pt x="828" y="306"/>
                  </a:lnTo>
                  <a:lnTo>
                    <a:pt x="804" y="306"/>
                  </a:lnTo>
                  <a:lnTo>
                    <a:pt x="774" y="288"/>
                  </a:lnTo>
                  <a:lnTo>
                    <a:pt x="768" y="282"/>
                  </a:lnTo>
                  <a:lnTo>
                    <a:pt x="762" y="270"/>
                  </a:lnTo>
                  <a:lnTo>
                    <a:pt x="750" y="258"/>
                  </a:lnTo>
                  <a:lnTo>
                    <a:pt x="744" y="258"/>
                  </a:lnTo>
                  <a:lnTo>
                    <a:pt x="732" y="252"/>
                  </a:lnTo>
                  <a:lnTo>
                    <a:pt x="714" y="252"/>
                  </a:lnTo>
                  <a:lnTo>
                    <a:pt x="702" y="246"/>
                  </a:lnTo>
                  <a:lnTo>
                    <a:pt x="690" y="234"/>
                  </a:lnTo>
                  <a:lnTo>
                    <a:pt x="672" y="198"/>
                  </a:lnTo>
                  <a:lnTo>
                    <a:pt x="666" y="192"/>
                  </a:lnTo>
                  <a:lnTo>
                    <a:pt x="666" y="186"/>
                  </a:lnTo>
                  <a:lnTo>
                    <a:pt x="648" y="168"/>
                  </a:lnTo>
                  <a:lnTo>
                    <a:pt x="630" y="138"/>
                  </a:lnTo>
                  <a:lnTo>
                    <a:pt x="594" y="120"/>
                  </a:lnTo>
                  <a:lnTo>
                    <a:pt x="594" y="126"/>
                  </a:lnTo>
                  <a:lnTo>
                    <a:pt x="540" y="120"/>
                  </a:lnTo>
                  <a:lnTo>
                    <a:pt x="510" y="120"/>
                  </a:lnTo>
                  <a:lnTo>
                    <a:pt x="492" y="102"/>
                  </a:lnTo>
                  <a:lnTo>
                    <a:pt x="492" y="90"/>
                  </a:lnTo>
                  <a:lnTo>
                    <a:pt x="504" y="78"/>
                  </a:lnTo>
                  <a:lnTo>
                    <a:pt x="492" y="72"/>
                  </a:lnTo>
                  <a:lnTo>
                    <a:pt x="492" y="60"/>
                  </a:lnTo>
                  <a:lnTo>
                    <a:pt x="486" y="48"/>
                  </a:lnTo>
                  <a:lnTo>
                    <a:pt x="480" y="42"/>
                  </a:lnTo>
                  <a:lnTo>
                    <a:pt x="444" y="42"/>
                  </a:lnTo>
                  <a:lnTo>
                    <a:pt x="432" y="36"/>
                  </a:lnTo>
                  <a:lnTo>
                    <a:pt x="432" y="24"/>
                  </a:lnTo>
                  <a:lnTo>
                    <a:pt x="408" y="24"/>
                  </a:lnTo>
                  <a:lnTo>
                    <a:pt x="390" y="0"/>
                  </a:lnTo>
                  <a:lnTo>
                    <a:pt x="384" y="12"/>
                  </a:lnTo>
                  <a:lnTo>
                    <a:pt x="354" y="6"/>
                  </a:lnTo>
                  <a:lnTo>
                    <a:pt x="384" y="36"/>
                  </a:lnTo>
                  <a:lnTo>
                    <a:pt x="378" y="30"/>
                  </a:lnTo>
                  <a:lnTo>
                    <a:pt x="366" y="30"/>
                  </a:lnTo>
                  <a:lnTo>
                    <a:pt x="360" y="24"/>
                  </a:lnTo>
                  <a:lnTo>
                    <a:pt x="354" y="24"/>
                  </a:lnTo>
                  <a:lnTo>
                    <a:pt x="348" y="30"/>
                  </a:lnTo>
                  <a:lnTo>
                    <a:pt x="348" y="42"/>
                  </a:lnTo>
                  <a:lnTo>
                    <a:pt x="342" y="42"/>
                  </a:lnTo>
                  <a:lnTo>
                    <a:pt x="336" y="48"/>
                  </a:lnTo>
                  <a:lnTo>
                    <a:pt x="324" y="48"/>
                  </a:lnTo>
                  <a:lnTo>
                    <a:pt x="312" y="54"/>
                  </a:lnTo>
                  <a:lnTo>
                    <a:pt x="294" y="72"/>
                  </a:lnTo>
                  <a:lnTo>
                    <a:pt x="294" y="84"/>
                  </a:lnTo>
                  <a:lnTo>
                    <a:pt x="300" y="102"/>
                  </a:lnTo>
                  <a:lnTo>
                    <a:pt x="312" y="108"/>
                  </a:lnTo>
                  <a:lnTo>
                    <a:pt x="318" y="120"/>
                  </a:lnTo>
                  <a:lnTo>
                    <a:pt x="252" y="120"/>
                  </a:lnTo>
                  <a:lnTo>
                    <a:pt x="240" y="108"/>
                  </a:lnTo>
                  <a:lnTo>
                    <a:pt x="228" y="108"/>
                  </a:lnTo>
                  <a:lnTo>
                    <a:pt x="228" y="114"/>
                  </a:lnTo>
                  <a:lnTo>
                    <a:pt x="216" y="126"/>
                  </a:lnTo>
                  <a:lnTo>
                    <a:pt x="210" y="120"/>
                  </a:lnTo>
                  <a:lnTo>
                    <a:pt x="198" y="114"/>
                  </a:lnTo>
                  <a:lnTo>
                    <a:pt x="174" y="90"/>
                  </a:lnTo>
                  <a:lnTo>
                    <a:pt x="168" y="78"/>
                  </a:lnTo>
                  <a:lnTo>
                    <a:pt x="162" y="72"/>
                  </a:lnTo>
                  <a:lnTo>
                    <a:pt x="156" y="60"/>
                  </a:lnTo>
                  <a:lnTo>
                    <a:pt x="144" y="54"/>
                  </a:lnTo>
                  <a:lnTo>
                    <a:pt x="132" y="42"/>
                  </a:lnTo>
                  <a:lnTo>
                    <a:pt x="120" y="42"/>
                  </a:lnTo>
                  <a:lnTo>
                    <a:pt x="96" y="30"/>
                  </a:lnTo>
                  <a:lnTo>
                    <a:pt x="78" y="30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84" y="54"/>
                  </a:lnTo>
                  <a:lnTo>
                    <a:pt x="90" y="54"/>
                  </a:lnTo>
                  <a:lnTo>
                    <a:pt x="90" y="66"/>
                  </a:lnTo>
                  <a:lnTo>
                    <a:pt x="96" y="66"/>
                  </a:lnTo>
                  <a:lnTo>
                    <a:pt x="96" y="72"/>
                  </a:lnTo>
                  <a:lnTo>
                    <a:pt x="102" y="84"/>
                  </a:lnTo>
                  <a:lnTo>
                    <a:pt x="114" y="90"/>
                  </a:lnTo>
                  <a:lnTo>
                    <a:pt x="126" y="102"/>
                  </a:lnTo>
                  <a:lnTo>
                    <a:pt x="138" y="108"/>
                  </a:lnTo>
                  <a:lnTo>
                    <a:pt x="150" y="120"/>
                  </a:lnTo>
                  <a:lnTo>
                    <a:pt x="162" y="126"/>
                  </a:lnTo>
                  <a:lnTo>
                    <a:pt x="162" y="150"/>
                  </a:lnTo>
                  <a:lnTo>
                    <a:pt x="156" y="156"/>
                  </a:lnTo>
                  <a:lnTo>
                    <a:pt x="144" y="156"/>
                  </a:lnTo>
                  <a:lnTo>
                    <a:pt x="132" y="150"/>
                  </a:lnTo>
                  <a:lnTo>
                    <a:pt x="120" y="138"/>
                  </a:lnTo>
                  <a:lnTo>
                    <a:pt x="120" y="162"/>
                  </a:lnTo>
                  <a:lnTo>
                    <a:pt x="78" y="162"/>
                  </a:lnTo>
                  <a:lnTo>
                    <a:pt x="66" y="144"/>
                  </a:lnTo>
                  <a:lnTo>
                    <a:pt x="60" y="150"/>
                  </a:lnTo>
                  <a:lnTo>
                    <a:pt x="48" y="138"/>
                  </a:lnTo>
                  <a:lnTo>
                    <a:pt x="42" y="126"/>
                  </a:lnTo>
                  <a:lnTo>
                    <a:pt x="36" y="120"/>
                  </a:lnTo>
                  <a:lnTo>
                    <a:pt x="36" y="102"/>
                  </a:lnTo>
                  <a:lnTo>
                    <a:pt x="30" y="96"/>
                  </a:lnTo>
                  <a:lnTo>
                    <a:pt x="30" y="84"/>
                  </a:lnTo>
                  <a:lnTo>
                    <a:pt x="24" y="78"/>
                  </a:lnTo>
                  <a:lnTo>
                    <a:pt x="0" y="78"/>
                  </a:lnTo>
                  <a:lnTo>
                    <a:pt x="0" y="84"/>
                  </a:lnTo>
                  <a:lnTo>
                    <a:pt x="6" y="90"/>
                  </a:lnTo>
                  <a:lnTo>
                    <a:pt x="12" y="102"/>
                  </a:lnTo>
                  <a:lnTo>
                    <a:pt x="18" y="108"/>
                  </a:lnTo>
                  <a:lnTo>
                    <a:pt x="24" y="120"/>
                  </a:lnTo>
                  <a:lnTo>
                    <a:pt x="36" y="126"/>
                  </a:lnTo>
                  <a:lnTo>
                    <a:pt x="42" y="138"/>
                  </a:lnTo>
                  <a:lnTo>
                    <a:pt x="48" y="144"/>
                  </a:lnTo>
                  <a:lnTo>
                    <a:pt x="48" y="150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27" name="Turkey" descr="© INSCALE GmbH, 05.05.2010&#10;http://www.presentationload.com/">
              <a:extLst>
                <a:ext uri="{FF2B5EF4-FFF2-40B4-BE49-F238E27FC236}">
                  <a16:creationId xmlns:a16="http://schemas.microsoft.com/office/drawing/2014/main" id="{EF0736D4-222C-4498-B817-98C8F11C2E89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7327886" y="2935434"/>
              <a:ext cx="579533" cy="221586"/>
            </a:xfrm>
            <a:custGeom>
              <a:avLst/>
              <a:gdLst>
                <a:gd name="T0" fmla="*/ 2147483647 w 1332"/>
                <a:gd name="T1" fmla="*/ 2147483647 h 510"/>
                <a:gd name="T2" fmla="*/ 2147483647 w 1332"/>
                <a:gd name="T3" fmla="*/ 2147483647 h 510"/>
                <a:gd name="T4" fmla="*/ 2147483647 w 1332"/>
                <a:gd name="T5" fmla="*/ 2147483647 h 510"/>
                <a:gd name="T6" fmla="*/ 2147483647 w 1332"/>
                <a:gd name="T7" fmla="*/ 2147483647 h 510"/>
                <a:gd name="T8" fmla="*/ 2147483647 w 1332"/>
                <a:gd name="T9" fmla="*/ 2147483647 h 510"/>
                <a:gd name="T10" fmla="*/ 2147483647 w 1332"/>
                <a:gd name="T11" fmla="*/ 2147483647 h 510"/>
                <a:gd name="T12" fmla="*/ 2147483647 w 1332"/>
                <a:gd name="T13" fmla="*/ 2147483647 h 510"/>
                <a:gd name="T14" fmla="*/ 2147483647 w 1332"/>
                <a:gd name="T15" fmla="*/ 2147483647 h 510"/>
                <a:gd name="T16" fmla="*/ 2147483647 w 1332"/>
                <a:gd name="T17" fmla="*/ 2147483647 h 510"/>
                <a:gd name="T18" fmla="*/ 2147483647 w 1332"/>
                <a:gd name="T19" fmla="*/ 2147483647 h 510"/>
                <a:gd name="T20" fmla="*/ 2147483647 w 1332"/>
                <a:gd name="T21" fmla="*/ 2147483647 h 510"/>
                <a:gd name="T22" fmla="*/ 2147483647 w 1332"/>
                <a:gd name="T23" fmla="*/ 2147483647 h 510"/>
                <a:gd name="T24" fmla="*/ 2147483647 w 1332"/>
                <a:gd name="T25" fmla="*/ 2147483647 h 510"/>
                <a:gd name="T26" fmla="*/ 2147483647 w 1332"/>
                <a:gd name="T27" fmla="*/ 2147483647 h 510"/>
                <a:gd name="T28" fmla="*/ 2147483647 w 1332"/>
                <a:gd name="T29" fmla="*/ 2147483647 h 510"/>
                <a:gd name="T30" fmla="*/ 2147483647 w 1332"/>
                <a:gd name="T31" fmla="*/ 2147483647 h 510"/>
                <a:gd name="T32" fmla="*/ 2147483647 w 1332"/>
                <a:gd name="T33" fmla="*/ 2147483647 h 510"/>
                <a:gd name="T34" fmla="*/ 2147483647 w 1332"/>
                <a:gd name="T35" fmla="*/ 2147483647 h 510"/>
                <a:gd name="T36" fmla="*/ 2147483647 w 1332"/>
                <a:gd name="T37" fmla="*/ 2147483647 h 510"/>
                <a:gd name="T38" fmla="*/ 2147483647 w 1332"/>
                <a:gd name="T39" fmla="*/ 2147483647 h 510"/>
                <a:gd name="T40" fmla="*/ 2147483647 w 1332"/>
                <a:gd name="T41" fmla="*/ 2147483647 h 510"/>
                <a:gd name="T42" fmla="*/ 2147483647 w 1332"/>
                <a:gd name="T43" fmla="*/ 2147483647 h 510"/>
                <a:gd name="T44" fmla="*/ 2147483647 w 1332"/>
                <a:gd name="T45" fmla="*/ 2147483647 h 510"/>
                <a:gd name="T46" fmla="*/ 2147483647 w 1332"/>
                <a:gd name="T47" fmla="*/ 2147483647 h 510"/>
                <a:gd name="T48" fmla="*/ 2147483647 w 1332"/>
                <a:gd name="T49" fmla="*/ 2147483647 h 510"/>
                <a:gd name="T50" fmla="*/ 2147483647 w 1332"/>
                <a:gd name="T51" fmla="*/ 2147483647 h 510"/>
                <a:gd name="T52" fmla="*/ 2147483647 w 1332"/>
                <a:gd name="T53" fmla="*/ 2147483647 h 510"/>
                <a:gd name="T54" fmla="*/ 2147483647 w 1332"/>
                <a:gd name="T55" fmla="*/ 2147483647 h 510"/>
                <a:gd name="T56" fmla="*/ 2147483647 w 1332"/>
                <a:gd name="T57" fmla="*/ 2147483647 h 510"/>
                <a:gd name="T58" fmla="*/ 2147483647 w 1332"/>
                <a:gd name="T59" fmla="*/ 2147483647 h 510"/>
                <a:gd name="T60" fmla="*/ 2147483647 w 1332"/>
                <a:gd name="T61" fmla="*/ 2147483647 h 510"/>
                <a:gd name="T62" fmla="*/ 2147483647 w 1332"/>
                <a:gd name="T63" fmla="*/ 2147483647 h 510"/>
                <a:gd name="T64" fmla="*/ 2147483647 w 1332"/>
                <a:gd name="T65" fmla="*/ 2147483647 h 510"/>
                <a:gd name="T66" fmla="*/ 2147483647 w 1332"/>
                <a:gd name="T67" fmla="*/ 2147483647 h 510"/>
                <a:gd name="T68" fmla="*/ 2147483647 w 1332"/>
                <a:gd name="T69" fmla="*/ 2147483647 h 510"/>
                <a:gd name="T70" fmla="*/ 2147483647 w 1332"/>
                <a:gd name="T71" fmla="*/ 2147483647 h 510"/>
                <a:gd name="T72" fmla="*/ 2147483647 w 1332"/>
                <a:gd name="T73" fmla="*/ 2147483647 h 510"/>
                <a:gd name="T74" fmla="*/ 2147483647 w 1332"/>
                <a:gd name="T75" fmla="*/ 2147483647 h 510"/>
                <a:gd name="T76" fmla="*/ 2147483647 w 1332"/>
                <a:gd name="T77" fmla="*/ 2147483647 h 510"/>
                <a:gd name="T78" fmla="*/ 2147483647 w 1332"/>
                <a:gd name="T79" fmla="*/ 2147483647 h 510"/>
                <a:gd name="T80" fmla="*/ 2147483647 w 1332"/>
                <a:gd name="T81" fmla="*/ 2147483647 h 510"/>
                <a:gd name="T82" fmla="*/ 2147483647 w 1332"/>
                <a:gd name="T83" fmla="*/ 2147483647 h 510"/>
                <a:gd name="T84" fmla="*/ 2147483647 w 1332"/>
                <a:gd name="T85" fmla="*/ 2147483647 h 510"/>
                <a:gd name="T86" fmla="*/ 2147483647 w 1332"/>
                <a:gd name="T87" fmla="*/ 2147483647 h 510"/>
                <a:gd name="T88" fmla="*/ 2147483647 w 1332"/>
                <a:gd name="T89" fmla="*/ 2147483647 h 510"/>
                <a:gd name="T90" fmla="*/ 2147483647 w 1332"/>
                <a:gd name="T91" fmla="*/ 2147483647 h 510"/>
                <a:gd name="T92" fmla="*/ 2147483647 w 1332"/>
                <a:gd name="T93" fmla="*/ 2147483647 h 510"/>
                <a:gd name="T94" fmla="*/ 2147483647 w 1332"/>
                <a:gd name="T95" fmla="*/ 2147483647 h 510"/>
                <a:gd name="T96" fmla="*/ 2147483647 w 1332"/>
                <a:gd name="T97" fmla="*/ 2147483647 h 510"/>
                <a:gd name="T98" fmla="*/ 2147483647 w 1332"/>
                <a:gd name="T99" fmla="*/ 2147483647 h 510"/>
                <a:gd name="T100" fmla="*/ 2147483647 w 1332"/>
                <a:gd name="T101" fmla="*/ 2147483647 h 510"/>
                <a:gd name="T102" fmla="*/ 2147483647 w 1332"/>
                <a:gd name="T103" fmla="*/ 2147483647 h 510"/>
                <a:gd name="T104" fmla="*/ 2147483647 w 1332"/>
                <a:gd name="T105" fmla="*/ 2147483647 h 510"/>
                <a:gd name="T106" fmla="*/ 2147483647 w 1332"/>
                <a:gd name="T107" fmla="*/ 2147483647 h 510"/>
                <a:gd name="T108" fmla="*/ 2147483647 w 1332"/>
                <a:gd name="T109" fmla="*/ 2147483647 h 510"/>
                <a:gd name="T110" fmla="*/ 2147483647 w 1332"/>
                <a:gd name="T111" fmla="*/ 2147483647 h 510"/>
                <a:gd name="T112" fmla="*/ 2147483647 w 1332"/>
                <a:gd name="T113" fmla="*/ 2147483647 h 510"/>
                <a:gd name="T114" fmla="*/ 2147483647 w 1332"/>
                <a:gd name="T115" fmla="*/ 2147483647 h 51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332"/>
                <a:gd name="T175" fmla="*/ 0 h 510"/>
                <a:gd name="T176" fmla="*/ 1332 w 1332"/>
                <a:gd name="T177" fmla="*/ 510 h 51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332" h="510">
                  <a:moveTo>
                    <a:pt x="6" y="192"/>
                  </a:moveTo>
                  <a:lnTo>
                    <a:pt x="24" y="186"/>
                  </a:lnTo>
                  <a:lnTo>
                    <a:pt x="30" y="174"/>
                  </a:lnTo>
                  <a:lnTo>
                    <a:pt x="0" y="174"/>
                  </a:lnTo>
                  <a:lnTo>
                    <a:pt x="6" y="192"/>
                  </a:lnTo>
                  <a:close/>
                  <a:moveTo>
                    <a:pt x="42" y="162"/>
                  </a:moveTo>
                  <a:lnTo>
                    <a:pt x="42" y="168"/>
                  </a:lnTo>
                  <a:lnTo>
                    <a:pt x="48" y="174"/>
                  </a:lnTo>
                  <a:lnTo>
                    <a:pt x="60" y="174"/>
                  </a:lnTo>
                  <a:lnTo>
                    <a:pt x="60" y="162"/>
                  </a:lnTo>
                  <a:lnTo>
                    <a:pt x="54" y="156"/>
                  </a:lnTo>
                  <a:lnTo>
                    <a:pt x="54" y="150"/>
                  </a:lnTo>
                  <a:lnTo>
                    <a:pt x="48" y="150"/>
                  </a:lnTo>
                  <a:lnTo>
                    <a:pt x="48" y="156"/>
                  </a:lnTo>
                  <a:lnTo>
                    <a:pt x="42" y="162"/>
                  </a:lnTo>
                  <a:close/>
                  <a:moveTo>
                    <a:pt x="96" y="138"/>
                  </a:moveTo>
                  <a:lnTo>
                    <a:pt x="66" y="138"/>
                  </a:lnTo>
                  <a:lnTo>
                    <a:pt x="66" y="174"/>
                  </a:lnTo>
                  <a:lnTo>
                    <a:pt x="78" y="150"/>
                  </a:lnTo>
                  <a:lnTo>
                    <a:pt x="96" y="138"/>
                  </a:lnTo>
                  <a:close/>
                  <a:moveTo>
                    <a:pt x="1332" y="402"/>
                  </a:moveTo>
                  <a:lnTo>
                    <a:pt x="1332" y="390"/>
                  </a:lnTo>
                  <a:lnTo>
                    <a:pt x="1308" y="384"/>
                  </a:lnTo>
                  <a:lnTo>
                    <a:pt x="1308" y="354"/>
                  </a:lnTo>
                  <a:lnTo>
                    <a:pt x="1272" y="336"/>
                  </a:lnTo>
                  <a:lnTo>
                    <a:pt x="1278" y="330"/>
                  </a:lnTo>
                  <a:lnTo>
                    <a:pt x="1284" y="318"/>
                  </a:lnTo>
                  <a:lnTo>
                    <a:pt x="1284" y="312"/>
                  </a:lnTo>
                  <a:lnTo>
                    <a:pt x="1290" y="306"/>
                  </a:lnTo>
                  <a:lnTo>
                    <a:pt x="1284" y="306"/>
                  </a:lnTo>
                  <a:lnTo>
                    <a:pt x="1278" y="300"/>
                  </a:lnTo>
                  <a:lnTo>
                    <a:pt x="1278" y="288"/>
                  </a:lnTo>
                  <a:lnTo>
                    <a:pt x="1266" y="276"/>
                  </a:lnTo>
                  <a:lnTo>
                    <a:pt x="1266" y="246"/>
                  </a:lnTo>
                  <a:lnTo>
                    <a:pt x="1248" y="222"/>
                  </a:lnTo>
                  <a:lnTo>
                    <a:pt x="1272" y="222"/>
                  </a:lnTo>
                  <a:lnTo>
                    <a:pt x="1272" y="216"/>
                  </a:lnTo>
                  <a:lnTo>
                    <a:pt x="1278" y="210"/>
                  </a:lnTo>
                  <a:lnTo>
                    <a:pt x="1272" y="198"/>
                  </a:lnTo>
                  <a:lnTo>
                    <a:pt x="1272" y="186"/>
                  </a:lnTo>
                  <a:lnTo>
                    <a:pt x="1266" y="180"/>
                  </a:lnTo>
                  <a:lnTo>
                    <a:pt x="1266" y="174"/>
                  </a:lnTo>
                  <a:lnTo>
                    <a:pt x="1260" y="174"/>
                  </a:lnTo>
                  <a:lnTo>
                    <a:pt x="1248" y="180"/>
                  </a:lnTo>
                  <a:lnTo>
                    <a:pt x="1236" y="180"/>
                  </a:lnTo>
                  <a:lnTo>
                    <a:pt x="1224" y="174"/>
                  </a:lnTo>
                  <a:lnTo>
                    <a:pt x="1218" y="168"/>
                  </a:lnTo>
                  <a:lnTo>
                    <a:pt x="1212" y="156"/>
                  </a:lnTo>
                  <a:lnTo>
                    <a:pt x="1212" y="144"/>
                  </a:lnTo>
                  <a:lnTo>
                    <a:pt x="1200" y="108"/>
                  </a:lnTo>
                  <a:lnTo>
                    <a:pt x="1194" y="96"/>
                  </a:lnTo>
                  <a:lnTo>
                    <a:pt x="1194" y="84"/>
                  </a:lnTo>
                  <a:lnTo>
                    <a:pt x="1188" y="78"/>
                  </a:lnTo>
                  <a:lnTo>
                    <a:pt x="1164" y="78"/>
                  </a:lnTo>
                  <a:lnTo>
                    <a:pt x="1164" y="72"/>
                  </a:lnTo>
                  <a:lnTo>
                    <a:pt x="1158" y="60"/>
                  </a:lnTo>
                  <a:lnTo>
                    <a:pt x="1152" y="54"/>
                  </a:lnTo>
                  <a:lnTo>
                    <a:pt x="1140" y="48"/>
                  </a:lnTo>
                  <a:lnTo>
                    <a:pt x="1128" y="48"/>
                  </a:lnTo>
                  <a:lnTo>
                    <a:pt x="1116" y="54"/>
                  </a:lnTo>
                  <a:lnTo>
                    <a:pt x="1110" y="60"/>
                  </a:lnTo>
                  <a:lnTo>
                    <a:pt x="1074" y="54"/>
                  </a:lnTo>
                  <a:lnTo>
                    <a:pt x="1062" y="66"/>
                  </a:lnTo>
                  <a:lnTo>
                    <a:pt x="1026" y="90"/>
                  </a:lnTo>
                  <a:lnTo>
                    <a:pt x="1014" y="96"/>
                  </a:lnTo>
                  <a:lnTo>
                    <a:pt x="930" y="96"/>
                  </a:lnTo>
                  <a:lnTo>
                    <a:pt x="876" y="108"/>
                  </a:lnTo>
                  <a:lnTo>
                    <a:pt x="810" y="84"/>
                  </a:lnTo>
                  <a:lnTo>
                    <a:pt x="786" y="96"/>
                  </a:lnTo>
                  <a:lnTo>
                    <a:pt x="786" y="90"/>
                  </a:lnTo>
                  <a:lnTo>
                    <a:pt x="780" y="84"/>
                  </a:lnTo>
                  <a:lnTo>
                    <a:pt x="774" y="72"/>
                  </a:lnTo>
                  <a:lnTo>
                    <a:pt x="768" y="66"/>
                  </a:lnTo>
                  <a:lnTo>
                    <a:pt x="756" y="66"/>
                  </a:lnTo>
                  <a:lnTo>
                    <a:pt x="744" y="72"/>
                  </a:lnTo>
                  <a:lnTo>
                    <a:pt x="738" y="78"/>
                  </a:lnTo>
                  <a:lnTo>
                    <a:pt x="708" y="60"/>
                  </a:lnTo>
                  <a:lnTo>
                    <a:pt x="708" y="36"/>
                  </a:lnTo>
                  <a:lnTo>
                    <a:pt x="660" y="48"/>
                  </a:lnTo>
                  <a:lnTo>
                    <a:pt x="636" y="30"/>
                  </a:lnTo>
                  <a:lnTo>
                    <a:pt x="630" y="12"/>
                  </a:lnTo>
                  <a:lnTo>
                    <a:pt x="624" y="12"/>
                  </a:lnTo>
                  <a:lnTo>
                    <a:pt x="618" y="18"/>
                  </a:lnTo>
                  <a:lnTo>
                    <a:pt x="600" y="18"/>
                  </a:lnTo>
                  <a:lnTo>
                    <a:pt x="588" y="24"/>
                  </a:lnTo>
                  <a:lnTo>
                    <a:pt x="558" y="24"/>
                  </a:lnTo>
                  <a:lnTo>
                    <a:pt x="534" y="18"/>
                  </a:lnTo>
                  <a:lnTo>
                    <a:pt x="504" y="18"/>
                  </a:lnTo>
                  <a:lnTo>
                    <a:pt x="492" y="24"/>
                  </a:lnTo>
                  <a:lnTo>
                    <a:pt x="456" y="36"/>
                  </a:lnTo>
                  <a:lnTo>
                    <a:pt x="444" y="42"/>
                  </a:lnTo>
                  <a:lnTo>
                    <a:pt x="438" y="48"/>
                  </a:lnTo>
                  <a:lnTo>
                    <a:pt x="426" y="54"/>
                  </a:lnTo>
                  <a:lnTo>
                    <a:pt x="414" y="66"/>
                  </a:lnTo>
                  <a:lnTo>
                    <a:pt x="408" y="66"/>
                  </a:lnTo>
                  <a:lnTo>
                    <a:pt x="396" y="90"/>
                  </a:lnTo>
                  <a:lnTo>
                    <a:pt x="378" y="90"/>
                  </a:lnTo>
                  <a:lnTo>
                    <a:pt x="354" y="84"/>
                  </a:lnTo>
                  <a:lnTo>
                    <a:pt x="294" y="84"/>
                  </a:lnTo>
                  <a:lnTo>
                    <a:pt x="282" y="78"/>
                  </a:lnTo>
                  <a:lnTo>
                    <a:pt x="264" y="78"/>
                  </a:lnTo>
                  <a:lnTo>
                    <a:pt x="252" y="72"/>
                  </a:lnTo>
                  <a:lnTo>
                    <a:pt x="240" y="72"/>
                  </a:lnTo>
                  <a:lnTo>
                    <a:pt x="234" y="66"/>
                  </a:lnTo>
                  <a:lnTo>
                    <a:pt x="198" y="66"/>
                  </a:lnTo>
                  <a:lnTo>
                    <a:pt x="186" y="54"/>
                  </a:lnTo>
                  <a:lnTo>
                    <a:pt x="180" y="36"/>
                  </a:lnTo>
                  <a:lnTo>
                    <a:pt x="180" y="24"/>
                  </a:lnTo>
                  <a:lnTo>
                    <a:pt x="168" y="24"/>
                  </a:lnTo>
                  <a:lnTo>
                    <a:pt x="156" y="18"/>
                  </a:lnTo>
                  <a:lnTo>
                    <a:pt x="144" y="18"/>
                  </a:lnTo>
                  <a:lnTo>
                    <a:pt x="132" y="0"/>
                  </a:lnTo>
                  <a:lnTo>
                    <a:pt x="120" y="18"/>
                  </a:lnTo>
                  <a:lnTo>
                    <a:pt x="90" y="12"/>
                  </a:lnTo>
                  <a:lnTo>
                    <a:pt x="72" y="36"/>
                  </a:lnTo>
                  <a:lnTo>
                    <a:pt x="78" y="42"/>
                  </a:lnTo>
                  <a:lnTo>
                    <a:pt x="90" y="42"/>
                  </a:lnTo>
                  <a:lnTo>
                    <a:pt x="90" y="48"/>
                  </a:lnTo>
                  <a:lnTo>
                    <a:pt x="96" y="54"/>
                  </a:lnTo>
                  <a:lnTo>
                    <a:pt x="96" y="66"/>
                  </a:lnTo>
                  <a:lnTo>
                    <a:pt x="78" y="66"/>
                  </a:lnTo>
                  <a:lnTo>
                    <a:pt x="72" y="72"/>
                  </a:lnTo>
                  <a:lnTo>
                    <a:pt x="72" y="78"/>
                  </a:lnTo>
                  <a:lnTo>
                    <a:pt x="78" y="84"/>
                  </a:lnTo>
                  <a:lnTo>
                    <a:pt x="78" y="96"/>
                  </a:lnTo>
                  <a:lnTo>
                    <a:pt x="72" y="108"/>
                  </a:lnTo>
                  <a:lnTo>
                    <a:pt x="72" y="114"/>
                  </a:lnTo>
                  <a:lnTo>
                    <a:pt x="66" y="120"/>
                  </a:lnTo>
                  <a:lnTo>
                    <a:pt x="66" y="132"/>
                  </a:lnTo>
                  <a:lnTo>
                    <a:pt x="72" y="132"/>
                  </a:lnTo>
                  <a:lnTo>
                    <a:pt x="90" y="126"/>
                  </a:lnTo>
                  <a:lnTo>
                    <a:pt x="102" y="126"/>
                  </a:lnTo>
                  <a:lnTo>
                    <a:pt x="108" y="120"/>
                  </a:lnTo>
                  <a:lnTo>
                    <a:pt x="114" y="120"/>
                  </a:lnTo>
                  <a:lnTo>
                    <a:pt x="114" y="132"/>
                  </a:lnTo>
                  <a:lnTo>
                    <a:pt x="120" y="132"/>
                  </a:lnTo>
                  <a:lnTo>
                    <a:pt x="126" y="126"/>
                  </a:lnTo>
                  <a:lnTo>
                    <a:pt x="138" y="120"/>
                  </a:lnTo>
                  <a:lnTo>
                    <a:pt x="162" y="96"/>
                  </a:lnTo>
                  <a:lnTo>
                    <a:pt x="168" y="96"/>
                  </a:lnTo>
                  <a:lnTo>
                    <a:pt x="174" y="90"/>
                  </a:lnTo>
                  <a:lnTo>
                    <a:pt x="186" y="90"/>
                  </a:lnTo>
                  <a:lnTo>
                    <a:pt x="204" y="84"/>
                  </a:lnTo>
                  <a:lnTo>
                    <a:pt x="216" y="84"/>
                  </a:lnTo>
                  <a:lnTo>
                    <a:pt x="252" y="102"/>
                  </a:lnTo>
                  <a:lnTo>
                    <a:pt x="270" y="108"/>
                  </a:lnTo>
                  <a:lnTo>
                    <a:pt x="282" y="108"/>
                  </a:lnTo>
                  <a:lnTo>
                    <a:pt x="288" y="114"/>
                  </a:lnTo>
                  <a:lnTo>
                    <a:pt x="294" y="114"/>
                  </a:lnTo>
                  <a:lnTo>
                    <a:pt x="270" y="114"/>
                  </a:lnTo>
                  <a:lnTo>
                    <a:pt x="258" y="120"/>
                  </a:lnTo>
                  <a:lnTo>
                    <a:pt x="246" y="120"/>
                  </a:lnTo>
                  <a:lnTo>
                    <a:pt x="246" y="132"/>
                  </a:lnTo>
                  <a:lnTo>
                    <a:pt x="240" y="138"/>
                  </a:lnTo>
                  <a:lnTo>
                    <a:pt x="186" y="144"/>
                  </a:lnTo>
                  <a:lnTo>
                    <a:pt x="138" y="138"/>
                  </a:lnTo>
                  <a:lnTo>
                    <a:pt x="120" y="138"/>
                  </a:lnTo>
                  <a:lnTo>
                    <a:pt x="96" y="150"/>
                  </a:lnTo>
                  <a:lnTo>
                    <a:pt x="84" y="162"/>
                  </a:lnTo>
                  <a:lnTo>
                    <a:pt x="84" y="174"/>
                  </a:lnTo>
                  <a:lnTo>
                    <a:pt x="78" y="192"/>
                  </a:lnTo>
                  <a:lnTo>
                    <a:pt x="78" y="204"/>
                  </a:lnTo>
                  <a:lnTo>
                    <a:pt x="72" y="210"/>
                  </a:lnTo>
                  <a:lnTo>
                    <a:pt x="72" y="216"/>
                  </a:lnTo>
                  <a:lnTo>
                    <a:pt x="114" y="216"/>
                  </a:lnTo>
                  <a:lnTo>
                    <a:pt x="114" y="240"/>
                  </a:lnTo>
                  <a:lnTo>
                    <a:pt x="120" y="246"/>
                  </a:lnTo>
                  <a:lnTo>
                    <a:pt x="126" y="258"/>
                  </a:lnTo>
                  <a:lnTo>
                    <a:pt x="132" y="264"/>
                  </a:lnTo>
                  <a:lnTo>
                    <a:pt x="126" y="282"/>
                  </a:lnTo>
                  <a:lnTo>
                    <a:pt x="138" y="300"/>
                  </a:lnTo>
                  <a:lnTo>
                    <a:pt x="126" y="318"/>
                  </a:lnTo>
                  <a:lnTo>
                    <a:pt x="162" y="354"/>
                  </a:lnTo>
                  <a:lnTo>
                    <a:pt x="156" y="390"/>
                  </a:lnTo>
                  <a:lnTo>
                    <a:pt x="210" y="414"/>
                  </a:lnTo>
                  <a:lnTo>
                    <a:pt x="216" y="444"/>
                  </a:lnTo>
                  <a:lnTo>
                    <a:pt x="216" y="438"/>
                  </a:lnTo>
                  <a:lnTo>
                    <a:pt x="222" y="438"/>
                  </a:lnTo>
                  <a:lnTo>
                    <a:pt x="222" y="432"/>
                  </a:lnTo>
                  <a:lnTo>
                    <a:pt x="228" y="432"/>
                  </a:lnTo>
                  <a:lnTo>
                    <a:pt x="252" y="444"/>
                  </a:lnTo>
                  <a:lnTo>
                    <a:pt x="258" y="444"/>
                  </a:lnTo>
                  <a:lnTo>
                    <a:pt x="264" y="450"/>
                  </a:lnTo>
                  <a:lnTo>
                    <a:pt x="270" y="462"/>
                  </a:lnTo>
                  <a:lnTo>
                    <a:pt x="282" y="468"/>
                  </a:lnTo>
                  <a:lnTo>
                    <a:pt x="294" y="468"/>
                  </a:lnTo>
                  <a:lnTo>
                    <a:pt x="312" y="474"/>
                  </a:lnTo>
                  <a:lnTo>
                    <a:pt x="372" y="474"/>
                  </a:lnTo>
                  <a:lnTo>
                    <a:pt x="372" y="450"/>
                  </a:lnTo>
                  <a:lnTo>
                    <a:pt x="378" y="438"/>
                  </a:lnTo>
                  <a:lnTo>
                    <a:pt x="390" y="426"/>
                  </a:lnTo>
                  <a:lnTo>
                    <a:pt x="408" y="426"/>
                  </a:lnTo>
                  <a:lnTo>
                    <a:pt x="432" y="432"/>
                  </a:lnTo>
                  <a:lnTo>
                    <a:pt x="468" y="444"/>
                  </a:lnTo>
                  <a:lnTo>
                    <a:pt x="474" y="450"/>
                  </a:lnTo>
                  <a:lnTo>
                    <a:pt x="480" y="450"/>
                  </a:lnTo>
                  <a:lnTo>
                    <a:pt x="480" y="456"/>
                  </a:lnTo>
                  <a:lnTo>
                    <a:pt x="486" y="468"/>
                  </a:lnTo>
                  <a:lnTo>
                    <a:pt x="486" y="474"/>
                  </a:lnTo>
                  <a:lnTo>
                    <a:pt x="492" y="480"/>
                  </a:lnTo>
                  <a:lnTo>
                    <a:pt x="504" y="486"/>
                  </a:lnTo>
                  <a:lnTo>
                    <a:pt x="564" y="486"/>
                  </a:lnTo>
                  <a:lnTo>
                    <a:pt x="576" y="480"/>
                  </a:lnTo>
                  <a:lnTo>
                    <a:pt x="594" y="474"/>
                  </a:lnTo>
                  <a:lnTo>
                    <a:pt x="606" y="462"/>
                  </a:lnTo>
                  <a:lnTo>
                    <a:pt x="618" y="456"/>
                  </a:lnTo>
                  <a:lnTo>
                    <a:pt x="630" y="444"/>
                  </a:lnTo>
                  <a:lnTo>
                    <a:pt x="648" y="438"/>
                  </a:lnTo>
                  <a:lnTo>
                    <a:pt x="660" y="432"/>
                  </a:lnTo>
                  <a:lnTo>
                    <a:pt x="672" y="432"/>
                  </a:lnTo>
                  <a:lnTo>
                    <a:pt x="684" y="438"/>
                  </a:lnTo>
                  <a:lnTo>
                    <a:pt x="690" y="444"/>
                  </a:lnTo>
                  <a:lnTo>
                    <a:pt x="696" y="444"/>
                  </a:lnTo>
                  <a:lnTo>
                    <a:pt x="702" y="450"/>
                  </a:lnTo>
                  <a:lnTo>
                    <a:pt x="714" y="450"/>
                  </a:lnTo>
                  <a:lnTo>
                    <a:pt x="726" y="444"/>
                  </a:lnTo>
                  <a:lnTo>
                    <a:pt x="732" y="432"/>
                  </a:lnTo>
                  <a:lnTo>
                    <a:pt x="744" y="420"/>
                  </a:lnTo>
                  <a:lnTo>
                    <a:pt x="756" y="432"/>
                  </a:lnTo>
                  <a:lnTo>
                    <a:pt x="756" y="444"/>
                  </a:lnTo>
                  <a:lnTo>
                    <a:pt x="750" y="450"/>
                  </a:lnTo>
                  <a:lnTo>
                    <a:pt x="744" y="462"/>
                  </a:lnTo>
                  <a:lnTo>
                    <a:pt x="744" y="468"/>
                  </a:lnTo>
                  <a:lnTo>
                    <a:pt x="738" y="474"/>
                  </a:lnTo>
                  <a:lnTo>
                    <a:pt x="738" y="486"/>
                  </a:lnTo>
                  <a:lnTo>
                    <a:pt x="744" y="492"/>
                  </a:lnTo>
                  <a:lnTo>
                    <a:pt x="744" y="498"/>
                  </a:lnTo>
                  <a:lnTo>
                    <a:pt x="756" y="510"/>
                  </a:lnTo>
                  <a:lnTo>
                    <a:pt x="768" y="510"/>
                  </a:lnTo>
                  <a:lnTo>
                    <a:pt x="768" y="504"/>
                  </a:lnTo>
                  <a:lnTo>
                    <a:pt x="774" y="498"/>
                  </a:lnTo>
                  <a:lnTo>
                    <a:pt x="774" y="480"/>
                  </a:lnTo>
                  <a:lnTo>
                    <a:pt x="780" y="486"/>
                  </a:lnTo>
                  <a:lnTo>
                    <a:pt x="792" y="486"/>
                  </a:lnTo>
                  <a:lnTo>
                    <a:pt x="792" y="462"/>
                  </a:lnTo>
                  <a:lnTo>
                    <a:pt x="786" y="462"/>
                  </a:lnTo>
                  <a:lnTo>
                    <a:pt x="786" y="432"/>
                  </a:lnTo>
                  <a:lnTo>
                    <a:pt x="810" y="432"/>
                  </a:lnTo>
                  <a:lnTo>
                    <a:pt x="804" y="438"/>
                  </a:lnTo>
                  <a:lnTo>
                    <a:pt x="804" y="444"/>
                  </a:lnTo>
                  <a:lnTo>
                    <a:pt x="840" y="444"/>
                  </a:lnTo>
                  <a:lnTo>
                    <a:pt x="858" y="438"/>
                  </a:lnTo>
                  <a:lnTo>
                    <a:pt x="864" y="432"/>
                  </a:lnTo>
                  <a:lnTo>
                    <a:pt x="870" y="432"/>
                  </a:lnTo>
                  <a:lnTo>
                    <a:pt x="888" y="414"/>
                  </a:lnTo>
                  <a:lnTo>
                    <a:pt x="894" y="414"/>
                  </a:lnTo>
                  <a:lnTo>
                    <a:pt x="900" y="420"/>
                  </a:lnTo>
                  <a:lnTo>
                    <a:pt x="912" y="426"/>
                  </a:lnTo>
                  <a:lnTo>
                    <a:pt x="924" y="438"/>
                  </a:lnTo>
                  <a:lnTo>
                    <a:pt x="942" y="438"/>
                  </a:lnTo>
                  <a:lnTo>
                    <a:pt x="954" y="444"/>
                  </a:lnTo>
                  <a:lnTo>
                    <a:pt x="966" y="444"/>
                  </a:lnTo>
                  <a:lnTo>
                    <a:pt x="978" y="438"/>
                  </a:lnTo>
                  <a:lnTo>
                    <a:pt x="996" y="438"/>
                  </a:lnTo>
                  <a:lnTo>
                    <a:pt x="1002" y="432"/>
                  </a:lnTo>
                  <a:lnTo>
                    <a:pt x="1014" y="426"/>
                  </a:lnTo>
                  <a:lnTo>
                    <a:pt x="1026" y="414"/>
                  </a:lnTo>
                  <a:lnTo>
                    <a:pt x="1038" y="408"/>
                  </a:lnTo>
                  <a:lnTo>
                    <a:pt x="1086" y="408"/>
                  </a:lnTo>
                  <a:lnTo>
                    <a:pt x="1092" y="414"/>
                  </a:lnTo>
                  <a:lnTo>
                    <a:pt x="1110" y="414"/>
                  </a:lnTo>
                  <a:lnTo>
                    <a:pt x="1122" y="402"/>
                  </a:lnTo>
                  <a:lnTo>
                    <a:pt x="1146" y="402"/>
                  </a:lnTo>
                  <a:lnTo>
                    <a:pt x="1152" y="390"/>
                  </a:lnTo>
                  <a:lnTo>
                    <a:pt x="1152" y="384"/>
                  </a:lnTo>
                  <a:lnTo>
                    <a:pt x="1158" y="384"/>
                  </a:lnTo>
                  <a:lnTo>
                    <a:pt x="1158" y="408"/>
                  </a:lnTo>
                  <a:lnTo>
                    <a:pt x="1164" y="414"/>
                  </a:lnTo>
                  <a:lnTo>
                    <a:pt x="1170" y="414"/>
                  </a:lnTo>
                  <a:lnTo>
                    <a:pt x="1182" y="408"/>
                  </a:lnTo>
                  <a:lnTo>
                    <a:pt x="1188" y="402"/>
                  </a:lnTo>
                  <a:lnTo>
                    <a:pt x="1188" y="390"/>
                  </a:lnTo>
                  <a:lnTo>
                    <a:pt x="1230" y="390"/>
                  </a:lnTo>
                  <a:lnTo>
                    <a:pt x="1242" y="402"/>
                  </a:lnTo>
                  <a:lnTo>
                    <a:pt x="1254" y="402"/>
                  </a:lnTo>
                  <a:lnTo>
                    <a:pt x="1260" y="396"/>
                  </a:lnTo>
                  <a:lnTo>
                    <a:pt x="1260" y="390"/>
                  </a:lnTo>
                  <a:lnTo>
                    <a:pt x="1284" y="390"/>
                  </a:lnTo>
                  <a:lnTo>
                    <a:pt x="1290" y="396"/>
                  </a:lnTo>
                  <a:lnTo>
                    <a:pt x="1290" y="414"/>
                  </a:lnTo>
                  <a:lnTo>
                    <a:pt x="1332" y="402"/>
                  </a:lnTo>
                  <a:close/>
                  <a:moveTo>
                    <a:pt x="102" y="282"/>
                  </a:moveTo>
                  <a:lnTo>
                    <a:pt x="96" y="282"/>
                  </a:lnTo>
                  <a:lnTo>
                    <a:pt x="96" y="312"/>
                  </a:lnTo>
                  <a:lnTo>
                    <a:pt x="102" y="324"/>
                  </a:lnTo>
                  <a:lnTo>
                    <a:pt x="108" y="330"/>
                  </a:lnTo>
                  <a:lnTo>
                    <a:pt x="114" y="324"/>
                  </a:lnTo>
                  <a:lnTo>
                    <a:pt x="114" y="318"/>
                  </a:lnTo>
                  <a:lnTo>
                    <a:pt x="120" y="312"/>
                  </a:lnTo>
                  <a:lnTo>
                    <a:pt x="120" y="300"/>
                  </a:lnTo>
                  <a:lnTo>
                    <a:pt x="102" y="282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28" name="Tunisia" descr="© INSCALE GmbH, 05.05.2010&#10;http://www.presentationload.com/">
              <a:extLst>
                <a:ext uri="{FF2B5EF4-FFF2-40B4-BE49-F238E27FC236}">
                  <a16:creationId xmlns:a16="http://schemas.microsoft.com/office/drawing/2014/main" id="{C1E6A23E-12BC-4821-B207-28152AC1B8CD}"/>
                </a:ext>
              </a:extLst>
            </p:cNvPr>
            <p:cNvSpPr>
              <a:spLocks/>
            </p:cNvSpPr>
            <p:nvPr/>
          </p:nvSpPr>
          <p:spPr bwMode="gray">
            <a:xfrm>
              <a:off x="6823349" y="3105884"/>
              <a:ext cx="119316" cy="248859"/>
            </a:xfrm>
            <a:custGeom>
              <a:avLst/>
              <a:gdLst>
                <a:gd name="T0" fmla="*/ 2147483647 w 276"/>
                <a:gd name="T1" fmla="*/ 2147483647 h 570"/>
                <a:gd name="T2" fmla="*/ 2147483647 w 276"/>
                <a:gd name="T3" fmla="*/ 2147483647 h 570"/>
                <a:gd name="T4" fmla="*/ 2147483647 w 276"/>
                <a:gd name="T5" fmla="*/ 2147483647 h 570"/>
                <a:gd name="T6" fmla="*/ 2147483647 w 276"/>
                <a:gd name="T7" fmla="*/ 2147483647 h 570"/>
                <a:gd name="T8" fmla="*/ 2147483647 w 276"/>
                <a:gd name="T9" fmla="*/ 2147483647 h 570"/>
                <a:gd name="T10" fmla="*/ 2147483647 w 276"/>
                <a:gd name="T11" fmla="*/ 2147483647 h 570"/>
                <a:gd name="T12" fmla="*/ 0 w 276"/>
                <a:gd name="T13" fmla="*/ 2147483647 h 570"/>
                <a:gd name="T14" fmla="*/ 2147483647 w 276"/>
                <a:gd name="T15" fmla="*/ 2147483647 h 570"/>
                <a:gd name="T16" fmla="*/ 2147483647 w 276"/>
                <a:gd name="T17" fmla="*/ 2147483647 h 570"/>
                <a:gd name="T18" fmla="*/ 2147483647 w 276"/>
                <a:gd name="T19" fmla="*/ 2147483647 h 570"/>
                <a:gd name="T20" fmla="*/ 2147483647 w 276"/>
                <a:gd name="T21" fmla="*/ 2147483647 h 570"/>
                <a:gd name="T22" fmla="*/ 2147483647 w 276"/>
                <a:gd name="T23" fmla="*/ 2147483647 h 570"/>
                <a:gd name="T24" fmla="*/ 2147483647 w 276"/>
                <a:gd name="T25" fmla="*/ 2147483647 h 570"/>
                <a:gd name="T26" fmla="*/ 2147483647 w 276"/>
                <a:gd name="T27" fmla="*/ 2147483647 h 570"/>
                <a:gd name="T28" fmla="*/ 2147483647 w 276"/>
                <a:gd name="T29" fmla="*/ 2147483647 h 570"/>
                <a:gd name="T30" fmla="*/ 2147483647 w 276"/>
                <a:gd name="T31" fmla="*/ 2147483647 h 570"/>
                <a:gd name="T32" fmla="*/ 2147483647 w 276"/>
                <a:gd name="T33" fmla="*/ 2147483647 h 570"/>
                <a:gd name="T34" fmla="*/ 2147483647 w 276"/>
                <a:gd name="T35" fmla="*/ 2147483647 h 570"/>
                <a:gd name="T36" fmla="*/ 2147483647 w 276"/>
                <a:gd name="T37" fmla="*/ 2147483647 h 570"/>
                <a:gd name="T38" fmla="*/ 2147483647 w 276"/>
                <a:gd name="T39" fmla="*/ 2147483647 h 570"/>
                <a:gd name="T40" fmla="*/ 2147483647 w 276"/>
                <a:gd name="T41" fmla="*/ 2147483647 h 570"/>
                <a:gd name="T42" fmla="*/ 2147483647 w 276"/>
                <a:gd name="T43" fmla="*/ 2147483647 h 570"/>
                <a:gd name="T44" fmla="*/ 2147483647 w 276"/>
                <a:gd name="T45" fmla="*/ 2147483647 h 570"/>
                <a:gd name="T46" fmla="*/ 2147483647 w 276"/>
                <a:gd name="T47" fmla="*/ 2147483647 h 570"/>
                <a:gd name="T48" fmla="*/ 2147483647 w 276"/>
                <a:gd name="T49" fmla="*/ 2147483647 h 570"/>
                <a:gd name="T50" fmla="*/ 2147483647 w 276"/>
                <a:gd name="T51" fmla="*/ 2147483647 h 570"/>
                <a:gd name="T52" fmla="*/ 2147483647 w 276"/>
                <a:gd name="T53" fmla="*/ 2147483647 h 570"/>
                <a:gd name="T54" fmla="*/ 2147483647 w 276"/>
                <a:gd name="T55" fmla="*/ 2147483647 h 570"/>
                <a:gd name="T56" fmla="*/ 2147483647 w 276"/>
                <a:gd name="T57" fmla="*/ 2147483647 h 570"/>
                <a:gd name="T58" fmla="*/ 2147483647 w 276"/>
                <a:gd name="T59" fmla="*/ 2147483647 h 570"/>
                <a:gd name="T60" fmla="*/ 2147483647 w 276"/>
                <a:gd name="T61" fmla="*/ 2147483647 h 570"/>
                <a:gd name="T62" fmla="*/ 2147483647 w 276"/>
                <a:gd name="T63" fmla="*/ 2147483647 h 570"/>
                <a:gd name="T64" fmla="*/ 2147483647 w 276"/>
                <a:gd name="T65" fmla="*/ 2147483647 h 570"/>
                <a:gd name="T66" fmla="*/ 2147483647 w 276"/>
                <a:gd name="T67" fmla="*/ 2147483647 h 570"/>
                <a:gd name="T68" fmla="*/ 2147483647 w 276"/>
                <a:gd name="T69" fmla="*/ 2147483647 h 570"/>
                <a:gd name="T70" fmla="*/ 2147483647 w 276"/>
                <a:gd name="T71" fmla="*/ 2147483647 h 570"/>
                <a:gd name="T72" fmla="*/ 2147483647 w 276"/>
                <a:gd name="T73" fmla="*/ 2147483647 h 570"/>
                <a:gd name="T74" fmla="*/ 2147483647 w 276"/>
                <a:gd name="T75" fmla="*/ 2147483647 h 570"/>
                <a:gd name="T76" fmla="*/ 2147483647 w 276"/>
                <a:gd name="T77" fmla="*/ 2147483647 h 570"/>
                <a:gd name="T78" fmla="*/ 2147483647 w 276"/>
                <a:gd name="T79" fmla="*/ 2147483647 h 570"/>
                <a:gd name="T80" fmla="*/ 2147483647 w 276"/>
                <a:gd name="T81" fmla="*/ 2147483647 h 570"/>
                <a:gd name="T82" fmla="*/ 2147483647 w 276"/>
                <a:gd name="T83" fmla="*/ 2147483647 h 570"/>
                <a:gd name="T84" fmla="*/ 2147483647 w 276"/>
                <a:gd name="T85" fmla="*/ 2147483647 h 570"/>
                <a:gd name="T86" fmla="*/ 2147483647 w 276"/>
                <a:gd name="T87" fmla="*/ 2147483647 h 570"/>
                <a:gd name="T88" fmla="*/ 2147483647 w 276"/>
                <a:gd name="T89" fmla="*/ 0 h 570"/>
                <a:gd name="T90" fmla="*/ 2147483647 w 276"/>
                <a:gd name="T91" fmla="*/ 2147483647 h 570"/>
                <a:gd name="T92" fmla="*/ 2147483647 w 276"/>
                <a:gd name="T93" fmla="*/ 2147483647 h 570"/>
                <a:gd name="T94" fmla="*/ 2147483647 w 276"/>
                <a:gd name="T95" fmla="*/ 2147483647 h 57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76"/>
                <a:gd name="T145" fmla="*/ 0 h 570"/>
                <a:gd name="T146" fmla="*/ 276 w 276"/>
                <a:gd name="T147" fmla="*/ 570 h 57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76" h="570">
                  <a:moveTo>
                    <a:pt x="42" y="60"/>
                  </a:moveTo>
                  <a:lnTo>
                    <a:pt x="60" y="66"/>
                  </a:lnTo>
                  <a:lnTo>
                    <a:pt x="60" y="78"/>
                  </a:lnTo>
                  <a:lnTo>
                    <a:pt x="54" y="90"/>
                  </a:lnTo>
                  <a:lnTo>
                    <a:pt x="54" y="126"/>
                  </a:lnTo>
                  <a:lnTo>
                    <a:pt x="60" y="138"/>
                  </a:lnTo>
                  <a:lnTo>
                    <a:pt x="60" y="180"/>
                  </a:lnTo>
                  <a:lnTo>
                    <a:pt x="54" y="192"/>
                  </a:lnTo>
                  <a:lnTo>
                    <a:pt x="54" y="204"/>
                  </a:lnTo>
                  <a:lnTo>
                    <a:pt x="48" y="210"/>
                  </a:lnTo>
                  <a:lnTo>
                    <a:pt x="48" y="216"/>
                  </a:lnTo>
                  <a:lnTo>
                    <a:pt x="24" y="234"/>
                  </a:lnTo>
                  <a:lnTo>
                    <a:pt x="0" y="258"/>
                  </a:lnTo>
                  <a:lnTo>
                    <a:pt x="0" y="300"/>
                  </a:lnTo>
                  <a:lnTo>
                    <a:pt x="12" y="300"/>
                  </a:lnTo>
                  <a:lnTo>
                    <a:pt x="12" y="330"/>
                  </a:lnTo>
                  <a:lnTo>
                    <a:pt x="24" y="330"/>
                  </a:lnTo>
                  <a:lnTo>
                    <a:pt x="42" y="336"/>
                  </a:lnTo>
                  <a:lnTo>
                    <a:pt x="54" y="348"/>
                  </a:lnTo>
                  <a:lnTo>
                    <a:pt x="54" y="390"/>
                  </a:lnTo>
                  <a:lnTo>
                    <a:pt x="60" y="390"/>
                  </a:lnTo>
                  <a:lnTo>
                    <a:pt x="66" y="396"/>
                  </a:lnTo>
                  <a:lnTo>
                    <a:pt x="90" y="408"/>
                  </a:lnTo>
                  <a:lnTo>
                    <a:pt x="96" y="420"/>
                  </a:lnTo>
                  <a:lnTo>
                    <a:pt x="102" y="426"/>
                  </a:lnTo>
                  <a:lnTo>
                    <a:pt x="108" y="450"/>
                  </a:lnTo>
                  <a:lnTo>
                    <a:pt x="114" y="492"/>
                  </a:lnTo>
                  <a:lnTo>
                    <a:pt x="126" y="540"/>
                  </a:lnTo>
                  <a:lnTo>
                    <a:pt x="138" y="570"/>
                  </a:lnTo>
                  <a:lnTo>
                    <a:pt x="144" y="564"/>
                  </a:lnTo>
                  <a:lnTo>
                    <a:pt x="156" y="564"/>
                  </a:lnTo>
                  <a:lnTo>
                    <a:pt x="186" y="534"/>
                  </a:lnTo>
                  <a:lnTo>
                    <a:pt x="186" y="510"/>
                  </a:lnTo>
                  <a:lnTo>
                    <a:pt x="174" y="486"/>
                  </a:lnTo>
                  <a:lnTo>
                    <a:pt x="174" y="468"/>
                  </a:lnTo>
                  <a:lnTo>
                    <a:pt x="192" y="450"/>
                  </a:lnTo>
                  <a:lnTo>
                    <a:pt x="198" y="450"/>
                  </a:lnTo>
                  <a:lnTo>
                    <a:pt x="204" y="438"/>
                  </a:lnTo>
                  <a:lnTo>
                    <a:pt x="210" y="432"/>
                  </a:lnTo>
                  <a:lnTo>
                    <a:pt x="216" y="420"/>
                  </a:lnTo>
                  <a:lnTo>
                    <a:pt x="222" y="414"/>
                  </a:lnTo>
                  <a:lnTo>
                    <a:pt x="234" y="408"/>
                  </a:lnTo>
                  <a:lnTo>
                    <a:pt x="246" y="408"/>
                  </a:lnTo>
                  <a:lnTo>
                    <a:pt x="270" y="396"/>
                  </a:lnTo>
                  <a:lnTo>
                    <a:pt x="276" y="390"/>
                  </a:lnTo>
                  <a:lnTo>
                    <a:pt x="276" y="384"/>
                  </a:lnTo>
                  <a:lnTo>
                    <a:pt x="264" y="372"/>
                  </a:lnTo>
                  <a:lnTo>
                    <a:pt x="258" y="372"/>
                  </a:lnTo>
                  <a:lnTo>
                    <a:pt x="264" y="330"/>
                  </a:lnTo>
                  <a:lnTo>
                    <a:pt x="252" y="330"/>
                  </a:lnTo>
                  <a:lnTo>
                    <a:pt x="240" y="300"/>
                  </a:lnTo>
                  <a:lnTo>
                    <a:pt x="228" y="294"/>
                  </a:lnTo>
                  <a:lnTo>
                    <a:pt x="222" y="306"/>
                  </a:lnTo>
                  <a:lnTo>
                    <a:pt x="216" y="294"/>
                  </a:lnTo>
                  <a:lnTo>
                    <a:pt x="198" y="294"/>
                  </a:lnTo>
                  <a:lnTo>
                    <a:pt x="186" y="288"/>
                  </a:lnTo>
                  <a:lnTo>
                    <a:pt x="180" y="282"/>
                  </a:lnTo>
                  <a:lnTo>
                    <a:pt x="168" y="276"/>
                  </a:lnTo>
                  <a:lnTo>
                    <a:pt x="168" y="246"/>
                  </a:lnTo>
                  <a:lnTo>
                    <a:pt x="174" y="240"/>
                  </a:lnTo>
                  <a:lnTo>
                    <a:pt x="180" y="240"/>
                  </a:lnTo>
                  <a:lnTo>
                    <a:pt x="234" y="186"/>
                  </a:lnTo>
                  <a:lnTo>
                    <a:pt x="240" y="174"/>
                  </a:lnTo>
                  <a:lnTo>
                    <a:pt x="240" y="156"/>
                  </a:lnTo>
                  <a:lnTo>
                    <a:pt x="234" y="144"/>
                  </a:lnTo>
                  <a:lnTo>
                    <a:pt x="216" y="126"/>
                  </a:lnTo>
                  <a:lnTo>
                    <a:pt x="204" y="120"/>
                  </a:lnTo>
                  <a:lnTo>
                    <a:pt x="198" y="120"/>
                  </a:lnTo>
                  <a:lnTo>
                    <a:pt x="198" y="102"/>
                  </a:lnTo>
                  <a:lnTo>
                    <a:pt x="204" y="90"/>
                  </a:lnTo>
                  <a:lnTo>
                    <a:pt x="204" y="78"/>
                  </a:lnTo>
                  <a:lnTo>
                    <a:pt x="210" y="72"/>
                  </a:lnTo>
                  <a:lnTo>
                    <a:pt x="222" y="66"/>
                  </a:lnTo>
                  <a:lnTo>
                    <a:pt x="228" y="60"/>
                  </a:lnTo>
                  <a:lnTo>
                    <a:pt x="234" y="48"/>
                  </a:lnTo>
                  <a:lnTo>
                    <a:pt x="234" y="36"/>
                  </a:lnTo>
                  <a:lnTo>
                    <a:pt x="240" y="30"/>
                  </a:lnTo>
                  <a:lnTo>
                    <a:pt x="240" y="18"/>
                  </a:lnTo>
                  <a:lnTo>
                    <a:pt x="228" y="18"/>
                  </a:lnTo>
                  <a:lnTo>
                    <a:pt x="222" y="30"/>
                  </a:lnTo>
                  <a:lnTo>
                    <a:pt x="210" y="36"/>
                  </a:lnTo>
                  <a:lnTo>
                    <a:pt x="204" y="48"/>
                  </a:lnTo>
                  <a:lnTo>
                    <a:pt x="192" y="60"/>
                  </a:lnTo>
                  <a:lnTo>
                    <a:pt x="186" y="60"/>
                  </a:lnTo>
                  <a:lnTo>
                    <a:pt x="174" y="54"/>
                  </a:lnTo>
                  <a:lnTo>
                    <a:pt x="162" y="42"/>
                  </a:lnTo>
                  <a:lnTo>
                    <a:pt x="174" y="30"/>
                  </a:lnTo>
                  <a:lnTo>
                    <a:pt x="174" y="24"/>
                  </a:lnTo>
                  <a:lnTo>
                    <a:pt x="180" y="12"/>
                  </a:lnTo>
                  <a:lnTo>
                    <a:pt x="168" y="0"/>
                  </a:lnTo>
                  <a:lnTo>
                    <a:pt x="138" y="0"/>
                  </a:lnTo>
                  <a:lnTo>
                    <a:pt x="126" y="6"/>
                  </a:lnTo>
                  <a:lnTo>
                    <a:pt x="108" y="12"/>
                  </a:lnTo>
                  <a:lnTo>
                    <a:pt x="96" y="18"/>
                  </a:lnTo>
                  <a:lnTo>
                    <a:pt x="84" y="30"/>
                  </a:lnTo>
                  <a:lnTo>
                    <a:pt x="84" y="42"/>
                  </a:lnTo>
                  <a:lnTo>
                    <a:pt x="42" y="60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29" name="Togo" descr="© INSCALE GmbH, 05.05.2010&#10;http://www.presentationload.com/">
              <a:extLst>
                <a:ext uri="{FF2B5EF4-FFF2-40B4-BE49-F238E27FC236}">
                  <a16:creationId xmlns:a16="http://schemas.microsoft.com/office/drawing/2014/main" id="{E2C8B1E9-E767-42D0-B3B3-6EF7C7657477}"/>
                </a:ext>
              </a:extLst>
            </p:cNvPr>
            <p:cNvSpPr>
              <a:spLocks/>
            </p:cNvSpPr>
            <p:nvPr/>
          </p:nvSpPr>
          <p:spPr bwMode="gray">
            <a:xfrm>
              <a:off x="6581309" y="4028024"/>
              <a:ext cx="61363" cy="175565"/>
            </a:xfrm>
            <a:custGeom>
              <a:avLst/>
              <a:gdLst>
                <a:gd name="T0" fmla="*/ 2147483647 w 138"/>
                <a:gd name="T1" fmla="*/ 2147483647 h 402"/>
                <a:gd name="T2" fmla="*/ 2147483647 w 138"/>
                <a:gd name="T3" fmla="*/ 2147483647 h 402"/>
                <a:gd name="T4" fmla="*/ 2147483647 w 138"/>
                <a:gd name="T5" fmla="*/ 2147483647 h 402"/>
                <a:gd name="T6" fmla="*/ 2147483647 w 138"/>
                <a:gd name="T7" fmla="*/ 2147483647 h 402"/>
                <a:gd name="T8" fmla="*/ 2147483647 w 138"/>
                <a:gd name="T9" fmla="*/ 2147483647 h 402"/>
                <a:gd name="T10" fmla="*/ 2147483647 w 138"/>
                <a:gd name="T11" fmla="*/ 2147483647 h 402"/>
                <a:gd name="T12" fmla="*/ 2147483647 w 138"/>
                <a:gd name="T13" fmla="*/ 2147483647 h 402"/>
                <a:gd name="T14" fmla="*/ 2147483647 w 138"/>
                <a:gd name="T15" fmla="*/ 2147483647 h 402"/>
                <a:gd name="T16" fmla="*/ 2147483647 w 138"/>
                <a:gd name="T17" fmla="*/ 2147483647 h 402"/>
                <a:gd name="T18" fmla="*/ 2147483647 w 138"/>
                <a:gd name="T19" fmla="*/ 2147483647 h 402"/>
                <a:gd name="T20" fmla="*/ 2147483647 w 138"/>
                <a:gd name="T21" fmla="*/ 2147483647 h 402"/>
                <a:gd name="T22" fmla="*/ 2147483647 w 138"/>
                <a:gd name="T23" fmla="*/ 2147483647 h 402"/>
                <a:gd name="T24" fmla="*/ 2147483647 w 138"/>
                <a:gd name="T25" fmla="*/ 2147483647 h 402"/>
                <a:gd name="T26" fmla="*/ 2147483647 w 138"/>
                <a:gd name="T27" fmla="*/ 2147483647 h 402"/>
                <a:gd name="T28" fmla="*/ 2147483647 w 138"/>
                <a:gd name="T29" fmla="*/ 2147483647 h 402"/>
                <a:gd name="T30" fmla="*/ 2147483647 w 138"/>
                <a:gd name="T31" fmla="*/ 2147483647 h 402"/>
                <a:gd name="T32" fmla="*/ 2147483647 w 138"/>
                <a:gd name="T33" fmla="*/ 0 h 402"/>
                <a:gd name="T34" fmla="*/ 2147483647 w 138"/>
                <a:gd name="T35" fmla="*/ 0 h 402"/>
                <a:gd name="T36" fmla="*/ 2147483647 w 138"/>
                <a:gd name="T37" fmla="*/ 2147483647 h 402"/>
                <a:gd name="T38" fmla="*/ 0 w 138"/>
                <a:gd name="T39" fmla="*/ 2147483647 h 402"/>
                <a:gd name="T40" fmla="*/ 2147483647 w 138"/>
                <a:gd name="T41" fmla="*/ 2147483647 h 402"/>
                <a:gd name="T42" fmla="*/ 2147483647 w 138"/>
                <a:gd name="T43" fmla="*/ 2147483647 h 402"/>
                <a:gd name="T44" fmla="*/ 2147483647 w 138"/>
                <a:gd name="T45" fmla="*/ 2147483647 h 402"/>
                <a:gd name="T46" fmla="*/ 2147483647 w 138"/>
                <a:gd name="T47" fmla="*/ 2147483647 h 402"/>
                <a:gd name="T48" fmla="*/ 2147483647 w 138"/>
                <a:gd name="T49" fmla="*/ 2147483647 h 402"/>
                <a:gd name="T50" fmla="*/ 2147483647 w 138"/>
                <a:gd name="T51" fmla="*/ 2147483647 h 402"/>
                <a:gd name="T52" fmla="*/ 2147483647 w 138"/>
                <a:gd name="T53" fmla="*/ 2147483647 h 402"/>
                <a:gd name="T54" fmla="*/ 2147483647 w 138"/>
                <a:gd name="T55" fmla="*/ 2147483647 h 402"/>
                <a:gd name="T56" fmla="*/ 2147483647 w 138"/>
                <a:gd name="T57" fmla="*/ 2147483647 h 402"/>
                <a:gd name="T58" fmla="*/ 2147483647 w 138"/>
                <a:gd name="T59" fmla="*/ 2147483647 h 402"/>
                <a:gd name="T60" fmla="*/ 2147483647 w 138"/>
                <a:gd name="T61" fmla="*/ 2147483647 h 402"/>
                <a:gd name="T62" fmla="*/ 2147483647 w 138"/>
                <a:gd name="T63" fmla="*/ 2147483647 h 402"/>
                <a:gd name="T64" fmla="*/ 2147483647 w 138"/>
                <a:gd name="T65" fmla="*/ 2147483647 h 402"/>
                <a:gd name="T66" fmla="*/ 2147483647 w 138"/>
                <a:gd name="T67" fmla="*/ 2147483647 h 402"/>
                <a:gd name="T68" fmla="*/ 2147483647 w 138"/>
                <a:gd name="T69" fmla="*/ 2147483647 h 402"/>
                <a:gd name="T70" fmla="*/ 2147483647 w 138"/>
                <a:gd name="T71" fmla="*/ 2147483647 h 402"/>
                <a:gd name="T72" fmla="*/ 2147483647 w 138"/>
                <a:gd name="T73" fmla="*/ 2147483647 h 402"/>
                <a:gd name="T74" fmla="*/ 2147483647 w 138"/>
                <a:gd name="T75" fmla="*/ 2147483647 h 402"/>
                <a:gd name="T76" fmla="*/ 2147483647 w 138"/>
                <a:gd name="T77" fmla="*/ 2147483647 h 402"/>
                <a:gd name="T78" fmla="*/ 2147483647 w 138"/>
                <a:gd name="T79" fmla="*/ 2147483647 h 402"/>
                <a:gd name="T80" fmla="*/ 2147483647 w 138"/>
                <a:gd name="T81" fmla="*/ 2147483647 h 402"/>
                <a:gd name="T82" fmla="*/ 2147483647 w 138"/>
                <a:gd name="T83" fmla="*/ 2147483647 h 402"/>
                <a:gd name="T84" fmla="*/ 2147483647 w 138"/>
                <a:gd name="T85" fmla="*/ 2147483647 h 402"/>
                <a:gd name="T86" fmla="*/ 2147483647 w 138"/>
                <a:gd name="T87" fmla="*/ 2147483647 h 402"/>
                <a:gd name="T88" fmla="*/ 2147483647 w 138"/>
                <a:gd name="T89" fmla="*/ 2147483647 h 402"/>
                <a:gd name="T90" fmla="*/ 2147483647 w 138"/>
                <a:gd name="T91" fmla="*/ 2147483647 h 402"/>
                <a:gd name="T92" fmla="*/ 2147483647 w 138"/>
                <a:gd name="T93" fmla="*/ 2147483647 h 402"/>
                <a:gd name="T94" fmla="*/ 2147483647 w 138"/>
                <a:gd name="T95" fmla="*/ 2147483647 h 402"/>
                <a:gd name="T96" fmla="*/ 2147483647 w 138"/>
                <a:gd name="T97" fmla="*/ 2147483647 h 402"/>
                <a:gd name="T98" fmla="*/ 2147483647 w 138"/>
                <a:gd name="T99" fmla="*/ 2147483647 h 402"/>
                <a:gd name="T100" fmla="*/ 2147483647 w 138"/>
                <a:gd name="T101" fmla="*/ 2147483647 h 402"/>
                <a:gd name="T102" fmla="*/ 2147483647 w 138"/>
                <a:gd name="T103" fmla="*/ 2147483647 h 40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38"/>
                <a:gd name="T157" fmla="*/ 0 h 402"/>
                <a:gd name="T158" fmla="*/ 138 w 138"/>
                <a:gd name="T159" fmla="*/ 402 h 40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38" h="402">
                  <a:moveTo>
                    <a:pt x="126" y="354"/>
                  </a:moveTo>
                  <a:lnTo>
                    <a:pt x="120" y="288"/>
                  </a:lnTo>
                  <a:lnTo>
                    <a:pt x="132" y="282"/>
                  </a:lnTo>
                  <a:lnTo>
                    <a:pt x="120" y="270"/>
                  </a:lnTo>
                  <a:lnTo>
                    <a:pt x="120" y="210"/>
                  </a:lnTo>
                  <a:lnTo>
                    <a:pt x="132" y="198"/>
                  </a:lnTo>
                  <a:lnTo>
                    <a:pt x="126" y="186"/>
                  </a:lnTo>
                  <a:lnTo>
                    <a:pt x="126" y="156"/>
                  </a:lnTo>
                  <a:lnTo>
                    <a:pt x="120" y="144"/>
                  </a:lnTo>
                  <a:lnTo>
                    <a:pt x="108" y="132"/>
                  </a:lnTo>
                  <a:lnTo>
                    <a:pt x="108" y="90"/>
                  </a:lnTo>
                  <a:lnTo>
                    <a:pt x="78" y="60"/>
                  </a:lnTo>
                  <a:lnTo>
                    <a:pt x="66" y="54"/>
                  </a:lnTo>
                  <a:lnTo>
                    <a:pt x="66" y="24"/>
                  </a:lnTo>
                  <a:lnTo>
                    <a:pt x="72" y="6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2" y="0"/>
                  </a:lnTo>
                  <a:lnTo>
                    <a:pt x="12" y="18"/>
                  </a:lnTo>
                  <a:lnTo>
                    <a:pt x="0" y="30"/>
                  </a:lnTo>
                  <a:lnTo>
                    <a:pt x="36" y="54"/>
                  </a:lnTo>
                  <a:lnTo>
                    <a:pt x="24" y="132"/>
                  </a:lnTo>
                  <a:lnTo>
                    <a:pt x="36" y="120"/>
                  </a:lnTo>
                  <a:lnTo>
                    <a:pt x="42" y="120"/>
                  </a:lnTo>
                  <a:lnTo>
                    <a:pt x="48" y="126"/>
                  </a:lnTo>
                  <a:lnTo>
                    <a:pt x="48" y="150"/>
                  </a:lnTo>
                  <a:lnTo>
                    <a:pt x="42" y="162"/>
                  </a:lnTo>
                  <a:lnTo>
                    <a:pt x="54" y="174"/>
                  </a:lnTo>
                  <a:lnTo>
                    <a:pt x="54" y="180"/>
                  </a:lnTo>
                  <a:lnTo>
                    <a:pt x="48" y="180"/>
                  </a:lnTo>
                  <a:lnTo>
                    <a:pt x="36" y="192"/>
                  </a:lnTo>
                  <a:lnTo>
                    <a:pt x="42" y="198"/>
                  </a:lnTo>
                  <a:lnTo>
                    <a:pt x="54" y="204"/>
                  </a:lnTo>
                  <a:lnTo>
                    <a:pt x="60" y="210"/>
                  </a:lnTo>
                  <a:lnTo>
                    <a:pt x="60" y="222"/>
                  </a:lnTo>
                  <a:lnTo>
                    <a:pt x="54" y="228"/>
                  </a:lnTo>
                  <a:lnTo>
                    <a:pt x="54" y="270"/>
                  </a:lnTo>
                  <a:lnTo>
                    <a:pt x="48" y="276"/>
                  </a:lnTo>
                  <a:lnTo>
                    <a:pt x="48" y="294"/>
                  </a:lnTo>
                  <a:lnTo>
                    <a:pt x="54" y="294"/>
                  </a:lnTo>
                  <a:lnTo>
                    <a:pt x="60" y="300"/>
                  </a:lnTo>
                  <a:lnTo>
                    <a:pt x="60" y="312"/>
                  </a:lnTo>
                  <a:lnTo>
                    <a:pt x="54" y="324"/>
                  </a:lnTo>
                  <a:lnTo>
                    <a:pt x="54" y="336"/>
                  </a:lnTo>
                  <a:lnTo>
                    <a:pt x="66" y="378"/>
                  </a:lnTo>
                  <a:lnTo>
                    <a:pt x="96" y="402"/>
                  </a:lnTo>
                  <a:lnTo>
                    <a:pt x="108" y="396"/>
                  </a:lnTo>
                  <a:lnTo>
                    <a:pt x="120" y="384"/>
                  </a:lnTo>
                  <a:lnTo>
                    <a:pt x="138" y="384"/>
                  </a:lnTo>
                  <a:lnTo>
                    <a:pt x="138" y="372"/>
                  </a:lnTo>
                  <a:lnTo>
                    <a:pt x="126" y="360"/>
                  </a:lnTo>
                  <a:lnTo>
                    <a:pt x="126" y="354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30" name="Thailand" descr="© INSCALE GmbH, 05.05.2010&#10;http://www.presentationload.com/">
              <a:extLst>
                <a:ext uri="{FF2B5EF4-FFF2-40B4-BE49-F238E27FC236}">
                  <a16:creationId xmlns:a16="http://schemas.microsoft.com/office/drawing/2014/main" id="{C1D7A528-2E11-44E2-9202-AE9EAE9B6E20}"/>
                </a:ext>
              </a:extLst>
            </p:cNvPr>
            <p:cNvSpPr>
              <a:spLocks/>
            </p:cNvSpPr>
            <p:nvPr/>
          </p:nvSpPr>
          <p:spPr bwMode="gray">
            <a:xfrm>
              <a:off x="9569317" y="3699053"/>
              <a:ext cx="269312" cy="518171"/>
            </a:xfrm>
            <a:custGeom>
              <a:avLst/>
              <a:gdLst>
                <a:gd name="T0" fmla="*/ 2147483647 w 618"/>
                <a:gd name="T1" fmla="*/ 2147483647 h 1188"/>
                <a:gd name="T2" fmla="*/ 2147483647 w 618"/>
                <a:gd name="T3" fmla="*/ 2147483647 h 1188"/>
                <a:gd name="T4" fmla="*/ 2147483647 w 618"/>
                <a:gd name="T5" fmla="*/ 2147483647 h 1188"/>
                <a:gd name="T6" fmla="*/ 2147483647 w 618"/>
                <a:gd name="T7" fmla="*/ 2147483647 h 1188"/>
                <a:gd name="T8" fmla="*/ 2147483647 w 618"/>
                <a:gd name="T9" fmla="*/ 2147483647 h 1188"/>
                <a:gd name="T10" fmla="*/ 2147483647 w 618"/>
                <a:gd name="T11" fmla="*/ 2147483647 h 1188"/>
                <a:gd name="T12" fmla="*/ 2147483647 w 618"/>
                <a:gd name="T13" fmla="*/ 2147483647 h 1188"/>
                <a:gd name="T14" fmla="*/ 2147483647 w 618"/>
                <a:gd name="T15" fmla="*/ 2147483647 h 1188"/>
                <a:gd name="T16" fmla="*/ 2147483647 w 618"/>
                <a:gd name="T17" fmla="*/ 2147483647 h 1188"/>
                <a:gd name="T18" fmla="*/ 2147483647 w 618"/>
                <a:gd name="T19" fmla="*/ 2147483647 h 1188"/>
                <a:gd name="T20" fmla="*/ 2147483647 w 618"/>
                <a:gd name="T21" fmla="*/ 2147483647 h 1188"/>
                <a:gd name="T22" fmla="*/ 2147483647 w 618"/>
                <a:gd name="T23" fmla="*/ 2147483647 h 1188"/>
                <a:gd name="T24" fmla="*/ 2147483647 w 618"/>
                <a:gd name="T25" fmla="*/ 0 h 1188"/>
                <a:gd name="T26" fmla="*/ 2147483647 w 618"/>
                <a:gd name="T27" fmla="*/ 2147483647 h 1188"/>
                <a:gd name="T28" fmla="*/ 2147483647 w 618"/>
                <a:gd name="T29" fmla="*/ 2147483647 h 1188"/>
                <a:gd name="T30" fmla="*/ 2147483647 w 618"/>
                <a:gd name="T31" fmla="*/ 2147483647 h 1188"/>
                <a:gd name="T32" fmla="*/ 0 w 618"/>
                <a:gd name="T33" fmla="*/ 2147483647 h 1188"/>
                <a:gd name="T34" fmla="*/ 2147483647 w 618"/>
                <a:gd name="T35" fmla="*/ 2147483647 h 1188"/>
                <a:gd name="T36" fmla="*/ 2147483647 w 618"/>
                <a:gd name="T37" fmla="*/ 2147483647 h 1188"/>
                <a:gd name="T38" fmla="*/ 2147483647 w 618"/>
                <a:gd name="T39" fmla="*/ 2147483647 h 1188"/>
                <a:gd name="T40" fmla="*/ 2147483647 w 618"/>
                <a:gd name="T41" fmla="*/ 2147483647 h 1188"/>
                <a:gd name="T42" fmla="*/ 2147483647 w 618"/>
                <a:gd name="T43" fmla="*/ 2147483647 h 1188"/>
                <a:gd name="T44" fmla="*/ 2147483647 w 618"/>
                <a:gd name="T45" fmla="*/ 2147483647 h 1188"/>
                <a:gd name="T46" fmla="*/ 2147483647 w 618"/>
                <a:gd name="T47" fmla="*/ 2147483647 h 1188"/>
                <a:gd name="T48" fmla="*/ 2147483647 w 618"/>
                <a:gd name="T49" fmla="*/ 2147483647 h 1188"/>
                <a:gd name="T50" fmla="*/ 2147483647 w 618"/>
                <a:gd name="T51" fmla="*/ 2147483647 h 1188"/>
                <a:gd name="T52" fmla="*/ 2147483647 w 618"/>
                <a:gd name="T53" fmla="*/ 2147483647 h 1188"/>
                <a:gd name="T54" fmla="*/ 2147483647 w 618"/>
                <a:gd name="T55" fmla="*/ 2147483647 h 1188"/>
                <a:gd name="T56" fmla="*/ 2147483647 w 618"/>
                <a:gd name="T57" fmla="*/ 2147483647 h 1188"/>
                <a:gd name="T58" fmla="*/ 2147483647 w 618"/>
                <a:gd name="T59" fmla="*/ 2147483647 h 1188"/>
                <a:gd name="T60" fmla="*/ 2147483647 w 618"/>
                <a:gd name="T61" fmla="*/ 2147483647 h 1188"/>
                <a:gd name="T62" fmla="*/ 2147483647 w 618"/>
                <a:gd name="T63" fmla="*/ 2147483647 h 1188"/>
                <a:gd name="T64" fmla="*/ 2147483647 w 618"/>
                <a:gd name="T65" fmla="*/ 2147483647 h 1188"/>
                <a:gd name="T66" fmla="*/ 2147483647 w 618"/>
                <a:gd name="T67" fmla="*/ 2147483647 h 1188"/>
                <a:gd name="T68" fmla="*/ 2147483647 w 618"/>
                <a:gd name="T69" fmla="*/ 2147483647 h 1188"/>
                <a:gd name="T70" fmla="*/ 2147483647 w 618"/>
                <a:gd name="T71" fmla="*/ 2147483647 h 1188"/>
                <a:gd name="T72" fmla="*/ 2147483647 w 618"/>
                <a:gd name="T73" fmla="*/ 2147483647 h 1188"/>
                <a:gd name="T74" fmla="*/ 2147483647 w 618"/>
                <a:gd name="T75" fmla="*/ 2147483647 h 1188"/>
                <a:gd name="T76" fmla="*/ 2147483647 w 618"/>
                <a:gd name="T77" fmla="*/ 2147483647 h 1188"/>
                <a:gd name="T78" fmla="*/ 2147483647 w 618"/>
                <a:gd name="T79" fmla="*/ 2147483647 h 1188"/>
                <a:gd name="T80" fmla="*/ 2147483647 w 618"/>
                <a:gd name="T81" fmla="*/ 2147483647 h 1188"/>
                <a:gd name="T82" fmla="*/ 2147483647 w 618"/>
                <a:gd name="T83" fmla="*/ 2147483647 h 1188"/>
                <a:gd name="T84" fmla="*/ 2147483647 w 618"/>
                <a:gd name="T85" fmla="*/ 2147483647 h 1188"/>
                <a:gd name="T86" fmla="*/ 2147483647 w 618"/>
                <a:gd name="T87" fmla="*/ 2147483647 h 1188"/>
                <a:gd name="T88" fmla="*/ 2147483647 w 618"/>
                <a:gd name="T89" fmla="*/ 2147483647 h 1188"/>
                <a:gd name="T90" fmla="*/ 2147483647 w 618"/>
                <a:gd name="T91" fmla="*/ 2147483647 h 1188"/>
                <a:gd name="T92" fmla="*/ 2147483647 w 618"/>
                <a:gd name="T93" fmla="*/ 2147483647 h 1188"/>
                <a:gd name="T94" fmla="*/ 2147483647 w 618"/>
                <a:gd name="T95" fmla="*/ 2147483647 h 1188"/>
                <a:gd name="T96" fmla="*/ 2147483647 w 618"/>
                <a:gd name="T97" fmla="*/ 2147483647 h 1188"/>
                <a:gd name="T98" fmla="*/ 2147483647 w 618"/>
                <a:gd name="T99" fmla="*/ 2147483647 h 1188"/>
                <a:gd name="T100" fmla="*/ 2147483647 w 618"/>
                <a:gd name="T101" fmla="*/ 2147483647 h 1188"/>
                <a:gd name="T102" fmla="*/ 2147483647 w 618"/>
                <a:gd name="T103" fmla="*/ 2147483647 h 1188"/>
                <a:gd name="T104" fmla="*/ 2147483647 w 618"/>
                <a:gd name="T105" fmla="*/ 2147483647 h 1188"/>
                <a:gd name="T106" fmla="*/ 2147483647 w 618"/>
                <a:gd name="T107" fmla="*/ 2147483647 h 1188"/>
                <a:gd name="T108" fmla="*/ 2147483647 w 618"/>
                <a:gd name="T109" fmla="*/ 2147483647 h 1188"/>
                <a:gd name="T110" fmla="*/ 2147483647 w 618"/>
                <a:gd name="T111" fmla="*/ 2147483647 h 1188"/>
                <a:gd name="T112" fmla="*/ 2147483647 w 618"/>
                <a:gd name="T113" fmla="*/ 2147483647 h 1188"/>
                <a:gd name="T114" fmla="*/ 2147483647 w 618"/>
                <a:gd name="T115" fmla="*/ 2147483647 h 1188"/>
                <a:gd name="T116" fmla="*/ 2147483647 w 618"/>
                <a:gd name="T117" fmla="*/ 2147483647 h 118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618"/>
                <a:gd name="T178" fmla="*/ 0 h 1188"/>
                <a:gd name="T179" fmla="*/ 618 w 618"/>
                <a:gd name="T180" fmla="*/ 1188 h 1188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618" h="1188">
                  <a:moveTo>
                    <a:pt x="588" y="426"/>
                  </a:moveTo>
                  <a:lnTo>
                    <a:pt x="588" y="420"/>
                  </a:lnTo>
                  <a:lnTo>
                    <a:pt x="594" y="414"/>
                  </a:lnTo>
                  <a:lnTo>
                    <a:pt x="606" y="390"/>
                  </a:lnTo>
                  <a:lnTo>
                    <a:pt x="594" y="378"/>
                  </a:lnTo>
                  <a:lnTo>
                    <a:pt x="594" y="372"/>
                  </a:lnTo>
                  <a:lnTo>
                    <a:pt x="588" y="378"/>
                  </a:lnTo>
                  <a:lnTo>
                    <a:pt x="588" y="366"/>
                  </a:lnTo>
                  <a:lnTo>
                    <a:pt x="582" y="360"/>
                  </a:lnTo>
                  <a:lnTo>
                    <a:pt x="582" y="354"/>
                  </a:lnTo>
                  <a:lnTo>
                    <a:pt x="546" y="318"/>
                  </a:lnTo>
                  <a:lnTo>
                    <a:pt x="534" y="294"/>
                  </a:lnTo>
                  <a:lnTo>
                    <a:pt x="534" y="282"/>
                  </a:lnTo>
                  <a:lnTo>
                    <a:pt x="528" y="240"/>
                  </a:lnTo>
                  <a:lnTo>
                    <a:pt x="510" y="222"/>
                  </a:lnTo>
                  <a:lnTo>
                    <a:pt x="498" y="216"/>
                  </a:lnTo>
                  <a:lnTo>
                    <a:pt x="480" y="204"/>
                  </a:lnTo>
                  <a:lnTo>
                    <a:pt x="468" y="192"/>
                  </a:lnTo>
                  <a:lnTo>
                    <a:pt x="468" y="180"/>
                  </a:lnTo>
                  <a:lnTo>
                    <a:pt x="462" y="174"/>
                  </a:lnTo>
                  <a:lnTo>
                    <a:pt x="438" y="174"/>
                  </a:lnTo>
                  <a:lnTo>
                    <a:pt x="426" y="168"/>
                  </a:lnTo>
                  <a:lnTo>
                    <a:pt x="420" y="162"/>
                  </a:lnTo>
                  <a:lnTo>
                    <a:pt x="402" y="162"/>
                  </a:lnTo>
                  <a:lnTo>
                    <a:pt x="396" y="168"/>
                  </a:lnTo>
                  <a:lnTo>
                    <a:pt x="396" y="180"/>
                  </a:lnTo>
                  <a:lnTo>
                    <a:pt x="378" y="198"/>
                  </a:lnTo>
                  <a:lnTo>
                    <a:pt x="360" y="198"/>
                  </a:lnTo>
                  <a:lnTo>
                    <a:pt x="336" y="186"/>
                  </a:lnTo>
                  <a:lnTo>
                    <a:pt x="330" y="180"/>
                  </a:lnTo>
                  <a:lnTo>
                    <a:pt x="318" y="180"/>
                  </a:lnTo>
                  <a:lnTo>
                    <a:pt x="312" y="186"/>
                  </a:lnTo>
                  <a:lnTo>
                    <a:pt x="306" y="198"/>
                  </a:lnTo>
                  <a:lnTo>
                    <a:pt x="294" y="210"/>
                  </a:lnTo>
                  <a:lnTo>
                    <a:pt x="294" y="216"/>
                  </a:lnTo>
                  <a:lnTo>
                    <a:pt x="288" y="222"/>
                  </a:lnTo>
                  <a:lnTo>
                    <a:pt x="264" y="234"/>
                  </a:lnTo>
                  <a:lnTo>
                    <a:pt x="246" y="234"/>
                  </a:lnTo>
                  <a:lnTo>
                    <a:pt x="246" y="222"/>
                  </a:lnTo>
                  <a:lnTo>
                    <a:pt x="270" y="174"/>
                  </a:lnTo>
                  <a:lnTo>
                    <a:pt x="270" y="162"/>
                  </a:lnTo>
                  <a:lnTo>
                    <a:pt x="264" y="156"/>
                  </a:lnTo>
                  <a:lnTo>
                    <a:pt x="252" y="156"/>
                  </a:lnTo>
                  <a:lnTo>
                    <a:pt x="264" y="144"/>
                  </a:lnTo>
                  <a:lnTo>
                    <a:pt x="270" y="132"/>
                  </a:lnTo>
                  <a:lnTo>
                    <a:pt x="270" y="120"/>
                  </a:lnTo>
                  <a:lnTo>
                    <a:pt x="264" y="108"/>
                  </a:lnTo>
                  <a:lnTo>
                    <a:pt x="258" y="102"/>
                  </a:lnTo>
                  <a:lnTo>
                    <a:pt x="264" y="96"/>
                  </a:lnTo>
                  <a:lnTo>
                    <a:pt x="264" y="66"/>
                  </a:lnTo>
                  <a:lnTo>
                    <a:pt x="252" y="60"/>
                  </a:lnTo>
                  <a:lnTo>
                    <a:pt x="246" y="60"/>
                  </a:lnTo>
                  <a:lnTo>
                    <a:pt x="240" y="66"/>
                  </a:lnTo>
                  <a:lnTo>
                    <a:pt x="228" y="66"/>
                  </a:lnTo>
                  <a:lnTo>
                    <a:pt x="228" y="78"/>
                  </a:lnTo>
                  <a:lnTo>
                    <a:pt x="210" y="78"/>
                  </a:lnTo>
                  <a:lnTo>
                    <a:pt x="204" y="72"/>
                  </a:lnTo>
                  <a:lnTo>
                    <a:pt x="198" y="60"/>
                  </a:lnTo>
                  <a:lnTo>
                    <a:pt x="198" y="36"/>
                  </a:lnTo>
                  <a:lnTo>
                    <a:pt x="204" y="30"/>
                  </a:lnTo>
                  <a:lnTo>
                    <a:pt x="204" y="18"/>
                  </a:lnTo>
                  <a:lnTo>
                    <a:pt x="198" y="12"/>
                  </a:lnTo>
                  <a:lnTo>
                    <a:pt x="186" y="12"/>
                  </a:lnTo>
                  <a:lnTo>
                    <a:pt x="174" y="6"/>
                  </a:lnTo>
                  <a:lnTo>
                    <a:pt x="168" y="0"/>
                  </a:lnTo>
                  <a:lnTo>
                    <a:pt x="138" y="0"/>
                  </a:lnTo>
                  <a:lnTo>
                    <a:pt x="132" y="6"/>
                  </a:lnTo>
                  <a:lnTo>
                    <a:pt x="126" y="6"/>
                  </a:lnTo>
                  <a:lnTo>
                    <a:pt x="120" y="30"/>
                  </a:lnTo>
                  <a:lnTo>
                    <a:pt x="96" y="30"/>
                  </a:lnTo>
                  <a:lnTo>
                    <a:pt x="96" y="36"/>
                  </a:lnTo>
                  <a:lnTo>
                    <a:pt x="90" y="42"/>
                  </a:lnTo>
                  <a:lnTo>
                    <a:pt x="84" y="54"/>
                  </a:lnTo>
                  <a:lnTo>
                    <a:pt x="78" y="60"/>
                  </a:lnTo>
                  <a:lnTo>
                    <a:pt x="66" y="60"/>
                  </a:lnTo>
                  <a:lnTo>
                    <a:pt x="54" y="54"/>
                  </a:lnTo>
                  <a:lnTo>
                    <a:pt x="24" y="54"/>
                  </a:lnTo>
                  <a:lnTo>
                    <a:pt x="24" y="102"/>
                  </a:lnTo>
                  <a:lnTo>
                    <a:pt x="18" y="108"/>
                  </a:lnTo>
                  <a:lnTo>
                    <a:pt x="12" y="108"/>
                  </a:lnTo>
                  <a:lnTo>
                    <a:pt x="6" y="114"/>
                  </a:lnTo>
                  <a:lnTo>
                    <a:pt x="6" y="120"/>
                  </a:lnTo>
                  <a:lnTo>
                    <a:pt x="24" y="138"/>
                  </a:lnTo>
                  <a:lnTo>
                    <a:pt x="24" y="156"/>
                  </a:lnTo>
                  <a:lnTo>
                    <a:pt x="0" y="156"/>
                  </a:lnTo>
                  <a:lnTo>
                    <a:pt x="0" y="162"/>
                  </a:lnTo>
                  <a:lnTo>
                    <a:pt x="24" y="186"/>
                  </a:lnTo>
                  <a:lnTo>
                    <a:pt x="36" y="192"/>
                  </a:lnTo>
                  <a:lnTo>
                    <a:pt x="30" y="216"/>
                  </a:lnTo>
                  <a:lnTo>
                    <a:pt x="36" y="216"/>
                  </a:lnTo>
                  <a:lnTo>
                    <a:pt x="36" y="222"/>
                  </a:lnTo>
                  <a:lnTo>
                    <a:pt x="42" y="234"/>
                  </a:lnTo>
                  <a:lnTo>
                    <a:pt x="60" y="252"/>
                  </a:lnTo>
                  <a:lnTo>
                    <a:pt x="72" y="258"/>
                  </a:lnTo>
                  <a:lnTo>
                    <a:pt x="84" y="270"/>
                  </a:lnTo>
                  <a:lnTo>
                    <a:pt x="96" y="276"/>
                  </a:lnTo>
                  <a:lnTo>
                    <a:pt x="102" y="282"/>
                  </a:lnTo>
                  <a:lnTo>
                    <a:pt x="102" y="288"/>
                  </a:lnTo>
                  <a:lnTo>
                    <a:pt x="96" y="288"/>
                  </a:lnTo>
                  <a:lnTo>
                    <a:pt x="96" y="306"/>
                  </a:lnTo>
                  <a:lnTo>
                    <a:pt x="102" y="318"/>
                  </a:lnTo>
                  <a:lnTo>
                    <a:pt x="108" y="324"/>
                  </a:lnTo>
                  <a:lnTo>
                    <a:pt x="114" y="324"/>
                  </a:lnTo>
                  <a:lnTo>
                    <a:pt x="120" y="318"/>
                  </a:lnTo>
                  <a:lnTo>
                    <a:pt x="126" y="324"/>
                  </a:lnTo>
                  <a:lnTo>
                    <a:pt x="126" y="342"/>
                  </a:lnTo>
                  <a:lnTo>
                    <a:pt x="120" y="348"/>
                  </a:lnTo>
                  <a:lnTo>
                    <a:pt x="108" y="348"/>
                  </a:lnTo>
                  <a:lnTo>
                    <a:pt x="114" y="360"/>
                  </a:lnTo>
                  <a:lnTo>
                    <a:pt x="114" y="384"/>
                  </a:lnTo>
                  <a:lnTo>
                    <a:pt x="108" y="396"/>
                  </a:lnTo>
                  <a:lnTo>
                    <a:pt x="102" y="402"/>
                  </a:lnTo>
                  <a:lnTo>
                    <a:pt x="84" y="438"/>
                  </a:lnTo>
                  <a:lnTo>
                    <a:pt x="90" y="444"/>
                  </a:lnTo>
                  <a:lnTo>
                    <a:pt x="90" y="450"/>
                  </a:lnTo>
                  <a:lnTo>
                    <a:pt x="96" y="456"/>
                  </a:lnTo>
                  <a:lnTo>
                    <a:pt x="102" y="468"/>
                  </a:lnTo>
                  <a:lnTo>
                    <a:pt x="108" y="474"/>
                  </a:lnTo>
                  <a:lnTo>
                    <a:pt x="114" y="486"/>
                  </a:lnTo>
                  <a:lnTo>
                    <a:pt x="156" y="528"/>
                  </a:lnTo>
                  <a:lnTo>
                    <a:pt x="162" y="540"/>
                  </a:lnTo>
                  <a:lnTo>
                    <a:pt x="162" y="570"/>
                  </a:lnTo>
                  <a:lnTo>
                    <a:pt x="168" y="588"/>
                  </a:lnTo>
                  <a:lnTo>
                    <a:pt x="168" y="612"/>
                  </a:lnTo>
                  <a:lnTo>
                    <a:pt x="192" y="636"/>
                  </a:lnTo>
                  <a:lnTo>
                    <a:pt x="192" y="660"/>
                  </a:lnTo>
                  <a:lnTo>
                    <a:pt x="198" y="672"/>
                  </a:lnTo>
                  <a:lnTo>
                    <a:pt x="198" y="702"/>
                  </a:lnTo>
                  <a:lnTo>
                    <a:pt x="192" y="714"/>
                  </a:lnTo>
                  <a:lnTo>
                    <a:pt x="192" y="732"/>
                  </a:lnTo>
                  <a:lnTo>
                    <a:pt x="174" y="768"/>
                  </a:lnTo>
                  <a:lnTo>
                    <a:pt x="156" y="786"/>
                  </a:lnTo>
                  <a:lnTo>
                    <a:pt x="156" y="798"/>
                  </a:lnTo>
                  <a:lnTo>
                    <a:pt x="162" y="804"/>
                  </a:lnTo>
                  <a:lnTo>
                    <a:pt x="162" y="816"/>
                  </a:lnTo>
                  <a:lnTo>
                    <a:pt x="156" y="828"/>
                  </a:lnTo>
                  <a:lnTo>
                    <a:pt x="150" y="834"/>
                  </a:lnTo>
                  <a:lnTo>
                    <a:pt x="144" y="846"/>
                  </a:lnTo>
                  <a:lnTo>
                    <a:pt x="144" y="852"/>
                  </a:lnTo>
                  <a:lnTo>
                    <a:pt x="138" y="858"/>
                  </a:lnTo>
                  <a:lnTo>
                    <a:pt x="132" y="876"/>
                  </a:lnTo>
                  <a:lnTo>
                    <a:pt x="126" y="888"/>
                  </a:lnTo>
                  <a:lnTo>
                    <a:pt x="126" y="906"/>
                  </a:lnTo>
                  <a:lnTo>
                    <a:pt x="120" y="918"/>
                  </a:lnTo>
                  <a:lnTo>
                    <a:pt x="120" y="966"/>
                  </a:lnTo>
                  <a:lnTo>
                    <a:pt x="126" y="978"/>
                  </a:lnTo>
                  <a:lnTo>
                    <a:pt x="126" y="1008"/>
                  </a:lnTo>
                  <a:lnTo>
                    <a:pt x="132" y="1014"/>
                  </a:lnTo>
                  <a:lnTo>
                    <a:pt x="132" y="1020"/>
                  </a:lnTo>
                  <a:lnTo>
                    <a:pt x="138" y="1020"/>
                  </a:lnTo>
                  <a:lnTo>
                    <a:pt x="138" y="1002"/>
                  </a:lnTo>
                  <a:lnTo>
                    <a:pt x="144" y="990"/>
                  </a:lnTo>
                  <a:lnTo>
                    <a:pt x="144" y="978"/>
                  </a:lnTo>
                  <a:lnTo>
                    <a:pt x="150" y="972"/>
                  </a:lnTo>
                  <a:lnTo>
                    <a:pt x="150" y="996"/>
                  </a:lnTo>
                  <a:lnTo>
                    <a:pt x="162" y="996"/>
                  </a:lnTo>
                  <a:lnTo>
                    <a:pt x="186" y="1020"/>
                  </a:lnTo>
                  <a:lnTo>
                    <a:pt x="192" y="1032"/>
                  </a:lnTo>
                  <a:lnTo>
                    <a:pt x="198" y="1038"/>
                  </a:lnTo>
                  <a:lnTo>
                    <a:pt x="198" y="1044"/>
                  </a:lnTo>
                  <a:lnTo>
                    <a:pt x="228" y="1074"/>
                  </a:lnTo>
                  <a:lnTo>
                    <a:pt x="228" y="1098"/>
                  </a:lnTo>
                  <a:lnTo>
                    <a:pt x="234" y="1110"/>
                  </a:lnTo>
                  <a:lnTo>
                    <a:pt x="246" y="1128"/>
                  </a:lnTo>
                  <a:lnTo>
                    <a:pt x="264" y="1146"/>
                  </a:lnTo>
                  <a:lnTo>
                    <a:pt x="270" y="1140"/>
                  </a:lnTo>
                  <a:lnTo>
                    <a:pt x="276" y="1128"/>
                  </a:lnTo>
                  <a:lnTo>
                    <a:pt x="270" y="1122"/>
                  </a:lnTo>
                  <a:lnTo>
                    <a:pt x="270" y="1110"/>
                  </a:lnTo>
                  <a:lnTo>
                    <a:pt x="276" y="1104"/>
                  </a:lnTo>
                  <a:lnTo>
                    <a:pt x="288" y="1104"/>
                  </a:lnTo>
                  <a:lnTo>
                    <a:pt x="294" y="1116"/>
                  </a:lnTo>
                  <a:lnTo>
                    <a:pt x="294" y="1122"/>
                  </a:lnTo>
                  <a:lnTo>
                    <a:pt x="312" y="1122"/>
                  </a:lnTo>
                  <a:lnTo>
                    <a:pt x="324" y="1128"/>
                  </a:lnTo>
                  <a:lnTo>
                    <a:pt x="330" y="1134"/>
                  </a:lnTo>
                  <a:lnTo>
                    <a:pt x="330" y="1146"/>
                  </a:lnTo>
                  <a:lnTo>
                    <a:pt x="342" y="1146"/>
                  </a:lnTo>
                  <a:lnTo>
                    <a:pt x="342" y="1158"/>
                  </a:lnTo>
                  <a:lnTo>
                    <a:pt x="330" y="1170"/>
                  </a:lnTo>
                  <a:lnTo>
                    <a:pt x="330" y="1176"/>
                  </a:lnTo>
                  <a:lnTo>
                    <a:pt x="336" y="1182"/>
                  </a:lnTo>
                  <a:lnTo>
                    <a:pt x="354" y="1182"/>
                  </a:lnTo>
                  <a:lnTo>
                    <a:pt x="354" y="1176"/>
                  </a:lnTo>
                  <a:lnTo>
                    <a:pt x="366" y="1176"/>
                  </a:lnTo>
                  <a:lnTo>
                    <a:pt x="372" y="1170"/>
                  </a:lnTo>
                  <a:lnTo>
                    <a:pt x="378" y="1170"/>
                  </a:lnTo>
                  <a:lnTo>
                    <a:pt x="396" y="1188"/>
                  </a:lnTo>
                  <a:lnTo>
                    <a:pt x="402" y="1182"/>
                  </a:lnTo>
                  <a:lnTo>
                    <a:pt x="402" y="1176"/>
                  </a:lnTo>
                  <a:lnTo>
                    <a:pt x="408" y="1164"/>
                  </a:lnTo>
                  <a:lnTo>
                    <a:pt x="414" y="1158"/>
                  </a:lnTo>
                  <a:lnTo>
                    <a:pt x="420" y="1146"/>
                  </a:lnTo>
                  <a:lnTo>
                    <a:pt x="396" y="1134"/>
                  </a:lnTo>
                  <a:lnTo>
                    <a:pt x="390" y="1128"/>
                  </a:lnTo>
                  <a:lnTo>
                    <a:pt x="390" y="1116"/>
                  </a:lnTo>
                  <a:lnTo>
                    <a:pt x="384" y="1104"/>
                  </a:lnTo>
                  <a:lnTo>
                    <a:pt x="384" y="1092"/>
                  </a:lnTo>
                  <a:lnTo>
                    <a:pt x="378" y="1080"/>
                  </a:lnTo>
                  <a:lnTo>
                    <a:pt x="372" y="1074"/>
                  </a:lnTo>
                  <a:lnTo>
                    <a:pt x="354" y="1074"/>
                  </a:lnTo>
                  <a:lnTo>
                    <a:pt x="342" y="1080"/>
                  </a:lnTo>
                  <a:lnTo>
                    <a:pt x="336" y="1086"/>
                  </a:lnTo>
                  <a:lnTo>
                    <a:pt x="318" y="1086"/>
                  </a:lnTo>
                  <a:lnTo>
                    <a:pt x="312" y="1080"/>
                  </a:lnTo>
                  <a:lnTo>
                    <a:pt x="306" y="1068"/>
                  </a:lnTo>
                  <a:lnTo>
                    <a:pt x="306" y="1056"/>
                  </a:lnTo>
                  <a:lnTo>
                    <a:pt x="294" y="1032"/>
                  </a:lnTo>
                  <a:lnTo>
                    <a:pt x="288" y="1032"/>
                  </a:lnTo>
                  <a:lnTo>
                    <a:pt x="288" y="1050"/>
                  </a:lnTo>
                  <a:lnTo>
                    <a:pt x="282" y="1056"/>
                  </a:lnTo>
                  <a:lnTo>
                    <a:pt x="276" y="1056"/>
                  </a:lnTo>
                  <a:lnTo>
                    <a:pt x="270" y="1044"/>
                  </a:lnTo>
                  <a:lnTo>
                    <a:pt x="264" y="1038"/>
                  </a:lnTo>
                  <a:lnTo>
                    <a:pt x="258" y="1026"/>
                  </a:lnTo>
                  <a:lnTo>
                    <a:pt x="258" y="1014"/>
                  </a:lnTo>
                  <a:lnTo>
                    <a:pt x="270" y="1002"/>
                  </a:lnTo>
                  <a:lnTo>
                    <a:pt x="270" y="1008"/>
                  </a:lnTo>
                  <a:lnTo>
                    <a:pt x="276" y="1008"/>
                  </a:lnTo>
                  <a:lnTo>
                    <a:pt x="276" y="1014"/>
                  </a:lnTo>
                  <a:lnTo>
                    <a:pt x="282" y="1014"/>
                  </a:lnTo>
                  <a:lnTo>
                    <a:pt x="288" y="1008"/>
                  </a:lnTo>
                  <a:lnTo>
                    <a:pt x="282" y="1002"/>
                  </a:lnTo>
                  <a:lnTo>
                    <a:pt x="282" y="990"/>
                  </a:lnTo>
                  <a:lnTo>
                    <a:pt x="276" y="978"/>
                  </a:lnTo>
                  <a:lnTo>
                    <a:pt x="270" y="972"/>
                  </a:lnTo>
                  <a:lnTo>
                    <a:pt x="270" y="960"/>
                  </a:lnTo>
                  <a:lnTo>
                    <a:pt x="258" y="948"/>
                  </a:lnTo>
                  <a:lnTo>
                    <a:pt x="246" y="948"/>
                  </a:lnTo>
                  <a:lnTo>
                    <a:pt x="246" y="894"/>
                  </a:lnTo>
                  <a:lnTo>
                    <a:pt x="192" y="906"/>
                  </a:lnTo>
                  <a:lnTo>
                    <a:pt x="192" y="864"/>
                  </a:lnTo>
                  <a:lnTo>
                    <a:pt x="186" y="828"/>
                  </a:lnTo>
                  <a:lnTo>
                    <a:pt x="186" y="804"/>
                  </a:lnTo>
                  <a:lnTo>
                    <a:pt x="180" y="792"/>
                  </a:lnTo>
                  <a:lnTo>
                    <a:pt x="174" y="786"/>
                  </a:lnTo>
                  <a:lnTo>
                    <a:pt x="180" y="786"/>
                  </a:lnTo>
                  <a:lnTo>
                    <a:pt x="192" y="774"/>
                  </a:lnTo>
                  <a:lnTo>
                    <a:pt x="198" y="762"/>
                  </a:lnTo>
                  <a:lnTo>
                    <a:pt x="204" y="744"/>
                  </a:lnTo>
                  <a:lnTo>
                    <a:pt x="204" y="678"/>
                  </a:lnTo>
                  <a:lnTo>
                    <a:pt x="210" y="678"/>
                  </a:lnTo>
                  <a:lnTo>
                    <a:pt x="216" y="672"/>
                  </a:lnTo>
                  <a:lnTo>
                    <a:pt x="222" y="660"/>
                  </a:lnTo>
                  <a:lnTo>
                    <a:pt x="228" y="654"/>
                  </a:lnTo>
                  <a:lnTo>
                    <a:pt x="228" y="612"/>
                  </a:lnTo>
                  <a:lnTo>
                    <a:pt x="222" y="600"/>
                  </a:lnTo>
                  <a:lnTo>
                    <a:pt x="222" y="594"/>
                  </a:lnTo>
                  <a:lnTo>
                    <a:pt x="216" y="588"/>
                  </a:lnTo>
                  <a:lnTo>
                    <a:pt x="222" y="558"/>
                  </a:lnTo>
                  <a:lnTo>
                    <a:pt x="234" y="558"/>
                  </a:lnTo>
                  <a:lnTo>
                    <a:pt x="234" y="552"/>
                  </a:lnTo>
                  <a:lnTo>
                    <a:pt x="240" y="546"/>
                  </a:lnTo>
                  <a:lnTo>
                    <a:pt x="264" y="546"/>
                  </a:lnTo>
                  <a:lnTo>
                    <a:pt x="270" y="552"/>
                  </a:lnTo>
                  <a:lnTo>
                    <a:pt x="294" y="564"/>
                  </a:lnTo>
                  <a:lnTo>
                    <a:pt x="300" y="570"/>
                  </a:lnTo>
                  <a:lnTo>
                    <a:pt x="288" y="576"/>
                  </a:lnTo>
                  <a:lnTo>
                    <a:pt x="288" y="588"/>
                  </a:lnTo>
                  <a:lnTo>
                    <a:pt x="282" y="594"/>
                  </a:lnTo>
                  <a:lnTo>
                    <a:pt x="282" y="612"/>
                  </a:lnTo>
                  <a:lnTo>
                    <a:pt x="288" y="624"/>
                  </a:lnTo>
                  <a:lnTo>
                    <a:pt x="306" y="624"/>
                  </a:lnTo>
                  <a:lnTo>
                    <a:pt x="330" y="612"/>
                  </a:lnTo>
                  <a:lnTo>
                    <a:pt x="342" y="612"/>
                  </a:lnTo>
                  <a:lnTo>
                    <a:pt x="354" y="606"/>
                  </a:lnTo>
                  <a:lnTo>
                    <a:pt x="360" y="600"/>
                  </a:lnTo>
                  <a:lnTo>
                    <a:pt x="366" y="600"/>
                  </a:lnTo>
                  <a:lnTo>
                    <a:pt x="396" y="684"/>
                  </a:lnTo>
                  <a:lnTo>
                    <a:pt x="402" y="678"/>
                  </a:lnTo>
                  <a:lnTo>
                    <a:pt x="414" y="672"/>
                  </a:lnTo>
                  <a:lnTo>
                    <a:pt x="426" y="672"/>
                  </a:lnTo>
                  <a:lnTo>
                    <a:pt x="426" y="642"/>
                  </a:lnTo>
                  <a:lnTo>
                    <a:pt x="414" y="630"/>
                  </a:lnTo>
                  <a:lnTo>
                    <a:pt x="414" y="600"/>
                  </a:lnTo>
                  <a:lnTo>
                    <a:pt x="402" y="588"/>
                  </a:lnTo>
                  <a:lnTo>
                    <a:pt x="396" y="552"/>
                  </a:lnTo>
                  <a:lnTo>
                    <a:pt x="426" y="522"/>
                  </a:lnTo>
                  <a:lnTo>
                    <a:pt x="426" y="516"/>
                  </a:lnTo>
                  <a:lnTo>
                    <a:pt x="432" y="504"/>
                  </a:lnTo>
                  <a:lnTo>
                    <a:pt x="438" y="498"/>
                  </a:lnTo>
                  <a:lnTo>
                    <a:pt x="450" y="492"/>
                  </a:lnTo>
                  <a:lnTo>
                    <a:pt x="468" y="486"/>
                  </a:lnTo>
                  <a:lnTo>
                    <a:pt x="504" y="486"/>
                  </a:lnTo>
                  <a:lnTo>
                    <a:pt x="510" y="492"/>
                  </a:lnTo>
                  <a:lnTo>
                    <a:pt x="522" y="492"/>
                  </a:lnTo>
                  <a:lnTo>
                    <a:pt x="534" y="486"/>
                  </a:lnTo>
                  <a:lnTo>
                    <a:pt x="564" y="486"/>
                  </a:lnTo>
                  <a:lnTo>
                    <a:pt x="576" y="492"/>
                  </a:lnTo>
                  <a:lnTo>
                    <a:pt x="582" y="498"/>
                  </a:lnTo>
                  <a:lnTo>
                    <a:pt x="588" y="498"/>
                  </a:lnTo>
                  <a:lnTo>
                    <a:pt x="594" y="492"/>
                  </a:lnTo>
                  <a:lnTo>
                    <a:pt x="600" y="480"/>
                  </a:lnTo>
                  <a:lnTo>
                    <a:pt x="618" y="462"/>
                  </a:lnTo>
                  <a:lnTo>
                    <a:pt x="618" y="450"/>
                  </a:lnTo>
                  <a:lnTo>
                    <a:pt x="612" y="444"/>
                  </a:lnTo>
                  <a:lnTo>
                    <a:pt x="600" y="438"/>
                  </a:lnTo>
                  <a:lnTo>
                    <a:pt x="588" y="426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31" name="Tanzania" descr="© INSCALE GmbH, 05.05.2010&#10;http://www.presentationload.com/">
              <a:extLst>
                <a:ext uri="{FF2B5EF4-FFF2-40B4-BE49-F238E27FC236}">
                  <a16:creationId xmlns:a16="http://schemas.microsoft.com/office/drawing/2014/main" id="{54F41A26-04D5-4C56-9D3A-CFB7109CC80C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7503449" y="4452449"/>
              <a:ext cx="334085" cy="378400"/>
            </a:xfrm>
            <a:custGeom>
              <a:avLst/>
              <a:gdLst>
                <a:gd name="T0" fmla="*/ 2147483647 w 768"/>
                <a:gd name="T1" fmla="*/ 2147483647 h 870"/>
                <a:gd name="T2" fmla="*/ 2147483647 w 768"/>
                <a:gd name="T3" fmla="*/ 2147483647 h 870"/>
                <a:gd name="T4" fmla="*/ 2147483647 w 768"/>
                <a:gd name="T5" fmla="*/ 2147483647 h 870"/>
                <a:gd name="T6" fmla="*/ 2147483647 w 768"/>
                <a:gd name="T7" fmla="*/ 2147483647 h 870"/>
                <a:gd name="T8" fmla="*/ 2147483647 w 768"/>
                <a:gd name="T9" fmla="*/ 2147483647 h 870"/>
                <a:gd name="T10" fmla="*/ 2147483647 w 768"/>
                <a:gd name="T11" fmla="*/ 2147483647 h 870"/>
                <a:gd name="T12" fmla="*/ 2147483647 w 768"/>
                <a:gd name="T13" fmla="*/ 2147483647 h 870"/>
                <a:gd name="T14" fmla="*/ 2147483647 w 768"/>
                <a:gd name="T15" fmla="*/ 2147483647 h 870"/>
                <a:gd name="T16" fmla="*/ 2147483647 w 768"/>
                <a:gd name="T17" fmla="*/ 2147483647 h 870"/>
                <a:gd name="T18" fmla="*/ 2147483647 w 768"/>
                <a:gd name="T19" fmla="*/ 2147483647 h 870"/>
                <a:gd name="T20" fmla="*/ 2147483647 w 768"/>
                <a:gd name="T21" fmla="*/ 2147483647 h 870"/>
                <a:gd name="T22" fmla="*/ 2147483647 w 768"/>
                <a:gd name="T23" fmla="*/ 2147483647 h 870"/>
                <a:gd name="T24" fmla="*/ 2147483647 w 768"/>
                <a:gd name="T25" fmla="*/ 2147483647 h 870"/>
                <a:gd name="T26" fmla="*/ 2147483647 w 768"/>
                <a:gd name="T27" fmla="*/ 2147483647 h 870"/>
                <a:gd name="T28" fmla="*/ 2147483647 w 768"/>
                <a:gd name="T29" fmla="*/ 2147483647 h 870"/>
                <a:gd name="T30" fmla="*/ 2147483647 w 768"/>
                <a:gd name="T31" fmla="*/ 2147483647 h 870"/>
                <a:gd name="T32" fmla="*/ 2147483647 w 768"/>
                <a:gd name="T33" fmla="*/ 2147483647 h 870"/>
                <a:gd name="T34" fmla="*/ 2147483647 w 768"/>
                <a:gd name="T35" fmla="*/ 2147483647 h 870"/>
                <a:gd name="T36" fmla="*/ 2147483647 w 768"/>
                <a:gd name="T37" fmla="*/ 2147483647 h 870"/>
                <a:gd name="T38" fmla="*/ 2147483647 w 768"/>
                <a:gd name="T39" fmla="*/ 2147483647 h 870"/>
                <a:gd name="T40" fmla="*/ 2147483647 w 768"/>
                <a:gd name="T41" fmla="*/ 2147483647 h 870"/>
                <a:gd name="T42" fmla="*/ 2147483647 w 768"/>
                <a:gd name="T43" fmla="*/ 2147483647 h 870"/>
                <a:gd name="T44" fmla="*/ 2147483647 w 768"/>
                <a:gd name="T45" fmla="*/ 2147483647 h 870"/>
                <a:gd name="T46" fmla="*/ 2147483647 w 768"/>
                <a:gd name="T47" fmla="*/ 2147483647 h 870"/>
                <a:gd name="T48" fmla="*/ 2147483647 w 768"/>
                <a:gd name="T49" fmla="*/ 2147483647 h 870"/>
                <a:gd name="T50" fmla="*/ 2147483647 w 768"/>
                <a:gd name="T51" fmla="*/ 2147483647 h 870"/>
                <a:gd name="T52" fmla="*/ 2147483647 w 768"/>
                <a:gd name="T53" fmla="*/ 2147483647 h 870"/>
                <a:gd name="T54" fmla="*/ 2147483647 w 768"/>
                <a:gd name="T55" fmla="*/ 2147483647 h 870"/>
                <a:gd name="T56" fmla="*/ 2147483647 w 768"/>
                <a:gd name="T57" fmla="*/ 2147483647 h 870"/>
                <a:gd name="T58" fmla="*/ 2147483647 w 768"/>
                <a:gd name="T59" fmla="*/ 2147483647 h 870"/>
                <a:gd name="T60" fmla="*/ 2147483647 w 768"/>
                <a:gd name="T61" fmla="*/ 2147483647 h 870"/>
                <a:gd name="T62" fmla="*/ 2147483647 w 768"/>
                <a:gd name="T63" fmla="*/ 2147483647 h 870"/>
                <a:gd name="T64" fmla="*/ 2147483647 w 768"/>
                <a:gd name="T65" fmla="*/ 2147483647 h 870"/>
                <a:gd name="T66" fmla="*/ 2147483647 w 768"/>
                <a:gd name="T67" fmla="*/ 2147483647 h 870"/>
                <a:gd name="T68" fmla="*/ 2147483647 w 768"/>
                <a:gd name="T69" fmla="*/ 2147483647 h 870"/>
                <a:gd name="T70" fmla="*/ 2147483647 w 768"/>
                <a:gd name="T71" fmla="*/ 2147483647 h 870"/>
                <a:gd name="T72" fmla="*/ 2147483647 w 768"/>
                <a:gd name="T73" fmla="*/ 2147483647 h 870"/>
                <a:gd name="T74" fmla="*/ 2147483647 w 768"/>
                <a:gd name="T75" fmla="*/ 2147483647 h 870"/>
                <a:gd name="T76" fmla="*/ 2147483647 w 768"/>
                <a:gd name="T77" fmla="*/ 2147483647 h 870"/>
                <a:gd name="T78" fmla="*/ 2147483647 w 768"/>
                <a:gd name="T79" fmla="*/ 2147483647 h 870"/>
                <a:gd name="T80" fmla="*/ 2147483647 w 768"/>
                <a:gd name="T81" fmla="*/ 2147483647 h 870"/>
                <a:gd name="T82" fmla="*/ 2147483647 w 768"/>
                <a:gd name="T83" fmla="*/ 2147483647 h 870"/>
                <a:gd name="T84" fmla="*/ 2147483647 w 768"/>
                <a:gd name="T85" fmla="*/ 2147483647 h 870"/>
                <a:gd name="T86" fmla="*/ 2147483647 w 768"/>
                <a:gd name="T87" fmla="*/ 2147483647 h 870"/>
                <a:gd name="T88" fmla="*/ 2147483647 w 768"/>
                <a:gd name="T89" fmla="*/ 2147483647 h 870"/>
                <a:gd name="T90" fmla="*/ 2147483647 w 768"/>
                <a:gd name="T91" fmla="*/ 2147483647 h 870"/>
                <a:gd name="T92" fmla="*/ 2147483647 w 768"/>
                <a:gd name="T93" fmla="*/ 2147483647 h 870"/>
                <a:gd name="T94" fmla="*/ 2147483647 w 768"/>
                <a:gd name="T95" fmla="*/ 2147483647 h 870"/>
                <a:gd name="T96" fmla="*/ 2147483647 w 768"/>
                <a:gd name="T97" fmla="*/ 2147483647 h 870"/>
                <a:gd name="T98" fmla="*/ 2147483647 w 768"/>
                <a:gd name="T99" fmla="*/ 2147483647 h 870"/>
                <a:gd name="T100" fmla="*/ 2147483647 w 768"/>
                <a:gd name="T101" fmla="*/ 2147483647 h 870"/>
                <a:gd name="T102" fmla="*/ 2147483647 w 768"/>
                <a:gd name="T103" fmla="*/ 2147483647 h 87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768"/>
                <a:gd name="T157" fmla="*/ 0 h 870"/>
                <a:gd name="T158" fmla="*/ 768 w 768"/>
                <a:gd name="T159" fmla="*/ 870 h 87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768" h="870">
                  <a:moveTo>
                    <a:pt x="762" y="744"/>
                  </a:moveTo>
                  <a:lnTo>
                    <a:pt x="750" y="744"/>
                  </a:lnTo>
                  <a:lnTo>
                    <a:pt x="744" y="738"/>
                  </a:lnTo>
                  <a:lnTo>
                    <a:pt x="732" y="732"/>
                  </a:lnTo>
                  <a:lnTo>
                    <a:pt x="720" y="720"/>
                  </a:lnTo>
                  <a:lnTo>
                    <a:pt x="720" y="708"/>
                  </a:lnTo>
                  <a:lnTo>
                    <a:pt x="714" y="690"/>
                  </a:lnTo>
                  <a:lnTo>
                    <a:pt x="714" y="654"/>
                  </a:lnTo>
                  <a:lnTo>
                    <a:pt x="690" y="612"/>
                  </a:lnTo>
                  <a:lnTo>
                    <a:pt x="702" y="564"/>
                  </a:lnTo>
                  <a:lnTo>
                    <a:pt x="684" y="540"/>
                  </a:lnTo>
                  <a:lnTo>
                    <a:pt x="690" y="528"/>
                  </a:lnTo>
                  <a:lnTo>
                    <a:pt x="696" y="522"/>
                  </a:lnTo>
                  <a:lnTo>
                    <a:pt x="708" y="498"/>
                  </a:lnTo>
                  <a:lnTo>
                    <a:pt x="708" y="480"/>
                  </a:lnTo>
                  <a:lnTo>
                    <a:pt x="702" y="474"/>
                  </a:lnTo>
                  <a:lnTo>
                    <a:pt x="690" y="468"/>
                  </a:lnTo>
                  <a:lnTo>
                    <a:pt x="672" y="456"/>
                  </a:lnTo>
                  <a:lnTo>
                    <a:pt x="660" y="450"/>
                  </a:lnTo>
                  <a:lnTo>
                    <a:pt x="654" y="438"/>
                  </a:lnTo>
                  <a:lnTo>
                    <a:pt x="654" y="426"/>
                  </a:lnTo>
                  <a:lnTo>
                    <a:pt x="660" y="414"/>
                  </a:lnTo>
                  <a:lnTo>
                    <a:pt x="666" y="396"/>
                  </a:lnTo>
                  <a:lnTo>
                    <a:pt x="666" y="384"/>
                  </a:lnTo>
                  <a:lnTo>
                    <a:pt x="672" y="366"/>
                  </a:lnTo>
                  <a:lnTo>
                    <a:pt x="678" y="354"/>
                  </a:lnTo>
                  <a:lnTo>
                    <a:pt x="678" y="330"/>
                  </a:lnTo>
                  <a:lnTo>
                    <a:pt x="684" y="318"/>
                  </a:lnTo>
                  <a:lnTo>
                    <a:pt x="684" y="300"/>
                  </a:lnTo>
                  <a:lnTo>
                    <a:pt x="570" y="192"/>
                  </a:lnTo>
                  <a:lnTo>
                    <a:pt x="576" y="186"/>
                  </a:lnTo>
                  <a:lnTo>
                    <a:pt x="582" y="186"/>
                  </a:lnTo>
                  <a:lnTo>
                    <a:pt x="588" y="180"/>
                  </a:lnTo>
                  <a:lnTo>
                    <a:pt x="588" y="174"/>
                  </a:lnTo>
                  <a:lnTo>
                    <a:pt x="576" y="162"/>
                  </a:lnTo>
                  <a:lnTo>
                    <a:pt x="324" y="6"/>
                  </a:lnTo>
                  <a:lnTo>
                    <a:pt x="312" y="6"/>
                  </a:lnTo>
                  <a:lnTo>
                    <a:pt x="312" y="18"/>
                  </a:lnTo>
                  <a:lnTo>
                    <a:pt x="318" y="24"/>
                  </a:lnTo>
                  <a:lnTo>
                    <a:pt x="318" y="36"/>
                  </a:lnTo>
                  <a:lnTo>
                    <a:pt x="294" y="48"/>
                  </a:lnTo>
                  <a:lnTo>
                    <a:pt x="276" y="66"/>
                  </a:lnTo>
                  <a:lnTo>
                    <a:pt x="264" y="84"/>
                  </a:lnTo>
                  <a:lnTo>
                    <a:pt x="264" y="90"/>
                  </a:lnTo>
                  <a:lnTo>
                    <a:pt x="270" y="96"/>
                  </a:lnTo>
                  <a:lnTo>
                    <a:pt x="294" y="96"/>
                  </a:lnTo>
                  <a:lnTo>
                    <a:pt x="306" y="90"/>
                  </a:lnTo>
                  <a:lnTo>
                    <a:pt x="312" y="90"/>
                  </a:lnTo>
                  <a:lnTo>
                    <a:pt x="306" y="96"/>
                  </a:lnTo>
                  <a:lnTo>
                    <a:pt x="294" y="102"/>
                  </a:lnTo>
                  <a:lnTo>
                    <a:pt x="276" y="120"/>
                  </a:lnTo>
                  <a:lnTo>
                    <a:pt x="270" y="120"/>
                  </a:lnTo>
                  <a:lnTo>
                    <a:pt x="264" y="114"/>
                  </a:lnTo>
                  <a:lnTo>
                    <a:pt x="252" y="108"/>
                  </a:lnTo>
                  <a:lnTo>
                    <a:pt x="246" y="108"/>
                  </a:lnTo>
                  <a:lnTo>
                    <a:pt x="234" y="120"/>
                  </a:lnTo>
                  <a:lnTo>
                    <a:pt x="234" y="138"/>
                  </a:lnTo>
                  <a:lnTo>
                    <a:pt x="246" y="150"/>
                  </a:lnTo>
                  <a:lnTo>
                    <a:pt x="216" y="150"/>
                  </a:lnTo>
                  <a:lnTo>
                    <a:pt x="216" y="138"/>
                  </a:lnTo>
                  <a:lnTo>
                    <a:pt x="222" y="132"/>
                  </a:lnTo>
                  <a:lnTo>
                    <a:pt x="222" y="126"/>
                  </a:lnTo>
                  <a:lnTo>
                    <a:pt x="228" y="114"/>
                  </a:lnTo>
                  <a:lnTo>
                    <a:pt x="210" y="120"/>
                  </a:lnTo>
                  <a:lnTo>
                    <a:pt x="192" y="102"/>
                  </a:lnTo>
                  <a:lnTo>
                    <a:pt x="186" y="102"/>
                  </a:lnTo>
                  <a:lnTo>
                    <a:pt x="174" y="114"/>
                  </a:lnTo>
                  <a:lnTo>
                    <a:pt x="174" y="132"/>
                  </a:lnTo>
                  <a:lnTo>
                    <a:pt x="168" y="138"/>
                  </a:lnTo>
                  <a:lnTo>
                    <a:pt x="162" y="138"/>
                  </a:lnTo>
                  <a:lnTo>
                    <a:pt x="156" y="132"/>
                  </a:lnTo>
                  <a:lnTo>
                    <a:pt x="156" y="48"/>
                  </a:lnTo>
                  <a:lnTo>
                    <a:pt x="162" y="36"/>
                  </a:lnTo>
                  <a:lnTo>
                    <a:pt x="162" y="24"/>
                  </a:lnTo>
                  <a:lnTo>
                    <a:pt x="168" y="12"/>
                  </a:lnTo>
                  <a:lnTo>
                    <a:pt x="168" y="6"/>
                  </a:lnTo>
                  <a:lnTo>
                    <a:pt x="78" y="0"/>
                  </a:lnTo>
                  <a:lnTo>
                    <a:pt x="72" y="24"/>
                  </a:lnTo>
                  <a:lnTo>
                    <a:pt x="78" y="30"/>
                  </a:lnTo>
                  <a:lnTo>
                    <a:pt x="84" y="42"/>
                  </a:lnTo>
                  <a:lnTo>
                    <a:pt x="90" y="48"/>
                  </a:lnTo>
                  <a:lnTo>
                    <a:pt x="90" y="66"/>
                  </a:lnTo>
                  <a:lnTo>
                    <a:pt x="96" y="72"/>
                  </a:lnTo>
                  <a:lnTo>
                    <a:pt x="96" y="96"/>
                  </a:lnTo>
                  <a:lnTo>
                    <a:pt x="78" y="114"/>
                  </a:lnTo>
                  <a:lnTo>
                    <a:pt x="66" y="114"/>
                  </a:lnTo>
                  <a:lnTo>
                    <a:pt x="66" y="126"/>
                  </a:lnTo>
                  <a:lnTo>
                    <a:pt x="60" y="138"/>
                  </a:lnTo>
                  <a:lnTo>
                    <a:pt x="60" y="156"/>
                  </a:lnTo>
                  <a:lnTo>
                    <a:pt x="66" y="156"/>
                  </a:lnTo>
                  <a:lnTo>
                    <a:pt x="72" y="162"/>
                  </a:lnTo>
                  <a:lnTo>
                    <a:pt x="90" y="162"/>
                  </a:lnTo>
                  <a:lnTo>
                    <a:pt x="90" y="180"/>
                  </a:lnTo>
                  <a:lnTo>
                    <a:pt x="78" y="186"/>
                  </a:lnTo>
                  <a:lnTo>
                    <a:pt x="84" y="198"/>
                  </a:lnTo>
                  <a:lnTo>
                    <a:pt x="72" y="198"/>
                  </a:lnTo>
                  <a:lnTo>
                    <a:pt x="54" y="216"/>
                  </a:lnTo>
                  <a:lnTo>
                    <a:pt x="48" y="228"/>
                  </a:lnTo>
                  <a:lnTo>
                    <a:pt x="48" y="246"/>
                  </a:lnTo>
                  <a:lnTo>
                    <a:pt x="42" y="258"/>
                  </a:lnTo>
                  <a:lnTo>
                    <a:pt x="30" y="270"/>
                  </a:lnTo>
                  <a:lnTo>
                    <a:pt x="6" y="282"/>
                  </a:lnTo>
                  <a:lnTo>
                    <a:pt x="0" y="294"/>
                  </a:lnTo>
                  <a:lnTo>
                    <a:pt x="6" y="306"/>
                  </a:lnTo>
                  <a:lnTo>
                    <a:pt x="18" y="318"/>
                  </a:lnTo>
                  <a:lnTo>
                    <a:pt x="18" y="330"/>
                  </a:lnTo>
                  <a:lnTo>
                    <a:pt x="12" y="342"/>
                  </a:lnTo>
                  <a:lnTo>
                    <a:pt x="12" y="348"/>
                  </a:lnTo>
                  <a:lnTo>
                    <a:pt x="18" y="354"/>
                  </a:lnTo>
                  <a:lnTo>
                    <a:pt x="18" y="366"/>
                  </a:lnTo>
                  <a:lnTo>
                    <a:pt x="24" y="378"/>
                  </a:lnTo>
                  <a:lnTo>
                    <a:pt x="24" y="396"/>
                  </a:lnTo>
                  <a:lnTo>
                    <a:pt x="18" y="402"/>
                  </a:lnTo>
                  <a:lnTo>
                    <a:pt x="18" y="432"/>
                  </a:lnTo>
                  <a:lnTo>
                    <a:pt x="30" y="444"/>
                  </a:lnTo>
                  <a:lnTo>
                    <a:pt x="36" y="444"/>
                  </a:lnTo>
                  <a:lnTo>
                    <a:pt x="48" y="450"/>
                  </a:lnTo>
                  <a:lnTo>
                    <a:pt x="72" y="474"/>
                  </a:lnTo>
                  <a:lnTo>
                    <a:pt x="78" y="486"/>
                  </a:lnTo>
                  <a:lnTo>
                    <a:pt x="78" y="546"/>
                  </a:lnTo>
                  <a:lnTo>
                    <a:pt x="84" y="558"/>
                  </a:lnTo>
                  <a:lnTo>
                    <a:pt x="114" y="594"/>
                  </a:lnTo>
                  <a:lnTo>
                    <a:pt x="114" y="600"/>
                  </a:lnTo>
                  <a:lnTo>
                    <a:pt x="108" y="612"/>
                  </a:lnTo>
                  <a:lnTo>
                    <a:pt x="108" y="618"/>
                  </a:lnTo>
                  <a:lnTo>
                    <a:pt x="126" y="618"/>
                  </a:lnTo>
                  <a:lnTo>
                    <a:pt x="138" y="612"/>
                  </a:lnTo>
                  <a:lnTo>
                    <a:pt x="138" y="630"/>
                  </a:lnTo>
                  <a:lnTo>
                    <a:pt x="144" y="636"/>
                  </a:lnTo>
                  <a:lnTo>
                    <a:pt x="162" y="636"/>
                  </a:lnTo>
                  <a:lnTo>
                    <a:pt x="180" y="654"/>
                  </a:lnTo>
                  <a:lnTo>
                    <a:pt x="192" y="654"/>
                  </a:lnTo>
                  <a:lnTo>
                    <a:pt x="204" y="648"/>
                  </a:lnTo>
                  <a:lnTo>
                    <a:pt x="204" y="666"/>
                  </a:lnTo>
                  <a:lnTo>
                    <a:pt x="222" y="666"/>
                  </a:lnTo>
                  <a:lnTo>
                    <a:pt x="240" y="678"/>
                  </a:lnTo>
                  <a:lnTo>
                    <a:pt x="264" y="678"/>
                  </a:lnTo>
                  <a:lnTo>
                    <a:pt x="270" y="696"/>
                  </a:lnTo>
                  <a:lnTo>
                    <a:pt x="300" y="696"/>
                  </a:lnTo>
                  <a:lnTo>
                    <a:pt x="300" y="690"/>
                  </a:lnTo>
                  <a:lnTo>
                    <a:pt x="312" y="678"/>
                  </a:lnTo>
                  <a:lnTo>
                    <a:pt x="318" y="684"/>
                  </a:lnTo>
                  <a:lnTo>
                    <a:pt x="330" y="690"/>
                  </a:lnTo>
                  <a:lnTo>
                    <a:pt x="336" y="702"/>
                  </a:lnTo>
                  <a:lnTo>
                    <a:pt x="348" y="714"/>
                  </a:lnTo>
                  <a:lnTo>
                    <a:pt x="348" y="774"/>
                  </a:lnTo>
                  <a:lnTo>
                    <a:pt x="354" y="774"/>
                  </a:lnTo>
                  <a:lnTo>
                    <a:pt x="360" y="780"/>
                  </a:lnTo>
                  <a:lnTo>
                    <a:pt x="360" y="792"/>
                  </a:lnTo>
                  <a:lnTo>
                    <a:pt x="354" y="798"/>
                  </a:lnTo>
                  <a:lnTo>
                    <a:pt x="354" y="804"/>
                  </a:lnTo>
                  <a:lnTo>
                    <a:pt x="348" y="810"/>
                  </a:lnTo>
                  <a:lnTo>
                    <a:pt x="348" y="816"/>
                  </a:lnTo>
                  <a:lnTo>
                    <a:pt x="366" y="834"/>
                  </a:lnTo>
                  <a:lnTo>
                    <a:pt x="378" y="840"/>
                  </a:lnTo>
                  <a:lnTo>
                    <a:pt x="372" y="858"/>
                  </a:lnTo>
                  <a:lnTo>
                    <a:pt x="408" y="858"/>
                  </a:lnTo>
                  <a:lnTo>
                    <a:pt x="414" y="852"/>
                  </a:lnTo>
                  <a:lnTo>
                    <a:pt x="420" y="852"/>
                  </a:lnTo>
                  <a:lnTo>
                    <a:pt x="432" y="840"/>
                  </a:lnTo>
                  <a:lnTo>
                    <a:pt x="444" y="840"/>
                  </a:lnTo>
                  <a:lnTo>
                    <a:pt x="456" y="846"/>
                  </a:lnTo>
                  <a:lnTo>
                    <a:pt x="462" y="858"/>
                  </a:lnTo>
                  <a:lnTo>
                    <a:pt x="474" y="864"/>
                  </a:lnTo>
                  <a:lnTo>
                    <a:pt x="480" y="870"/>
                  </a:lnTo>
                  <a:lnTo>
                    <a:pt x="492" y="870"/>
                  </a:lnTo>
                  <a:lnTo>
                    <a:pt x="510" y="852"/>
                  </a:lnTo>
                  <a:lnTo>
                    <a:pt x="516" y="852"/>
                  </a:lnTo>
                  <a:lnTo>
                    <a:pt x="522" y="858"/>
                  </a:lnTo>
                  <a:lnTo>
                    <a:pt x="534" y="864"/>
                  </a:lnTo>
                  <a:lnTo>
                    <a:pt x="552" y="864"/>
                  </a:lnTo>
                  <a:lnTo>
                    <a:pt x="564" y="852"/>
                  </a:lnTo>
                  <a:lnTo>
                    <a:pt x="576" y="846"/>
                  </a:lnTo>
                  <a:lnTo>
                    <a:pt x="582" y="834"/>
                  </a:lnTo>
                  <a:lnTo>
                    <a:pt x="588" y="828"/>
                  </a:lnTo>
                  <a:lnTo>
                    <a:pt x="612" y="828"/>
                  </a:lnTo>
                  <a:lnTo>
                    <a:pt x="618" y="834"/>
                  </a:lnTo>
                  <a:lnTo>
                    <a:pt x="618" y="840"/>
                  </a:lnTo>
                  <a:lnTo>
                    <a:pt x="630" y="840"/>
                  </a:lnTo>
                  <a:lnTo>
                    <a:pt x="642" y="834"/>
                  </a:lnTo>
                  <a:lnTo>
                    <a:pt x="654" y="822"/>
                  </a:lnTo>
                  <a:lnTo>
                    <a:pt x="660" y="822"/>
                  </a:lnTo>
                  <a:lnTo>
                    <a:pt x="690" y="816"/>
                  </a:lnTo>
                  <a:lnTo>
                    <a:pt x="768" y="762"/>
                  </a:lnTo>
                  <a:lnTo>
                    <a:pt x="762" y="744"/>
                  </a:lnTo>
                  <a:close/>
                  <a:moveTo>
                    <a:pt x="726" y="360"/>
                  </a:moveTo>
                  <a:lnTo>
                    <a:pt x="732" y="354"/>
                  </a:lnTo>
                  <a:lnTo>
                    <a:pt x="732" y="324"/>
                  </a:lnTo>
                  <a:lnTo>
                    <a:pt x="720" y="312"/>
                  </a:lnTo>
                  <a:lnTo>
                    <a:pt x="714" y="312"/>
                  </a:lnTo>
                  <a:lnTo>
                    <a:pt x="708" y="318"/>
                  </a:lnTo>
                  <a:lnTo>
                    <a:pt x="708" y="348"/>
                  </a:lnTo>
                  <a:lnTo>
                    <a:pt x="714" y="354"/>
                  </a:lnTo>
                  <a:lnTo>
                    <a:pt x="726" y="360"/>
                  </a:lnTo>
                  <a:close/>
                  <a:moveTo>
                    <a:pt x="678" y="420"/>
                  </a:moveTo>
                  <a:lnTo>
                    <a:pt x="690" y="426"/>
                  </a:lnTo>
                  <a:lnTo>
                    <a:pt x="696" y="438"/>
                  </a:lnTo>
                  <a:lnTo>
                    <a:pt x="708" y="444"/>
                  </a:lnTo>
                  <a:lnTo>
                    <a:pt x="720" y="444"/>
                  </a:lnTo>
                  <a:lnTo>
                    <a:pt x="726" y="438"/>
                  </a:lnTo>
                  <a:lnTo>
                    <a:pt x="720" y="432"/>
                  </a:lnTo>
                  <a:lnTo>
                    <a:pt x="720" y="426"/>
                  </a:lnTo>
                  <a:lnTo>
                    <a:pt x="708" y="414"/>
                  </a:lnTo>
                  <a:lnTo>
                    <a:pt x="708" y="390"/>
                  </a:lnTo>
                  <a:lnTo>
                    <a:pt x="702" y="378"/>
                  </a:lnTo>
                  <a:lnTo>
                    <a:pt x="684" y="378"/>
                  </a:lnTo>
                  <a:lnTo>
                    <a:pt x="678" y="384"/>
                  </a:lnTo>
                  <a:lnTo>
                    <a:pt x="678" y="420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32" name="Tajikistan" descr="© INSCALE GmbH, 05.05.2010&#10;http://www.presentationload.com/">
              <a:extLst>
                <a:ext uri="{FF2B5EF4-FFF2-40B4-BE49-F238E27FC236}">
                  <a16:creationId xmlns:a16="http://schemas.microsoft.com/office/drawing/2014/main" id="{5982733C-179A-4C1E-89CA-CAB976D79847}"/>
                </a:ext>
              </a:extLst>
            </p:cNvPr>
            <p:cNvSpPr>
              <a:spLocks/>
            </p:cNvSpPr>
            <p:nvPr/>
          </p:nvSpPr>
          <p:spPr bwMode="gray">
            <a:xfrm>
              <a:off x="8543201" y="2978045"/>
              <a:ext cx="240337" cy="151702"/>
            </a:xfrm>
            <a:custGeom>
              <a:avLst/>
              <a:gdLst>
                <a:gd name="T0" fmla="*/ 2147483647 w 552"/>
                <a:gd name="T1" fmla="*/ 2147483647 h 348"/>
                <a:gd name="T2" fmla="*/ 2147483647 w 552"/>
                <a:gd name="T3" fmla="*/ 2147483647 h 348"/>
                <a:gd name="T4" fmla="*/ 2147483647 w 552"/>
                <a:gd name="T5" fmla="*/ 2147483647 h 348"/>
                <a:gd name="T6" fmla="*/ 2147483647 w 552"/>
                <a:gd name="T7" fmla="*/ 2147483647 h 348"/>
                <a:gd name="T8" fmla="*/ 2147483647 w 552"/>
                <a:gd name="T9" fmla="*/ 2147483647 h 348"/>
                <a:gd name="T10" fmla="*/ 2147483647 w 552"/>
                <a:gd name="T11" fmla="*/ 2147483647 h 348"/>
                <a:gd name="T12" fmla="*/ 2147483647 w 552"/>
                <a:gd name="T13" fmla="*/ 2147483647 h 348"/>
                <a:gd name="T14" fmla="*/ 2147483647 w 552"/>
                <a:gd name="T15" fmla="*/ 2147483647 h 348"/>
                <a:gd name="T16" fmla="*/ 2147483647 w 552"/>
                <a:gd name="T17" fmla="*/ 2147483647 h 348"/>
                <a:gd name="T18" fmla="*/ 2147483647 w 552"/>
                <a:gd name="T19" fmla="*/ 2147483647 h 348"/>
                <a:gd name="T20" fmla="*/ 2147483647 w 552"/>
                <a:gd name="T21" fmla="*/ 2147483647 h 348"/>
                <a:gd name="T22" fmla="*/ 2147483647 w 552"/>
                <a:gd name="T23" fmla="*/ 2147483647 h 348"/>
                <a:gd name="T24" fmla="*/ 2147483647 w 552"/>
                <a:gd name="T25" fmla="*/ 2147483647 h 348"/>
                <a:gd name="T26" fmla="*/ 2147483647 w 552"/>
                <a:gd name="T27" fmla="*/ 2147483647 h 348"/>
                <a:gd name="T28" fmla="*/ 2147483647 w 552"/>
                <a:gd name="T29" fmla="*/ 2147483647 h 348"/>
                <a:gd name="T30" fmla="*/ 2147483647 w 552"/>
                <a:gd name="T31" fmla="*/ 2147483647 h 348"/>
                <a:gd name="T32" fmla="*/ 2147483647 w 552"/>
                <a:gd name="T33" fmla="*/ 2147483647 h 348"/>
                <a:gd name="T34" fmla="*/ 2147483647 w 552"/>
                <a:gd name="T35" fmla="*/ 2147483647 h 348"/>
                <a:gd name="T36" fmla="*/ 2147483647 w 552"/>
                <a:gd name="T37" fmla="*/ 2147483647 h 348"/>
                <a:gd name="T38" fmla="*/ 2147483647 w 552"/>
                <a:gd name="T39" fmla="*/ 0 h 348"/>
                <a:gd name="T40" fmla="*/ 2147483647 w 552"/>
                <a:gd name="T41" fmla="*/ 2147483647 h 348"/>
                <a:gd name="T42" fmla="*/ 2147483647 w 552"/>
                <a:gd name="T43" fmla="*/ 2147483647 h 348"/>
                <a:gd name="T44" fmla="*/ 2147483647 w 552"/>
                <a:gd name="T45" fmla="*/ 2147483647 h 348"/>
                <a:gd name="T46" fmla="*/ 2147483647 w 552"/>
                <a:gd name="T47" fmla="*/ 2147483647 h 348"/>
                <a:gd name="T48" fmla="*/ 2147483647 w 552"/>
                <a:gd name="T49" fmla="*/ 2147483647 h 348"/>
                <a:gd name="T50" fmla="*/ 2147483647 w 552"/>
                <a:gd name="T51" fmla="*/ 2147483647 h 348"/>
                <a:gd name="T52" fmla="*/ 2147483647 w 552"/>
                <a:gd name="T53" fmla="*/ 2147483647 h 348"/>
                <a:gd name="T54" fmla="*/ 2147483647 w 552"/>
                <a:gd name="T55" fmla="*/ 2147483647 h 348"/>
                <a:gd name="T56" fmla="*/ 2147483647 w 552"/>
                <a:gd name="T57" fmla="*/ 2147483647 h 348"/>
                <a:gd name="T58" fmla="*/ 2147483647 w 552"/>
                <a:gd name="T59" fmla="*/ 2147483647 h 348"/>
                <a:gd name="T60" fmla="*/ 2147483647 w 552"/>
                <a:gd name="T61" fmla="*/ 2147483647 h 348"/>
                <a:gd name="T62" fmla="*/ 2147483647 w 552"/>
                <a:gd name="T63" fmla="*/ 2147483647 h 348"/>
                <a:gd name="T64" fmla="*/ 2147483647 w 552"/>
                <a:gd name="T65" fmla="*/ 2147483647 h 348"/>
                <a:gd name="T66" fmla="*/ 2147483647 w 552"/>
                <a:gd name="T67" fmla="*/ 2147483647 h 348"/>
                <a:gd name="T68" fmla="*/ 2147483647 w 552"/>
                <a:gd name="T69" fmla="*/ 2147483647 h 348"/>
                <a:gd name="T70" fmla="*/ 2147483647 w 552"/>
                <a:gd name="T71" fmla="*/ 2147483647 h 348"/>
                <a:gd name="T72" fmla="*/ 2147483647 w 552"/>
                <a:gd name="T73" fmla="*/ 2147483647 h 348"/>
                <a:gd name="T74" fmla="*/ 2147483647 w 552"/>
                <a:gd name="T75" fmla="*/ 2147483647 h 348"/>
                <a:gd name="T76" fmla="*/ 2147483647 w 552"/>
                <a:gd name="T77" fmla="*/ 2147483647 h 348"/>
                <a:gd name="T78" fmla="*/ 2147483647 w 552"/>
                <a:gd name="T79" fmla="*/ 2147483647 h 348"/>
                <a:gd name="T80" fmla="*/ 2147483647 w 552"/>
                <a:gd name="T81" fmla="*/ 2147483647 h 348"/>
                <a:gd name="T82" fmla="*/ 2147483647 w 552"/>
                <a:gd name="T83" fmla="*/ 2147483647 h 348"/>
                <a:gd name="T84" fmla="*/ 2147483647 w 552"/>
                <a:gd name="T85" fmla="*/ 2147483647 h 348"/>
                <a:gd name="T86" fmla="*/ 2147483647 w 552"/>
                <a:gd name="T87" fmla="*/ 2147483647 h 348"/>
                <a:gd name="T88" fmla="*/ 2147483647 w 552"/>
                <a:gd name="T89" fmla="*/ 2147483647 h 348"/>
                <a:gd name="T90" fmla="*/ 2147483647 w 552"/>
                <a:gd name="T91" fmla="*/ 2147483647 h 348"/>
                <a:gd name="T92" fmla="*/ 2147483647 w 552"/>
                <a:gd name="T93" fmla="*/ 2147483647 h 348"/>
                <a:gd name="T94" fmla="*/ 2147483647 w 552"/>
                <a:gd name="T95" fmla="*/ 2147483647 h 348"/>
                <a:gd name="T96" fmla="*/ 2147483647 w 552"/>
                <a:gd name="T97" fmla="*/ 2147483647 h 348"/>
                <a:gd name="T98" fmla="*/ 2147483647 w 552"/>
                <a:gd name="T99" fmla="*/ 2147483647 h 34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552"/>
                <a:gd name="T151" fmla="*/ 0 h 348"/>
                <a:gd name="T152" fmla="*/ 552 w 552"/>
                <a:gd name="T153" fmla="*/ 348 h 34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552" h="348">
                  <a:moveTo>
                    <a:pt x="528" y="270"/>
                  </a:moveTo>
                  <a:lnTo>
                    <a:pt x="516" y="246"/>
                  </a:lnTo>
                  <a:lnTo>
                    <a:pt x="516" y="204"/>
                  </a:lnTo>
                  <a:lnTo>
                    <a:pt x="510" y="198"/>
                  </a:lnTo>
                  <a:lnTo>
                    <a:pt x="498" y="192"/>
                  </a:lnTo>
                  <a:lnTo>
                    <a:pt x="492" y="192"/>
                  </a:lnTo>
                  <a:lnTo>
                    <a:pt x="480" y="186"/>
                  </a:lnTo>
                  <a:lnTo>
                    <a:pt x="456" y="186"/>
                  </a:lnTo>
                  <a:lnTo>
                    <a:pt x="450" y="192"/>
                  </a:lnTo>
                  <a:lnTo>
                    <a:pt x="438" y="192"/>
                  </a:lnTo>
                  <a:lnTo>
                    <a:pt x="426" y="180"/>
                  </a:lnTo>
                  <a:lnTo>
                    <a:pt x="426" y="168"/>
                  </a:lnTo>
                  <a:lnTo>
                    <a:pt x="432" y="156"/>
                  </a:lnTo>
                  <a:lnTo>
                    <a:pt x="432" y="144"/>
                  </a:lnTo>
                  <a:lnTo>
                    <a:pt x="414" y="144"/>
                  </a:lnTo>
                  <a:lnTo>
                    <a:pt x="414" y="120"/>
                  </a:lnTo>
                  <a:lnTo>
                    <a:pt x="396" y="114"/>
                  </a:lnTo>
                  <a:lnTo>
                    <a:pt x="384" y="126"/>
                  </a:lnTo>
                  <a:lnTo>
                    <a:pt x="342" y="126"/>
                  </a:lnTo>
                  <a:lnTo>
                    <a:pt x="336" y="132"/>
                  </a:lnTo>
                  <a:lnTo>
                    <a:pt x="324" y="138"/>
                  </a:lnTo>
                  <a:lnTo>
                    <a:pt x="312" y="138"/>
                  </a:lnTo>
                  <a:lnTo>
                    <a:pt x="312" y="132"/>
                  </a:lnTo>
                  <a:lnTo>
                    <a:pt x="306" y="132"/>
                  </a:lnTo>
                  <a:lnTo>
                    <a:pt x="294" y="138"/>
                  </a:lnTo>
                  <a:lnTo>
                    <a:pt x="264" y="108"/>
                  </a:lnTo>
                  <a:lnTo>
                    <a:pt x="258" y="114"/>
                  </a:lnTo>
                  <a:lnTo>
                    <a:pt x="246" y="120"/>
                  </a:lnTo>
                  <a:lnTo>
                    <a:pt x="240" y="126"/>
                  </a:lnTo>
                  <a:lnTo>
                    <a:pt x="222" y="126"/>
                  </a:lnTo>
                  <a:lnTo>
                    <a:pt x="210" y="114"/>
                  </a:lnTo>
                  <a:lnTo>
                    <a:pt x="186" y="114"/>
                  </a:lnTo>
                  <a:lnTo>
                    <a:pt x="174" y="108"/>
                  </a:lnTo>
                  <a:lnTo>
                    <a:pt x="156" y="108"/>
                  </a:lnTo>
                  <a:lnTo>
                    <a:pt x="150" y="114"/>
                  </a:lnTo>
                  <a:lnTo>
                    <a:pt x="138" y="114"/>
                  </a:lnTo>
                  <a:lnTo>
                    <a:pt x="126" y="120"/>
                  </a:lnTo>
                  <a:lnTo>
                    <a:pt x="120" y="114"/>
                  </a:lnTo>
                  <a:lnTo>
                    <a:pt x="120" y="108"/>
                  </a:lnTo>
                  <a:lnTo>
                    <a:pt x="114" y="102"/>
                  </a:lnTo>
                  <a:lnTo>
                    <a:pt x="114" y="90"/>
                  </a:lnTo>
                  <a:lnTo>
                    <a:pt x="126" y="84"/>
                  </a:lnTo>
                  <a:lnTo>
                    <a:pt x="132" y="78"/>
                  </a:lnTo>
                  <a:lnTo>
                    <a:pt x="132" y="66"/>
                  </a:lnTo>
                  <a:lnTo>
                    <a:pt x="138" y="60"/>
                  </a:lnTo>
                  <a:lnTo>
                    <a:pt x="150" y="60"/>
                  </a:lnTo>
                  <a:lnTo>
                    <a:pt x="186" y="72"/>
                  </a:lnTo>
                  <a:lnTo>
                    <a:pt x="198" y="78"/>
                  </a:lnTo>
                  <a:lnTo>
                    <a:pt x="204" y="78"/>
                  </a:lnTo>
                  <a:lnTo>
                    <a:pt x="210" y="72"/>
                  </a:lnTo>
                  <a:lnTo>
                    <a:pt x="210" y="66"/>
                  </a:lnTo>
                  <a:lnTo>
                    <a:pt x="204" y="60"/>
                  </a:lnTo>
                  <a:lnTo>
                    <a:pt x="198" y="60"/>
                  </a:lnTo>
                  <a:lnTo>
                    <a:pt x="186" y="54"/>
                  </a:lnTo>
                  <a:lnTo>
                    <a:pt x="180" y="48"/>
                  </a:lnTo>
                  <a:lnTo>
                    <a:pt x="174" y="48"/>
                  </a:lnTo>
                  <a:lnTo>
                    <a:pt x="198" y="12"/>
                  </a:lnTo>
                  <a:lnTo>
                    <a:pt x="192" y="6"/>
                  </a:lnTo>
                  <a:lnTo>
                    <a:pt x="180" y="0"/>
                  </a:lnTo>
                  <a:lnTo>
                    <a:pt x="162" y="0"/>
                  </a:lnTo>
                  <a:lnTo>
                    <a:pt x="156" y="12"/>
                  </a:lnTo>
                  <a:lnTo>
                    <a:pt x="144" y="18"/>
                  </a:lnTo>
                  <a:lnTo>
                    <a:pt x="138" y="30"/>
                  </a:lnTo>
                  <a:lnTo>
                    <a:pt x="132" y="30"/>
                  </a:lnTo>
                  <a:lnTo>
                    <a:pt x="114" y="12"/>
                  </a:lnTo>
                  <a:lnTo>
                    <a:pt x="102" y="12"/>
                  </a:lnTo>
                  <a:lnTo>
                    <a:pt x="102" y="24"/>
                  </a:lnTo>
                  <a:lnTo>
                    <a:pt x="96" y="30"/>
                  </a:lnTo>
                  <a:lnTo>
                    <a:pt x="96" y="42"/>
                  </a:lnTo>
                  <a:lnTo>
                    <a:pt x="108" y="54"/>
                  </a:lnTo>
                  <a:lnTo>
                    <a:pt x="108" y="60"/>
                  </a:lnTo>
                  <a:lnTo>
                    <a:pt x="66" y="60"/>
                  </a:lnTo>
                  <a:lnTo>
                    <a:pt x="90" y="84"/>
                  </a:lnTo>
                  <a:lnTo>
                    <a:pt x="72" y="96"/>
                  </a:lnTo>
                  <a:lnTo>
                    <a:pt x="78" y="96"/>
                  </a:lnTo>
                  <a:lnTo>
                    <a:pt x="78" y="108"/>
                  </a:lnTo>
                  <a:lnTo>
                    <a:pt x="54" y="120"/>
                  </a:lnTo>
                  <a:lnTo>
                    <a:pt x="6" y="120"/>
                  </a:lnTo>
                  <a:lnTo>
                    <a:pt x="0" y="126"/>
                  </a:lnTo>
                  <a:lnTo>
                    <a:pt x="0" y="144"/>
                  </a:lnTo>
                  <a:lnTo>
                    <a:pt x="18" y="144"/>
                  </a:lnTo>
                  <a:lnTo>
                    <a:pt x="30" y="156"/>
                  </a:lnTo>
                  <a:lnTo>
                    <a:pt x="36" y="156"/>
                  </a:lnTo>
                  <a:lnTo>
                    <a:pt x="42" y="162"/>
                  </a:lnTo>
                  <a:lnTo>
                    <a:pt x="54" y="162"/>
                  </a:lnTo>
                  <a:lnTo>
                    <a:pt x="66" y="174"/>
                  </a:lnTo>
                  <a:lnTo>
                    <a:pt x="66" y="180"/>
                  </a:lnTo>
                  <a:lnTo>
                    <a:pt x="60" y="186"/>
                  </a:lnTo>
                  <a:lnTo>
                    <a:pt x="60" y="204"/>
                  </a:lnTo>
                  <a:lnTo>
                    <a:pt x="66" y="210"/>
                  </a:lnTo>
                  <a:lnTo>
                    <a:pt x="78" y="216"/>
                  </a:lnTo>
                  <a:lnTo>
                    <a:pt x="90" y="228"/>
                  </a:lnTo>
                  <a:lnTo>
                    <a:pt x="90" y="246"/>
                  </a:lnTo>
                  <a:lnTo>
                    <a:pt x="84" y="258"/>
                  </a:lnTo>
                  <a:lnTo>
                    <a:pt x="72" y="264"/>
                  </a:lnTo>
                  <a:lnTo>
                    <a:pt x="66" y="276"/>
                  </a:lnTo>
                  <a:lnTo>
                    <a:pt x="60" y="282"/>
                  </a:lnTo>
                  <a:lnTo>
                    <a:pt x="60" y="306"/>
                  </a:lnTo>
                  <a:lnTo>
                    <a:pt x="66" y="312"/>
                  </a:lnTo>
                  <a:lnTo>
                    <a:pt x="78" y="318"/>
                  </a:lnTo>
                  <a:lnTo>
                    <a:pt x="84" y="324"/>
                  </a:lnTo>
                  <a:lnTo>
                    <a:pt x="90" y="324"/>
                  </a:lnTo>
                  <a:lnTo>
                    <a:pt x="108" y="306"/>
                  </a:lnTo>
                  <a:lnTo>
                    <a:pt x="120" y="300"/>
                  </a:lnTo>
                  <a:lnTo>
                    <a:pt x="126" y="294"/>
                  </a:lnTo>
                  <a:lnTo>
                    <a:pt x="138" y="294"/>
                  </a:lnTo>
                  <a:lnTo>
                    <a:pt x="144" y="300"/>
                  </a:lnTo>
                  <a:lnTo>
                    <a:pt x="150" y="312"/>
                  </a:lnTo>
                  <a:lnTo>
                    <a:pt x="156" y="318"/>
                  </a:lnTo>
                  <a:lnTo>
                    <a:pt x="162" y="318"/>
                  </a:lnTo>
                  <a:lnTo>
                    <a:pt x="162" y="288"/>
                  </a:lnTo>
                  <a:lnTo>
                    <a:pt x="174" y="276"/>
                  </a:lnTo>
                  <a:lnTo>
                    <a:pt x="186" y="270"/>
                  </a:lnTo>
                  <a:lnTo>
                    <a:pt x="204" y="270"/>
                  </a:lnTo>
                  <a:lnTo>
                    <a:pt x="216" y="282"/>
                  </a:lnTo>
                  <a:lnTo>
                    <a:pt x="222" y="258"/>
                  </a:lnTo>
                  <a:lnTo>
                    <a:pt x="216" y="258"/>
                  </a:lnTo>
                  <a:lnTo>
                    <a:pt x="210" y="252"/>
                  </a:lnTo>
                  <a:lnTo>
                    <a:pt x="210" y="246"/>
                  </a:lnTo>
                  <a:lnTo>
                    <a:pt x="222" y="234"/>
                  </a:lnTo>
                  <a:lnTo>
                    <a:pt x="228" y="234"/>
                  </a:lnTo>
                  <a:lnTo>
                    <a:pt x="234" y="228"/>
                  </a:lnTo>
                  <a:lnTo>
                    <a:pt x="234" y="204"/>
                  </a:lnTo>
                  <a:lnTo>
                    <a:pt x="240" y="198"/>
                  </a:lnTo>
                  <a:lnTo>
                    <a:pt x="258" y="198"/>
                  </a:lnTo>
                  <a:lnTo>
                    <a:pt x="276" y="216"/>
                  </a:lnTo>
                  <a:lnTo>
                    <a:pt x="276" y="246"/>
                  </a:lnTo>
                  <a:lnTo>
                    <a:pt x="294" y="246"/>
                  </a:lnTo>
                  <a:lnTo>
                    <a:pt x="306" y="312"/>
                  </a:lnTo>
                  <a:lnTo>
                    <a:pt x="306" y="318"/>
                  </a:lnTo>
                  <a:lnTo>
                    <a:pt x="336" y="348"/>
                  </a:lnTo>
                  <a:lnTo>
                    <a:pt x="342" y="348"/>
                  </a:lnTo>
                  <a:lnTo>
                    <a:pt x="348" y="342"/>
                  </a:lnTo>
                  <a:lnTo>
                    <a:pt x="360" y="336"/>
                  </a:lnTo>
                  <a:lnTo>
                    <a:pt x="366" y="324"/>
                  </a:lnTo>
                  <a:lnTo>
                    <a:pt x="372" y="318"/>
                  </a:lnTo>
                  <a:lnTo>
                    <a:pt x="390" y="318"/>
                  </a:lnTo>
                  <a:lnTo>
                    <a:pt x="396" y="312"/>
                  </a:lnTo>
                  <a:lnTo>
                    <a:pt x="402" y="300"/>
                  </a:lnTo>
                  <a:lnTo>
                    <a:pt x="408" y="294"/>
                  </a:lnTo>
                  <a:lnTo>
                    <a:pt x="432" y="282"/>
                  </a:lnTo>
                  <a:lnTo>
                    <a:pt x="456" y="282"/>
                  </a:lnTo>
                  <a:lnTo>
                    <a:pt x="456" y="300"/>
                  </a:lnTo>
                  <a:lnTo>
                    <a:pt x="492" y="288"/>
                  </a:lnTo>
                  <a:lnTo>
                    <a:pt x="516" y="288"/>
                  </a:lnTo>
                  <a:lnTo>
                    <a:pt x="522" y="294"/>
                  </a:lnTo>
                  <a:lnTo>
                    <a:pt x="546" y="294"/>
                  </a:lnTo>
                  <a:lnTo>
                    <a:pt x="552" y="288"/>
                  </a:lnTo>
                  <a:lnTo>
                    <a:pt x="540" y="276"/>
                  </a:lnTo>
                  <a:lnTo>
                    <a:pt x="534" y="276"/>
                  </a:lnTo>
                  <a:lnTo>
                    <a:pt x="528" y="270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33" name="Taiwan" descr="© INSCALE GmbH, 05.05.2010&#10;http://www.presentationload.com/">
              <a:extLst>
                <a:ext uri="{FF2B5EF4-FFF2-40B4-BE49-F238E27FC236}">
                  <a16:creationId xmlns:a16="http://schemas.microsoft.com/office/drawing/2014/main" id="{87BF1E7F-962A-4193-8C46-E491965EB941}"/>
                </a:ext>
              </a:extLst>
            </p:cNvPr>
            <p:cNvSpPr>
              <a:spLocks/>
            </p:cNvSpPr>
            <p:nvPr/>
          </p:nvSpPr>
          <p:spPr bwMode="gray">
            <a:xfrm>
              <a:off x="10227259" y="3526898"/>
              <a:ext cx="52840" cy="117611"/>
            </a:xfrm>
            <a:custGeom>
              <a:avLst/>
              <a:gdLst>
                <a:gd name="T0" fmla="*/ 2147483647 w 120"/>
                <a:gd name="T1" fmla="*/ 2147483647 h 270"/>
                <a:gd name="T2" fmla="*/ 2147483647 w 120"/>
                <a:gd name="T3" fmla="*/ 2147483647 h 270"/>
                <a:gd name="T4" fmla="*/ 2147483647 w 120"/>
                <a:gd name="T5" fmla="*/ 2147483647 h 270"/>
                <a:gd name="T6" fmla="*/ 2147483647 w 120"/>
                <a:gd name="T7" fmla="*/ 2147483647 h 270"/>
                <a:gd name="T8" fmla="*/ 2147483647 w 120"/>
                <a:gd name="T9" fmla="*/ 2147483647 h 270"/>
                <a:gd name="T10" fmla="*/ 2147483647 w 120"/>
                <a:gd name="T11" fmla="*/ 2147483647 h 270"/>
                <a:gd name="T12" fmla="*/ 2147483647 w 120"/>
                <a:gd name="T13" fmla="*/ 2147483647 h 270"/>
                <a:gd name="T14" fmla="*/ 2147483647 w 120"/>
                <a:gd name="T15" fmla="*/ 2147483647 h 270"/>
                <a:gd name="T16" fmla="*/ 2147483647 w 120"/>
                <a:gd name="T17" fmla="*/ 2147483647 h 270"/>
                <a:gd name="T18" fmla="*/ 2147483647 w 120"/>
                <a:gd name="T19" fmla="*/ 2147483647 h 270"/>
                <a:gd name="T20" fmla="*/ 2147483647 w 120"/>
                <a:gd name="T21" fmla="*/ 0 h 270"/>
                <a:gd name="T22" fmla="*/ 2147483647 w 120"/>
                <a:gd name="T23" fmla="*/ 2147483647 h 270"/>
                <a:gd name="T24" fmla="*/ 2147483647 w 120"/>
                <a:gd name="T25" fmla="*/ 2147483647 h 270"/>
                <a:gd name="T26" fmla="*/ 2147483647 w 120"/>
                <a:gd name="T27" fmla="*/ 2147483647 h 270"/>
                <a:gd name="T28" fmla="*/ 2147483647 w 120"/>
                <a:gd name="T29" fmla="*/ 2147483647 h 270"/>
                <a:gd name="T30" fmla="*/ 0 w 120"/>
                <a:gd name="T31" fmla="*/ 2147483647 h 270"/>
                <a:gd name="T32" fmla="*/ 0 w 120"/>
                <a:gd name="T33" fmla="*/ 2147483647 h 270"/>
                <a:gd name="T34" fmla="*/ 2147483647 w 120"/>
                <a:gd name="T35" fmla="*/ 2147483647 h 270"/>
                <a:gd name="T36" fmla="*/ 2147483647 w 120"/>
                <a:gd name="T37" fmla="*/ 2147483647 h 270"/>
                <a:gd name="T38" fmla="*/ 2147483647 w 120"/>
                <a:gd name="T39" fmla="*/ 2147483647 h 270"/>
                <a:gd name="T40" fmla="*/ 2147483647 w 120"/>
                <a:gd name="T41" fmla="*/ 2147483647 h 270"/>
                <a:gd name="T42" fmla="*/ 2147483647 w 120"/>
                <a:gd name="T43" fmla="*/ 2147483647 h 270"/>
                <a:gd name="T44" fmla="*/ 2147483647 w 120"/>
                <a:gd name="T45" fmla="*/ 2147483647 h 270"/>
                <a:gd name="T46" fmla="*/ 2147483647 w 120"/>
                <a:gd name="T47" fmla="*/ 2147483647 h 270"/>
                <a:gd name="T48" fmla="*/ 2147483647 w 120"/>
                <a:gd name="T49" fmla="*/ 2147483647 h 270"/>
                <a:gd name="T50" fmla="*/ 2147483647 w 120"/>
                <a:gd name="T51" fmla="*/ 2147483647 h 27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20"/>
                <a:gd name="T79" fmla="*/ 0 h 270"/>
                <a:gd name="T80" fmla="*/ 120 w 120"/>
                <a:gd name="T81" fmla="*/ 270 h 27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20" h="270">
                  <a:moveTo>
                    <a:pt x="84" y="270"/>
                  </a:moveTo>
                  <a:lnTo>
                    <a:pt x="84" y="222"/>
                  </a:lnTo>
                  <a:lnTo>
                    <a:pt x="90" y="216"/>
                  </a:lnTo>
                  <a:lnTo>
                    <a:pt x="102" y="192"/>
                  </a:lnTo>
                  <a:lnTo>
                    <a:pt x="102" y="102"/>
                  </a:lnTo>
                  <a:lnTo>
                    <a:pt x="108" y="96"/>
                  </a:lnTo>
                  <a:lnTo>
                    <a:pt x="114" y="84"/>
                  </a:lnTo>
                  <a:lnTo>
                    <a:pt x="114" y="54"/>
                  </a:lnTo>
                  <a:lnTo>
                    <a:pt x="120" y="36"/>
                  </a:lnTo>
                  <a:lnTo>
                    <a:pt x="120" y="24"/>
                  </a:lnTo>
                  <a:lnTo>
                    <a:pt x="72" y="0"/>
                  </a:lnTo>
                  <a:lnTo>
                    <a:pt x="48" y="30"/>
                  </a:lnTo>
                  <a:lnTo>
                    <a:pt x="42" y="42"/>
                  </a:lnTo>
                  <a:lnTo>
                    <a:pt x="30" y="78"/>
                  </a:lnTo>
                  <a:lnTo>
                    <a:pt x="12" y="114"/>
                  </a:lnTo>
                  <a:lnTo>
                    <a:pt x="0" y="150"/>
                  </a:lnTo>
                  <a:lnTo>
                    <a:pt x="0" y="168"/>
                  </a:lnTo>
                  <a:lnTo>
                    <a:pt x="6" y="180"/>
                  </a:lnTo>
                  <a:lnTo>
                    <a:pt x="18" y="192"/>
                  </a:lnTo>
                  <a:lnTo>
                    <a:pt x="24" y="204"/>
                  </a:lnTo>
                  <a:lnTo>
                    <a:pt x="36" y="210"/>
                  </a:lnTo>
                  <a:lnTo>
                    <a:pt x="42" y="222"/>
                  </a:lnTo>
                  <a:lnTo>
                    <a:pt x="42" y="228"/>
                  </a:lnTo>
                  <a:lnTo>
                    <a:pt x="48" y="234"/>
                  </a:lnTo>
                  <a:lnTo>
                    <a:pt x="60" y="258"/>
                  </a:lnTo>
                  <a:lnTo>
                    <a:pt x="84" y="270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34" name="Syria" descr="© INSCALE GmbH, 05.05.2010&#10;http://www.presentationload.com/">
              <a:extLst>
                <a:ext uri="{FF2B5EF4-FFF2-40B4-BE49-F238E27FC236}">
                  <a16:creationId xmlns:a16="http://schemas.microsoft.com/office/drawing/2014/main" id="{CDA52104-D93B-48CE-8E62-4C1EBE9576FD}"/>
                </a:ext>
              </a:extLst>
            </p:cNvPr>
            <p:cNvSpPr>
              <a:spLocks/>
            </p:cNvSpPr>
            <p:nvPr/>
          </p:nvSpPr>
          <p:spPr bwMode="gray">
            <a:xfrm>
              <a:off x="7641516" y="3102475"/>
              <a:ext cx="196020" cy="180678"/>
            </a:xfrm>
            <a:custGeom>
              <a:avLst/>
              <a:gdLst>
                <a:gd name="T0" fmla="*/ 2147483647 w 450"/>
                <a:gd name="T1" fmla="*/ 2147483647 h 414"/>
                <a:gd name="T2" fmla="*/ 2147483647 w 450"/>
                <a:gd name="T3" fmla="*/ 2147483647 h 414"/>
                <a:gd name="T4" fmla="*/ 2147483647 w 450"/>
                <a:gd name="T5" fmla="*/ 2147483647 h 414"/>
                <a:gd name="T6" fmla="*/ 2147483647 w 450"/>
                <a:gd name="T7" fmla="*/ 0 h 414"/>
                <a:gd name="T8" fmla="*/ 2147483647 w 450"/>
                <a:gd name="T9" fmla="*/ 2147483647 h 414"/>
                <a:gd name="T10" fmla="*/ 2147483647 w 450"/>
                <a:gd name="T11" fmla="*/ 2147483647 h 414"/>
                <a:gd name="T12" fmla="*/ 2147483647 w 450"/>
                <a:gd name="T13" fmla="*/ 2147483647 h 414"/>
                <a:gd name="T14" fmla="*/ 2147483647 w 450"/>
                <a:gd name="T15" fmla="*/ 2147483647 h 414"/>
                <a:gd name="T16" fmla="*/ 2147483647 w 450"/>
                <a:gd name="T17" fmla="*/ 2147483647 h 414"/>
                <a:gd name="T18" fmla="*/ 2147483647 w 450"/>
                <a:gd name="T19" fmla="*/ 2147483647 h 414"/>
                <a:gd name="T20" fmla="*/ 2147483647 w 450"/>
                <a:gd name="T21" fmla="*/ 2147483647 h 414"/>
                <a:gd name="T22" fmla="*/ 2147483647 w 450"/>
                <a:gd name="T23" fmla="*/ 2147483647 h 414"/>
                <a:gd name="T24" fmla="*/ 2147483647 w 450"/>
                <a:gd name="T25" fmla="*/ 2147483647 h 414"/>
                <a:gd name="T26" fmla="*/ 2147483647 w 450"/>
                <a:gd name="T27" fmla="*/ 2147483647 h 414"/>
                <a:gd name="T28" fmla="*/ 2147483647 w 450"/>
                <a:gd name="T29" fmla="*/ 2147483647 h 414"/>
                <a:gd name="T30" fmla="*/ 2147483647 w 450"/>
                <a:gd name="T31" fmla="*/ 2147483647 h 414"/>
                <a:gd name="T32" fmla="*/ 2147483647 w 450"/>
                <a:gd name="T33" fmla="*/ 2147483647 h 414"/>
                <a:gd name="T34" fmla="*/ 2147483647 w 450"/>
                <a:gd name="T35" fmla="*/ 2147483647 h 414"/>
                <a:gd name="T36" fmla="*/ 2147483647 w 450"/>
                <a:gd name="T37" fmla="*/ 2147483647 h 414"/>
                <a:gd name="T38" fmla="*/ 2147483647 w 450"/>
                <a:gd name="T39" fmla="*/ 2147483647 h 414"/>
                <a:gd name="T40" fmla="*/ 2147483647 w 450"/>
                <a:gd name="T41" fmla="*/ 2147483647 h 414"/>
                <a:gd name="T42" fmla="*/ 2147483647 w 450"/>
                <a:gd name="T43" fmla="*/ 2147483647 h 414"/>
                <a:gd name="T44" fmla="*/ 2147483647 w 450"/>
                <a:gd name="T45" fmla="*/ 2147483647 h 414"/>
                <a:gd name="T46" fmla="*/ 2147483647 w 450"/>
                <a:gd name="T47" fmla="*/ 2147483647 h 414"/>
                <a:gd name="T48" fmla="*/ 2147483647 w 450"/>
                <a:gd name="T49" fmla="*/ 2147483647 h 414"/>
                <a:gd name="T50" fmla="*/ 2147483647 w 450"/>
                <a:gd name="T51" fmla="*/ 2147483647 h 414"/>
                <a:gd name="T52" fmla="*/ 2147483647 w 450"/>
                <a:gd name="T53" fmla="*/ 2147483647 h 414"/>
                <a:gd name="T54" fmla="*/ 2147483647 w 450"/>
                <a:gd name="T55" fmla="*/ 2147483647 h 414"/>
                <a:gd name="T56" fmla="*/ 2147483647 w 450"/>
                <a:gd name="T57" fmla="*/ 2147483647 h 414"/>
                <a:gd name="T58" fmla="*/ 2147483647 w 450"/>
                <a:gd name="T59" fmla="*/ 2147483647 h 414"/>
                <a:gd name="T60" fmla="*/ 2147483647 w 450"/>
                <a:gd name="T61" fmla="*/ 2147483647 h 414"/>
                <a:gd name="T62" fmla="*/ 2147483647 w 450"/>
                <a:gd name="T63" fmla="*/ 2147483647 h 414"/>
                <a:gd name="T64" fmla="*/ 2147483647 w 450"/>
                <a:gd name="T65" fmla="*/ 2147483647 h 414"/>
                <a:gd name="T66" fmla="*/ 2147483647 w 450"/>
                <a:gd name="T67" fmla="*/ 2147483647 h 414"/>
                <a:gd name="T68" fmla="*/ 2147483647 w 450"/>
                <a:gd name="T69" fmla="*/ 2147483647 h 414"/>
                <a:gd name="T70" fmla="*/ 2147483647 w 450"/>
                <a:gd name="T71" fmla="*/ 2147483647 h 414"/>
                <a:gd name="T72" fmla="*/ 2147483647 w 450"/>
                <a:gd name="T73" fmla="*/ 2147483647 h 414"/>
                <a:gd name="T74" fmla="*/ 2147483647 w 450"/>
                <a:gd name="T75" fmla="*/ 2147483647 h 414"/>
                <a:gd name="T76" fmla="*/ 2147483647 w 450"/>
                <a:gd name="T77" fmla="*/ 2147483647 h 414"/>
                <a:gd name="T78" fmla="*/ 2147483647 w 450"/>
                <a:gd name="T79" fmla="*/ 2147483647 h 414"/>
                <a:gd name="T80" fmla="*/ 2147483647 w 450"/>
                <a:gd name="T81" fmla="*/ 2147483647 h 414"/>
                <a:gd name="T82" fmla="*/ 2147483647 w 450"/>
                <a:gd name="T83" fmla="*/ 2147483647 h 414"/>
                <a:gd name="T84" fmla="*/ 2147483647 w 450"/>
                <a:gd name="T85" fmla="*/ 2147483647 h 414"/>
                <a:gd name="T86" fmla="*/ 2147483647 w 450"/>
                <a:gd name="T87" fmla="*/ 2147483647 h 414"/>
                <a:gd name="T88" fmla="*/ 2147483647 w 450"/>
                <a:gd name="T89" fmla="*/ 2147483647 h 414"/>
                <a:gd name="T90" fmla="*/ 2147483647 w 450"/>
                <a:gd name="T91" fmla="*/ 2147483647 h 414"/>
                <a:gd name="T92" fmla="*/ 2147483647 w 450"/>
                <a:gd name="T93" fmla="*/ 2147483647 h 414"/>
                <a:gd name="T94" fmla="*/ 2147483647 w 450"/>
                <a:gd name="T95" fmla="*/ 2147483647 h 414"/>
                <a:gd name="T96" fmla="*/ 2147483647 w 450"/>
                <a:gd name="T97" fmla="*/ 2147483647 h 41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450"/>
                <a:gd name="T148" fmla="*/ 0 h 414"/>
                <a:gd name="T149" fmla="*/ 450 w 450"/>
                <a:gd name="T150" fmla="*/ 414 h 41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450" h="414">
                  <a:moveTo>
                    <a:pt x="426" y="60"/>
                  </a:moveTo>
                  <a:lnTo>
                    <a:pt x="432" y="54"/>
                  </a:lnTo>
                  <a:lnTo>
                    <a:pt x="438" y="42"/>
                  </a:lnTo>
                  <a:lnTo>
                    <a:pt x="450" y="30"/>
                  </a:lnTo>
                  <a:lnTo>
                    <a:pt x="444" y="30"/>
                  </a:lnTo>
                  <a:lnTo>
                    <a:pt x="438" y="24"/>
                  </a:lnTo>
                  <a:lnTo>
                    <a:pt x="438" y="0"/>
                  </a:lnTo>
                  <a:lnTo>
                    <a:pt x="432" y="0"/>
                  </a:lnTo>
                  <a:lnTo>
                    <a:pt x="432" y="6"/>
                  </a:lnTo>
                  <a:lnTo>
                    <a:pt x="426" y="18"/>
                  </a:lnTo>
                  <a:lnTo>
                    <a:pt x="402" y="18"/>
                  </a:lnTo>
                  <a:lnTo>
                    <a:pt x="390" y="30"/>
                  </a:lnTo>
                  <a:lnTo>
                    <a:pt x="372" y="30"/>
                  </a:lnTo>
                  <a:lnTo>
                    <a:pt x="366" y="24"/>
                  </a:lnTo>
                  <a:lnTo>
                    <a:pt x="318" y="24"/>
                  </a:lnTo>
                  <a:lnTo>
                    <a:pt x="306" y="30"/>
                  </a:lnTo>
                  <a:lnTo>
                    <a:pt x="294" y="42"/>
                  </a:lnTo>
                  <a:lnTo>
                    <a:pt x="282" y="48"/>
                  </a:lnTo>
                  <a:lnTo>
                    <a:pt x="276" y="54"/>
                  </a:lnTo>
                  <a:lnTo>
                    <a:pt x="258" y="54"/>
                  </a:lnTo>
                  <a:lnTo>
                    <a:pt x="246" y="60"/>
                  </a:lnTo>
                  <a:lnTo>
                    <a:pt x="234" y="60"/>
                  </a:lnTo>
                  <a:lnTo>
                    <a:pt x="222" y="54"/>
                  </a:lnTo>
                  <a:lnTo>
                    <a:pt x="204" y="54"/>
                  </a:lnTo>
                  <a:lnTo>
                    <a:pt x="192" y="42"/>
                  </a:lnTo>
                  <a:lnTo>
                    <a:pt x="180" y="36"/>
                  </a:lnTo>
                  <a:lnTo>
                    <a:pt x="174" y="30"/>
                  </a:lnTo>
                  <a:lnTo>
                    <a:pt x="168" y="30"/>
                  </a:lnTo>
                  <a:lnTo>
                    <a:pt x="150" y="48"/>
                  </a:lnTo>
                  <a:lnTo>
                    <a:pt x="144" y="48"/>
                  </a:lnTo>
                  <a:lnTo>
                    <a:pt x="138" y="54"/>
                  </a:lnTo>
                  <a:lnTo>
                    <a:pt x="120" y="60"/>
                  </a:lnTo>
                  <a:lnTo>
                    <a:pt x="84" y="60"/>
                  </a:lnTo>
                  <a:lnTo>
                    <a:pt x="84" y="54"/>
                  </a:lnTo>
                  <a:lnTo>
                    <a:pt x="90" y="48"/>
                  </a:lnTo>
                  <a:lnTo>
                    <a:pt x="66" y="48"/>
                  </a:lnTo>
                  <a:lnTo>
                    <a:pt x="66" y="78"/>
                  </a:lnTo>
                  <a:lnTo>
                    <a:pt x="72" y="78"/>
                  </a:lnTo>
                  <a:lnTo>
                    <a:pt x="72" y="102"/>
                  </a:lnTo>
                  <a:lnTo>
                    <a:pt x="60" y="102"/>
                  </a:lnTo>
                  <a:lnTo>
                    <a:pt x="54" y="96"/>
                  </a:lnTo>
                  <a:lnTo>
                    <a:pt x="54" y="114"/>
                  </a:lnTo>
                  <a:lnTo>
                    <a:pt x="48" y="120"/>
                  </a:lnTo>
                  <a:lnTo>
                    <a:pt x="48" y="126"/>
                  </a:lnTo>
                  <a:lnTo>
                    <a:pt x="36" y="126"/>
                  </a:lnTo>
                  <a:lnTo>
                    <a:pt x="24" y="114"/>
                  </a:lnTo>
                  <a:lnTo>
                    <a:pt x="18" y="120"/>
                  </a:lnTo>
                  <a:lnTo>
                    <a:pt x="12" y="132"/>
                  </a:lnTo>
                  <a:lnTo>
                    <a:pt x="12" y="150"/>
                  </a:lnTo>
                  <a:lnTo>
                    <a:pt x="6" y="150"/>
                  </a:lnTo>
                  <a:lnTo>
                    <a:pt x="0" y="198"/>
                  </a:lnTo>
                  <a:lnTo>
                    <a:pt x="6" y="204"/>
                  </a:lnTo>
                  <a:lnTo>
                    <a:pt x="18" y="210"/>
                  </a:lnTo>
                  <a:lnTo>
                    <a:pt x="24" y="216"/>
                  </a:lnTo>
                  <a:lnTo>
                    <a:pt x="24" y="222"/>
                  </a:lnTo>
                  <a:lnTo>
                    <a:pt x="72" y="222"/>
                  </a:lnTo>
                  <a:lnTo>
                    <a:pt x="66" y="234"/>
                  </a:lnTo>
                  <a:lnTo>
                    <a:pt x="72" y="240"/>
                  </a:lnTo>
                  <a:lnTo>
                    <a:pt x="78" y="252"/>
                  </a:lnTo>
                  <a:lnTo>
                    <a:pt x="78" y="270"/>
                  </a:lnTo>
                  <a:lnTo>
                    <a:pt x="72" y="282"/>
                  </a:lnTo>
                  <a:lnTo>
                    <a:pt x="66" y="282"/>
                  </a:lnTo>
                  <a:lnTo>
                    <a:pt x="54" y="288"/>
                  </a:lnTo>
                  <a:lnTo>
                    <a:pt x="48" y="288"/>
                  </a:lnTo>
                  <a:lnTo>
                    <a:pt x="42" y="294"/>
                  </a:lnTo>
                  <a:lnTo>
                    <a:pt x="42" y="318"/>
                  </a:lnTo>
                  <a:lnTo>
                    <a:pt x="24" y="336"/>
                  </a:lnTo>
                  <a:lnTo>
                    <a:pt x="30" y="378"/>
                  </a:lnTo>
                  <a:lnTo>
                    <a:pt x="36" y="378"/>
                  </a:lnTo>
                  <a:lnTo>
                    <a:pt x="72" y="396"/>
                  </a:lnTo>
                  <a:lnTo>
                    <a:pt x="84" y="408"/>
                  </a:lnTo>
                  <a:lnTo>
                    <a:pt x="96" y="414"/>
                  </a:lnTo>
                  <a:lnTo>
                    <a:pt x="114" y="414"/>
                  </a:lnTo>
                  <a:lnTo>
                    <a:pt x="174" y="384"/>
                  </a:lnTo>
                  <a:lnTo>
                    <a:pt x="204" y="354"/>
                  </a:lnTo>
                  <a:lnTo>
                    <a:pt x="228" y="336"/>
                  </a:lnTo>
                  <a:lnTo>
                    <a:pt x="240" y="324"/>
                  </a:lnTo>
                  <a:lnTo>
                    <a:pt x="300" y="276"/>
                  </a:lnTo>
                  <a:lnTo>
                    <a:pt x="312" y="270"/>
                  </a:lnTo>
                  <a:lnTo>
                    <a:pt x="372" y="246"/>
                  </a:lnTo>
                  <a:lnTo>
                    <a:pt x="396" y="234"/>
                  </a:lnTo>
                  <a:lnTo>
                    <a:pt x="402" y="228"/>
                  </a:lnTo>
                  <a:lnTo>
                    <a:pt x="402" y="222"/>
                  </a:lnTo>
                  <a:lnTo>
                    <a:pt x="384" y="204"/>
                  </a:lnTo>
                  <a:lnTo>
                    <a:pt x="384" y="198"/>
                  </a:lnTo>
                  <a:lnTo>
                    <a:pt x="390" y="180"/>
                  </a:lnTo>
                  <a:lnTo>
                    <a:pt x="396" y="168"/>
                  </a:lnTo>
                  <a:lnTo>
                    <a:pt x="396" y="138"/>
                  </a:lnTo>
                  <a:lnTo>
                    <a:pt x="390" y="126"/>
                  </a:lnTo>
                  <a:lnTo>
                    <a:pt x="390" y="114"/>
                  </a:lnTo>
                  <a:lnTo>
                    <a:pt x="384" y="108"/>
                  </a:lnTo>
                  <a:lnTo>
                    <a:pt x="378" y="96"/>
                  </a:lnTo>
                  <a:lnTo>
                    <a:pt x="378" y="84"/>
                  </a:lnTo>
                  <a:lnTo>
                    <a:pt x="384" y="72"/>
                  </a:lnTo>
                  <a:lnTo>
                    <a:pt x="390" y="66"/>
                  </a:lnTo>
                  <a:lnTo>
                    <a:pt x="402" y="66"/>
                  </a:lnTo>
                  <a:lnTo>
                    <a:pt x="414" y="60"/>
                  </a:lnTo>
                  <a:lnTo>
                    <a:pt x="426" y="60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35" name="Sweden" descr="© INSCALE GmbH, 05.05.2010&#10;http://www.presentationload.com/">
              <a:extLst>
                <a:ext uri="{FF2B5EF4-FFF2-40B4-BE49-F238E27FC236}">
                  <a16:creationId xmlns:a16="http://schemas.microsoft.com/office/drawing/2014/main" id="{940DD5B1-01E3-4179-B046-A76C4344130C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6929029" y="2054199"/>
              <a:ext cx="301700" cy="431241"/>
            </a:xfrm>
            <a:custGeom>
              <a:avLst/>
              <a:gdLst>
                <a:gd name="T0" fmla="*/ 2147483647 w 690"/>
                <a:gd name="T1" fmla="*/ 2147483647 h 990"/>
                <a:gd name="T2" fmla="*/ 2147483647 w 690"/>
                <a:gd name="T3" fmla="*/ 2147483647 h 990"/>
                <a:gd name="T4" fmla="*/ 2147483647 w 690"/>
                <a:gd name="T5" fmla="*/ 2147483647 h 990"/>
                <a:gd name="T6" fmla="*/ 2147483647 w 690"/>
                <a:gd name="T7" fmla="*/ 2147483647 h 990"/>
                <a:gd name="T8" fmla="*/ 2147483647 w 690"/>
                <a:gd name="T9" fmla="*/ 2147483647 h 990"/>
                <a:gd name="T10" fmla="*/ 2147483647 w 690"/>
                <a:gd name="T11" fmla="*/ 2147483647 h 990"/>
                <a:gd name="T12" fmla="*/ 2147483647 w 690"/>
                <a:gd name="T13" fmla="*/ 2147483647 h 990"/>
                <a:gd name="T14" fmla="*/ 2147483647 w 690"/>
                <a:gd name="T15" fmla="*/ 2147483647 h 990"/>
                <a:gd name="T16" fmla="*/ 2147483647 w 690"/>
                <a:gd name="T17" fmla="*/ 2147483647 h 990"/>
                <a:gd name="T18" fmla="*/ 2147483647 w 690"/>
                <a:gd name="T19" fmla="*/ 2147483647 h 990"/>
                <a:gd name="T20" fmla="*/ 2147483647 w 690"/>
                <a:gd name="T21" fmla="*/ 2147483647 h 990"/>
                <a:gd name="T22" fmla="*/ 2147483647 w 690"/>
                <a:gd name="T23" fmla="*/ 2147483647 h 990"/>
                <a:gd name="T24" fmla="*/ 2147483647 w 690"/>
                <a:gd name="T25" fmla="*/ 2147483647 h 990"/>
                <a:gd name="T26" fmla="*/ 2147483647 w 690"/>
                <a:gd name="T27" fmla="*/ 2147483647 h 990"/>
                <a:gd name="T28" fmla="*/ 2147483647 w 690"/>
                <a:gd name="T29" fmla="*/ 2147483647 h 990"/>
                <a:gd name="T30" fmla="*/ 2147483647 w 690"/>
                <a:gd name="T31" fmla="*/ 2147483647 h 990"/>
                <a:gd name="T32" fmla="*/ 2147483647 w 690"/>
                <a:gd name="T33" fmla="*/ 2147483647 h 990"/>
                <a:gd name="T34" fmla="*/ 2147483647 w 690"/>
                <a:gd name="T35" fmla="*/ 2147483647 h 990"/>
                <a:gd name="T36" fmla="*/ 2147483647 w 690"/>
                <a:gd name="T37" fmla="*/ 2147483647 h 990"/>
                <a:gd name="T38" fmla="*/ 2147483647 w 690"/>
                <a:gd name="T39" fmla="*/ 2147483647 h 990"/>
                <a:gd name="T40" fmla="*/ 2147483647 w 690"/>
                <a:gd name="T41" fmla="*/ 2147483647 h 990"/>
                <a:gd name="T42" fmla="*/ 2147483647 w 690"/>
                <a:gd name="T43" fmla="*/ 2147483647 h 990"/>
                <a:gd name="T44" fmla="*/ 2147483647 w 690"/>
                <a:gd name="T45" fmla="*/ 2147483647 h 990"/>
                <a:gd name="T46" fmla="*/ 0 w 690"/>
                <a:gd name="T47" fmla="*/ 2147483647 h 990"/>
                <a:gd name="T48" fmla="*/ 2147483647 w 690"/>
                <a:gd name="T49" fmla="*/ 2147483647 h 990"/>
                <a:gd name="T50" fmla="*/ 2147483647 w 690"/>
                <a:gd name="T51" fmla="*/ 2147483647 h 990"/>
                <a:gd name="T52" fmla="*/ 2147483647 w 690"/>
                <a:gd name="T53" fmla="*/ 2147483647 h 990"/>
                <a:gd name="T54" fmla="*/ 2147483647 w 690"/>
                <a:gd name="T55" fmla="*/ 2147483647 h 990"/>
                <a:gd name="T56" fmla="*/ 2147483647 w 690"/>
                <a:gd name="T57" fmla="*/ 2147483647 h 990"/>
                <a:gd name="T58" fmla="*/ 2147483647 w 690"/>
                <a:gd name="T59" fmla="*/ 2147483647 h 990"/>
                <a:gd name="T60" fmla="*/ 2147483647 w 690"/>
                <a:gd name="T61" fmla="*/ 2147483647 h 990"/>
                <a:gd name="T62" fmla="*/ 2147483647 w 690"/>
                <a:gd name="T63" fmla="*/ 2147483647 h 990"/>
                <a:gd name="T64" fmla="*/ 2147483647 w 690"/>
                <a:gd name="T65" fmla="*/ 2147483647 h 990"/>
                <a:gd name="T66" fmla="*/ 2147483647 w 690"/>
                <a:gd name="T67" fmla="*/ 2147483647 h 990"/>
                <a:gd name="T68" fmla="*/ 2147483647 w 690"/>
                <a:gd name="T69" fmla="*/ 2147483647 h 990"/>
                <a:gd name="T70" fmla="*/ 2147483647 w 690"/>
                <a:gd name="T71" fmla="*/ 2147483647 h 990"/>
                <a:gd name="T72" fmla="*/ 2147483647 w 690"/>
                <a:gd name="T73" fmla="*/ 2147483647 h 990"/>
                <a:gd name="T74" fmla="*/ 2147483647 w 690"/>
                <a:gd name="T75" fmla="*/ 2147483647 h 990"/>
                <a:gd name="T76" fmla="*/ 2147483647 w 690"/>
                <a:gd name="T77" fmla="*/ 2147483647 h 990"/>
                <a:gd name="T78" fmla="*/ 2147483647 w 690"/>
                <a:gd name="T79" fmla="*/ 2147483647 h 990"/>
                <a:gd name="T80" fmla="*/ 2147483647 w 690"/>
                <a:gd name="T81" fmla="*/ 2147483647 h 990"/>
                <a:gd name="T82" fmla="*/ 2147483647 w 690"/>
                <a:gd name="T83" fmla="*/ 2147483647 h 990"/>
                <a:gd name="T84" fmla="*/ 2147483647 w 690"/>
                <a:gd name="T85" fmla="*/ 2147483647 h 990"/>
                <a:gd name="T86" fmla="*/ 2147483647 w 690"/>
                <a:gd name="T87" fmla="*/ 2147483647 h 990"/>
                <a:gd name="T88" fmla="*/ 2147483647 w 690"/>
                <a:gd name="T89" fmla="*/ 2147483647 h 990"/>
                <a:gd name="T90" fmla="*/ 2147483647 w 690"/>
                <a:gd name="T91" fmla="*/ 2147483647 h 990"/>
                <a:gd name="T92" fmla="*/ 2147483647 w 690"/>
                <a:gd name="T93" fmla="*/ 2147483647 h 990"/>
                <a:gd name="T94" fmla="*/ 2147483647 w 690"/>
                <a:gd name="T95" fmla="*/ 2147483647 h 990"/>
                <a:gd name="T96" fmla="*/ 2147483647 w 690"/>
                <a:gd name="T97" fmla="*/ 2147483647 h 990"/>
                <a:gd name="T98" fmla="*/ 2147483647 w 690"/>
                <a:gd name="T99" fmla="*/ 2147483647 h 990"/>
                <a:gd name="T100" fmla="*/ 2147483647 w 690"/>
                <a:gd name="T101" fmla="*/ 2147483647 h 99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690"/>
                <a:gd name="T154" fmla="*/ 0 h 990"/>
                <a:gd name="T155" fmla="*/ 690 w 690"/>
                <a:gd name="T156" fmla="*/ 990 h 99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690" h="990">
                  <a:moveTo>
                    <a:pt x="678" y="204"/>
                  </a:moveTo>
                  <a:lnTo>
                    <a:pt x="672" y="198"/>
                  </a:lnTo>
                  <a:lnTo>
                    <a:pt x="660" y="192"/>
                  </a:lnTo>
                  <a:lnTo>
                    <a:pt x="648" y="180"/>
                  </a:lnTo>
                  <a:lnTo>
                    <a:pt x="648" y="174"/>
                  </a:lnTo>
                  <a:lnTo>
                    <a:pt x="654" y="162"/>
                  </a:lnTo>
                  <a:lnTo>
                    <a:pt x="660" y="156"/>
                  </a:lnTo>
                  <a:lnTo>
                    <a:pt x="666" y="144"/>
                  </a:lnTo>
                  <a:lnTo>
                    <a:pt x="642" y="132"/>
                  </a:lnTo>
                  <a:lnTo>
                    <a:pt x="648" y="108"/>
                  </a:lnTo>
                  <a:lnTo>
                    <a:pt x="636" y="102"/>
                  </a:lnTo>
                  <a:lnTo>
                    <a:pt x="636" y="96"/>
                  </a:lnTo>
                  <a:lnTo>
                    <a:pt x="642" y="90"/>
                  </a:lnTo>
                  <a:lnTo>
                    <a:pt x="642" y="66"/>
                  </a:lnTo>
                  <a:lnTo>
                    <a:pt x="636" y="66"/>
                  </a:lnTo>
                  <a:lnTo>
                    <a:pt x="630" y="60"/>
                  </a:lnTo>
                  <a:lnTo>
                    <a:pt x="618" y="60"/>
                  </a:lnTo>
                  <a:lnTo>
                    <a:pt x="588" y="42"/>
                  </a:lnTo>
                  <a:lnTo>
                    <a:pt x="552" y="42"/>
                  </a:lnTo>
                  <a:lnTo>
                    <a:pt x="540" y="30"/>
                  </a:lnTo>
                  <a:lnTo>
                    <a:pt x="534" y="30"/>
                  </a:lnTo>
                  <a:lnTo>
                    <a:pt x="528" y="24"/>
                  </a:lnTo>
                  <a:lnTo>
                    <a:pt x="516" y="24"/>
                  </a:lnTo>
                  <a:lnTo>
                    <a:pt x="504" y="18"/>
                  </a:lnTo>
                  <a:lnTo>
                    <a:pt x="498" y="12"/>
                  </a:lnTo>
                  <a:lnTo>
                    <a:pt x="486" y="6"/>
                  </a:lnTo>
                  <a:lnTo>
                    <a:pt x="456" y="0"/>
                  </a:lnTo>
                  <a:lnTo>
                    <a:pt x="456" y="24"/>
                  </a:lnTo>
                  <a:lnTo>
                    <a:pt x="444" y="24"/>
                  </a:lnTo>
                  <a:lnTo>
                    <a:pt x="444" y="30"/>
                  </a:lnTo>
                  <a:lnTo>
                    <a:pt x="456" y="42"/>
                  </a:lnTo>
                  <a:lnTo>
                    <a:pt x="462" y="42"/>
                  </a:lnTo>
                  <a:lnTo>
                    <a:pt x="456" y="48"/>
                  </a:lnTo>
                  <a:lnTo>
                    <a:pt x="444" y="48"/>
                  </a:lnTo>
                  <a:lnTo>
                    <a:pt x="438" y="42"/>
                  </a:lnTo>
                  <a:lnTo>
                    <a:pt x="414" y="42"/>
                  </a:lnTo>
                  <a:lnTo>
                    <a:pt x="390" y="36"/>
                  </a:lnTo>
                  <a:lnTo>
                    <a:pt x="366" y="42"/>
                  </a:lnTo>
                  <a:lnTo>
                    <a:pt x="366" y="30"/>
                  </a:lnTo>
                  <a:lnTo>
                    <a:pt x="360" y="24"/>
                  </a:lnTo>
                  <a:lnTo>
                    <a:pt x="348" y="36"/>
                  </a:lnTo>
                  <a:lnTo>
                    <a:pt x="348" y="66"/>
                  </a:lnTo>
                  <a:lnTo>
                    <a:pt x="342" y="72"/>
                  </a:lnTo>
                  <a:lnTo>
                    <a:pt x="324" y="72"/>
                  </a:lnTo>
                  <a:lnTo>
                    <a:pt x="282" y="78"/>
                  </a:lnTo>
                  <a:lnTo>
                    <a:pt x="264" y="96"/>
                  </a:lnTo>
                  <a:lnTo>
                    <a:pt x="252" y="102"/>
                  </a:lnTo>
                  <a:lnTo>
                    <a:pt x="246" y="102"/>
                  </a:lnTo>
                  <a:lnTo>
                    <a:pt x="246" y="114"/>
                  </a:lnTo>
                  <a:lnTo>
                    <a:pt x="258" y="120"/>
                  </a:lnTo>
                  <a:lnTo>
                    <a:pt x="264" y="126"/>
                  </a:lnTo>
                  <a:lnTo>
                    <a:pt x="258" y="144"/>
                  </a:lnTo>
                  <a:lnTo>
                    <a:pt x="252" y="144"/>
                  </a:lnTo>
                  <a:lnTo>
                    <a:pt x="240" y="150"/>
                  </a:lnTo>
                  <a:lnTo>
                    <a:pt x="234" y="156"/>
                  </a:lnTo>
                  <a:lnTo>
                    <a:pt x="234" y="162"/>
                  </a:lnTo>
                  <a:lnTo>
                    <a:pt x="228" y="168"/>
                  </a:lnTo>
                  <a:lnTo>
                    <a:pt x="210" y="168"/>
                  </a:lnTo>
                  <a:lnTo>
                    <a:pt x="216" y="174"/>
                  </a:lnTo>
                  <a:lnTo>
                    <a:pt x="216" y="180"/>
                  </a:lnTo>
                  <a:lnTo>
                    <a:pt x="222" y="186"/>
                  </a:lnTo>
                  <a:lnTo>
                    <a:pt x="222" y="192"/>
                  </a:lnTo>
                  <a:lnTo>
                    <a:pt x="216" y="192"/>
                  </a:lnTo>
                  <a:lnTo>
                    <a:pt x="210" y="198"/>
                  </a:lnTo>
                  <a:lnTo>
                    <a:pt x="204" y="198"/>
                  </a:lnTo>
                  <a:lnTo>
                    <a:pt x="192" y="204"/>
                  </a:lnTo>
                  <a:lnTo>
                    <a:pt x="174" y="192"/>
                  </a:lnTo>
                  <a:lnTo>
                    <a:pt x="174" y="228"/>
                  </a:lnTo>
                  <a:lnTo>
                    <a:pt x="168" y="270"/>
                  </a:lnTo>
                  <a:lnTo>
                    <a:pt x="138" y="300"/>
                  </a:lnTo>
                  <a:lnTo>
                    <a:pt x="132" y="300"/>
                  </a:lnTo>
                  <a:lnTo>
                    <a:pt x="120" y="306"/>
                  </a:lnTo>
                  <a:lnTo>
                    <a:pt x="132" y="312"/>
                  </a:lnTo>
                  <a:lnTo>
                    <a:pt x="150" y="330"/>
                  </a:lnTo>
                  <a:lnTo>
                    <a:pt x="150" y="336"/>
                  </a:lnTo>
                  <a:lnTo>
                    <a:pt x="144" y="342"/>
                  </a:lnTo>
                  <a:lnTo>
                    <a:pt x="102" y="342"/>
                  </a:lnTo>
                  <a:lnTo>
                    <a:pt x="90" y="348"/>
                  </a:lnTo>
                  <a:lnTo>
                    <a:pt x="84" y="354"/>
                  </a:lnTo>
                  <a:lnTo>
                    <a:pt x="72" y="360"/>
                  </a:lnTo>
                  <a:lnTo>
                    <a:pt x="30" y="402"/>
                  </a:lnTo>
                  <a:lnTo>
                    <a:pt x="36" y="408"/>
                  </a:lnTo>
                  <a:lnTo>
                    <a:pt x="42" y="408"/>
                  </a:lnTo>
                  <a:lnTo>
                    <a:pt x="48" y="414"/>
                  </a:lnTo>
                  <a:lnTo>
                    <a:pt x="48" y="420"/>
                  </a:lnTo>
                  <a:lnTo>
                    <a:pt x="42" y="426"/>
                  </a:lnTo>
                  <a:lnTo>
                    <a:pt x="36" y="426"/>
                  </a:lnTo>
                  <a:lnTo>
                    <a:pt x="30" y="432"/>
                  </a:lnTo>
                  <a:lnTo>
                    <a:pt x="30" y="444"/>
                  </a:lnTo>
                  <a:lnTo>
                    <a:pt x="54" y="468"/>
                  </a:lnTo>
                  <a:lnTo>
                    <a:pt x="54" y="480"/>
                  </a:lnTo>
                  <a:lnTo>
                    <a:pt x="48" y="492"/>
                  </a:lnTo>
                  <a:lnTo>
                    <a:pt x="48" y="510"/>
                  </a:lnTo>
                  <a:lnTo>
                    <a:pt x="60" y="522"/>
                  </a:lnTo>
                  <a:lnTo>
                    <a:pt x="66" y="522"/>
                  </a:lnTo>
                  <a:lnTo>
                    <a:pt x="84" y="540"/>
                  </a:lnTo>
                  <a:lnTo>
                    <a:pt x="84" y="552"/>
                  </a:lnTo>
                  <a:lnTo>
                    <a:pt x="72" y="564"/>
                  </a:lnTo>
                  <a:lnTo>
                    <a:pt x="48" y="570"/>
                  </a:lnTo>
                  <a:lnTo>
                    <a:pt x="54" y="576"/>
                  </a:lnTo>
                  <a:lnTo>
                    <a:pt x="60" y="588"/>
                  </a:lnTo>
                  <a:lnTo>
                    <a:pt x="60" y="594"/>
                  </a:lnTo>
                  <a:lnTo>
                    <a:pt x="66" y="600"/>
                  </a:lnTo>
                  <a:lnTo>
                    <a:pt x="66" y="606"/>
                  </a:lnTo>
                  <a:lnTo>
                    <a:pt x="72" y="618"/>
                  </a:lnTo>
                  <a:lnTo>
                    <a:pt x="66" y="618"/>
                  </a:lnTo>
                  <a:lnTo>
                    <a:pt x="66" y="642"/>
                  </a:lnTo>
                  <a:lnTo>
                    <a:pt x="60" y="648"/>
                  </a:lnTo>
                  <a:lnTo>
                    <a:pt x="24" y="648"/>
                  </a:lnTo>
                  <a:lnTo>
                    <a:pt x="30" y="660"/>
                  </a:lnTo>
                  <a:lnTo>
                    <a:pt x="30" y="666"/>
                  </a:lnTo>
                  <a:lnTo>
                    <a:pt x="24" y="666"/>
                  </a:lnTo>
                  <a:lnTo>
                    <a:pt x="18" y="672"/>
                  </a:lnTo>
                  <a:lnTo>
                    <a:pt x="18" y="678"/>
                  </a:lnTo>
                  <a:lnTo>
                    <a:pt x="30" y="690"/>
                  </a:lnTo>
                  <a:lnTo>
                    <a:pt x="30" y="708"/>
                  </a:lnTo>
                  <a:lnTo>
                    <a:pt x="24" y="714"/>
                  </a:lnTo>
                  <a:lnTo>
                    <a:pt x="18" y="726"/>
                  </a:lnTo>
                  <a:lnTo>
                    <a:pt x="0" y="708"/>
                  </a:lnTo>
                  <a:lnTo>
                    <a:pt x="0" y="768"/>
                  </a:lnTo>
                  <a:lnTo>
                    <a:pt x="6" y="762"/>
                  </a:lnTo>
                  <a:lnTo>
                    <a:pt x="24" y="762"/>
                  </a:lnTo>
                  <a:lnTo>
                    <a:pt x="36" y="774"/>
                  </a:lnTo>
                  <a:lnTo>
                    <a:pt x="36" y="780"/>
                  </a:lnTo>
                  <a:lnTo>
                    <a:pt x="30" y="780"/>
                  </a:lnTo>
                  <a:lnTo>
                    <a:pt x="30" y="774"/>
                  </a:lnTo>
                  <a:lnTo>
                    <a:pt x="24" y="774"/>
                  </a:lnTo>
                  <a:lnTo>
                    <a:pt x="24" y="834"/>
                  </a:lnTo>
                  <a:lnTo>
                    <a:pt x="30" y="840"/>
                  </a:lnTo>
                  <a:lnTo>
                    <a:pt x="36" y="840"/>
                  </a:lnTo>
                  <a:lnTo>
                    <a:pt x="48" y="846"/>
                  </a:lnTo>
                  <a:lnTo>
                    <a:pt x="54" y="858"/>
                  </a:lnTo>
                  <a:lnTo>
                    <a:pt x="60" y="864"/>
                  </a:lnTo>
                  <a:lnTo>
                    <a:pt x="66" y="876"/>
                  </a:lnTo>
                  <a:lnTo>
                    <a:pt x="90" y="900"/>
                  </a:lnTo>
                  <a:lnTo>
                    <a:pt x="96" y="900"/>
                  </a:lnTo>
                  <a:lnTo>
                    <a:pt x="96" y="912"/>
                  </a:lnTo>
                  <a:lnTo>
                    <a:pt x="78" y="912"/>
                  </a:lnTo>
                  <a:lnTo>
                    <a:pt x="78" y="942"/>
                  </a:lnTo>
                  <a:lnTo>
                    <a:pt x="90" y="954"/>
                  </a:lnTo>
                  <a:lnTo>
                    <a:pt x="102" y="960"/>
                  </a:lnTo>
                  <a:lnTo>
                    <a:pt x="96" y="966"/>
                  </a:lnTo>
                  <a:lnTo>
                    <a:pt x="96" y="984"/>
                  </a:lnTo>
                  <a:lnTo>
                    <a:pt x="102" y="984"/>
                  </a:lnTo>
                  <a:lnTo>
                    <a:pt x="108" y="990"/>
                  </a:lnTo>
                  <a:lnTo>
                    <a:pt x="174" y="990"/>
                  </a:lnTo>
                  <a:lnTo>
                    <a:pt x="180" y="984"/>
                  </a:lnTo>
                  <a:lnTo>
                    <a:pt x="180" y="948"/>
                  </a:lnTo>
                  <a:lnTo>
                    <a:pt x="198" y="942"/>
                  </a:lnTo>
                  <a:lnTo>
                    <a:pt x="198" y="924"/>
                  </a:lnTo>
                  <a:lnTo>
                    <a:pt x="264" y="930"/>
                  </a:lnTo>
                  <a:lnTo>
                    <a:pt x="276" y="936"/>
                  </a:lnTo>
                  <a:lnTo>
                    <a:pt x="300" y="876"/>
                  </a:lnTo>
                  <a:lnTo>
                    <a:pt x="300" y="864"/>
                  </a:lnTo>
                  <a:lnTo>
                    <a:pt x="306" y="852"/>
                  </a:lnTo>
                  <a:lnTo>
                    <a:pt x="306" y="816"/>
                  </a:lnTo>
                  <a:lnTo>
                    <a:pt x="300" y="810"/>
                  </a:lnTo>
                  <a:lnTo>
                    <a:pt x="294" y="798"/>
                  </a:lnTo>
                  <a:lnTo>
                    <a:pt x="312" y="798"/>
                  </a:lnTo>
                  <a:lnTo>
                    <a:pt x="324" y="786"/>
                  </a:lnTo>
                  <a:lnTo>
                    <a:pt x="324" y="780"/>
                  </a:lnTo>
                  <a:lnTo>
                    <a:pt x="306" y="762"/>
                  </a:lnTo>
                  <a:lnTo>
                    <a:pt x="294" y="762"/>
                  </a:lnTo>
                  <a:lnTo>
                    <a:pt x="312" y="756"/>
                  </a:lnTo>
                  <a:lnTo>
                    <a:pt x="300" y="750"/>
                  </a:lnTo>
                  <a:lnTo>
                    <a:pt x="324" y="750"/>
                  </a:lnTo>
                  <a:lnTo>
                    <a:pt x="336" y="744"/>
                  </a:lnTo>
                  <a:lnTo>
                    <a:pt x="348" y="744"/>
                  </a:lnTo>
                  <a:lnTo>
                    <a:pt x="354" y="738"/>
                  </a:lnTo>
                  <a:lnTo>
                    <a:pt x="360" y="726"/>
                  </a:lnTo>
                  <a:lnTo>
                    <a:pt x="360" y="714"/>
                  </a:lnTo>
                  <a:lnTo>
                    <a:pt x="366" y="708"/>
                  </a:lnTo>
                  <a:lnTo>
                    <a:pt x="384" y="726"/>
                  </a:lnTo>
                  <a:lnTo>
                    <a:pt x="390" y="726"/>
                  </a:lnTo>
                  <a:lnTo>
                    <a:pt x="396" y="720"/>
                  </a:lnTo>
                  <a:lnTo>
                    <a:pt x="408" y="696"/>
                  </a:lnTo>
                  <a:lnTo>
                    <a:pt x="402" y="690"/>
                  </a:lnTo>
                  <a:lnTo>
                    <a:pt x="402" y="684"/>
                  </a:lnTo>
                  <a:lnTo>
                    <a:pt x="414" y="684"/>
                  </a:lnTo>
                  <a:lnTo>
                    <a:pt x="420" y="678"/>
                  </a:lnTo>
                  <a:lnTo>
                    <a:pt x="432" y="672"/>
                  </a:lnTo>
                  <a:lnTo>
                    <a:pt x="432" y="660"/>
                  </a:lnTo>
                  <a:lnTo>
                    <a:pt x="420" y="636"/>
                  </a:lnTo>
                  <a:lnTo>
                    <a:pt x="408" y="630"/>
                  </a:lnTo>
                  <a:lnTo>
                    <a:pt x="408" y="618"/>
                  </a:lnTo>
                  <a:lnTo>
                    <a:pt x="372" y="600"/>
                  </a:lnTo>
                  <a:lnTo>
                    <a:pt x="360" y="606"/>
                  </a:lnTo>
                  <a:lnTo>
                    <a:pt x="354" y="606"/>
                  </a:lnTo>
                  <a:lnTo>
                    <a:pt x="342" y="600"/>
                  </a:lnTo>
                  <a:lnTo>
                    <a:pt x="330" y="576"/>
                  </a:lnTo>
                  <a:lnTo>
                    <a:pt x="330" y="558"/>
                  </a:lnTo>
                  <a:lnTo>
                    <a:pt x="324" y="546"/>
                  </a:lnTo>
                  <a:lnTo>
                    <a:pt x="324" y="528"/>
                  </a:lnTo>
                  <a:lnTo>
                    <a:pt x="336" y="516"/>
                  </a:lnTo>
                  <a:lnTo>
                    <a:pt x="342" y="504"/>
                  </a:lnTo>
                  <a:lnTo>
                    <a:pt x="342" y="486"/>
                  </a:lnTo>
                  <a:lnTo>
                    <a:pt x="336" y="474"/>
                  </a:lnTo>
                  <a:lnTo>
                    <a:pt x="330" y="468"/>
                  </a:lnTo>
                  <a:lnTo>
                    <a:pt x="330" y="462"/>
                  </a:lnTo>
                  <a:lnTo>
                    <a:pt x="348" y="462"/>
                  </a:lnTo>
                  <a:lnTo>
                    <a:pt x="354" y="456"/>
                  </a:lnTo>
                  <a:lnTo>
                    <a:pt x="354" y="438"/>
                  </a:lnTo>
                  <a:lnTo>
                    <a:pt x="348" y="426"/>
                  </a:lnTo>
                  <a:lnTo>
                    <a:pt x="354" y="432"/>
                  </a:lnTo>
                  <a:lnTo>
                    <a:pt x="378" y="432"/>
                  </a:lnTo>
                  <a:lnTo>
                    <a:pt x="384" y="426"/>
                  </a:lnTo>
                  <a:lnTo>
                    <a:pt x="396" y="420"/>
                  </a:lnTo>
                  <a:lnTo>
                    <a:pt x="408" y="408"/>
                  </a:lnTo>
                  <a:lnTo>
                    <a:pt x="438" y="414"/>
                  </a:lnTo>
                  <a:lnTo>
                    <a:pt x="450" y="390"/>
                  </a:lnTo>
                  <a:lnTo>
                    <a:pt x="480" y="390"/>
                  </a:lnTo>
                  <a:lnTo>
                    <a:pt x="498" y="384"/>
                  </a:lnTo>
                  <a:lnTo>
                    <a:pt x="510" y="378"/>
                  </a:lnTo>
                  <a:lnTo>
                    <a:pt x="522" y="354"/>
                  </a:lnTo>
                  <a:lnTo>
                    <a:pt x="540" y="336"/>
                  </a:lnTo>
                  <a:lnTo>
                    <a:pt x="546" y="324"/>
                  </a:lnTo>
                  <a:lnTo>
                    <a:pt x="528" y="300"/>
                  </a:lnTo>
                  <a:lnTo>
                    <a:pt x="558" y="264"/>
                  </a:lnTo>
                  <a:lnTo>
                    <a:pt x="540" y="246"/>
                  </a:lnTo>
                  <a:lnTo>
                    <a:pt x="576" y="234"/>
                  </a:lnTo>
                  <a:lnTo>
                    <a:pt x="594" y="216"/>
                  </a:lnTo>
                  <a:lnTo>
                    <a:pt x="672" y="222"/>
                  </a:lnTo>
                  <a:lnTo>
                    <a:pt x="684" y="240"/>
                  </a:lnTo>
                  <a:lnTo>
                    <a:pt x="690" y="240"/>
                  </a:lnTo>
                  <a:lnTo>
                    <a:pt x="678" y="204"/>
                  </a:lnTo>
                  <a:close/>
                  <a:moveTo>
                    <a:pt x="390" y="828"/>
                  </a:moveTo>
                  <a:lnTo>
                    <a:pt x="390" y="840"/>
                  </a:lnTo>
                  <a:lnTo>
                    <a:pt x="396" y="852"/>
                  </a:lnTo>
                  <a:lnTo>
                    <a:pt x="396" y="864"/>
                  </a:lnTo>
                  <a:lnTo>
                    <a:pt x="402" y="870"/>
                  </a:lnTo>
                  <a:lnTo>
                    <a:pt x="402" y="876"/>
                  </a:lnTo>
                  <a:lnTo>
                    <a:pt x="414" y="852"/>
                  </a:lnTo>
                  <a:lnTo>
                    <a:pt x="426" y="852"/>
                  </a:lnTo>
                  <a:lnTo>
                    <a:pt x="432" y="846"/>
                  </a:lnTo>
                  <a:lnTo>
                    <a:pt x="438" y="834"/>
                  </a:lnTo>
                  <a:lnTo>
                    <a:pt x="438" y="822"/>
                  </a:lnTo>
                  <a:lnTo>
                    <a:pt x="432" y="816"/>
                  </a:lnTo>
                  <a:lnTo>
                    <a:pt x="450" y="798"/>
                  </a:lnTo>
                  <a:lnTo>
                    <a:pt x="444" y="798"/>
                  </a:lnTo>
                  <a:lnTo>
                    <a:pt x="438" y="804"/>
                  </a:lnTo>
                  <a:lnTo>
                    <a:pt x="420" y="804"/>
                  </a:lnTo>
                  <a:lnTo>
                    <a:pt x="408" y="810"/>
                  </a:lnTo>
                  <a:lnTo>
                    <a:pt x="390" y="828"/>
                  </a:lnTo>
                  <a:close/>
                  <a:moveTo>
                    <a:pt x="300" y="900"/>
                  </a:moveTo>
                  <a:lnTo>
                    <a:pt x="300" y="912"/>
                  </a:lnTo>
                  <a:lnTo>
                    <a:pt x="294" y="924"/>
                  </a:lnTo>
                  <a:lnTo>
                    <a:pt x="300" y="918"/>
                  </a:lnTo>
                  <a:lnTo>
                    <a:pt x="312" y="912"/>
                  </a:lnTo>
                  <a:lnTo>
                    <a:pt x="318" y="900"/>
                  </a:lnTo>
                  <a:lnTo>
                    <a:pt x="318" y="894"/>
                  </a:lnTo>
                  <a:lnTo>
                    <a:pt x="324" y="888"/>
                  </a:lnTo>
                  <a:lnTo>
                    <a:pt x="324" y="882"/>
                  </a:lnTo>
                  <a:lnTo>
                    <a:pt x="342" y="858"/>
                  </a:lnTo>
                  <a:lnTo>
                    <a:pt x="336" y="840"/>
                  </a:lnTo>
                  <a:lnTo>
                    <a:pt x="330" y="852"/>
                  </a:lnTo>
                  <a:lnTo>
                    <a:pt x="312" y="870"/>
                  </a:lnTo>
                  <a:lnTo>
                    <a:pt x="300" y="894"/>
                  </a:lnTo>
                  <a:lnTo>
                    <a:pt x="300" y="900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36" name="Swaziland" descr="© INSCALE GmbH, 05.05.2010&#10;http://www.presentationload.com/">
              <a:extLst>
                <a:ext uri="{FF2B5EF4-FFF2-40B4-BE49-F238E27FC236}">
                  <a16:creationId xmlns:a16="http://schemas.microsoft.com/office/drawing/2014/main" id="{0C8AFAA2-E2D2-42A1-9DEC-D87262657D7A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3903" y="5320045"/>
              <a:ext cx="44317" cy="57953"/>
            </a:xfrm>
            <a:custGeom>
              <a:avLst/>
              <a:gdLst>
                <a:gd name="T0" fmla="*/ 2147483647 w 102"/>
                <a:gd name="T1" fmla="*/ 2147483647 h 132"/>
                <a:gd name="T2" fmla="*/ 2147483647 w 102"/>
                <a:gd name="T3" fmla="*/ 2147483647 h 132"/>
                <a:gd name="T4" fmla="*/ 2147483647 w 102"/>
                <a:gd name="T5" fmla="*/ 2147483647 h 132"/>
                <a:gd name="T6" fmla="*/ 2147483647 w 102"/>
                <a:gd name="T7" fmla="*/ 2147483647 h 132"/>
                <a:gd name="T8" fmla="*/ 2147483647 w 102"/>
                <a:gd name="T9" fmla="*/ 2147483647 h 132"/>
                <a:gd name="T10" fmla="*/ 2147483647 w 102"/>
                <a:gd name="T11" fmla="*/ 0 h 132"/>
                <a:gd name="T12" fmla="*/ 2147483647 w 102"/>
                <a:gd name="T13" fmla="*/ 0 h 132"/>
                <a:gd name="T14" fmla="*/ 2147483647 w 102"/>
                <a:gd name="T15" fmla="*/ 2147483647 h 132"/>
                <a:gd name="T16" fmla="*/ 2147483647 w 102"/>
                <a:gd name="T17" fmla="*/ 2147483647 h 132"/>
                <a:gd name="T18" fmla="*/ 2147483647 w 102"/>
                <a:gd name="T19" fmla="*/ 2147483647 h 132"/>
                <a:gd name="T20" fmla="*/ 2147483647 w 102"/>
                <a:gd name="T21" fmla="*/ 2147483647 h 132"/>
                <a:gd name="T22" fmla="*/ 0 w 102"/>
                <a:gd name="T23" fmla="*/ 2147483647 h 132"/>
                <a:gd name="T24" fmla="*/ 0 w 102"/>
                <a:gd name="T25" fmla="*/ 2147483647 h 132"/>
                <a:gd name="T26" fmla="*/ 2147483647 w 102"/>
                <a:gd name="T27" fmla="*/ 2147483647 h 132"/>
                <a:gd name="T28" fmla="*/ 2147483647 w 102"/>
                <a:gd name="T29" fmla="*/ 2147483647 h 132"/>
                <a:gd name="T30" fmla="*/ 2147483647 w 102"/>
                <a:gd name="T31" fmla="*/ 2147483647 h 132"/>
                <a:gd name="T32" fmla="*/ 2147483647 w 102"/>
                <a:gd name="T33" fmla="*/ 2147483647 h 132"/>
                <a:gd name="T34" fmla="*/ 2147483647 w 102"/>
                <a:gd name="T35" fmla="*/ 2147483647 h 132"/>
                <a:gd name="T36" fmla="*/ 2147483647 w 102"/>
                <a:gd name="T37" fmla="*/ 2147483647 h 132"/>
                <a:gd name="T38" fmla="*/ 2147483647 w 102"/>
                <a:gd name="T39" fmla="*/ 2147483647 h 132"/>
                <a:gd name="T40" fmla="*/ 2147483647 w 102"/>
                <a:gd name="T41" fmla="*/ 2147483647 h 132"/>
                <a:gd name="T42" fmla="*/ 2147483647 w 102"/>
                <a:gd name="T43" fmla="*/ 2147483647 h 132"/>
                <a:gd name="T44" fmla="*/ 2147483647 w 102"/>
                <a:gd name="T45" fmla="*/ 2147483647 h 132"/>
                <a:gd name="T46" fmla="*/ 2147483647 w 102"/>
                <a:gd name="T47" fmla="*/ 2147483647 h 132"/>
                <a:gd name="T48" fmla="*/ 2147483647 w 102"/>
                <a:gd name="T49" fmla="*/ 2147483647 h 13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2"/>
                <a:gd name="T76" fmla="*/ 0 h 132"/>
                <a:gd name="T77" fmla="*/ 102 w 102"/>
                <a:gd name="T78" fmla="*/ 132 h 13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2" h="132">
                  <a:moveTo>
                    <a:pt x="84" y="54"/>
                  </a:moveTo>
                  <a:lnTo>
                    <a:pt x="84" y="30"/>
                  </a:lnTo>
                  <a:lnTo>
                    <a:pt x="90" y="18"/>
                  </a:lnTo>
                  <a:lnTo>
                    <a:pt x="66" y="18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24" y="12"/>
                  </a:lnTo>
                  <a:lnTo>
                    <a:pt x="18" y="24"/>
                  </a:lnTo>
                  <a:lnTo>
                    <a:pt x="18" y="36"/>
                  </a:lnTo>
                  <a:lnTo>
                    <a:pt x="6" y="48"/>
                  </a:lnTo>
                  <a:lnTo>
                    <a:pt x="0" y="60"/>
                  </a:lnTo>
                  <a:lnTo>
                    <a:pt x="0" y="84"/>
                  </a:lnTo>
                  <a:lnTo>
                    <a:pt x="12" y="108"/>
                  </a:lnTo>
                  <a:lnTo>
                    <a:pt x="24" y="114"/>
                  </a:lnTo>
                  <a:lnTo>
                    <a:pt x="36" y="126"/>
                  </a:lnTo>
                  <a:lnTo>
                    <a:pt x="54" y="126"/>
                  </a:lnTo>
                  <a:lnTo>
                    <a:pt x="66" y="132"/>
                  </a:lnTo>
                  <a:lnTo>
                    <a:pt x="78" y="132"/>
                  </a:lnTo>
                  <a:lnTo>
                    <a:pt x="90" y="90"/>
                  </a:lnTo>
                  <a:lnTo>
                    <a:pt x="96" y="90"/>
                  </a:lnTo>
                  <a:lnTo>
                    <a:pt x="102" y="84"/>
                  </a:lnTo>
                  <a:lnTo>
                    <a:pt x="96" y="60"/>
                  </a:lnTo>
                  <a:lnTo>
                    <a:pt x="90" y="60"/>
                  </a:lnTo>
                  <a:lnTo>
                    <a:pt x="84" y="54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37" name="Suriname" descr="© INSCALE GmbH, 05.05.2010&#10;http://www.presentationload.com/">
              <a:extLst>
                <a:ext uri="{FF2B5EF4-FFF2-40B4-BE49-F238E27FC236}">
                  <a16:creationId xmlns:a16="http://schemas.microsoft.com/office/drawing/2014/main" id="{71549388-3C9A-4545-BD48-95D413C1B702}"/>
                </a:ext>
              </a:extLst>
            </p:cNvPr>
            <p:cNvSpPr>
              <a:spLocks/>
            </p:cNvSpPr>
            <p:nvPr/>
          </p:nvSpPr>
          <p:spPr bwMode="gray">
            <a:xfrm>
              <a:off x="4784755" y="4206998"/>
              <a:ext cx="127839" cy="146588"/>
            </a:xfrm>
            <a:custGeom>
              <a:avLst/>
              <a:gdLst>
                <a:gd name="T0" fmla="*/ 2147483647 w 294"/>
                <a:gd name="T1" fmla="*/ 2147483647 h 336"/>
                <a:gd name="T2" fmla="*/ 2147483647 w 294"/>
                <a:gd name="T3" fmla="*/ 2147483647 h 336"/>
                <a:gd name="T4" fmla="*/ 2147483647 w 294"/>
                <a:gd name="T5" fmla="*/ 2147483647 h 336"/>
                <a:gd name="T6" fmla="*/ 0 w 294"/>
                <a:gd name="T7" fmla="*/ 2147483647 h 336"/>
                <a:gd name="T8" fmla="*/ 2147483647 w 294"/>
                <a:gd name="T9" fmla="*/ 2147483647 h 336"/>
                <a:gd name="T10" fmla="*/ 2147483647 w 294"/>
                <a:gd name="T11" fmla="*/ 2147483647 h 336"/>
                <a:gd name="T12" fmla="*/ 2147483647 w 294"/>
                <a:gd name="T13" fmla="*/ 2147483647 h 336"/>
                <a:gd name="T14" fmla="*/ 2147483647 w 294"/>
                <a:gd name="T15" fmla="*/ 2147483647 h 336"/>
                <a:gd name="T16" fmla="*/ 2147483647 w 294"/>
                <a:gd name="T17" fmla="*/ 2147483647 h 336"/>
                <a:gd name="T18" fmla="*/ 2147483647 w 294"/>
                <a:gd name="T19" fmla="*/ 2147483647 h 336"/>
                <a:gd name="T20" fmla="*/ 2147483647 w 294"/>
                <a:gd name="T21" fmla="*/ 2147483647 h 336"/>
                <a:gd name="T22" fmla="*/ 2147483647 w 294"/>
                <a:gd name="T23" fmla="*/ 2147483647 h 336"/>
                <a:gd name="T24" fmla="*/ 2147483647 w 294"/>
                <a:gd name="T25" fmla="*/ 2147483647 h 336"/>
                <a:gd name="T26" fmla="*/ 2147483647 w 294"/>
                <a:gd name="T27" fmla="*/ 2147483647 h 336"/>
                <a:gd name="T28" fmla="*/ 2147483647 w 294"/>
                <a:gd name="T29" fmla="*/ 2147483647 h 336"/>
                <a:gd name="T30" fmla="*/ 2147483647 w 294"/>
                <a:gd name="T31" fmla="*/ 2147483647 h 336"/>
                <a:gd name="T32" fmla="*/ 2147483647 w 294"/>
                <a:gd name="T33" fmla="*/ 2147483647 h 336"/>
                <a:gd name="T34" fmla="*/ 2147483647 w 294"/>
                <a:gd name="T35" fmla="*/ 2147483647 h 336"/>
                <a:gd name="T36" fmla="*/ 2147483647 w 294"/>
                <a:gd name="T37" fmla="*/ 2147483647 h 336"/>
                <a:gd name="T38" fmla="*/ 2147483647 w 294"/>
                <a:gd name="T39" fmla="*/ 2147483647 h 336"/>
                <a:gd name="T40" fmla="*/ 2147483647 w 294"/>
                <a:gd name="T41" fmla="*/ 2147483647 h 336"/>
                <a:gd name="T42" fmla="*/ 2147483647 w 294"/>
                <a:gd name="T43" fmla="*/ 2147483647 h 336"/>
                <a:gd name="T44" fmla="*/ 2147483647 w 294"/>
                <a:gd name="T45" fmla="*/ 2147483647 h 336"/>
                <a:gd name="T46" fmla="*/ 2147483647 w 294"/>
                <a:gd name="T47" fmla="*/ 2147483647 h 336"/>
                <a:gd name="T48" fmla="*/ 2147483647 w 294"/>
                <a:gd name="T49" fmla="*/ 2147483647 h 336"/>
                <a:gd name="T50" fmla="*/ 2147483647 w 294"/>
                <a:gd name="T51" fmla="*/ 2147483647 h 336"/>
                <a:gd name="T52" fmla="*/ 2147483647 w 294"/>
                <a:gd name="T53" fmla="*/ 2147483647 h 336"/>
                <a:gd name="T54" fmla="*/ 2147483647 w 294"/>
                <a:gd name="T55" fmla="*/ 2147483647 h 336"/>
                <a:gd name="T56" fmla="*/ 2147483647 w 294"/>
                <a:gd name="T57" fmla="*/ 2147483647 h 336"/>
                <a:gd name="T58" fmla="*/ 2147483647 w 294"/>
                <a:gd name="T59" fmla="*/ 2147483647 h 336"/>
                <a:gd name="T60" fmla="*/ 2147483647 w 294"/>
                <a:gd name="T61" fmla="*/ 2147483647 h 336"/>
                <a:gd name="T62" fmla="*/ 2147483647 w 294"/>
                <a:gd name="T63" fmla="*/ 2147483647 h 336"/>
                <a:gd name="T64" fmla="*/ 2147483647 w 294"/>
                <a:gd name="T65" fmla="*/ 2147483647 h 336"/>
                <a:gd name="T66" fmla="*/ 2147483647 w 294"/>
                <a:gd name="T67" fmla="*/ 2147483647 h 336"/>
                <a:gd name="T68" fmla="*/ 2147483647 w 294"/>
                <a:gd name="T69" fmla="*/ 2147483647 h 336"/>
                <a:gd name="T70" fmla="*/ 2147483647 w 294"/>
                <a:gd name="T71" fmla="*/ 0 h 336"/>
                <a:gd name="T72" fmla="*/ 2147483647 w 294"/>
                <a:gd name="T73" fmla="*/ 2147483647 h 336"/>
                <a:gd name="T74" fmla="*/ 2147483647 w 294"/>
                <a:gd name="T75" fmla="*/ 2147483647 h 336"/>
                <a:gd name="T76" fmla="*/ 2147483647 w 294"/>
                <a:gd name="T77" fmla="*/ 2147483647 h 336"/>
                <a:gd name="T78" fmla="*/ 2147483647 w 294"/>
                <a:gd name="T79" fmla="*/ 2147483647 h 336"/>
                <a:gd name="T80" fmla="*/ 2147483647 w 294"/>
                <a:gd name="T81" fmla="*/ 2147483647 h 336"/>
                <a:gd name="T82" fmla="*/ 2147483647 w 294"/>
                <a:gd name="T83" fmla="*/ 2147483647 h 3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94"/>
                <a:gd name="T127" fmla="*/ 0 h 336"/>
                <a:gd name="T128" fmla="*/ 294 w 294"/>
                <a:gd name="T129" fmla="*/ 336 h 3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94" h="336">
                  <a:moveTo>
                    <a:pt x="60" y="78"/>
                  </a:moveTo>
                  <a:lnTo>
                    <a:pt x="30" y="78"/>
                  </a:lnTo>
                  <a:lnTo>
                    <a:pt x="18" y="84"/>
                  </a:lnTo>
                  <a:lnTo>
                    <a:pt x="12" y="90"/>
                  </a:lnTo>
                  <a:lnTo>
                    <a:pt x="12" y="132"/>
                  </a:lnTo>
                  <a:lnTo>
                    <a:pt x="6" y="138"/>
                  </a:lnTo>
                  <a:lnTo>
                    <a:pt x="0" y="150"/>
                  </a:lnTo>
                  <a:lnTo>
                    <a:pt x="0" y="162"/>
                  </a:lnTo>
                  <a:lnTo>
                    <a:pt x="6" y="168"/>
                  </a:lnTo>
                  <a:lnTo>
                    <a:pt x="6" y="174"/>
                  </a:lnTo>
                  <a:lnTo>
                    <a:pt x="12" y="174"/>
                  </a:lnTo>
                  <a:lnTo>
                    <a:pt x="12" y="186"/>
                  </a:lnTo>
                  <a:lnTo>
                    <a:pt x="18" y="198"/>
                  </a:lnTo>
                  <a:lnTo>
                    <a:pt x="24" y="204"/>
                  </a:lnTo>
                  <a:lnTo>
                    <a:pt x="30" y="216"/>
                  </a:lnTo>
                  <a:lnTo>
                    <a:pt x="42" y="216"/>
                  </a:lnTo>
                  <a:lnTo>
                    <a:pt x="42" y="210"/>
                  </a:lnTo>
                  <a:lnTo>
                    <a:pt x="54" y="198"/>
                  </a:lnTo>
                  <a:lnTo>
                    <a:pt x="54" y="216"/>
                  </a:lnTo>
                  <a:lnTo>
                    <a:pt x="48" y="222"/>
                  </a:lnTo>
                  <a:lnTo>
                    <a:pt x="48" y="246"/>
                  </a:lnTo>
                  <a:lnTo>
                    <a:pt x="54" y="258"/>
                  </a:lnTo>
                  <a:lnTo>
                    <a:pt x="72" y="276"/>
                  </a:lnTo>
                  <a:lnTo>
                    <a:pt x="78" y="294"/>
                  </a:lnTo>
                  <a:lnTo>
                    <a:pt x="84" y="306"/>
                  </a:lnTo>
                  <a:lnTo>
                    <a:pt x="90" y="312"/>
                  </a:lnTo>
                  <a:lnTo>
                    <a:pt x="90" y="318"/>
                  </a:lnTo>
                  <a:lnTo>
                    <a:pt x="102" y="324"/>
                  </a:lnTo>
                  <a:lnTo>
                    <a:pt x="108" y="324"/>
                  </a:lnTo>
                  <a:lnTo>
                    <a:pt x="132" y="336"/>
                  </a:lnTo>
                  <a:lnTo>
                    <a:pt x="150" y="336"/>
                  </a:lnTo>
                  <a:lnTo>
                    <a:pt x="156" y="330"/>
                  </a:lnTo>
                  <a:lnTo>
                    <a:pt x="150" y="324"/>
                  </a:lnTo>
                  <a:lnTo>
                    <a:pt x="150" y="318"/>
                  </a:lnTo>
                  <a:lnTo>
                    <a:pt x="138" y="306"/>
                  </a:lnTo>
                  <a:lnTo>
                    <a:pt x="138" y="282"/>
                  </a:lnTo>
                  <a:lnTo>
                    <a:pt x="150" y="276"/>
                  </a:lnTo>
                  <a:lnTo>
                    <a:pt x="156" y="276"/>
                  </a:lnTo>
                  <a:lnTo>
                    <a:pt x="156" y="288"/>
                  </a:lnTo>
                  <a:lnTo>
                    <a:pt x="180" y="288"/>
                  </a:lnTo>
                  <a:lnTo>
                    <a:pt x="192" y="282"/>
                  </a:lnTo>
                  <a:lnTo>
                    <a:pt x="198" y="276"/>
                  </a:lnTo>
                  <a:lnTo>
                    <a:pt x="210" y="270"/>
                  </a:lnTo>
                  <a:lnTo>
                    <a:pt x="216" y="270"/>
                  </a:lnTo>
                  <a:lnTo>
                    <a:pt x="222" y="282"/>
                  </a:lnTo>
                  <a:lnTo>
                    <a:pt x="228" y="288"/>
                  </a:lnTo>
                  <a:lnTo>
                    <a:pt x="246" y="294"/>
                  </a:lnTo>
                  <a:lnTo>
                    <a:pt x="252" y="282"/>
                  </a:lnTo>
                  <a:lnTo>
                    <a:pt x="258" y="276"/>
                  </a:lnTo>
                  <a:lnTo>
                    <a:pt x="258" y="264"/>
                  </a:lnTo>
                  <a:lnTo>
                    <a:pt x="264" y="264"/>
                  </a:lnTo>
                  <a:lnTo>
                    <a:pt x="276" y="258"/>
                  </a:lnTo>
                  <a:lnTo>
                    <a:pt x="270" y="222"/>
                  </a:lnTo>
                  <a:lnTo>
                    <a:pt x="288" y="204"/>
                  </a:lnTo>
                  <a:lnTo>
                    <a:pt x="288" y="198"/>
                  </a:lnTo>
                  <a:lnTo>
                    <a:pt x="282" y="186"/>
                  </a:lnTo>
                  <a:lnTo>
                    <a:pt x="264" y="168"/>
                  </a:lnTo>
                  <a:lnTo>
                    <a:pt x="258" y="156"/>
                  </a:lnTo>
                  <a:lnTo>
                    <a:pt x="258" y="144"/>
                  </a:lnTo>
                  <a:lnTo>
                    <a:pt x="252" y="126"/>
                  </a:lnTo>
                  <a:lnTo>
                    <a:pt x="252" y="96"/>
                  </a:lnTo>
                  <a:lnTo>
                    <a:pt x="258" y="78"/>
                  </a:lnTo>
                  <a:lnTo>
                    <a:pt x="264" y="66"/>
                  </a:lnTo>
                  <a:lnTo>
                    <a:pt x="276" y="60"/>
                  </a:lnTo>
                  <a:lnTo>
                    <a:pt x="282" y="54"/>
                  </a:lnTo>
                  <a:lnTo>
                    <a:pt x="288" y="54"/>
                  </a:lnTo>
                  <a:lnTo>
                    <a:pt x="288" y="30"/>
                  </a:lnTo>
                  <a:lnTo>
                    <a:pt x="294" y="12"/>
                  </a:lnTo>
                  <a:lnTo>
                    <a:pt x="288" y="12"/>
                  </a:lnTo>
                  <a:lnTo>
                    <a:pt x="282" y="6"/>
                  </a:lnTo>
                  <a:lnTo>
                    <a:pt x="270" y="6"/>
                  </a:lnTo>
                  <a:lnTo>
                    <a:pt x="252" y="0"/>
                  </a:lnTo>
                  <a:lnTo>
                    <a:pt x="210" y="0"/>
                  </a:lnTo>
                  <a:lnTo>
                    <a:pt x="204" y="12"/>
                  </a:lnTo>
                  <a:lnTo>
                    <a:pt x="156" y="6"/>
                  </a:lnTo>
                  <a:lnTo>
                    <a:pt x="156" y="18"/>
                  </a:lnTo>
                  <a:lnTo>
                    <a:pt x="96" y="0"/>
                  </a:lnTo>
                  <a:lnTo>
                    <a:pt x="72" y="6"/>
                  </a:lnTo>
                  <a:lnTo>
                    <a:pt x="66" y="18"/>
                  </a:lnTo>
                  <a:lnTo>
                    <a:pt x="60" y="24"/>
                  </a:lnTo>
                  <a:lnTo>
                    <a:pt x="54" y="36"/>
                  </a:lnTo>
                  <a:lnTo>
                    <a:pt x="54" y="48"/>
                  </a:lnTo>
                  <a:lnTo>
                    <a:pt x="66" y="60"/>
                  </a:lnTo>
                  <a:lnTo>
                    <a:pt x="66" y="72"/>
                  </a:lnTo>
                  <a:lnTo>
                    <a:pt x="60" y="78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38" name="Sri Lanka" descr="© INSCALE GmbH, 05.05.2010&#10;http://www.presentationload.com/">
              <a:extLst>
                <a:ext uri="{FF2B5EF4-FFF2-40B4-BE49-F238E27FC236}">
                  <a16:creationId xmlns:a16="http://schemas.microsoft.com/office/drawing/2014/main" id="{7D778A65-2410-4B4B-BA2A-31AE2FE2F5F3}"/>
                </a:ext>
              </a:extLst>
            </p:cNvPr>
            <p:cNvSpPr>
              <a:spLocks/>
            </p:cNvSpPr>
            <p:nvPr/>
          </p:nvSpPr>
          <p:spPr bwMode="gray">
            <a:xfrm>
              <a:off x="9051146" y="4079158"/>
              <a:ext cx="74997" cy="132951"/>
            </a:xfrm>
            <a:custGeom>
              <a:avLst/>
              <a:gdLst>
                <a:gd name="T0" fmla="*/ 2147483647 w 174"/>
                <a:gd name="T1" fmla="*/ 2147483647 h 306"/>
                <a:gd name="T2" fmla="*/ 2147483647 w 174"/>
                <a:gd name="T3" fmla="*/ 0 h 306"/>
                <a:gd name="T4" fmla="*/ 2147483647 w 174"/>
                <a:gd name="T5" fmla="*/ 0 h 306"/>
                <a:gd name="T6" fmla="*/ 2147483647 w 174"/>
                <a:gd name="T7" fmla="*/ 2147483647 h 306"/>
                <a:gd name="T8" fmla="*/ 2147483647 w 174"/>
                <a:gd name="T9" fmla="*/ 2147483647 h 306"/>
                <a:gd name="T10" fmla="*/ 2147483647 w 174"/>
                <a:gd name="T11" fmla="*/ 2147483647 h 306"/>
                <a:gd name="T12" fmla="*/ 2147483647 w 174"/>
                <a:gd name="T13" fmla="*/ 2147483647 h 306"/>
                <a:gd name="T14" fmla="*/ 2147483647 w 174"/>
                <a:gd name="T15" fmla="*/ 2147483647 h 306"/>
                <a:gd name="T16" fmla="*/ 2147483647 w 174"/>
                <a:gd name="T17" fmla="*/ 2147483647 h 306"/>
                <a:gd name="T18" fmla="*/ 2147483647 w 174"/>
                <a:gd name="T19" fmla="*/ 2147483647 h 306"/>
                <a:gd name="T20" fmla="*/ 2147483647 w 174"/>
                <a:gd name="T21" fmla="*/ 2147483647 h 306"/>
                <a:gd name="T22" fmla="*/ 2147483647 w 174"/>
                <a:gd name="T23" fmla="*/ 2147483647 h 306"/>
                <a:gd name="T24" fmla="*/ 2147483647 w 174"/>
                <a:gd name="T25" fmla="*/ 2147483647 h 306"/>
                <a:gd name="T26" fmla="*/ 2147483647 w 174"/>
                <a:gd name="T27" fmla="*/ 2147483647 h 306"/>
                <a:gd name="T28" fmla="*/ 2147483647 w 174"/>
                <a:gd name="T29" fmla="*/ 2147483647 h 306"/>
                <a:gd name="T30" fmla="*/ 2147483647 w 174"/>
                <a:gd name="T31" fmla="*/ 2147483647 h 306"/>
                <a:gd name="T32" fmla="*/ 2147483647 w 174"/>
                <a:gd name="T33" fmla="*/ 2147483647 h 306"/>
                <a:gd name="T34" fmla="*/ 2147483647 w 174"/>
                <a:gd name="T35" fmla="*/ 2147483647 h 306"/>
                <a:gd name="T36" fmla="*/ 2147483647 w 174"/>
                <a:gd name="T37" fmla="*/ 2147483647 h 306"/>
                <a:gd name="T38" fmla="*/ 2147483647 w 174"/>
                <a:gd name="T39" fmla="*/ 2147483647 h 306"/>
                <a:gd name="T40" fmla="*/ 0 w 174"/>
                <a:gd name="T41" fmla="*/ 2147483647 h 306"/>
                <a:gd name="T42" fmla="*/ 0 w 174"/>
                <a:gd name="T43" fmla="*/ 2147483647 h 306"/>
                <a:gd name="T44" fmla="*/ 2147483647 w 174"/>
                <a:gd name="T45" fmla="*/ 2147483647 h 306"/>
                <a:gd name="T46" fmla="*/ 2147483647 w 174"/>
                <a:gd name="T47" fmla="*/ 2147483647 h 306"/>
                <a:gd name="T48" fmla="*/ 2147483647 w 174"/>
                <a:gd name="T49" fmla="*/ 2147483647 h 306"/>
                <a:gd name="T50" fmla="*/ 2147483647 w 174"/>
                <a:gd name="T51" fmla="*/ 2147483647 h 306"/>
                <a:gd name="T52" fmla="*/ 2147483647 w 174"/>
                <a:gd name="T53" fmla="*/ 2147483647 h 306"/>
                <a:gd name="T54" fmla="*/ 0 w 174"/>
                <a:gd name="T55" fmla="*/ 2147483647 h 306"/>
                <a:gd name="T56" fmla="*/ 2147483647 w 174"/>
                <a:gd name="T57" fmla="*/ 2147483647 h 306"/>
                <a:gd name="T58" fmla="*/ 2147483647 w 174"/>
                <a:gd name="T59" fmla="*/ 2147483647 h 30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74"/>
                <a:gd name="T91" fmla="*/ 0 h 306"/>
                <a:gd name="T92" fmla="*/ 174 w 174"/>
                <a:gd name="T93" fmla="*/ 306 h 30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74" h="306">
                  <a:moveTo>
                    <a:pt x="24" y="6"/>
                  </a:moveTo>
                  <a:lnTo>
                    <a:pt x="36" y="0"/>
                  </a:lnTo>
                  <a:lnTo>
                    <a:pt x="48" y="0"/>
                  </a:lnTo>
                  <a:lnTo>
                    <a:pt x="66" y="6"/>
                  </a:lnTo>
                  <a:lnTo>
                    <a:pt x="78" y="12"/>
                  </a:lnTo>
                  <a:lnTo>
                    <a:pt x="114" y="66"/>
                  </a:lnTo>
                  <a:lnTo>
                    <a:pt x="132" y="84"/>
                  </a:lnTo>
                  <a:lnTo>
                    <a:pt x="126" y="120"/>
                  </a:lnTo>
                  <a:lnTo>
                    <a:pt x="150" y="114"/>
                  </a:lnTo>
                  <a:lnTo>
                    <a:pt x="156" y="168"/>
                  </a:lnTo>
                  <a:lnTo>
                    <a:pt x="162" y="174"/>
                  </a:lnTo>
                  <a:lnTo>
                    <a:pt x="168" y="198"/>
                  </a:lnTo>
                  <a:lnTo>
                    <a:pt x="174" y="228"/>
                  </a:lnTo>
                  <a:lnTo>
                    <a:pt x="174" y="258"/>
                  </a:lnTo>
                  <a:lnTo>
                    <a:pt x="156" y="276"/>
                  </a:lnTo>
                  <a:lnTo>
                    <a:pt x="120" y="294"/>
                  </a:lnTo>
                  <a:lnTo>
                    <a:pt x="84" y="306"/>
                  </a:lnTo>
                  <a:lnTo>
                    <a:pt x="48" y="306"/>
                  </a:lnTo>
                  <a:lnTo>
                    <a:pt x="24" y="282"/>
                  </a:lnTo>
                  <a:lnTo>
                    <a:pt x="12" y="240"/>
                  </a:lnTo>
                  <a:lnTo>
                    <a:pt x="0" y="192"/>
                  </a:lnTo>
                  <a:lnTo>
                    <a:pt x="0" y="156"/>
                  </a:lnTo>
                  <a:lnTo>
                    <a:pt x="12" y="138"/>
                  </a:lnTo>
                  <a:lnTo>
                    <a:pt x="18" y="132"/>
                  </a:lnTo>
                  <a:lnTo>
                    <a:pt x="24" y="120"/>
                  </a:lnTo>
                  <a:lnTo>
                    <a:pt x="30" y="102"/>
                  </a:lnTo>
                  <a:lnTo>
                    <a:pt x="30" y="78"/>
                  </a:lnTo>
                  <a:lnTo>
                    <a:pt x="0" y="36"/>
                  </a:lnTo>
                  <a:lnTo>
                    <a:pt x="24" y="36"/>
                  </a:lnTo>
                  <a:lnTo>
                    <a:pt x="24" y="6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39" name="Spain" descr="© INSCALE GmbH, 05.05.2010&#10;http://www.presentationload.com/">
              <a:extLst>
                <a:ext uri="{FF2B5EF4-FFF2-40B4-BE49-F238E27FC236}">
                  <a16:creationId xmlns:a16="http://schemas.microsoft.com/office/drawing/2014/main" id="{6066F2D7-6BAB-4E62-A7C4-596CC63AB0A6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6351200" y="2880890"/>
              <a:ext cx="381810" cy="269312"/>
            </a:xfrm>
            <a:custGeom>
              <a:avLst/>
              <a:gdLst>
                <a:gd name="T0" fmla="*/ 2147483647 w 876"/>
                <a:gd name="T1" fmla="*/ 2147483647 h 618"/>
                <a:gd name="T2" fmla="*/ 2147483647 w 876"/>
                <a:gd name="T3" fmla="*/ 2147483647 h 618"/>
                <a:gd name="T4" fmla="*/ 2147483647 w 876"/>
                <a:gd name="T5" fmla="*/ 2147483647 h 618"/>
                <a:gd name="T6" fmla="*/ 2147483647 w 876"/>
                <a:gd name="T7" fmla="*/ 2147483647 h 618"/>
                <a:gd name="T8" fmla="*/ 2147483647 w 876"/>
                <a:gd name="T9" fmla="*/ 2147483647 h 618"/>
                <a:gd name="T10" fmla="*/ 2147483647 w 876"/>
                <a:gd name="T11" fmla="*/ 2147483647 h 618"/>
                <a:gd name="T12" fmla="*/ 2147483647 w 876"/>
                <a:gd name="T13" fmla="*/ 2147483647 h 618"/>
                <a:gd name="T14" fmla="*/ 2147483647 w 876"/>
                <a:gd name="T15" fmla="*/ 2147483647 h 618"/>
                <a:gd name="T16" fmla="*/ 2147483647 w 876"/>
                <a:gd name="T17" fmla="*/ 2147483647 h 618"/>
                <a:gd name="T18" fmla="*/ 2147483647 w 876"/>
                <a:gd name="T19" fmla="*/ 2147483647 h 618"/>
                <a:gd name="T20" fmla="*/ 2147483647 w 876"/>
                <a:gd name="T21" fmla="*/ 2147483647 h 618"/>
                <a:gd name="T22" fmla="*/ 2147483647 w 876"/>
                <a:gd name="T23" fmla="*/ 2147483647 h 618"/>
                <a:gd name="T24" fmla="*/ 2147483647 w 876"/>
                <a:gd name="T25" fmla="*/ 2147483647 h 618"/>
                <a:gd name="T26" fmla="*/ 2147483647 w 876"/>
                <a:gd name="T27" fmla="*/ 2147483647 h 618"/>
                <a:gd name="T28" fmla="*/ 2147483647 w 876"/>
                <a:gd name="T29" fmla="*/ 2147483647 h 618"/>
                <a:gd name="T30" fmla="*/ 2147483647 w 876"/>
                <a:gd name="T31" fmla="*/ 2147483647 h 618"/>
                <a:gd name="T32" fmla="*/ 2147483647 w 876"/>
                <a:gd name="T33" fmla="*/ 2147483647 h 618"/>
                <a:gd name="T34" fmla="*/ 2147483647 w 876"/>
                <a:gd name="T35" fmla="*/ 2147483647 h 618"/>
                <a:gd name="T36" fmla="*/ 2147483647 w 876"/>
                <a:gd name="T37" fmla="*/ 2147483647 h 618"/>
                <a:gd name="T38" fmla="*/ 2147483647 w 876"/>
                <a:gd name="T39" fmla="*/ 2147483647 h 618"/>
                <a:gd name="T40" fmla="*/ 2147483647 w 876"/>
                <a:gd name="T41" fmla="*/ 0 h 618"/>
                <a:gd name="T42" fmla="*/ 2147483647 w 876"/>
                <a:gd name="T43" fmla="*/ 2147483647 h 618"/>
                <a:gd name="T44" fmla="*/ 0 w 876"/>
                <a:gd name="T45" fmla="*/ 2147483647 h 618"/>
                <a:gd name="T46" fmla="*/ 2147483647 w 876"/>
                <a:gd name="T47" fmla="*/ 2147483647 h 618"/>
                <a:gd name="T48" fmla="*/ 2147483647 w 876"/>
                <a:gd name="T49" fmla="*/ 2147483647 h 618"/>
                <a:gd name="T50" fmla="*/ 2147483647 w 876"/>
                <a:gd name="T51" fmla="*/ 2147483647 h 618"/>
                <a:gd name="T52" fmla="*/ 2147483647 w 876"/>
                <a:gd name="T53" fmla="*/ 2147483647 h 618"/>
                <a:gd name="T54" fmla="*/ 2147483647 w 876"/>
                <a:gd name="T55" fmla="*/ 2147483647 h 618"/>
                <a:gd name="T56" fmla="*/ 2147483647 w 876"/>
                <a:gd name="T57" fmla="*/ 2147483647 h 618"/>
                <a:gd name="T58" fmla="*/ 2147483647 w 876"/>
                <a:gd name="T59" fmla="*/ 2147483647 h 618"/>
                <a:gd name="T60" fmla="*/ 2147483647 w 876"/>
                <a:gd name="T61" fmla="*/ 2147483647 h 618"/>
                <a:gd name="T62" fmla="*/ 2147483647 w 876"/>
                <a:gd name="T63" fmla="*/ 2147483647 h 618"/>
                <a:gd name="T64" fmla="*/ 2147483647 w 876"/>
                <a:gd name="T65" fmla="*/ 2147483647 h 618"/>
                <a:gd name="T66" fmla="*/ 2147483647 w 876"/>
                <a:gd name="T67" fmla="*/ 2147483647 h 618"/>
                <a:gd name="T68" fmla="*/ 2147483647 w 876"/>
                <a:gd name="T69" fmla="*/ 2147483647 h 618"/>
                <a:gd name="T70" fmla="*/ 2147483647 w 876"/>
                <a:gd name="T71" fmla="*/ 2147483647 h 618"/>
                <a:gd name="T72" fmla="*/ 2147483647 w 876"/>
                <a:gd name="T73" fmla="*/ 2147483647 h 618"/>
                <a:gd name="T74" fmla="*/ 2147483647 w 876"/>
                <a:gd name="T75" fmla="*/ 2147483647 h 618"/>
                <a:gd name="T76" fmla="*/ 2147483647 w 876"/>
                <a:gd name="T77" fmla="*/ 2147483647 h 618"/>
                <a:gd name="T78" fmla="*/ 2147483647 w 876"/>
                <a:gd name="T79" fmla="*/ 2147483647 h 618"/>
                <a:gd name="T80" fmla="*/ 2147483647 w 876"/>
                <a:gd name="T81" fmla="*/ 2147483647 h 618"/>
                <a:gd name="T82" fmla="*/ 2147483647 w 876"/>
                <a:gd name="T83" fmla="*/ 2147483647 h 618"/>
                <a:gd name="T84" fmla="*/ 2147483647 w 876"/>
                <a:gd name="T85" fmla="*/ 2147483647 h 618"/>
                <a:gd name="T86" fmla="*/ 2147483647 w 876"/>
                <a:gd name="T87" fmla="*/ 2147483647 h 618"/>
                <a:gd name="T88" fmla="*/ 2147483647 w 876"/>
                <a:gd name="T89" fmla="*/ 2147483647 h 618"/>
                <a:gd name="T90" fmla="*/ 2147483647 w 876"/>
                <a:gd name="T91" fmla="*/ 2147483647 h 618"/>
                <a:gd name="T92" fmla="*/ 2147483647 w 876"/>
                <a:gd name="T93" fmla="*/ 2147483647 h 618"/>
                <a:gd name="T94" fmla="*/ 2147483647 w 876"/>
                <a:gd name="T95" fmla="*/ 2147483647 h 618"/>
                <a:gd name="T96" fmla="*/ 2147483647 w 876"/>
                <a:gd name="T97" fmla="*/ 2147483647 h 618"/>
                <a:gd name="T98" fmla="*/ 2147483647 w 876"/>
                <a:gd name="T99" fmla="*/ 2147483647 h 618"/>
                <a:gd name="T100" fmla="*/ 2147483647 w 876"/>
                <a:gd name="T101" fmla="*/ 2147483647 h 618"/>
                <a:gd name="T102" fmla="*/ 2147483647 w 876"/>
                <a:gd name="T103" fmla="*/ 2147483647 h 618"/>
                <a:gd name="T104" fmla="*/ 2147483647 w 876"/>
                <a:gd name="T105" fmla="*/ 2147483647 h 618"/>
                <a:gd name="T106" fmla="*/ 2147483647 w 876"/>
                <a:gd name="T107" fmla="*/ 2147483647 h 618"/>
                <a:gd name="T108" fmla="*/ 2147483647 w 876"/>
                <a:gd name="T109" fmla="*/ 2147483647 h 61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876"/>
                <a:gd name="T166" fmla="*/ 0 h 618"/>
                <a:gd name="T167" fmla="*/ 876 w 876"/>
                <a:gd name="T168" fmla="*/ 618 h 618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876" h="618">
                  <a:moveTo>
                    <a:pt x="804" y="318"/>
                  </a:moveTo>
                  <a:lnTo>
                    <a:pt x="798" y="312"/>
                  </a:lnTo>
                  <a:lnTo>
                    <a:pt x="798" y="306"/>
                  </a:lnTo>
                  <a:lnTo>
                    <a:pt x="786" y="306"/>
                  </a:lnTo>
                  <a:lnTo>
                    <a:pt x="762" y="318"/>
                  </a:lnTo>
                  <a:lnTo>
                    <a:pt x="750" y="330"/>
                  </a:lnTo>
                  <a:lnTo>
                    <a:pt x="750" y="336"/>
                  </a:lnTo>
                  <a:lnTo>
                    <a:pt x="756" y="342"/>
                  </a:lnTo>
                  <a:lnTo>
                    <a:pt x="768" y="342"/>
                  </a:lnTo>
                  <a:lnTo>
                    <a:pt x="774" y="348"/>
                  </a:lnTo>
                  <a:lnTo>
                    <a:pt x="774" y="354"/>
                  </a:lnTo>
                  <a:lnTo>
                    <a:pt x="804" y="354"/>
                  </a:lnTo>
                  <a:lnTo>
                    <a:pt x="816" y="342"/>
                  </a:lnTo>
                  <a:lnTo>
                    <a:pt x="816" y="324"/>
                  </a:lnTo>
                  <a:lnTo>
                    <a:pt x="810" y="318"/>
                  </a:lnTo>
                  <a:lnTo>
                    <a:pt x="804" y="318"/>
                  </a:lnTo>
                  <a:close/>
                  <a:moveTo>
                    <a:pt x="672" y="390"/>
                  </a:moveTo>
                  <a:lnTo>
                    <a:pt x="678" y="396"/>
                  </a:lnTo>
                  <a:lnTo>
                    <a:pt x="684" y="396"/>
                  </a:lnTo>
                  <a:lnTo>
                    <a:pt x="690" y="390"/>
                  </a:lnTo>
                  <a:lnTo>
                    <a:pt x="690" y="372"/>
                  </a:lnTo>
                  <a:lnTo>
                    <a:pt x="684" y="372"/>
                  </a:lnTo>
                  <a:lnTo>
                    <a:pt x="672" y="384"/>
                  </a:lnTo>
                  <a:lnTo>
                    <a:pt x="672" y="390"/>
                  </a:lnTo>
                  <a:close/>
                  <a:moveTo>
                    <a:pt x="840" y="300"/>
                  </a:moveTo>
                  <a:lnTo>
                    <a:pt x="840" y="306"/>
                  </a:lnTo>
                  <a:lnTo>
                    <a:pt x="852" y="318"/>
                  </a:lnTo>
                  <a:lnTo>
                    <a:pt x="870" y="318"/>
                  </a:lnTo>
                  <a:lnTo>
                    <a:pt x="876" y="312"/>
                  </a:lnTo>
                  <a:lnTo>
                    <a:pt x="864" y="300"/>
                  </a:lnTo>
                  <a:lnTo>
                    <a:pt x="852" y="300"/>
                  </a:lnTo>
                  <a:lnTo>
                    <a:pt x="846" y="294"/>
                  </a:lnTo>
                  <a:lnTo>
                    <a:pt x="840" y="300"/>
                  </a:lnTo>
                  <a:close/>
                  <a:moveTo>
                    <a:pt x="804" y="150"/>
                  </a:moveTo>
                  <a:lnTo>
                    <a:pt x="798" y="138"/>
                  </a:lnTo>
                  <a:lnTo>
                    <a:pt x="798" y="132"/>
                  </a:lnTo>
                  <a:lnTo>
                    <a:pt x="810" y="120"/>
                  </a:lnTo>
                  <a:lnTo>
                    <a:pt x="798" y="114"/>
                  </a:lnTo>
                  <a:lnTo>
                    <a:pt x="792" y="108"/>
                  </a:lnTo>
                  <a:lnTo>
                    <a:pt x="792" y="102"/>
                  </a:lnTo>
                  <a:lnTo>
                    <a:pt x="780" y="102"/>
                  </a:lnTo>
                  <a:lnTo>
                    <a:pt x="780" y="108"/>
                  </a:lnTo>
                  <a:lnTo>
                    <a:pt x="774" y="114"/>
                  </a:lnTo>
                  <a:lnTo>
                    <a:pt x="756" y="114"/>
                  </a:lnTo>
                  <a:lnTo>
                    <a:pt x="750" y="108"/>
                  </a:lnTo>
                  <a:lnTo>
                    <a:pt x="726" y="108"/>
                  </a:lnTo>
                  <a:lnTo>
                    <a:pt x="726" y="102"/>
                  </a:lnTo>
                  <a:lnTo>
                    <a:pt x="708" y="102"/>
                  </a:lnTo>
                  <a:lnTo>
                    <a:pt x="696" y="108"/>
                  </a:lnTo>
                  <a:lnTo>
                    <a:pt x="690" y="84"/>
                  </a:lnTo>
                  <a:lnTo>
                    <a:pt x="672" y="84"/>
                  </a:lnTo>
                  <a:lnTo>
                    <a:pt x="672" y="78"/>
                  </a:lnTo>
                  <a:lnTo>
                    <a:pt x="666" y="72"/>
                  </a:lnTo>
                  <a:lnTo>
                    <a:pt x="648" y="72"/>
                  </a:lnTo>
                  <a:lnTo>
                    <a:pt x="642" y="78"/>
                  </a:lnTo>
                  <a:lnTo>
                    <a:pt x="642" y="90"/>
                  </a:lnTo>
                  <a:lnTo>
                    <a:pt x="624" y="96"/>
                  </a:lnTo>
                  <a:lnTo>
                    <a:pt x="624" y="84"/>
                  </a:lnTo>
                  <a:lnTo>
                    <a:pt x="594" y="84"/>
                  </a:lnTo>
                  <a:lnTo>
                    <a:pt x="582" y="72"/>
                  </a:lnTo>
                  <a:lnTo>
                    <a:pt x="570" y="72"/>
                  </a:lnTo>
                  <a:lnTo>
                    <a:pt x="564" y="78"/>
                  </a:lnTo>
                  <a:lnTo>
                    <a:pt x="546" y="60"/>
                  </a:lnTo>
                  <a:lnTo>
                    <a:pt x="510" y="60"/>
                  </a:lnTo>
                  <a:lnTo>
                    <a:pt x="516" y="54"/>
                  </a:lnTo>
                  <a:lnTo>
                    <a:pt x="516" y="48"/>
                  </a:lnTo>
                  <a:lnTo>
                    <a:pt x="504" y="36"/>
                  </a:lnTo>
                  <a:lnTo>
                    <a:pt x="498" y="36"/>
                  </a:lnTo>
                  <a:lnTo>
                    <a:pt x="492" y="42"/>
                  </a:lnTo>
                  <a:lnTo>
                    <a:pt x="486" y="36"/>
                  </a:lnTo>
                  <a:lnTo>
                    <a:pt x="450" y="36"/>
                  </a:lnTo>
                  <a:lnTo>
                    <a:pt x="390" y="24"/>
                  </a:lnTo>
                  <a:lnTo>
                    <a:pt x="378" y="24"/>
                  </a:lnTo>
                  <a:lnTo>
                    <a:pt x="348" y="36"/>
                  </a:lnTo>
                  <a:lnTo>
                    <a:pt x="294" y="30"/>
                  </a:lnTo>
                  <a:lnTo>
                    <a:pt x="258" y="12"/>
                  </a:lnTo>
                  <a:lnTo>
                    <a:pt x="234" y="12"/>
                  </a:lnTo>
                  <a:lnTo>
                    <a:pt x="216" y="18"/>
                  </a:lnTo>
                  <a:lnTo>
                    <a:pt x="162" y="18"/>
                  </a:lnTo>
                  <a:lnTo>
                    <a:pt x="150" y="12"/>
                  </a:lnTo>
                  <a:lnTo>
                    <a:pt x="138" y="12"/>
                  </a:lnTo>
                  <a:lnTo>
                    <a:pt x="126" y="6"/>
                  </a:lnTo>
                  <a:lnTo>
                    <a:pt x="120" y="0"/>
                  </a:lnTo>
                  <a:lnTo>
                    <a:pt x="108" y="0"/>
                  </a:lnTo>
                  <a:lnTo>
                    <a:pt x="96" y="6"/>
                  </a:lnTo>
                  <a:lnTo>
                    <a:pt x="72" y="30"/>
                  </a:lnTo>
                  <a:lnTo>
                    <a:pt x="60" y="30"/>
                  </a:lnTo>
                  <a:lnTo>
                    <a:pt x="48" y="36"/>
                  </a:lnTo>
                  <a:lnTo>
                    <a:pt x="30" y="36"/>
                  </a:lnTo>
                  <a:lnTo>
                    <a:pt x="6" y="48"/>
                  </a:lnTo>
                  <a:lnTo>
                    <a:pt x="0" y="60"/>
                  </a:lnTo>
                  <a:lnTo>
                    <a:pt x="0" y="72"/>
                  </a:lnTo>
                  <a:lnTo>
                    <a:pt x="6" y="78"/>
                  </a:lnTo>
                  <a:lnTo>
                    <a:pt x="12" y="90"/>
                  </a:lnTo>
                  <a:lnTo>
                    <a:pt x="24" y="96"/>
                  </a:lnTo>
                  <a:lnTo>
                    <a:pt x="30" y="102"/>
                  </a:lnTo>
                  <a:lnTo>
                    <a:pt x="18" y="138"/>
                  </a:lnTo>
                  <a:lnTo>
                    <a:pt x="24" y="144"/>
                  </a:lnTo>
                  <a:lnTo>
                    <a:pt x="24" y="150"/>
                  </a:lnTo>
                  <a:lnTo>
                    <a:pt x="30" y="144"/>
                  </a:lnTo>
                  <a:lnTo>
                    <a:pt x="54" y="132"/>
                  </a:lnTo>
                  <a:lnTo>
                    <a:pt x="78" y="132"/>
                  </a:lnTo>
                  <a:lnTo>
                    <a:pt x="78" y="138"/>
                  </a:lnTo>
                  <a:lnTo>
                    <a:pt x="66" y="150"/>
                  </a:lnTo>
                  <a:lnTo>
                    <a:pt x="60" y="150"/>
                  </a:lnTo>
                  <a:lnTo>
                    <a:pt x="60" y="156"/>
                  </a:lnTo>
                  <a:lnTo>
                    <a:pt x="72" y="156"/>
                  </a:lnTo>
                  <a:lnTo>
                    <a:pt x="78" y="150"/>
                  </a:lnTo>
                  <a:lnTo>
                    <a:pt x="96" y="150"/>
                  </a:lnTo>
                  <a:lnTo>
                    <a:pt x="102" y="156"/>
                  </a:lnTo>
                  <a:lnTo>
                    <a:pt x="114" y="156"/>
                  </a:lnTo>
                  <a:lnTo>
                    <a:pt x="120" y="150"/>
                  </a:lnTo>
                  <a:lnTo>
                    <a:pt x="120" y="144"/>
                  </a:lnTo>
                  <a:lnTo>
                    <a:pt x="174" y="144"/>
                  </a:lnTo>
                  <a:lnTo>
                    <a:pt x="174" y="162"/>
                  </a:lnTo>
                  <a:lnTo>
                    <a:pt x="180" y="162"/>
                  </a:lnTo>
                  <a:lnTo>
                    <a:pt x="192" y="168"/>
                  </a:lnTo>
                  <a:lnTo>
                    <a:pt x="192" y="174"/>
                  </a:lnTo>
                  <a:lnTo>
                    <a:pt x="168" y="198"/>
                  </a:lnTo>
                  <a:lnTo>
                    <a:pt x="144" y="210"/>
                  </a:lnTo>
                  <a:lnTo>
                    <a:pt x="138" y="216"/>
                  </a:lnTo>
                  <a:lnTo>
                    <a:pt x="138" y="222"/>
                  </a:lnTo>
                  <a:lnTo>
                    <a:pt x="144" y="222"/>
                  </a:lnTo>
                  <a:lnTo>
                    <a:pt x="150" y="228"/>
                  </a:lnTo>
                  <a:lnTo>
                    <a:pt x="150" y="240"/>
                  </a:lnTo>
                  <a:lnTo>
                    <a:pt x="144" y="258"/>
                  </a:lnTo>
                  <a:lnTo>
                    <a:pt x="144" y="276"/>
                  </a:lnTo>
                  <a:lnTo>
                    <a:pt x="138" y="276"/>
                  </a:lnTo>
                  <a:lnTo>
                    <a:pt x="132" y="282"/>
                  </a:lnTo>
                  <a:lnTo>
                    <a:pt x="132" y="294"/>
                  </a:lnTo>
                  <a:lnTo>
                    <a:pt x="138" y="300"/>
                  </a:lnTo>
                  <a:lnTo>
                    <a:pt x="138" y="312"/>
                  </a:lnTo>
                  <a:lnTo>
                    <a:pt x="126" y="324"/>
                  </a:lnTo>
                  <a:lnTo>
                    <a:pt x="90" y="324"/>
                  </a:lnTo>
                  <a:lnTo>
                    <a:pt x="114" y="348"/>
                  </a:lnTo>
                  <a:lnTo>
                    <a:pt x="114" y="360"/>
                  </a:lnTo>
                  <a:lnTo>
                    <a:pt x="120" y="366"/>
                  </a:lnTo>
                  <a:lnTo>
                    <a:pt x="132" y="372"/>
                  </a:lnTo>
                  <a:lnTo>
                    <a:pt x="132" y="378"/>
                  </a:lnTo>
                  <a:lnTo>
                    <a:pt x="120" y="390"/>
                  </a:lnTo>
                  <a:lnTo>
                    <a:pt x="108" y="396"/>
                  </a:lnTo>
                  <a:lnTo>
                    <a:pt x="96" y="408"/>
                  </a:lnTo>
                  <a:lnTo>
                    <a:pt x="96" y="414"/>
                  </a:lnTo>
                  <a:lnTo>
                    <a:pt x="102" y="420"/>
                  </a:lnTo>
                  <a:lnTo>
                    <a:pt x="102" y="426"/>
                  </a:lnTo>
                  <a:lnTo>
                    <a:pt x="108" y="438"/>
                  </a:lnTo>
                  <a:lnTo>
                    <a:pt x="114" y="444"/>
                  </a:lnTo>
                  <a:lnTo>
                    <a:pt x="126" y="444"/>
                  </a:lnTo>
                  <a:lnTo>
                    <a:pt x="126" y="450"/>
                  </a:lnTo>
                  <a:lnTo>
                    <a:pt x="114" y="462"/>
                  </a:lnTo>
                  <a:lnTo>
                    <a:pt x="102" y="462"/>
                  </a:lnTo>
                  <a:lnTo>
                    <a:pt x="96" y="474"/>
                  </a:lnTo>
                  <a:lnTo>
                    <a:pt x="90" y="480"/>
                  </a:lnTo>
                  <a:lnTo>
                    <a:pt x="90" y="528"/>
                  </a:lnTo>
                  <a:lnTo>
                    <a:pt x="120" y="528"/>
                  </a:lnTo>
                  <a:lnTo>
                    <a:pt x="144" y="546"/>
                  </a:lnTo>
                  <a:lnTo>
                    <a:pt x="162" y="546"/>
                  </a:lnTo>
                  <a:lnTo>
                    <a:pt x="156" y="576"/>
                  </a:lnTo>
                  <a:lnTo>
                    <a:pt x="162" y="576"/>
                  </a:lnTo>
                  <a:lnTo>
                    <a:pt x="162" y="594"/>
                  </a:lnTo>
                  <a:lnTo>
                    <a:pt x="168" y="606"/>
                  </a:lnTo>
                  <a:lnTo>
                    <a:pt x="174" y="612"/>
                  </a:lnTo>
                  <a:lnTo>
                    <a:pt x="192" y="612"/>
                  </a:lnTo>
                  <a:lnTo>
                    <a:pt x="198" y="618"/>
                  </a:lnTo>
                  <a:lnTo>
                    <a:pt x="204" y="618"/>
                  </a:lnTo>
                  <a:lnTo>
                    <a:pt x="210" y="612"/>
                  </a:lnTo>
                  <a:lnTo>
                    <a:pt x="222" y="606"/>
                  </a:lnTo>
                  <a:lnTo>
                    <a:pt x="240" y="588"/>
                  </a:lnTo>
                  <a:lnTo>
                    <a:pt x="252" y="582"/>
                  </a:lnTo>
                  <a:lnTo>
                    <a:pt x="264" y="582"/>
                  </a:lnTo>
                  <a:lnTo>
                    <a:pt x="294" y="564"/>
                  </a:lnTo>
                  <a:lnTo>
                    <a:pt x="360" y="564"/>
                  </a:lnTo>
                  <a:lnTo>
                    <a:pt x="366" y="558"/>
                  </a:lnTo>
                  <a:lnTo>
                    <a:pt x="378" y="558"/>
                  </a:lnTo>
                  <a:lnTo>
                    <a:pt x="390" y="570"/>
                  </a:lnTo>
                  <a:lnTo>
                    <a:pt x="396" y="570"/>
                  </a:lnTo>
                  <a:lnTo>
                    <a:pt x="408" y="564"/>
                  </a:lnTo>
                  <a:lnTo>
                    <a:pt x="420" y="564"/>
                  </a:lnTo>
                  <a:lnTo>
                    <a:pt x="426" y="558"/>
                  </a:lnTo>
                  <a:lnTo>
                    <a:pt x="432" y="558"/>
                  </a:lnTo>
                  <a:lnTo>
                    <a:pt x="432" y="570"/>
                  </a:lnTo>
                  <a:lnTo>
                    <a:pt x="438" y="570"/>
                  </a:lnTo>
                  <a:lnTo>
                    <a:pt x="450" y="558"/>
                  </a:lnTo>
                  <a:lnTo>
                    <a:pt x="462" y="534"/>
                  </a:lnTo>
                  <a:lnTo>
                    <a:pt x="462" y="522"/>
                  </a:lnTo>
                  <a:lnTo>
                    <a:pt x="498" y="492"/>
                  </a:lnTo>
                  <a:lnTo>
                    <a:pt x="528" y="492"/>
                  </a:lnTo>
                  <a:lnTo>
                    <a:pt x="534" y="474"/>
                  </a:lnTo>
                  <a:lnTo>
                    <a:pt x="534" y="468"/>
                  </a:lnTo>
                  <a:lnTo>
                    <a:pt x="540" y="462"/>
                  </a:lnTo>
                  <a:lnTo>
                    <a:pt x="540" y="450"/>
                  </a:lnTo>
                  <a:lnTo>
                    <a:pt x="546" y="444"/>
                  </a:lnTo>
                  <a:lnTo>
                    <a:pt x="552" y="432"/>
                  </a:lnTo>
                  <a:lnTo>
                    <a:pt x="552" y="426"/>
                  </a:lnTo>
                  <a:lnTo>
                    <a:pt x="570" y="426"/>
                  </a:lnTo>
                  <a:lnTo>
                    <a:pt x="594" y="414"/>
                  </a:lnTo>
                  <a:lnTo>
                    <a:pt x="600" y="408"/>
                  </a:lnTo>
                  <a:lnTo>
                    <a:pt x="594" y="396"/>
                  </a:lnTo>
                  <a:lnTo>
                    <a:pt x="588" y="390"/>
                  </a:lnTo>
                  <a:lnTo>
                    <a:pt x="582" y="378"/>
                  </a:lnTo>
                  <a:lnTo>
                    <a:pt x="576" y="372"/>
                  </a:lnTo>
                  <a:lnTo>
                    <a:pt x="570" y="372"/>
                  </a:lnTo>
                  <a:lnTo>
                    <a:pt x="570" y="336"/>
                  </a:lnTo>
                  <a:lnTo>
                    <a:pt x="582" y="312"/>
                  </a:lnTo>
                  <a:lnTo>
                    <a:pt x="594" y="306"/>
                  </a:lnTo>
                  <a:lnTo>
                    <a:pt x="600" y="294"/>
                  </a:lnTo>
                  <a:lnTo>
                    <a:pt x="612" y="282"/>
                  </a:lnTo>
                  <a:lnTo>
                    <a:pt x="618" y="270"/>
                  </a:lnTo>
                  <a:lnTo>
                    <a:pt x="630" y="258"/>
                  </a:lnTo>
                  <a:lnTo>
                    <a:pt x="642" y="258"/>
                  </a:lnTo>
                  <a:lnTo>
                    <a:pt x="654" y="246"/>
                  </a:lnTo>
                  <a:lnTo>
                    <a:pt x="654" y="240"/>
                  </a:lnTo>
                  <a:lnTo>
                    <a:pt x="648" y="240"/>
                  </a:lnTo>
                  <a:lnTo>
                    <a:pt x="648" y="228"/>
                  </a:lnTo>
                  <a:lnTo>
                    <a:pt x="654" y="222"/>
                  </a:lnTo>
                  <a:lnTo>
                    <a:pt x="726" y="198"/>
                  </a:lnTo>
                  <a:lnTo>
                    <a:pt x="750" y="186"/>
                  </a:lnTo>
                  <a:lnTo>
                    <a:pt x="756" y="174"/>
                  </a:lnTo>
                  <a:lnTo>
                    <a:pt x="768" y="168"/>
                  </a:lnTo>
                  <a:lnTo>
                    <a:pt x="774" y="168"/>
                  </a:lnTo>
                  <a:lnTo>
                    <a:pt x="786" y="156"/>
                  </a:lnTo>
                  <a:lnTo>
                    <a:pt x="798" y="156"/>
                  </a:lnTo>
                  <a:lnTo>
                    <a:pt x="804" y="150"/>
                  </a:lnTo>
                  <a:close/>
                </a:path>
              </a:pathLst>
            </a:custGeom>
            <a:solidFill>
              <a:srgbClr val="343499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40" name="Somalia" descr="© INSCALE GmbH, 05.05.2010&#10;http://www.presentationload.com/">
              <a:extLst>
                <a:ext uri="{FF2B5EF4-FFF2-40B4-BE49-F238E27FC236}">
                  <a16:creationId xmlns:a16="http://schemas.microsoft.com/office/drawing/2014/main" id="{B8C55138-7283-4B87-A53D-2ACB8BE54A24}"/>
                </a:ext>
              </a:extLst>
            </p:cNvPr>
            <p:cNvSpPr>
              <a:spLocks/>
            </p:cNvSpPr>
            <p:nvPr/>
          </p:nvSpPr>
          <p:spPr bwMode="gray">
            <a:xfrm>
              <a:off x="7857988" y="3993934"/>
              <a:ext cx="311926" cy="482377"/>
            </a:xfrm>
            <a:custGeom>
              <a:avLst/>
              <a:gdLst>
                <a:gd name="T0" fmla="*/ 2147483647 w 714"/>
                <a:gd name="T1" fmla="*/ 2147483647 h 1104"/>
                <a:gd name="T2" fmla="*/ 2147483647 w 714"/>
                <a:gd name="T3" fmla="*/ 2147483647 h 1104"/>
                <a:gd name="T4" fmla="*/ 2147483647 w 714"/>
                <a:gd name="T5" fmla="*/ 2147483647 h 1104"/>
                <a:gd name="T6" fmla="*/ 2147483647 w 714"/>
                <a:gd name="T7" fmla="*/ 2147483647 h 1104"/>
                <a:gd name="T8" fmla="*/ 2147483647 w 714"/>
                <a:gd name="T9" fmla="*/ 2147483647 h 1104"/>
                <a:gd name="T10" fmla="*/ 2147483647 w 714"/>
                <a:gd name="T11" fmla="*/ 2147483647 h 1104"/>
                <a:gd name="T12" fmla="*/ 2147483647 w 714"/>
                <a:gd name="T13" fmla="*/ 2147483647 h 1104"/>
                <a:gd name="T14" fmla="*/ 2147483647 w 714"/>
                <a:gd name="T15" fmla="*/ 2147483647 h 1104"/>
                <a:gd name="T16" fmla="*/ 2147483647 w 714"/>
                <a:gd name="T17" fmla="*/ 2147483647 h 1104"/>
                <a:gd name="T18" fmla="*/ 2147483647 w 714"/>
                <a:gd name="T19" fmla="*/ 2147483647 h 1104"/>
                <a:gd name="T20" fmla="*/ 2147483647 w 714"/>
                <a:gd name="T21" fmla="*/ 2147483647 h 1104"/>
                <a:gd name="T22" fmla="*/ 2147483647 w 714"/>
                <a:gd name="T23" fmla="*/ 2147483647 h 1104"/>
                <a:gd name="T24" fmla="*/ 0 w 714"/>
                <a:gd name="T25" fmla="*/ 2147483647 h 1104"/>
                <a:gd name="T26" fmla="*/ 2147483647 w 714"/>
                <a:gd name="T27" fmla="*/ 2147483647 h 1104"/>
                <a:gd name="T28" fmla="*/ 2147483647 w 714"/>
                <a:gd name="T29" fmla="*/ 2147483647 h 1104"/>
                <a:gd name="T30" fmla="*/ 2147483647 w 714"/>
                <a:gd name="T31" fmla="*/ 2147483647 h 1104"/>
                <a:gd name="T32" fmla="*/ 2147483647 w 714"/>
                <a:gd name="T33" fmla="*/ 2147483647 h 1104"/>
                <a:gd name="T34" fmla="*/ 2147483647 w 714"/>
                <a:gd name="T35" fmla="*/ 2147483647 h 1104"/>
                <a:gd name="T36" fmla="*/ 2147483647 w 714"/>
                <a:gd name="T37" fmla="*/ 2147483647 h 1104"/>
                <a:gd name="T38" fmla="*/ 2147483647 w 714"/>
                <a:gd name="T39" fmla="*/ 2147483647 h 1104"/>
                <a:gd name="T40" fmla="*/ 2147483647 w 714"/>
                <a:gd name="T41" fmla="*/ 2147483647 h 1104"/>
                <a:gd name="T42" fmla="*/ 2147483647 w 714"/>
                <a:gd name="T43" fmla="*/ 2147483647 h 1104"/>
                <a:gd name="T44" fmla="*/ 2147483647 w 714"/>
                <a:gd name="T45" fmla="*/ 2147483647 h 1104"/>
                <a:gd name="T46" fmla="*/ 2147483647 w 714"/>
                <a:gd name="T47" fmla="*/ 2147483647 h 1104"/>
                <a:gd name="T48" fmla="*/ 2147483647 w 714"/>
                <a:gd name="T49" fmla="*/ 2147483647 h 1104"/>
                <a:gd name="T50" fmla="*/ 2147483647 w 714"/>
                <a:gd name="T51" fmla="*/ 2147483647 h 1104"/>
                <a:gd name="T52" fmla="*/ 2147483647 w 714"/>
                <a:gd name="T53" fmla="*/ 2147483647 h 1104"/>
                <a:gd name="T54" fmla="*/ 2147483647 w 714"/>
                <a:gd name="T55" fmla="*/ 2147483647 h 1104"/>
                <a:gd name="T56" fmla="*/ 2147483647 w 714"/>
                <a:gd name="T57" fmla="*/ 2147483647 h 1104"/>
                <a:gd name="T58" fmla="*/ 2147483647 w 714"/>
                <a:gd name="T59" fmla="*/ 2147483647 h 1104"/>
                <a:gd name="T60" fmla="*/ 2147483647 w 714"/>
                <a:gd name="T61" fmla="*/ 2147483647 h 1104"/>
                <a:gd name="T62" fmla="*/ 2147483647 w 714"/>
                <a:gd name="T63" fmla="*/ 2147483647 h 1104"/>
                <a:gd name="T64" fmla="*/ 2147483647 w 714"/>
                <a:gd name="T65" fmla="*/ 2147483647 h 1104"/>
                <a:gd name="T66" fmla="*/ 2147483647 w 714"/>
                <a:gd name="T67" fmla="*/ 2147483647 h 1104"/>
                <a:gd name="T68" fmla="*/ 2147483647 w 714"/>
                <a:gd name="T69" fmla="*/ 2147483647 h 1104"/>
                <a:gd name="T70" fmla="*/ 2147483647 w 714"/>
                <a:gd name="T71" fmla="*/ 2147483647 h 1104"/>
                <a:gd name="T72" fmla="*/ 2147483647 w 714"/>
                <a:gd name="T73" fmla="*/ 2147483647 h 1104"/>
                <a:gd name="T74" fmla="*/ 2147483647 w 714"/>
                <a:gd name="T75" fmla="*/ 2147483647 h 1104"/>
                <a:gd name="T76" fmla="*/ 2147483647 w 714"/>
                <a:gd name="T77" fmla="*/ 2147483647 h 1104"/>
                <a:gd name="T78" fmla="*/ 2147483647 w 714"/>
                <a:gd name="T79" fmla="*/ 2147483647 h 1104"/>
                <a:gd name="T80" fmla="*/ 2147483647 w 714"/>
                <a:gd name="T81" fmla="*/ 2147483647 h 1104"/>
                <a:gd name="T82" fmla="*/ 2147483647 w 714"/>
                <a:gd name="T83" fmla="*/ 2147483647 h 1104"/>
                <a:gd name="T84" fmla="*/ 2147483647 w 714"/>
                <a:gd name="T85" fmla="*/ 2147483647 h 1104"/>
                <a:gd name="T86" fmla="*/ 2147483647 w 714"/>
                <a:gd name="T87" fmla="*/ 2147483647 h 110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714"/>
                <a:gd name="T133" fmla="*/ 0 h 1104"/>
                <a:gd name="T134" fmla="*/ 714 w 714"/>
                <a:gd name="T135" fmla="*/ 1104 h 110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714" h="1104">
                  <a:moveTo>
                    <a:pt x="108" y="114"/>
                  </a:moveTo>
                  <a:lnTo>
                    <a:pt x="120" y="126"/>
                  </a:lnTo>
                  <a:lnTo>
                    <a:pt x="120" y="138"/>
                  </a:lnTo>
                  <a:lnTo>
                    <a:pt x="126" y="150"/>
                  </a:lnTo>
                  <a:lnTo>
                    <a:pt x="132" y="156"/>
                  </a:lnTo>
                  <a:lnTo>
                    <a:pt x="138" y="168"/>
                  </a:lnTo>
                  <a:lnTo>
                    <a:pt x="144" y="174"/>
                  </a:lnTo>
                  <a:lnTo>
                    <a:pt x="156" y="198"/>
                  </a:lnTo>
                  <a:lnTo>
                    <a:pt x="162" y="204"/>
                  </a:lnTo>
                  <a:lnTo>
                    <a:pt x="162" y="210"/>
                  </a:lnTo>
                  <a:lnTo>
                    <a:pt x="186" y="210"/>
                  </a:lnTo>
                  <a:lnTo>
                    <a:pt x="192" y="222"/>
                  </a:lnTo>
                  <a:lnTo>
                    <a:pt x="198" y="228"/>
                  </a:lnTo>
                  <a:lnTo>
                    <a:pt x="204" y="240"/>
                  </a:lnTo>
                  <a:lnTo>
                    <a:pt x="240" y="258"/>
                  </a:lnTo>
                  <a:lnTo>
                    <a:pt x="312" y="282"/>
                  </a:lnTo>
                  <a:lnTo>
                    <a:pt x="336" y="288"/>
                  </a:lnTo>
                  <a:lnTo>
                    <a:pt x="348" y="294"/>
                  </a:lnTo>
                  <a:lnTo>
                    <a:pt x="366" y="300"/>
                  </a:lnTo>
                  <a:lnTo>
                    <a:pt x="378" y="312"/>
                  </a:lnTo>
                  <a:lnTo>
                    <a:pt x="414" y="330"/>
                  </a:lnTo>
                  <a:lnTo>
                    <a:pt x="486" y="324"/>
                  </a:lnTo>
                  <a:lnTo>
                    <a:pt x="276" y="570"/>
                  </a:lnTo>
                  <a:lnTo>
                    <a:pt x="192" y="570"/>
                  </a:lnTo>
                  <a:lnTo>
                    <a:pt x="186" y="576"/>
                  </a:lnTo>
                  <a:lnTo>
                    <a:pt x="174" y="576"/>
                  </a:lnTo>
                  <a:lnTo>
                    <a:pt x="162" y="582"/>
                  </a:lnTo>
                  <a:lnTo>
                    <a:pt x="156" y="588"/>
                  </a:lnTo>
                  <a:lnTo>
                    <a:pt x="144" y="594"/>
                  </a:lnTo>
                  <a:lnTo>
                    <a:pt x="144" y="606"/>
                  </a:lnTo>
                  <a:lnTo>
                    <a:pt x="126" y="624"/>
                  </a:lnTo>
                  <a:lnTo>
                    <a:pt x="102" y="624"/>
                  </a:lnTo>
                  <a:lnTo>
                    <a:pt x="90" y="630"/>
                  </a:lnTo>
                  <a:lnTo>
                    <a:pt x="78" y="630"/>
                  </a:lnTo>
                  <a:lnTo>
                    <a:pt x="66" y="642"/>
                  </a:lnTo>
                  <a:lnTo>
                    <a:pt x="66" y="654"/>
                  </a:lnTo>
                  <a:lnTo>
                    <a:pt x="60" y="660"/>
                  </a:lnTo>
                  <a:lnTo>
                    <a:pt x="42" y="696"/>
                  </a:lnTo>
                  <a:lnTo>
                    <a:pt x="0" y="738"/>
                  </a:lnTo>
                  <a:lnTo>
                    <a:pt x="0" y="1038"/>
                  </a:lnTo>
                  <a:lnTo>
                    <a:pt x="42" y="1104"/>
                  </a:lnTo>
                  <a:lnTo>
                    <a:pt x="48" y="1086"/>
                  </a:lnTo>
                  <a:lnTo>
                    <a:pt x="84" y="1032"/>
                  </a:lnTo>
                  <a:lnTo>
                    <a:pt x="96" y="1008"/>
                  </a:lnTo>
                  <a:lnTo>
                    <a:pt x="114" y="996"/>
                  </a:lnTo>
                  <a:lnTo>
                    <a:pt x="144" y="966"/>
                  </a:lnTo>
                  <a:lnTo>
                    <a:pt x="150" y="954"/>
                  </a:lnTo>
                  <a:lnTo>
                    <a:pt x="162" y="936"/>
                  </a:lnTo>
                  <a:lnTo>
                    <a:pt x="192" y="906"/>
                  </a:lnTo>
                  <a:lnTo>
                    <a:pt x="216" y="876"/>
                  </a:lnTo>
                  <a:lnTo>
                    <a:pt x="246" y="846"/>
                  </a:lnTo>
                  <a:lnTo>
                    <a:pt x="264" y="840"/>
                  </a:lnTo>
                  <a:lnTo>
                    <a:pt x="276" y="828"/>
                  </a:lnTo>
                  <a:lnTo>
                    <a:pt x="294" y="816"/>
                  </a:lnTo>
                  <a:lnTo>
                    <a:pt x="318" y="804"/>
                  </a:lnTo>
                  <a:lnTo>
                    <a:pt x="336" y="786"/>
                  </a:lnTo>
                  <a:lnTo>
                    <a:pt x="372" y="756"/>
                  </a:lnTo>
                  <a:lnTo>
                    <a:pt x="420" y="708"/>
                  </a:lnTo>
                  <a:lnTo>
                    <a:pt x="438" y="684"/>
                  </a:lnTo>
                  <a:lnTo>
                    <a:pt x="462" y="654"/>
                  </a:lnTo>
                  <a:lnTo>
                    <a:pt x="492" y="618"/>
                  </a:lnTo>
                  <a:lnTo>
                    <a:pt x="516" y="570"/>
                  </a:lnTo>
                  <a:lnTo>
                    <a:pt x="528" y="540"/>
                  </a:lnTo>
                  <a:lnTo>
                    <a:pt x="546" y="516"/>
                  </a:lnTo>
                  <a:lnTo>
                    <a:pt x="558" y="498"/>
                  </a:lnTo>
                  <a:lnTo>
                    <a:pt x="564" y="492"/>
                  </a:lnTo>
                  <a:lnTo>
                    <a:pt x="570" y="480"/>
                  </a:lnTo>
                  <a:lnTo>
                    <a:pt x="576" y="474"/>
                  </a:lnTo>
                  <a:lnTo>
                    <a:pt x="576" y="450"/>
                  </a:lnTo>
                  <a:lnTo>
                    <a:pt x="582" y="432"/>
                  </a:lnTo>
                  <a:lnTo>
                    <a:pt x="588" y="420"/>
                  </a:lnTo>
                  <a:lnTo>
                    <a:pt x="588" y="402"/>
                  </a:lnTo>
                  <a:lnTo>
                    <a:pt x="594" y="390"/>
                  </a:lnTo>
                  <a:lnTo>
                    <a:pt x="606" y="378"/>
                  </a:lnTo>
                  <a:lnTo>
                    <a:pt x="612" y="366"/>
                  </a:lnTo>
                  <a:lnTo>
                    <a:pt x="624" y="354"/>
                  </a:lnTo>
                  <a:lnTo>
                    <a:pt x="624" y="324"/>
                  </a:lnTo>
                  <a:lnTo>
                    <a:pt x="636" y="318"/>
                  </a:lnTo>
                  <a:lnTo>
                    <a:pt x="642" y="306"/>
                  </a:lnTo>
                  <a:lnTo>
                    <a:pt x="660" y="252"/>
                  </a:lnTo>
                  <a:lnTo>
                    <a:pt x="672" y="252"/>
                  </a:lnTo>
                  <a:lnTo>
                    <a:pt x="672" y="246"/>
                  </a:lnTo>
                  <a:lnTo>
                    <a:pt x="684" y="234"/>
                  </a:lnTo>
                  <a:lnTo>
                    <a:pt x="684" y="138"/>
                  </a:lnTo>
                  <a:lnTo>
                    <a:pt x="708" y="126"/>
                  </a:lnTo>
                  <a:lnTo>
                    <a:pt x="702" y="54"/>
                  </a:lnTo>
                  <a:lnTo>
                    <a:pt x="708" y="42"/>
                  </a:lnTo>
                  <a:lnTo>
                    <a:pt x="708" y="36"/>
                  </a:lnTo>
                  <a:lnTo>
                    <a:pt x="714" y="24"/>
                  </a:lnTo>
                  <a:lnTo>
                    <a:pt x="714" y="12"/>
                  </a:lnTo>
                  <a:lnTo>
                    <a:pt x="690" y="0"/>
                  </a:lnTo>
                  <a:lnTo>
                    <a:pt x="672" y="0"/>
                  </a:lnTo>
                  <a:lnTo>
                    <a:pt x="666" y="12"/>
                  </a:lnTo>
                  <a:lnTo>
                    <a:pt x="654" y="18"/>
                  </a:lnTo>
                  <a:lnTo>
                    <a:pt x="648" y="30"/>
                  </a:lnTo>
                  <a:lnTo>
                    <a:pt x="624" y="42"/>
                  </a:lnTo>
                  <a:lnTo>
                    <a:pt x="612" y="42"/>
                  </a:lnTo>
                  <a:lnTo>
                    <a:pt x="594" y="48"/>
                  </a:lnTo>
                  <a:lnTo>
                    <a:pt x="582" y="54"/>
                  </a:lnTo>
                  <a:lnTo>
                    <a:pt x="564" y="54"/>
                  </a:lnTo>
                  <a:lnTo>
                    <a:pt x="546" y="48"/>
                  </a:lnTo>
                  <a:lnTo>
                    <a:pt x="534" y="42"/>
                  </a:lnTo>
                  <a:lnTo>
                    <a:pt x="516" y="48"/>
                  </a:lnTo>
                  <a:lnTo>
                    <a:pt x="510" y="54"/>
                  </a:lnTo>
                  <a:lnTo>
                    <a:pt x="498" y="60"/>
                  </a:lnTo>
                  <a:lnTo>
                    <a:pt x="492" y="72"/>
                  </a:lnTo>
                  <a:lnTo>
                    <a:pt x="486" y="78"/>
                  </a:lnTo>
                  <a:lnTo>
                    <a:pt x="474" y="78"/>
                  </a:lnTo>
                  <a:lnTo>
                    <a:pt x="462" y="72"/>
                  </a:lnTo>
                  <a:lnTo>
                    <a:pt x="456" y="60"/>
                  </a:lnTo>
                  <a:lnTo>
                    <a:pt x="444" y="60"/>
                  </a:lnTo>
                  <a:lnTo>
                    <a:pt x="438" y="66"/>
                  </a:lnTo>
                  <a:lnTo>
                    <a:pt x="426" y="72"/>
                  </a:lnTo>
                  <a:lnTo>
                    <a:pt x="396" y="102"/>
                  </a:lnTo>
                  <a:lnTo>
                    <a:pt x="384" y="108"/>
                  </a:lnTo>
                  <a:lnTo>
                    <a:pt x="372" y="108"/>
                  </a:lnTo>
                  <a:lnTo>
                    <a:pt x="360" y="102"/>
                  </a:lnTo>
                  <a:lnTo>
                    <a:pt x="354" y="96"/>
                  </a:lnTo>
                  <a:lnTo>
                    <a:pt x="342" y="90"/>
                  </a:lnTo>
                  <a:lnTo>
                    <a:pt x="330" y="90"/>
                  </a:lnTo>
                  <a:lnTo>
                    <a:pt x="306" y="102"/>
                  </a:lnTo>
                  <a:lnTo>
                    <a:pt x="294" y="114"/>
                  </a:lnTo>
                  <a:lnTo>
                    <a:pt x="270" y="126"/>
                  </a:lnTo>
                  <a:lnTo>
                    <a:pt x="210" y="126"/>
                  </a:lnTo>
                  <a:lnTo>
                    <a:pt x="192" y="108"/>
                  </a:lnTo>
                  <a:lnTo>
                    <a:pt x="186" y="96"/>
                  </a:lnTo>
                  <a:lnTo>
                    <a:pt x="174" y="90"/>
                  </a:lnTo>
                  <a:lnTo>
                    <a:pt x="168" y="78"/>
                  </a:lnTo>
                  <a:lnTo>
                    <a:pt x="168" y="66"/>
                  </a:lnTo>
                  <a:lnTo>
                    <a:pt x="156" y="54"/>
                  </a:lnTo>
                  <a:lnTo>
                    <a:pt x="150" y="54"/>
                  </a:lnTo>
                  <a:lnTo>
                    <a:pt x="126" y="78"/>
                  </a:lnTo>
                  <a:lnTo>
                    <a:pt x="108" y="114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41" name="Solomon Islands" descr="© INSCALE GmbH, 05.05.2010&#10;http://www.presentationload.com/">
              <a:extLst>
                <a:ext uri="{FF2B5EF4-FFF2-40B4-BE49-F238E27FC236}">
                  <a16:creationId xmlns:a16="http://schemas.microsoft.com/office/drawing/2014/main" id="{07059FC7-4DF6-4FD5-A97D-90C5EAE1A841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1435758" y="4651876"/>
              <a:ext cx="161928" cy="151702"/>
            </a:xfrm>
            <a:custGeom>
              <a:avLst/>
              <a:gdLst>
                <a:gd name="T0" fmla="*/ 2147483647 w 372"/>
                <a:gd name="T1" fmla="*/ 0 h 348"/>
                <a:gd name="T2" fmla="*/ 2147483647 w 372"/>
                <a:gd name="T3" fmla="*/ 2147483647 h 348"/>
                <a:gd name="T4" fmla="*/ 0 w 372"/>
                <a:gd name="T5" fmla="*/ 2147483647 h 348"/>
                <a:gd name="T6" fmla="*/ 2147483647 w 372"/>
                <a:gd name="T7" fmla="*/ 2147483647 h 348"/>
                <a:gd name="T8" fmla="*/ 0 w 372"/>
                <a:gd name="T9" fmla="*/ 2147483647 h 348"/>
                <a:gd name="T10" fmla="*/ 2147483647 w 372"/>
                <a:gd name="T11" fmla="*/ 2147483647 h 348"/>
                <a:gd name="T12" fmla="*/ 2147483647 w 372"/>
                <a:gd name="T13" fmla="*/ 2147483647 h 348"/>
                <a:gd name="T14" fmla="*/ 2147483647 w 372"/>
                <a:gd name="T15" fmla="*/ 2147483647 h 348"/>
                <a:gd name="T16" fmla="*/ 2147483647 w 372"/>
                <a:gd name="T17" fmla="*/ 2147483647 h 348"/>
                <a:gd name="T18" fmla="*/ 2147483647 w 372"/>
                <a:gd name="T19" fmla="*/ 2147483647 h 348"/>
                <a:gd name="T20" fmla="*/ 2147483647 w 372"/>
                <a:gd name="T21" fmla="*/ 2147483647 h 348"/>
                <a:gd name="T22" fmla="*/ 2147483647 w 372"/>
                <a:gd name="T23" fmla="*/ 2147483647 h 348"/>
                <a:gd name="T24" fmla="*/ 2147483647 w 372"/>
                <a:gd name="T25" fmla="*/ 2147483647 h 348"/>
                <a:gd name="T26" fmla="*/ 2147483647 w 372"/>
                <a:gd name="T27" fmla="*/ 2147483647 h 348"/>
                <a:gd name="T28" fmla="*/ 2147483647 w 372"/>
                <a:gd name="T29" fmla="*/ 2147483647 h 348"/>
                <a:gd name="T30" fmla="*/ 2147483647 w 372"/>
                <a:gd name="T31" fmla="*/ 2147483647 h 348"/>
                <a:gd name="T32" fmla="*/ 2147483647 w 372"/>
                <a:gd name="T33" fmla="*/ 2147483647 h 348"/>
                <a:gd name="T34" fmla="*/ 2147483647 w 372"/>
                <a:gd name="T35" fmla="*/ 2147483647 h 348"/>
                <a:gd name="T36" fmla="*/ 2147483647 w 372"/>
                <a:gd name="T37" fmla="*/ 2147483647 h 348"/>
                <a:gd name="T38" fmla="*/ 2147483647 w 372"/>
                <a:gd name="T39" fmla="*/ 2147483647 h 348"/>
                <a:gd name="T40" fmla="*/ 2147483647 w 372"/>
                <a:gd name="T41" fmla="*/ 2147483647 h 348"/>
                <a:gd name="T42" fmla="*/ 2147483647 w 372"/>
                <a:gd name="T43" fmla="*/ 2147483647 h 348"/>
                <a:gd name="T44" fmla="*/ 2147483647 w 372"/>
                <a:gd name="T45" fmla="*/ 2147483647 h 348"/>
                <a:gd name="T46" fmla="*/ 2147483647 w 372"/>
                <a:gd name="T47" fmla="*/ 2147483647 h 348"/>
                <a:gd name="T48" fmla="*/ 2147483647 w 372"/>
                <a:gd name="T49" fmla="*/ 2147483647 h 348"/>
                <a:gd name="T50" fmla="*/ 2147483647 w 372"/>
                <a:gd name="T51" fmla="*/ 2147483647 h 348"/>
                <a:gd name="T52" fmla="*/ 2147483647 w 372"/>
                <a:gd name="T53" fmla="*/ 2147483647 h 348"/>
                <a:gd name="T54" fmla="*/ 2147483647 w 372"/>
                <a:gd name="T55" fmla="*/ 2147483647 h 348"/>
                <a:gd name="T56" fmla="*/ 2147483647 w 372"/>
                <a:gd name="T57" fmla="*/ 2147483647 h 348"/>
                <a:gd name="T58" fmla="*/ 2147483647 w 372"/>
                <a:gd name="T59" fmla="*/ 2147483647 h 348"/>
                <a:gd name="T60" fmla="*/ 2147483647 w 372"/>
                <a:gd name="T61" fmla="*/ 2147483647 h 348"/>
                <a:gd name="T62" fmla="*/ 2147483647 w 372"/>
                <a:gd name="T63" fmla="*/ 2147483647 h 34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72"/>
                <a:gd name="T97" fmla="*/ 0 h 348"/>
                <a:gd name="T98" fmla="*/ 372 w 372"/>
                <a:gd name="T99" fmla="*/ 348 h 34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72" h="348">
                  <a:moveTo>
                    <a:pt x="30" y="18"/>
                  </a:moveTo>
                  <a:lnTo>
                    <a:pt x="12" y="0"/>
                  </a:lnTo>
                  <a:lnTo>
                    <a:pt x="6" y="24"/>
                  </a:lnTo>
                  <a:lnTo>
                    <a:pt x="24" y="48"/>
                  </a:lnTo>
                  <a:lnTo>
                    <a:pt x="30" y="18"/>
                  </a:lnTo>
                  <a:close/>
                  <a:moveTo>
                    <a:pt x="0" y="126"/>
                  </a:moveTo>
                  <a:lnTo>
                    <a:pt x="18" y="132"/>
                  </a:lnTo>
                  <a:lnTo>
                    <a:pt x="36" y="102"/>
                  </a:lnTo>
                  <a:lnTo>
                    <a:pt x="0" y="102"/>
                  </a:lnTo>
                  <a:lnTo>
                    <a:pt x="0" y="126"/>
                  </a:lnTo>
                  <a:close/>
                  <a:moveTo>
                    <a:pt x="78" y="120"/>
                  </a:moveTo>
                  <a:lnTo>
                    <a:pt x="36" y="120"/>
                  </a:lnTo>
                  <a:lnTo>
                    <a:pt x="42" y="144"/>
                  </a:lnTo>
                  <a:lnTo>
                    <a:pt x="78" y="132"/>
                  </a:lnTo>
                  <a:lnTo>
                    <a:pt x="78" y="120"/>
                  </a:lnTo>
                  <a:close/>
                  <a:moveTo>
                    <a:pt x="60" y="186"/>
                  </a:moveTo>
                  <a:lnTo>
                    <a:pt x="96" y="186"/>
                  </a:lnTo>
                  <a:lnTo>
                    <a:pt x="48" y="150"/>
                  </a:lnTo>
                  <a:lnTo>
                    <a:pt x="60" y="186"/>
                  </a:lnTo>
                  <a:close/>
                  <a:moveTo>
                    <a:pt x="246" y="222"/>
                  </a:moveTo>
                  <a:lnTo>
                    <a:pt x="222" y="210"/>
                  </a:lnTo>
                  <a:lnTo>
                    <a:pt x="192" y="210"/>
                  </a:lnTo>
                  <a:lnTo>
                    <a:pt x="192" y="228"/>
                  </a:lnTo>
                  <a:lnTo>
                    <a:pt x="198" y="234"/>
                  </a:lnTo>
                  <a:lnTo>
                    <a:pt x="204" y="246"/>
                  </a:lnTo>
                  <a:lnTo>
                    <a:pt x="216" y="252"/>
                  </a:lnTo>
                  <a:lnTo>
                    <a:pt x="252" y="264"/>
                  </a:lnTo>
                  <a:lnTo>
                    <a:pt x="264" y="264"/>
                  </a:lnTo>
                  <a:lnTo>
                    <a:pt x="276" y="258"/>
                  </a:lnTo>
                  <a:lnTo>
                    <a:pt x="276" y="252"/>
                  </a:lnTo>
                  <a:lnTo>
                    <a:pt x="270" y="246"/>
                  </a:lnTo>
                  <a:lnTo>
                    <a:pt x="264" y="234"/>
                  </a:lnTo>
                  <a:lnTo>
                    <a:pt x="246" y="222"/>
                  </a:lnTo>
                  <a:close/>
                  <a:moveTo>
                    <a:pt x="312" y="288"/>
                  </a:moveTo>
                  <a:lnTo>
                    <a:pt x="360" y="348"/>
                  </a:lnTo>
                  <a:lnTo>
                    <a:pt x="372" y="318"/>
                  </a:lnTo>
                  <a:lnTo>
                    <a:pt x="312" y="288"/>
                  </a:lnTo>
                  <a:close/>
                  <a:moveTo>
                    <a:pt x="288" y="126"/>
                  </a:moveTo>
                  <a:lnTo>
                    <a:pt x="288" y="132"/>
                  </a:lnTo>
                  <a:lnTo>
                    <a:pt x="282" y="138"/>
                  </a:lnTo>
                  <a:lnTo>
                    <a:pt x="282" y="150"/>
                  </a:lnTo>
                  <a:lnTo>
                    <a:pt x="276" y="162"/>
                  </a:lnTo>
                  <a:lnTo>
                    <a:pt x="276" y="192"/>
                  </a:lnTo>
                  <a:lnTo>
                    <a:pt x="312" y="228"/>
                  </a:lnTo>
                  <a:lnTo>
                    <a:pt x="324" y="234"/>
                  </a:lnTo>
                  <a:lnTo>
                    <a:pt x="330" y="240"/>
                  </a:lnTo>
                  <a:lnTo>
                    <a:pt x="288" y="126"/>
                  </a:lnTo>
                  <a:close/>
                  <a:moveTo>
                    <a:pt x="120" y="60"/>
                  </a:moveTo>
                  <a:lnTo>
                    <a:pt x="120" y="66"/>
                  </a:lnTo>
                  <a:lnTo>
                    <a:pt x="126" y="78"/>
                  </a:lnTo>
                  <a:lnTo>
                    <a:pt x="138" y="90"/>
                  </a:lnTo>
                  <a:lnTo>
                    <a:pt x="150" y="108"/>
                  </a:lnTo>
                  <a:lnTo>
                    <a:pt x="168" y="120"/>
                  </a:lnTo>
                  <a:lnTo>
                    <a:pt x="192" y="144"/>
                  </a:lnTo>
                  <a:lnTo>
                    <a:pt x="204" y="150"/>
                  </a:lnTo>
                  <a:lnTo>
                    <a:pt x="216" y="150"/>
                  </a:lnTo>
                  <a:lnTo>
                    <a:pt x="210" y="138"/>
                  </a:lnTo>
                  <a:lnTo>
                    <a:pt x="204" y="132"/>
                  </a:lnTo>
                  <a:lnTo>
                    <a:pt x="198" y="120"/>
                  </a:lnTo>
                  <a:lnTo>
                    <a:pt x="186" y="108"/>
                  </a:lnTo>
                  <a:lnTo>
                    <a:pt x="174" y="90"/>
                  </a:lnTo>
                  <a:lnTo>
                    <a:pt x="156" y="78"/>
                  </a:lnTo>
                  <a:lnTo>
                    <a:pt x="144" y="66"/>
                  </a:lnTo>
                  <a:lnTo>
                    <a:pt x="132" y="60"/>
                  </a:lnTo>
                  <a:lnTo>
                    <a:pt x="120" y="60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42" name="Slovenia" descr="© INSCALE GmbH, 05.05.2010&#10;http://www.presentationload.com/">
              <a:extLst>
                <a:ext uri="{FF2B5EF4-FFF2-40B4-BE49-F238E27FC236}">
                  <a16:creationId xmlns:a16="http://schemas.microsoft.com/office/drawing/2014/main" id="{93D8BD8E-5C5F-4E53-B869-C86082B0A63A}"/>
                </a:ext>
              </a:extLst>
            </p:cNvPr>
            <p:cNvSpPr>
              <a:spLocks/>
            </p:cNvSpPr>
            <p:nvPr/>
          </p:nvSpPr>
          <p:spPr bwMode="gray">
            <a:xfrm>
              <a:off x="6986982" y="2770095"/>
              <a:ext cx="92043" cy="52840"/>
            </a:xfrm>
            <a:custGeom>
              <a:avLst/>
              <a:gdLst>
                <a:gd name="T0" fmla="*/ 2147483647 w 210"/>
                <a:gd name="T1" fmla="*/ 2147483647 h 120"/>
                <a:gd name="T2" fmla="*/ 2147483647 w 210"/>
                <a:gd name="T3" fmla="*/ 2147483647 h 120"/>
                <a:gd name="T4" fmla="*/ 2147483647 w 210"/>
                <a:gd name="T5" fmla="*/ 2147483647 h 120"/>
                <a:gd name="T6" fmla="*/ 2147483647 w 210"/>
                <a:gd name="T7" fmla="*/ 2147483647 h 120"/>
                <a:gd name="T8" fmla="*/ 2147483647 w 210"/>
                <a:gd name="T9" fmla="*/ 2147483647 h 120"/>
                <a:gd name="T10" fmla="*/ 2147483647 w 210"/>
                <a:gd name="T11" fmla="*/ 2147483647 h 120"/>
                <a:gd name="T12" fmla="*/ 2147483647 w 210"/>
                <a:gd name="T13" fmla="*/ 2147483647 h 120"/>
                <a:gd name="T14" fmla="*/ 2147483647 w 210"/>
                <a:gd name="T15" fmla="*/ 2147483647 h 120"/>
                <a:gd name="T16" fmla="*/ 2147483647 w 210"/>
                <a:gd name="T17" fmla="*/ 2147483647 h 120"/>
                <a:gd name="T18" fmla="*/ 2147483647 w 210"/>
                <a:gd name="T19" fmla="*/ 2147483647 h 120"/>
                <a:gd name="T20" fmla="*/ 2147483647 w 210"/>
                <a:gd name="T21" fmla="*/ 2147483647 h 120"/>
                <a:gd name="T22" fmla="*/ 2147483647 w 210"/>
                <a:gd name="T23" fmla="*/ 2147483647 h 120"/>
                <a:gd name="T24" fmla="*/ 2147483647 w 210"/>
                <a:gd name="T25" fmla="*/ 2147483647 h 120"/>
                <a:gd name="T26" fmla="*/ 2147483647 w 210"/>
                <a:gd name="T27" fmla="*/ 2147483647 h 120"/>
                <a:gd name="T28" fmla="*/ 2147483647 w 210"/>
                <a:gd name="T29" fmla="*/ 2147483647 h 120"/>
                <a:gd name="T30" fmla="*/ 2147483647 w 210"/>
                <a:gd name="T31" fmla="*/ 2147483647 h 120"/>
                <a:gd name="T32" fmla="*/ 2147483647 w 210"/>
                <a:gd name="T33" fmla="*/ 2147483647 h 120"/>
                <a:gd name="T34" fmla="*/ 2147483647 w 210"/>
                <a:gd name="T35" fmla="*/ 2147483647 h 120"/>
                <a:gd name="T36" fmla="*/ 2147483647 w 210"/>
                <a:gd name="T37" fmla="*/ 2147483647 h 120"/>
                <a:gd name="T38" fmla="*/ 2147483647 w 210"/>
                <a:gd name="T39" fmla="*/ 2147483647 h 120"/>
                <a:gd name="T40" fmla="*/ 2147483647 w 210"/>
                <a:gd name="T41" fmla="*/ 2147483647 h 120"/>
                <a:gd name="T42" fmla="*/ 2147483647 w 210"/>
                <a:gd name="T43" fmla="*/ 0 h 120"/>
                <a:gd name="T44" fmla="*/ 2147483647 w 210"/>
                <a:gd name="T45" fmla="*/ 2147483647 h 120"/>
                <a:gd name="T46" fmla="*/ 2147483647 w 210"/>
                <a:gd name="T47" fmla="*/ 2147483647 h 120"/>
                <a:gd name="T48" fmla="*/ 2147483647 w 210"/>
                <a:gd name="T49" fmla="*/ 2147483647 h 120"/>
                <a:gd name="T50" fmla="*/ 2147483647 w 210"/>
                <a:gd name="T51" fmla="*/ 2147483647 h 120"/>
                <a:gd name="T52" fmla="*/ 2147483647 w 210"/>
                <a:gd name="T53" fmla="*/ 2147483647 h 120"/>
                <a:gd name="T54" fmla="*/ 2147483647 w 210"/>
                <a:gd name="T55" fmla="*/ 2147483647 h 120"/>
                <a:gd name="T56" fmla="*/ 2147483647 w 210"/>
                <a:gd name="T57" fmla="*/ 2147483647 h 120"/>
                <a:gd name="T58" fmla="*/ 2147483647 w 210"/>
                <a:gd name="T59" fmla="*/ 2147483647 h 120"/>
                <a:gd name="T60" fmla="*/ 2147483647 w 210"/>
                <a:gd name="T61" fmla="*/ 2147483647 h 120"/>
                <a:gd name="T62" fmla="*/ 2147483647 w 210"/>
                <a:gd name="T63" fmla="*/ 2147483647 h 120"/>
                <a:gd name="T64" fmla="*/ 2147483647 w 210"/>
                <a:gd name="T65" fmla="*/ 2147483647 h 120"/>
                <a:gd name="T66" fmla="*/ 2147483647 w 210"/>
                <a:gd name="T67" fmla="*/ 2147483647 h 120"/>
                <a:gd name="T68" fmla="*/ 0 w 210"/>
                <a:gd name="T69" fmla="*/ 2147483647 h 120"/>
                <a:gd name="T70" fmla="*/ 2147483647 w 210"/>
                <a:gd name="T71" fmla="*/ 2147483647 h 120"/>
                <a:gd name="T72" fmla="*/ 2147483647 w 210"/>
                <a:gd name="T73" fmla="*/ 2147483647 h 120"/>
                <a:gd name="T74" fmla="*/ 2147483647 w 210"/>
                <a:gd name="T75" fmla="*/ 2147483647 h 120"/>
                <a:gd name="T76" fmla="*/ 2147483647 w 210"/>
                <a:gd name="T77" fmla="*/ 2147483647 h 120"/>
                <a:gd name="T78" fmla="*/ 2147483647 w 210"/>
                <a:gd name="T79" fmla="*/ 2147483647 h 120"/>
                <a:gd name="T80" fmla="*/ 2147483647 w 210"/>
                <a:gd name="T81" fmla="*/ 2147483647 h 120"/>
                <a:gd name="T82" fmla="*/ 2147483647 w 210"/>
                <a:gd name="T83" fmla="*/ 2147483647 h 120"/>
                <a:gd name="T84" fmla="*/ 2147483647 w 210"/>
                <a:gd name="T85" fmla="*/ 2147483647 h 120"/>
                <a:gd name="T86" fmla="*/ 2147483647 w 210"/>
                <a:gd name="T87" fmla="*/ 2147483647 h 12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10"/>
                <a:gd name="T133" fmla="*/ 0 h 120"/>
                <a:gd name="T134" fmla="*/ 210 w 210"/>
                <a:gd name="T135" fmla="*/ 120 h 12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10" h="120">
                  <a:moveTo>
                    <a:pt x="24" y="120"/>
                  </a:moveTo>
                  <a:lnTo>
                    <a:pt x="42" y="120"/>
                  </a:lnTo>
                  <a:lnTo>
                    <a:pt x="42" y="108"/>
                  </a:lnTo>
                  <a:lnTo>
                    <a:pt x="54" y="114"/>
                  </a:lnTo>
                  <a:lnTo>
                    <a:pt x="72" y="114"/>
                  </a:lnTo>
                  <a:lnTo>
                    <a:pt x="78" y="102"/>
                  </a:lnTo>
                  <a:lnTo>
                    <a:pt x="78" y="108"/>
                  </a:lnTo>
                  <a:lnTo>
                    <a:pt x="84" y="114"/>
                  </a:lnTo>
                  <a:lnTo>
                    <a:pt x="126" y="114"/>
                  </a:lnTo>
                  <a:lnTo>
                    <a:pt x="126" y="96"/>
                  </a:lnTo>
                  <a:lnTo>
                    <a:pt x="138" y="90"/>
                  </a:lnTo>
                  <a:lnTo>
                    <a:pt x="150" y="78"/>
                  </a:lnTo>
                  <a:lnTo>
                    <a:pt x="150" y="72"/>
                  </a:lnTo>
                  <a:lnTo>
                    <a:pt x="144" y="66"/>
                  </a:lnTo>
                  <a:lnTo>
                    <a:pt x="144" y="54"/>
                  </a:lnTo>
                  <a:lnTo>
                    <a:pt x="174" y="54"/>
                  </a:lnTo>
                  <a:lnTo>
                    <a:pt x="186" y="48"/>
                  </a:lnTo>
                  <a:lnTo>
                    <a:pt x="186" y="36"/>
                  </a:lnTo>
                  <a:lnTo>
                    <a:pt x="210" y="36"/>
                  </a:lnTo>
                  <a:lnTo>
                    <a:pt x="192" y="24"/>
                  </a:lnTo>
                  <a:lnTo>
                    <a:pt x="186" y="6"/>
                  </a:lnTo>
                  <a:lnTo>
                    <a:pt x="180" y="0"/>
                  </a:lnTo>
                  <a:lnTo>
                    <a:pt x="174" y="12"/>
                  </a:lnTo>
                  <a:lnTo>
                    <a:pt x="168" y="30"/>
                  </a:lnTo>
                  <a:lnTo>
                    <a:pt x="144" y="24"/>
                  </a:lnTo>
                  <a:lnTo>
                    <a:pt x="132" y="30"/>
                  </a:lnTo>
                  <a:lnTo>
                    <a:pt x="84" y="30"/>
                  </a:lnTo>
                  <a:lnTo>
                    <a:pt x="84" y="42"/>
                  </a:lnTo>
                  <a:lnTo>
                    <a:pt x="54" y="42"/>
                  </a:lnTo>
                  <a:lnTo>
                    <a:pt x="48" y="36"/>
                  </a:lnTo>
                  <a:lnTo>
                    <a:pt x="30" y="36"/>
                  </a:lnTo>
                  <a:lnTo>
                    <a:pt x="24" y="42"/>
                  </a:lnTo>
                  <a:lnTo>
                    <a:pt x="6" y="42"/>
                  </a:lnTo>
                  <a:lnTo>
                    <a:pt x="6" y="48"/>
                  </a:lnTo>
                  <a:lnTo>
                    <a:pt x="0" y="54"/>
                  </a:lnTo>
                  <a:lnTo>
                    <a:pt x="12" y="60"/>
                  </a:lnTo>
                  <a:lnTo>
                    <a:pt x="6" y="96"/>
                  </a:lnTo>
                  <a:lnTo>
                    <a:pt x="18" y="96"/>
                  </a:lnTo>
                  <a:lnTo>
                    <a:pt x="30" y="102"/>
                  </a:lnTo>
                  <a:lnTo>
                    <a:pt x="36" y="102"/>
                  </a:lnTo>
                  <a:lnTo>
                    <a:pt x="36" y="108"/>
                  </a:lnTo>
                  <a:lnTo>
                    <a:pt x="30" y="108"/>
                  </a:lnTo>
                  <a:lnTo>
                    <a:pt x="30" y="114"/>
                  </a:lnTo>
                  <a:lnTo>
                    <a:pt x="24" y="120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43" name="Slovakia" descr="© INSCALE GmbH, 05.05.2010&#10;http://www.presentationload.com/">
              <a:extLst>
                <a:ext uri="{FF2B5EF4-FFF2-40B4-BE49-F238E27FC236}">
                  <a16:creationId xmlns:a16="http://schemas.microsoft.com/office/drawing/2014/main" id="{ADFB9BEF-046F-4F3F-8D35-1E0087DC94F9}"/>
                </a:ext>
              </a:extLst>
            </p:cNvPr>
            <p:cNvSpPr>
              <a:spLocks/>
            </p:cNvSpPr>
            <p:nvPr/>
          </p:nvSpPr>
          <p:spPr bwMode="gray">
            <a:xfrm>
              <a:off x="7080729" y="2681461"/>
              <a:ext cx="155112" cy="63067"/>
            </a:xfrm>
            <a:custGeom>
              <a:avLst/>
              <a:gdLst>
                <a:gd name="T0" fmla="*/ 2147483647 w 354"/>
                <a:gd name="T1" fmla="*/ 2147483647 h 144"/>
                <a:gd name="T2" fmla="*/ 2147483647 w 354"/>
                <a:gd name="T3" fmla="*/ 2147483647 h 144"/>
                <a:gd name="T4" fmla="*/ 2147483647 w 354"/>
                <a:gd name="T5" fmla="*/ 2147483647 h 144"/>
                <a:gd name="T6" fmla="*/ 2147483647 w 354"/>
                <a:gd name="T7" fmla="*/ 2147483647 h 144"/>
                <a:gd name="T8" fmla="*/ 2147483647 w 354"/>
                <a:gd name="T9" fmla="*/ 2147483647 h 144"/>
                <a:gd name="T10" fmla="*/ 2147483647 w 354"/>
                <a:gd name="T11" fmla="*/ 2147483647 h 144"/>
                <a:gd name="T12" fmla="*/ 2147483647 w 354"/>
                <a:gd name="T13" fmla="*/ 2147483647 h 144"/>
                <a:gd name="T14" fmla="*/ 2147483647 w 354"/>
                <a:gd name="T15" fmla="*/ 0 h 144"/>
                <a:gd name="T16" fmla="*/ 2147483647 w 354"/>
                <a:gd name="T17" fmla="*/ 2147483647 h 144"/>
                <a:gd name="T18" fmla="*/ 2147483647 w 354"/>
                <a:gd name="T19" fmla="*/ 0 h 144"/>
                <a:gd name="T20" fmla="*/ 2147483647 w 354"/>
                <a:gd name="T21" fmla="*/ 2147483647 h 144"/>
                <a:gd name="T22" fmla="*/ 2147483647 w 354"/>
                <a:gd name="T23" fmla="*/ 2147483647 h 144"/>
                <a:gd name="T24" fmla="*/ 2147483647 w 354"/>
                <a:gd name="T25" fmla="*/ 2147483647 h 144"/>
                <a:gd name="T26" fmla="*/ 2147483647 w 354"/>
                <a:gd name="T27" fmla="*/ 2147483647 h 144"/>
                <a:gd name="T28" fmla="*/ 2147483647 w 354"/>
                <a:gd name="T29" fmla="*/ 2147483647 h 144"/>
                <a:gd name="T30" fmla="*/ 0 w 354"/>
                <a:gd name="T31" fmla="*/ 2147483647 h 144"/>
                <a:gd name="T32" fmla="*/ 2147483647 w 354"/>
                <a:gd name="T33" fmla="*/ 2147483647 h 144"/>
                <a:gd name="T34" fmla="*/ 2147483647 w 354"/>
                <a:gd name="T35" fmla="*/ 2147483647 h 144"/>
                <a:gd name="T36" fmla="*/ 2147483647 w 354"/>
                <a:gd name="T37" fmla="*/ 2147483647 h 144"/>
                <a:gd name="T38" fmla="*/ 2147483647 w 354"/>
                <a:gd name="T39" fmla="*/ 2147483647 h 144"/>
                <a:gd name="T40" fmla="*/ 2147483647 w 354"/>
                <a:gd name="T41" fmla="*/ 2147483647 h 144"/>
                <a:gd name="T42" fmla="*/ 2147483647 w 354"/>
                <a:gd name="T43" fmla="*/ 2147483647 h 144"/>
                <a:gd name="T44" fmla="*/ 2147483647 w 354"/>
                <a:gd name="T45" fmla="*/ 2147483647 h 144"/>
                <a:gd name="T46" fmla="*/ 2147483647 w 354"/>
                <a:gd name="T47" fmla="*/ 2147483647 h 144"/>
                <a:gd name="T48" fmla="*/ 2147483647 w 354"/>
                <a:gd name="T49" fmla="*/ 2147483647 h 144"/>
                <a:gd name="T50" fmla="*/ 2147483647 w 354"/>
                <a:gd name="T51" fmla="*/ 2147483647 h 144"/>
                <a:gd name="T52" fmla="*/ 2147483647 w 354"/>
                <a:gd name="T53" fmla="*/ 2147483647 h 144"/>
                <a:gd name="T54" fmla="*/ 2147483647 w 354"/>
                <a:gd name="T55" fmla="*/ 2147483647 h 144"/>
                <a:gd name="T56" fmla="*/ 2147483647 w 354"/>
                <a:gd name="T57" fmla="*/ 2147483647 h 144"/>
                <a:gd name="T58" fmla="*/ 2147483647 w 354"/>
                <a:gd name="T59" fmla="*/ 2147483647 h 144"/>
                <a:gd name="T60" fmla="*/ 2147483647 w 354"/>
                <a:gd name="T61" fmla="*/ 2147483647 h 144"/>
                <a:gd name="T62" fmla="*/ 2147483647 w 354"/>
                <a:gd name="T63" fmla="*/ 2147483647 h 144"/>
                <a:gd name="T64" fmla="*/ 2147483647 w 354"/>
                <a:gd name="T65" fmla="*/ 2147483647 h 144"/>
                <a:gd name="T66" fmla="*/ 2147483647 w 354"/>
                <a:gd name="T67" fmla="*/ 2147483647 h 144"/>
                <a:gd name="T68" fmla="*/ 2147483647 w 354"/>
                <a:gd name="T69" fmla="*/ 2147483647 h 14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54"/>
                <a:gd name="T106" fmla="*/ 0 h 144"/>
                <a:gd name="T107" fmla="*/ 354 w 354"/>
                <a:gd name="T108" fmla="*/ 144 h 14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54" h="144">
                  <a:moveTo>
                    <a:pt x="348" y="30"/>
                  </a:moveTo>
                  <a:lnTo>
                    <a:pt x="324" y="30"/>
                  </a:lnTo>
                  <a:lnTo>
                    <a:pt x="300" y="6"/>
                  </a:lnTo>
                  <a:lnTo>
                    <a:pt x="276" y="6"/>
                  </a:lnTo>
                  <a:lnTo>
                    <a:pt x="270" y="12"/>
                  </a:lnTo>
                  <a:lnTo>
                    <a:pt x="258" y="18"/>
                  </a:lnTo>
                  <a:lnTo>
                    <a:pt x="246" y="18"/>
                  </a:lnTo>
                  <a:lnTo>
                    <a:pt x="240" y="12"/>
                  </a:lnTo>
                  <a:lnTo>
                    <a:pt x="210" y="12"/>
                  </a:lnTo>
                  <a:lnTo>
                    <a:pt x="210" y="18"/>
                  </a:lnTo>
                  <a:lnTo>
                    <a:pt x="204" y="24"/>
                  </a:lnTo>
                  <a:lnTo>
                    <a:pt x="192" y="24"/>
                  </a:lnTo>
                  <a:lnTo>
                    <a:pt x="186" y="18"/>
                  </a:lnTo>
                  <a:lnTo>
                    <a:pt x="186" y="12"/>
                  </a:lnTo>
                  <a:lnTo>
                    <a:pt x="180" y="12"/>
                  </a:lnTo>
                  <a:lnTo>
                    <a:pt x="168" y="0"/>
                  </a:lnTo>
                  <a:lnTo>
                    <a:pt x="156" y="0"/>
                  </a:lnTo>
                  <a:lnTo>
                    <a:pt x="144" y="12"/>
                  </a:lnTo>
                  <a:lnTo>
                    <a:pt x="138" y="12"/>
                  </a:lnTo>
                  <a:lnTo>
                    <a:pt x="126" y="0"/>
                  </a:lnTo>
                  <a:lnTo>
                    <a:pt x="108" y="12"/>
                  </a:lnTo>
                  <a:lnTo>
                    <a:pt x="84" y="18"/>
                  </a:lnTo>
                  <a:lnTo>
                    <a:pt x="84" y="42"/>
                  </a:lnTo>
                  <a:lnTo>
                    <a:pt x="72" y="48"/>
                  </a:lnTo>
                  <a:lnTo>
                    <a:pt x="66" y="54"/>
                  </a:lnTo>
                  <a:lnTo>
                    <a:pt x="54" y="60"/>
                  </a:lnTo>
                  <a:lnTo>
                    <a:pt x="36" y="60"/>
                  </a:lnTo>
                  <a:lnTo>
                    <a:pt x="36" y="54"/>
                  </a:lnTo>
                  <a:lnTo>
                    <a:pt x="30" y="60"/>
                  </a:lnTo>
                  <a:lnTo>
                    <a:pt x="12" y="60"/>
                  </a:lnTo>
                  <a:lnTo>
                    <a:pt x="6" y="66"/>
                  </a:lnTo>
                  <a:lnTo>
                    <a:pt x="0" y="90"/>
                  </a:lnTo>
                  <a:lnTo>
                    <a:pt x="0" y="102"/>
                  </a:lnTo>
                  <a:lnTo>
                    <a:pt x="6" y="102"/>
                  </a:lnTo>
                  <a:lnTo>
                    <a:pt x="6" y="114"/>
                  </a:lnTo>
                  <a:lnTo>
                    <a:pt x="12" y="114"/>
                  </a:lnTo>
                  <a:lnTo>
                    <a:pt x="12" y="126"/>
                  </a:lnTo>
                  <a:lnTo>
                    <a:pt x="6" y="132"/>
                  </a:lnTo>
                  <a:lnTo>
                    <a:pt x="18" y="138"/>
                  </a:lnTo>
                  <a:lnTo>
                    <a:pt x="30" y="120"/>
                  </a:lnTo>
                  <a:lnTo>
                    <a:pt x="36" y="126"/>
                  </a:lnTo>
                  <a:lnTo>
                    <a:pt x="42" y="138"/>
                  </a:lnTo>
                  <a:lnTo>
                    <a:pt x="48" y="144"/>
                  </a:lnTo>
                  <a:lnTo>
                    <a:pt x="90" y="144"/>
                  </a:lnTo>
                  <a:lnTo>
                    <a:pt x="108" y="138"/>
                  </a:lnTo>
                  <a:lnTo>
                    <a:pt x="120" y="138"/>
                  </a:lnTo>
                  <a:lnTo>
                    <a:pt x="132" y="114"/>
                  </a:lnTo>
                  <a:lnTo>
                    <a:pt x="168" y="120"/>
                  </a:lnTo>
                  <a:lnTo>
                    <a:pt x="174" y="108"/>
                  </a:lnTo>
                  <a:lnTo>
                    <a:pt x="198" y="108"/>
                  </a:lnTo>
                  <a:lnTo>
                    <a:pt x="210" y="102"/>
                  </a:lnTo>
                  <a:lnTo>
                    <a:pt x="216" y="102"/>
                  </a:lnTo>
                  <a:lnTo>
                    <a:pt x="228" y="90"/>
                  </a:lnTo>
                  <a:lnTo>
                    <a:pt x="234" y="78"/>
                  </a:lnTo>
                  <a:lnTo>
                    <a:pt x="258" y="78"/>
                  </a:lnTo>
                  <a:lnTo>
                    <a:pt x="258" y="90"/>
                  </a:lnTo>
                  <a:lnTo>
                    <a:pt x="276" y="96"/>
                  </a:lnTo>
                  <a:lnTo>
                    <a:pt x="276" y="78"/>
                  </a:lnTo>
                  <a:lnTo>
                    <a:pt x="288" y="78"/>
                  </a:lnTo>
                  <a:lnTo>
                    <a:pt x="288" y="90"/>
                  </a:lnTo>
                  <a:lnTo>
                    <a:pt x="300" y="90"/>
                  </a:lnTo>
                  <a:lnTo>
                    <a:pt x="312" y="84"/>
                  </a:lnTo>
                  <a:lnTo>
                    <a:pt x="336" y="84"/>
                  </a:lnTo>
                  <a:lnTo>
                    <a:pt x="336" y="90"/>
                  </a:lnTo>
                  <a:lnTo>
                    <a:pt x="336" y="72"/>
                  </a:lnTo>
                  <a:lnTo>
                    <a:pt x="342" y="72"/>
                  </a:lnTo>
                  <a:lnTo>
                    <a:pt x="348" y="66"/>
                  </a:lnTo>
                  <a:lnTo>
                    <a:pt x="348" y="60"/>
                  </a:lnTo>
                  <a:lnTo>
                    <a:pt x="354" y="54"/>
                  </a:lnTo>
                  <a:lnTo>
                    <a:pt x="354" y="30"/>
                  </a:lnTo>
                  <a:lnTo>
                    <a:pt x="348" y="30"/>
                  </a:lnTo>
                  <a:close/>
                </a:path>
              </a:pathLst>
            </a:custGeom>
            <a:solidFill>
              <a:srgbClr val="343499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44" name="Sierra Leone" descr="© INSCALE GmbH, 05.05.2010&#10;http://www.presentationload.com/">
              <a:extLst>
                <a:ext uri="{FF2B5EF4-FFF2-40B4-BE49-F238E27FC236}">
                  <a16:creationId xmlns:a16="http://schemas.microsoft.com/office/drawing/2014/main" id="{DA4D4A7D-CE89-4158-8ACF-340DB0A84393}"/>
                </a:ext>
              </a:extLst>
            </p:cNvPr>
            <p:cNvSpPr>
              <a:spLocks/>
            </p:cNvSpPr>
            <p:nvPr/>
          </p:nvSpPr>
          <p:spPr bwMode="gray">
            <a:xfrm>
              <a:off x="6177339" y="4062115"/>
              <a:ext cx="90341" cy="117611"/>
            </a:xfrm>
            <a:custGeom>
              <a:avLst/>
              <a:gdLst>
                <a:gd name="T0" fmla="*/ 2147483647 w 210"/>
                <a:gd name="T1" fmla="*/ 2147483647 h 270"/>
                <a:gd name="T2" fmla="*/ 2147483647 w 210"/>
                <a:gd name="T3" fmla="*/ 2147483647 h 270"/>
                <a:gd name="T4" fmla="*/ 2147483647 w 210"/>
                <a:gd name="T5" fmla="*/ 2147483647 h 270"/>
                <a:gd name="T6" fmla="*/ 2147483647 w 210"/>
                <a:gd name="T7" fmla="*/ 2147483647 h 270"/>
                <a:gd name="T8" fmla="*/ 2147483647 w 210"/>
                <a:gd name="T9" fmla="*/ 2147483647 h 270"/>
                <a:gd name="T10" fmla="*/ 2147483647 w 210"/>
                <a:gd name="T11" fmla="*/ 2147483647 h 270"/>
                <a:gd name="T12" fmla="*/ 2147483647 w 210"/>
                <a:gd name="T13" fmla="*/ 2147483647 h 270"/>
                <a:gd name="T14" fmla="*/ 2147483647 w 210"/>
                <a:gd name="T15" fmla="*/ 2147483647 h 270"/>
                <a:gd name="T16" fmla="*/ 2147483647 w 210"/>
                <a:gd name="T17" fmla="*/ 2147483647 h 270"/>
                <a:gd name="T18" fmla="*/ 2147483647 w 210"/>
                <a:gd name="T19" fmla="*/ 2147483647 h 270"/>
                <a:gd name="T20" fmla="*/ 2147483647 w 210"/>
                <a:gd name="T21" fmla="*/ 2147483647 h 270"/>
                <a:gd name="T22" fmla="*/ 2147483647 w 210"/>
                <a:gd name="T23" fmla="*/ 0 h 270"/>
                <a:gd name="T24" fmla="*/ 2147483647 w 210"/>
                <a:gd name="T25" fmla="*/ 0 h 270"/>
                <a:gd name="T26" fmla="*/ 2147483647 w 210"/>
                <a:gd name="T27" fmla="*/ 2147483647 h 270"/>
                <a:gd name="T28" fmla="*/ 2147483647 w 210"/>
                <a:gd name="T29" fmla="*/ 2147483647 h 270"/>
                <a:gd name="T30" fmla="*/ 2147483647 w 210"/>
                <a:gd name="T31" fmla="*/ 2147483647 h 270"/>
                <a:gd name="T32" fmla="*/ 2147483647 w 210"/>
                <a:gd name="T33" fmla="*/ 2147483647 h 270"/>
                <a:gd name="T34" fmla="*/ 2147483647 w 210"/>
                <a:gd name="T35" fmla="*/ 2147483647 h 270"/>
                <a:gd name="T36" fmla="*/ 2147483647 w 210"/>
                <a:gd name="T37" fmla="*/ 2147483647 h 270"/>
                <a:gd name="T38" fmla="*/ 2147483647 w 210"/>
                <a:gd name="T39" fmla="*/ 2147483647 h 270"/>
                <a:gd name="T40" fmla="*/ 2147483647 w 210"/>
                <a:gd name="T41" fmla="*/ 2147483647 h 270"/>
                <a:gd name="T42" fmla="*/ 2147483647 w 210"/>
                <a:gd name="T43" fmla="*/ 2147483647 h 270"/>
                <a:gd name="T44" fmla="*/ 0 w 210"/>
                <a:gd name="T45" fmla="*/ 2147483647 h 270"/>
                <a:gd name="T46" fmla="*/ 2147483647 w 210"/>
                <a:gd name="T47" fmla="*/ 2147483647 h 270"/>
                <a:gd name="T48" fmla="*/ 2147483647 w 210"/>
                <a:gd name="T49" fmla="*/ 2147483647 h 270"/>
                <a:gd name="T50" fmla="*/ 0 w 210"/>
                <a:gd name="T51" fmla="*/ 2147483647 h 270"/>
                <a:gd name="T52" fmla="*/ 0 w 210"/>
                <a:gd name="T53" fmla="*/ 2147483647 h 270"/>
                <a:gd name="T54" fmla="*/ 2147483647 w 210"/>
                <a:gd name="T55" fmla="*/ 2147483647 h 270"/>
                <a:gd name="T56" fmla="*/ 2147483647 w 210"/>
                <a:gd name="T57" fmla="*/ 2147483647 h 270"/>
                <a:gd name="T58" fmla="*/ 2147483647 w 210"/>
                <a:gd name="T59" fmla="*/ 2147483647 h 270"/>
                <a:gd name="T60" fmla="*/ 2147483647 w 210"/>
                <a:gd name="T61" fmla="*/ 2147483647 h 270"/>
                <a:gd name="T62" fmla="*/ 2147483647 w 210"/>
                <a:gd name="T63" fmla="*/ 2147483647 h 270"/>
                <a:gd name="T64" fmla="*/ 2147483647 w 210"/>
                <a:gd name="T65" fmla="*/ 2147483647 h 270"/>
                <a:gd name="T66" fmla="*/ 2147483647 w 210"/>
                <a:gd name="T67" fmla="*/ 2147483647 h 270"/>
                <a:gd name="T68" fmla="*/ 2147483647 w 210"/>
                <a:gd name="T69" fmla="*/ 2147483647 h 270"/>
                <a:gd name="T70" fmla="*/ 2147483647 w 210"/>
                <a:gd name="T71" fmla="*/ 2147483647 h 270"/>
                <a:gd name="T72" fmla="*/ 2147483647 w 210"/>
                <a:gd name="T73" fmla="*/ 2147483647 h 270"/>
                <a:gd name="T74" fmla="*/ 2147483647 w 210"/>
                <a:gd name="T75" fmla="*/ 2147483647 h 270"/>
                <a:gd name="T76" fmla="*/ 2147483647 w 210"/>
                <a:gd name="T77" fmla="*/ 2147483647 h 270"/>
                <a:gd name="T78" fmla="*/ 2147483647 w 210"/>
                <a:gd name="T79" fmla="*/ 2147483647 h 270"/>
                <a:gd name="T80" fmla="*/ 2147483647 w 210"/>
                <a:gd name="T81" fmla="*/ 2147483647 h 270"/>
                <a:gd name="T82" fmla="*/ 2147483647 w 210"/>
                <a:gd name="T83" fmla="*/ 2147483647 h 270"/>
                <a:gd name="T84" fmla="*/ 2147483647 w 210"/>
                <a:gd name="T85" fmla="*/ 2147483647 h 270"/>
                <a:gd name="T86" fmla="*/ 2147483647 w 210"/>
                <a:gd name="T87" fmla="*/ 2147483647 h 27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10"/>
                <a:gd name="T133" fmla="*/ 0 h 270"/>
                <a:gd name="T134" fmla="*/ 210 w 210"/>
                <a:gd name="T135" fmla="*/ 270 h 27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10" h="270">
                  <a:moveTo>
                    <a:pt x="186" y="180"/>
                  </a:moveTo>
                  <a:lnTo>
                    <a:pt x="186" y="162"/>
                  </a:lnTo>
                  <a:lnTo>
                    <a:pt x="210" y="156"/>
                  </a:lnTo>
                  <a:lnTo>
                    <a:pt x="204" y="132"/>
                  </a:lnTo>
                  <a:lnTo>
                    <a:pt x="174" y="144"/>
                  </a:lnTo>
                  <a:lnTo>
                    <a:pt x="180" y="126"/>
                  </a:lnTo>
                  <a:lnTo>
                    <a:pt x="186" y="120"/>
                  </a:lnTo>
                  <a:lnTo>
                    <a:pt x="192" y="108"/>
                  </a:lnTo>
                  <a:lnTo>
                    <a:pt x="192" y="90"/>
                  </a:lnTo>
                  <a:lnTo>
                    <a:pt x="180" y="78"/>
                  </a:lnTo>
                  <a:lnTo>
                    <a:pt x="180" y="60"/>
                  </a:lnTo>
                  <a:lnTo>
                    <a:pt x="138" y="0"/>
                  </a:lnTo>
                  <a:lnTo>
                    <a:pt x="102" y="0"/>
                  </a:lnTo>
                  <a:lnTo>
                    <a:pt x="96" y="18"/>
                  </a:lnTo>
                  <a:lnTo>
                    <a:pt x="60" y="18"/>
                  </a:lnTo>
                  <a:lnTo>
                    <a:pt x="60" y="24"/>
                  </a:lnTo>
                  <a:lnTo>
                    <a:pt x="54" y="30"/>
                  </a:lnTo>
                  <a:lnTo>
                    <a:pt x="48" y="42"/>
                  </a:lnTo>
                  <a:lnTo>
                    <a:pt x="36" y="54"/>
                  </a:lnTo>
                  <a:lnTo>
                    <a:pt x="30" y="66"/>
                  </a:lnTo>
                  <a:lnTo>
                    <a:pt x="18" y="72"/>
                  </a:lnTo>
                  <a:lnTo>
                    <a:pt x="12" y="78"/>
                  </a:lnTo>
                  <a:lnTo>
                    <a:pt x="0" y="84"/>
                  </a:lnTo>
                  <a:lnTo>
                    <a:pt x="12" y="96"/>
                  </a:lnTo>
                  <a:lnTo>
                    <a:pt x="6" y="102"/>
                  </a:lnTo>
                  <a:lnTo>
                    <a:pt x="0" y="114"/>
                  </a:lnTo>
                  <a:lnTo>
                    <a:pt x="0" y="132"/>
                  </a:lnTo>
                  <a:lnTo>
                    <a:pt x="6" y="138"/>
                  </a:lnTo>
                  <a:lnTo>
                    <a:pt x="18" y="144"/>
                  </a:lnTo>
                  <a:lnTo>
                    <a:pt x="24" y="150"/>
                  </a:lnTo>
                  <a:lnTo>
                    <a:pt x="18" y="180"/>
                  </a:lnTo>
                  <a:lnTo>
                    <a:pt x="42" y="198"/>
                  </a:lnTo>
                  <a:lnTo>
                    <a:pt x="42" y="204"/>
                  </a:lnTo>
                  <a:lnTo>
                    <a:pt x="48" y="210"/>
                  </a:lnTo>
                  <a:lnTo>
                    <a:pt x="54" y="222"/>
                  </a:lnTo>
                  <a:lnTo>
                    <a:pt x="78" y="234"/>
                  </a:lnTo>
                  <a:lnTo>
                    <a:pt x="96" y="234"/>
                  </a:lnTo>
                  <a:lnTo>
                    <a:pt x="126" y="270"/>
                  </a:lnTo>
                  <a:lnTo>
                    <a:pt x="126" y="234"/>
                  </a:lnTo>
                  <a:lnTo>
                    <a:pt x="144" y="216"/>
                  </a:lnTo>
                  <a:lnTo>
                    <a:pt x="156" y="210"/>
                  </a:lnTo>
                  <a:lnTo>
                    <a:pt x="168" y="198"/>
                  </a:lnTo>
                  <a:lnTo>
                    <a:pt x="180" y="192"/>
                  </a:lnTo>
                  <a:lnTo>
                    <a:pt x="186" y="180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45" name="Senegal" descr="© INSCALE GmbH, 05.05.2010&#10;http://www.presentationload.com/">
              <a:extLst>
                <a:ext uri="{FF2B5EF4-FFF2-40B4-BE49-F238E27FC236}">
                  <a16:creationId xmlns:a16="http://schemas.microsoft.com/office/drawing/2014/main" id="{36E3C1E0-8F89-41C5-AB3F-DF23A92B0CE4}"/>
                </a:ext>
              </a:extLst>
            </p:cNvPr>
            <p:cNvSpPr>
              <a:spLocks/>
            </p:cNvSpPr>
            <p:nvPr/>
          </p:nvSpPr>
          <p:spPr bwMode="gray">
            <a:xfrm>
              <a:off x="6087001" y="3825188"/>
              <a:ext cx="180678" cy="160223"/>
            </a:xfrm>
            <a:custGeom>
              <a:avLst/>
              <a:gdLst>
                <a:gd name="T0" fmla="*/ 2147483647 w 414"/>
                <a:gd name="T1" fmla="*/ 2147483647 h 366"/>
                <a:gd name="T2" fmla="*/ 2147483647 w 414"/>
                <a:gd name="T3" fmla="*/ 2147483647 h 366"/>
                <a:gd name="T4" fmla="*/ 2147483647 w 414"/>
                <a:gd name="T5" fmla="*/ 2147483647 h 366"/>
                <a:gd name="T6" fmla="*/ 2147483647 w 414"/>
                <a:gd name="T7" fmla="*/ 2147483647 h 366"/>
                <a:gd name="T8" fmla="*/ 2147483647 w 414"/>
                <a:gd name="T9" fmla="*/ 2147483647 h 366"/>
                <a:gd name="T10" fmla="*/ 2147483647 w 414"/>
                <a:gd name="T11" fmla="*/ 2147483647 h 366"/>
                <a:gd name="T12" fmla="*/ 2147483647 w 414"/>
                <a:gd name="T13" fmla="*/ 2147483647 h 366"/>
                <a:gd name="T14" fmla="*/ 2147483647 w 414"/>
                <a:gd name="T15" fmla="*/ 2147483647 h 366"/>
                <a:gd name="T16" fmla="*/ 2147483647 w 414"/>
                <a:gd name="T17" fmla="*/ 2147483647 h 366"/>
                <a:gd name="T18" fmla="*/ 2147483647 w 414"/>
                <a:gd name="T19" fmla="*/ 2147483647 h 366"/>
                <a:gd name="T20" fmla="*/ 2147483647 w 414"/>
                <a:gd name="T21" fmla="*/ 2147483647 h 366"/>
                <a:gd name="T22" fmla="*/ 2147483647 w 414"/>
                <a:gd name="T23" fmla="*/ 2147483647 h 366"/>
                <a:gd name="T24" fmla="*/ 2147483647 w 414"/>
                <a:gd name="T25" fmla="*/ 2147483647 h 366"/>
                <a:gd name="T26" fmla="*/ 2147483647 w 414"/>
                <a:gd name="T27" fmla="*/ 2147483647 h 366"/>
                <a:gd name="T28" fmla="*/ 2147483647 w 414"/>
                <a:gd name="T29" fmla="*/ 0 h 366"/>
                <a:gd name="T30" fmla="*/ 2147483647 w 414"/>
                <a:gd name="T31" fmla="*/ 2147483647 h 366"/>
                <a:gd name="T32" fmla="*/ 2147483647 w 414"/>
                <a:gd name="T33" fmla="*/ 2147483647 h 366"/>
                <a:gd name="T34" fmla="*/ 2147483647 w 414"/>
                <a:gd name="T35" fmla="*/ 2147483647 h 366"/>
                <a:gd name="T36" fmla="*/ 2147483647 w 414"/>
                <a:gd name="T37" fmla="*/ 2147483647 h 366"/>
                <a:gd name="T38" fmla="*/ 2147483647 w 414"/>
                <a:gd name="T39" fmla="*/ 2147483647 h 366"/>
                <a:gd name="T40" fmla="*/ 2147483647 w 414"/>
                <a:gd name="T41" fmla="*/ 2147483647 h 366"/>
                <a:gd name="T42" fmla="*/ 0 w 414"/>
                <a:gd name="T43" fmla="*/ 2147483647 h 366"/>
                <a:gd name="T44" fmla="*/ 2147483647 w 414"/>
                <a:gd name="T45" fmla="*/ 2147483647 h 366"/>
                <a:gd name="T46" fmla="*/ 2147483647 w 414"/>
                <a:gd name="T47" fmla="*/ 2147483647 h 366"/>
                <a:gd name="T48" fmla="*/ 2147483647 w 414"/>
                <a:gd name="T49" fmla="*/ 2147483647 h 366"/>
                <a:gd name="T50" fmla="*/ 2147483647 w 414"/>
                <a:gd name="T51" fmla="*/ 2147483647 h 366"/>
                <a:gd name="T52" fmla="*/ 2147483647 w 414"/>
                <a:gd name="T53" fmla="*/ 2147483647 h 366"/>
                <a:gd name="T54" fmla="*/ 2147483647 w 414"/>
                <a:gd name="T55" fmla="*/ 2147483647 h 366"/>
                <a:gd name="T56" fmla="*/ 2147483647 w 414"/>
                <a:gd name="T57" fmla="*/ 2147483647 h 366"/>
                <a:gd name="T58" fmla="*/ 2147483647 w 414"/>
                <a:gd name="T59" fmla="*/ 2147483647 h 366"/>
                <a:gd name="T60" fmla="*/ 2147483647 w 414"/>
                <a:gd name="T61" fmla="*/ 2147483647 h 366"/>
                <a:gd name="T62" fmla="*/ 2147483647 w 414"/>
                <a:gd name="T63" fmla="*/ 2147483647 h 366"/>
                <a:gd name="T64" fmla="*/ 2147483647 w 414"/>
                <a:gd name="T65" fmla="*/ 2147483647 h 366"/>
                <a:gd name="T66" fmla="*/ 2147483647 w 414"/>
                <a:gd name="T67" fmla="*/ 2147483647 h 366"/>
                <a:gd name="T68" fmla="*/ 2147483647 w 414"/>
                <a:gd name="T69" fmla="*/ 2147483647 h 366"/>
                <a:gd name="T70" fmla="*/ 2147483647 w 414"/>
                <a:gd name="T71" fmla="*/ 2147483647 h 366"/>
                <a:gd name="T72" fmla="*/ 2147483647 w 414"/>
                <a:gd name="T73" fmla="*/ 2147483647 h 366"/>
                <a:gd name="T74" fmla="*/ 2147483647 w 414"/>
                <a:gd name="T75" fmla="*/ 2147483647 h 366"/>
                <a:gd name="T76" fmla="*/ 2147483647 w 414"/>
                <a:gd name="T77" fmla="*/ 2147483647 h 366"/>
                <a:gd name="T78" fmla="*/ 2147483647 w 414"/>
                <a:gd name="T79" fmla="*/ 2147483647 h 366"/>
                <a:gd name="T80" fmla="*/ 2147483647 w 414"/>
                <a:gd name="T81" fmla="*/ 2147483647 h 366"/>
                <a:gd name="T82" fmla="*/ 2147483647 w 414"/>
                <a:gd name="T83" fmla="*/ 2147483647 h 366"/>
                <a:gd name="T84" fmla="*/ 2147483647 w 414"/>
                <a:gd name="T85" fmla="*/ 2147483647 h 366"/>
                <a:gd name="T86" fmla="*/ 2147483647 w 414"/>
                <a:gd name="T87" fmla="*/ 2147483647 h 366"/>
                <a:gd name="T88" fmla="*/ 2147483647 w 414"/>
                <a:gd name="T89" fmla="*/ 2147483647 h 366"/>
                <a:gd name="T90" fmla="*/ 2147483647 w 414"/>
                <a:gd name="T91" fmla="*/ 2147483647 h 366"/>
                <a:gd name="T92" fmla="*/ 2147483647 w 414"/>
                <a:gd name="T93" fmla="*/ 2147483647 h 366"/>
                <a:gd name="T94" fmla="*/ 2147483647 w 414"/>
                <a:gd name="T95" fmla="*/ 2147483647 h 366"/>
                <a:gd name="T96" fmla="*/ 2147483647 w 414"/>
                <a:gd name="T97" fmla="*/ 2147483647 h 366"/>
                <a:gd name="T98" fmla="*/ 2147483647 w 414"/>
                <a:gd name="T99" fmla="*/ 2147483647 h 366"/>
                <a:gd name="T100" fmla="*/ 2147483647 w 414"/>
                <a:gd name="T101" fmla="*/ 2147483647 h 366"/>
                <a:gd name="T102" fmla="*/ 2147483647 w 414"/>
                <a:gd name="T103" fmla="*/ 2147483647 h 366"/>
                <a:gd name="T104" fmla="*/ 2147483647 w 414"/>
                <a:gd name="T105" fmla="*/ 2147483647 h 36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414"/>
                <a:gd name="T160" fmla="*/ 0 h 366"/>
                <a:gd name="T161" fmla="*/ 414 w 414"/>
                <a:gd name="T162" fmla="*/ 366 h 36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414" h="366">
                  <a:moveTo>
                    <a:pt x="402" y="270"/>
                  </a:moveTo>
                  <a:lnTo>
                    <a:pt x="396" y="270"/>
                  </a:lnTo>
                  <a:lnTo>
                    <a:pt x="396" y="276"/>
                  </a:lnTo>
                  <a:lnTo>
                    <a:pt x="384" y="276"/>
                  </a:lnTo>
                  <a:lnTo>
                    <a:pt x="378" y="270"/>
                  </a:lnTo>
                  <a:lnTo>
                    <a:pt x="378" y="246"/>
                  </a:lnTo>
                  <a:lnTo>
                    <a:pt x="384" y="240"/>
                  </a:lnTo>
                  <a:lnTo>
                    <a:pt x="384" y="222"/>
                  </a:lnTo>
                  <a:lnTo>
                    <a:pt x="372" y="210"/>
                  </a:lnTo>
                  <a:lnTo>
                    <a:pt x="372" y="204"/>
                  </a:lnTo>
                  <a:lnTo>
                    <a:pt x="360" y="186"/>
                  </a:lnTo>
                  <a:lnTo>
                    <a:pt x="360" y="162"/>
                  </a:lnTo>
                  <a:lnTo>
                    <a:pt x="348" y="138"/>
                  </a:lnTo>
                  <a:lnTo>
                    <a:pt x="318" y="132"/>
                  </a:lnTo>
                  <a:lnTo>
                    <a:pt x="318" y="108"/>
                  </a:lnTo>
                  <a:lnTo>
                    <a:pt x="312" y="102"/>
                  </a:lnTo>
                  <a:lnTo>
                    <a:pt x="294" y="102"/>
                  </a:lnTo>
                  <a:lnTo>
                    <a:pt x="294" y="72"/>
                  </a:lnTo>
                  <a:lnTo>
                    <a:pt x="288" y="60"/>
                  </a:lnTo>
                  <a:lnTo>
                    <a:pt x="288" y="54"/>
                  </a:lnTo>
                  <a:lnTo>
                    <a:pt x="282" y="48"/>
                  </a:lnTo>
                  <a:lnTo>
                    <a:pt x="264" y="48"/>
                  </a:lnTo>
                  <a:lnTo>
                    <a:pt x="252" y="54"/>
                  </a:lnTo>
                  <a:lnTo>
                    <a:pt x="246" y="42"/>
                  </a:lnTo>
                  <a:lnTo>
                    <a:pt x="234" y="30"/>
                  </a:lnTo>
                  <a:lnTo>
                    <a:pt x="228" y="18"/>
                  </a:lnTo>
                  <a:lnTo>
                    <a:pt x="222" y="18"/>
                  </a:lnTo>
                  <a:lnTo>
                    <a:pt x="210" y="12"/>
                  </a:lnTo>
                  <a:lnTo>
                    <a:pt x="186" y="12"/>
                  </a:lnTo>
                  <a:lnTo>
                    <a:pt x="162" y="0"/>
                  </a:lnTo>
                  <a:lnTo>
                    <a:pt x="162" y="18"/>
                  </a:lnTo>
                  <a:lnTo>
                    <a:pt x="132" y="12"/>
                  </a:lnTo>
                  <a:lnTo>
                    <a:pt x="120" y="18"/>
                  </a:lnTo>
                  <a:lnTo>
                    <a:pt x="114" y="18"/>
                  </a:lnTo>
                  <a:lnTo>
                    <a:pt x="108" y="12"/>
                  </a:lnTo>
                  <a:lnTo>
                    <a:pt x="102" y="12"/>
                  </a:lnTo>
                  <a:lnTo>
                    <a:pt x="90" y="18"/>
                  </a:lnTo>
                  <a:lnTo>
                    <a:pt x="84" y="24"/>
                  </a:lnTo>
                  <a:lnTo>
                    <a:pt x="66" y="60"/>
                  </a:lnTo>
                  <a:lnTo>
                    <a:pt x="60" y="66"/>
                  </a:lnTo>
                  <a:lnTo>
                    <a:pt x="60" y="90"/>
                  </a:lnTo>
                  <a:lnTo>
                    <a:pt x="48" y="96"/>
                  </a:lnTo>
                  <a:lnTo>
                    <a:pt x="30" y="132"/>
                  </a:lnTo>
                  <a:lnTo>
                    <a:pt x="0" y="162"/>
                  </a:lnTo>
                  <a:lnTo>
                    <a:pt x="6" y="168"/>
                  </a:lnTo>
                  <a:lnTo>
                    <a:pt x="12" y="168"/>
                  </a:lnTo>
                  <a:lnTo>
                    <a:pt x="18" y="174"/>
                  </a:lnTo>
                  <a:lnTo>
                    <a:pt x="24" y="186"/>
                  </a:lnTo>
                  <a:lnTo>
                    <a:pt x="24" y="204"/>
                  </a:lnTo>
                  <a:lnTo>
                    <a:pt x="42" y="222"/>
                  </a:lnTo>
                  <a:lnTo>
                    <a:pt x="42" y="246"/>
                  </a:lnTo>
                  <a:lnTo>
                    <a:pt x="48" y="252"/>
                  </a:lnTo>
                  <a:lnTo>
                    <a:pt x="126" y="252"/>
                  </a:lnTo>
                  <a:lnTo>
                    <a:pt x="126" y="240"/>
                  </a:lnTo>
                  <a:lnTo>
                    <a:pt x="180" y="240"/>
                  </a:lnTo>
                  <a:lnTo>
                    <a:pt x="180" y="252"/>
                  </a:lnTo>
                  <a:lnTo>
                    <a:pt x="192" y="246"/>
                  </a:lnTo>
                  <a:lnTo>
                    <a:pt x="198" y="252"/>
                  </a:lnTo>
                  <a:lnTo>
                    <a:pt x="204" y="264"/>
                  </a:lnTo>
                  <a:lnTo>
                    <a:pt x="216" y="264"/>
                  </a:lnTo>
                  <a:lnTo>
                    <a:pt x="222" y="258"/>
                  </a:lnTo>
                  <a:lnTo>
                    <a:pt x="246" y="258"/>
                  </a:lnTo>
                  <a:lnTo>
                    <a:pt x="252" y="264"/>
                  </a:lnTo>
                  <a:lnTo>
                    <a:pt x="252" y="270"/>
                  </a:lnTo>
                  <a:lnTo>
                    <a:pt x="246" y="276"/>
                  </a:lnTo>
                  <a:lnTo>
                    <a:pt x="234" y="282"/>
                  </a:lnTo>
                  <a:lnTo>
                    <a:pt x="228" y="288"/>
                  </a:lnTo>
                  <a:lnTo>
                    <a:pt x="204" y="288"/>
                  </a:lnTo>
                  <a:lnTo>
                    <a:pt x="186" y="282"/>
                  </a:lnTo>
                  <a:lnTo>
                    <a:pt x="180" y="270"/>
                  </a:lnTo>
                  <a:lnTo>
                    <a:pt x="168" y="264"/>
                  </a:lnTo>
                  <a:lnTo>
                    <a:pt x="162" y="258"/>
                  </a:lnTo>
                  <a:lnTo>
                    <a:pt x="156" y="264"/>
                  </a:lnTo>
                  <a:lnTo>
                    <a:pt x="150" y="276"/>
                  </a:lnTo>
                  <a:lnTo>
                    <a:pt x="126" y="276"/>
                  </a:lnTo>
                  <a:lnTo>
                    <a:pt x="120" y="282"/>
                  </a:lnTo>
                  <a:lnTo>
                    <a:pt x="108" y="282"/>
                  </a:lnTo>
                  <a:lnTo>
                    <a:pt x="108" y="294"/>
                  </a:lnTo>
                  <a:lnTo>
                    <a:pt x="36" y="294"/>
                  </a:lnTo>
                  <a:lnTo>
                    <a:pt x="36" y="318"/>
                  </a:lnTo>
                  <a:lnTo>
                    <a:pt x="30" y="324"/>
                  </a:lnTo>
                  <a:lnTo>
                    <a:pt x="30" y="336"/>
                  </a:lnTo>
                  <a:lnTo>
                    <a:pt x="36" y="342"/>
                  </a:lnTo>
                  <a:lnTo>
                    <a:pt x="42" y="354"/>
                  </a:lnTo>
                  <a:lnTo>
                    <a:pt x="48" y="360"/>
                  </a:lnTo>
                  <a:lnTo>
                    <a:pt x="60" y="366"/>
                  </a:lnTo>
                  <a:lnTo>
                    <a:pt x="66" y="366"/>
                  </a:lnTo>
                  <a:lnTo>
                    <a:pt x="72" y="360"/>
                  </a:lnTo>
                  <a:lnTo>
                    <a:pt x="78" y="360"/>
                  </a:lnTo>
                  <a:lnTo>
                    <a:pt x="90" y="348"/>
                  </a:lnTo>
                  <a:lnTo>
                    <a:pt x="126" y="348"/>
                  </a:lnTo>
                  <a:lnTo>
                    <a:pt x="156" y="324"/>
                  </a:lnTo>
                  <a:lnTo>
                    <a:pt x="294" y="330"/>
                  </a:lnTo>
                  <a:lnTo>
                    <a:pt x="294" y="336"/>
                  </a:lnTo>
                  <a:lnTo>
                    <a:pt x="300" y="348"/>
                  </a:lnTo>
                  <a:lnTo>
                    <a:pt x="318" y="348"/>
                  </a:lnTo>
                  <a:lnTo>
                    <a:pt x="324" y="342"/>
                  </a:lnTo>
                  <a:lnTo>
                    <a:pt x="330" y="348"/>
                  </a:lnTo>
                  <a:lnTo>
                    <a:pt x="336" y="360"/>
                  </a:lnTo>
                  <a:lnTo>
                    <a:pt x="342" y="366"/>
                  </a:lnTo>
                  <a:lnTo>
                    <a:pt x="354" y="366"/>
                  </a:lnTo>
                  <a:lnTo>
                    <a:pt x="366" y="360"/>
                  </a:lnTo>
                  <a:lnTo>
                    <a:pt x="372" y="354"/>
                  </a:lnTo>
                  <a:lnTo>
                    <a:pt x="414" y="354"/>
                  </a:lnTo>
                  <a:lnTo>
                    <a:pt x="414" y="288"/>
                  </a:lnTo>
                  <a:lnTo>
                    <a:pt x="408" y="276"/>
                  </a:lnTo>
                  <a:lnTo>
                    <a:pt x="402" y="270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46" name="Saudi Arabia" descr="© INSCALE GmbH, 05.05.2010&#10;http://www.presentationload.com/">
              <a:extLst>
                <a:ext uri="{FF2B5EF4-FFF2-40B4-BE49-F238E27FC236}">
                  <a16:creationId xmlns:a16="http://schemas.microsoft.com/office/drawing/2014/main" id="{DFFB0104-0468-463A-A0B6-986CF1926465}"/>
                </a:ext>
              </a:extLst>
            </p:cNvPr>
            <p:cNvSpPr>
              <a:spLocks/>
            </p:cNvSpPr>
            <p:nvPr/>
          </p:nvSpPr>
          <p:spPr bwMode="gray">
            <a:xfrm>
              <a:off x="7636401" y="3286562"/>
              <a:ext cx="647715" cy="555671"/>
            </a:xfrm>
            <a:custGeom>
              <a:avLst/>
              <a:gdLst>
                <a:gd name="T0" fmla="*/ 2147483647 w 1488"/>
                <a:gd name="T1" fmla="*/ 2147483647 h 1278"/>
                <a:gd name="T2" fmla="*/ 2147483647 w 1488"/>
                <a:gd name="T3" fmla="*/ 2147483647 h 1278"/>
                <a:gd name="T4" fmla="*/ 2147483647 w 1488"/>
                <a:gd name="T5" fmla="*/ 2147483647 h 1278"/>
                <a:gd name="T6" fmla="*/ 2147483647 w 1488"/>
                <a:gd name="T7" fmla="*/ 2147483647 h 1278"/>
                <a:gd name="T8" fmla="*/ 2147483647 w 1488"/>
                <a:gd name="T9" fmla="*/ 2147483647 h 1278"/>
                <a:gd name="T10" fmla="*/ 2147483647 w 1488"/>
                <a:gd name="T11" fmla="*/ 2147483647 h 1278"/>
                <a:gd name="T12" fmla="*/ 2147483647 w 1488"/>
                <a:gd name="T13" fmla="*/ 2147483647 h 1278"/>
                <a:gd name="T14" fmla="*/ 2147483647 w 1488"/>
                <a:gd name="T15" fmla="*/ 2147483647 h 1278"/>
                <a:gd name="T16" fmla="*/ 2147483647 w 1488"/>
                <a:gd name="T17" fmla="*/ 2147483647 h 1278"/>
                <a:gd name="T18" fmla="*/ 2147483647 w 1488"/>
                <a:gd name="T19" fmla="*/ 2147483647 h 1278"/>
                <a:gd name="T20" fmla="*/ 2147483647 w 1488"/>
                <a:gd name="T21" fmla="*/ 2147483647 h 1278"/>
                <a:gd name="T22" fmla="*/ 2147483647 w 1488"/>
                <a:gd name="T23" fmla="*/ 2147483647 h 1278"/>
                <a:gd name="T24" fmla="*/ 2147483647 w 1488"/>
                <a:gd name="T25" fmla="*/ 2147483647 h 1278"/>
                <a:gd name="T26" fmla="*/ 2147483647 w 1488"/>
                <a:gd name="T27" fmla="*/ 2147483647 h 1278"/>
                <a:gd name="T28" fmla="*/ 2147483647 w 1488"/>
                <a:gd name="T29" fmla="*/ 2147483647 h 1278"/>
                <a:gd name="T30" fmla="*/ 2147483647 w 1488"/>
                <a:gd name="T31" fmla="*/ 2147483647 h 1278"/>
                <a:gd name="T32" fmla="*/ 2147483647 w 1488"/>
                <a:gd name="T33" fmla="*/ 2147483647 h 1278"/>
                <a:gd name="T34" fmla="*/ 2147483647 w 1488"/>
                <a:gd name="T35" fmla="*/ 2147483647 h 1278"/>
                <a:gd name="T36" fmla="*/ 2147483647 w 1488"/>
                <a:gd name="T37" fmla="*/ 2147483647 h 1278"/>
                <a:gd name="T38" fmla="*/ 2147483647 w 1488"/>
                <a:gd name="T39" fmla="*/ 0 h 1278"/>
                <a:gd name="T40" fmla="*/ 2147483647 w 1488"/>
                <a:gd name="T41" fmla="*/ 2147483647 h 1278"/>
                <a:gd name="T42" fmla="*/ 2147483647 w 1488"/>
                <a:gd name="T43" fmla="*/ 2147483647 h 1278"/>
                <a:gd name="T44" fmla="*/ 2147483647 w 1488"/>
                <a:gd name="T45" fmla="*/ 2147483647 h 1278"/>
                <a:gd name="T46" fmla="*/ 2147483647 w 1488"/>
                <a:gd name="T47" fmla="*/ 2147483647 h 1278"/>
                <a:gd name="T48" fmla="*/ 2147483647 w 1488"/>
                <a:gd name="T49" fmla="*/ 2147483647 h 1278"/>
                <a:gd name="T50" fmla="*/ 2147483647 w 1488"/>
                <a:gd name="T51" fmla="*/ 2147483647 h 1278"/>
                <a:gd name="T52" fmla="*/ 2147483647 w 1488"/>
                <a:gd name="T53" fmla="*/ 2147483647 h 1278"/>
                <a:gd name="T54" fmla="*/ 2147483647 w 1488"/>
                <a:gd name="T55" fmla="*/ 2147483647 h 1278"/>
                <a:gd name="T56" fmla="*/ 2147483647 w 1488"/>
                <a:gd name="T57" fmla="*/ 2147483647 h 1278"/>
                <a:gd name="T58" fmla="*/ 2147483647 w 1488"/>
                <a:gd name="T59" fmla="*/ 2147483647 h 1278"/>
                <a:gd name="T60" fmla="*/ 2147483647 w 1488"/>
                <a:gd name="T61" fmla="*/ 2147483647 h 1278"/>
                <a:gd name="T62" fmla="*/ 0 w 1488"/>
                <a:gd name="T63" fmla="*/ 2147483647 h 1278"/>
                <a:gd name="T64" fmla="*/ 2147483647 w 1488"/>
                <a:gd name="T65" fmla="*/ 2147483647 h 1278"/>
                <a:gd name="T66" fmla="*/ 2147483647 w 1488"/>
                <a:gd name="T67" fmla="*/ 2147483647 h 1278"/>
                <a:gd name="T68" fmla="*/ 2147483647 w 1488"/>
                <a:gd name="T69" fmla="*/ 2147483647 h 1278"/>
                <a:gd name="T70" fmla="*/ 2147483647 w 1488"/>
                <a:gd name="T71" fmla="*/ 2147483647 h 1278"/>
                <a:gd name="T72" fmla="*/ 2147483647 w 1488"/>
                <a:gd name="T73" fmla="*/ 2147483647 h 1278"/>
                <a:gd name="T74" fmla="*/ 2147483647 w 1488"/>
                <a:gd name="T75" fmla="*/ 2147483647 h 1278"/>
                <a:gd name="T76" fmla="*/ 2147483647 w 1488"/>
                <a:gd name="T77" fmla="*/ 2147483647 h 1278"/>
                <a:gd name="T78" fmla="*/ 2147483647 w 1488"/>
                <a:gd name="T79" fmla="*/ 2147483647 h 1278"/>
                <a:gd name="T80" fmla="*/ 2147483647 w 1488"/>
                <a:gd name="T81" fmla="*/ 2147483647 h 1278"/>
                <a:gd name="T82" fmla="*/ 2147483647 w 1488"/>
                <a:gd name="T83" fmla="*/ 2147483647 h 1278"/>
                <a:gd name="T84" fmla="*/ 2147483647 w 1488"/>
                <a:gd name="T85" fmla="*/ 2147483647 h 1278"/>
                <a:gd name="T86" fmla="*/ 2147483647 w 1488"/>
                <a:gd name="T87" fmla="*/ 2147483647 h 1278"/>
                <a:gd name="T88" fmla="*/ 2147483647 w 1488"/>
                <a:gd name="T89" fmla="*/ 2147483647 h 1278"/>
                <a:gd name="T90" fmla="*/ 2147483647 w 1488"/>
                <a:gd name="T91" fmla="*/ 2147483647 h 1278"/>
                <a:gd name="T92" fmla="*/ 2147483647 w 1488"/>
                <a:gd name="T93" fmla="*/ 2147483647 h 1278"/>
                <a:gd name="T94" fmla="*/ 2147483647 w 1488"/>
                <a:gd name="T95" fmla="*/ 2147483647 h 1278"/>
                <a:gd name="T96" fmla="*/ 2147483647 w 1488"/>
                <a:gd name="T97" fmla="*/ 2147483647 h 1278"/>
                <a:gd name="T98" fmla="*/ 2147483647 w 1488"/>
                <a:gd name="T99" fmla="*/ 2147483647 h 1278"/>
                <a:gd name="T100" fmla="*/ 2147483647 w 1488"/>
                <a:gd name="T101" fmla="*/ 2147483647 h 1278"/>
                <a:gd name="T102" fmla="*/ 2147483647 w 1488"/>
                <a:gd name="T103" fmla="*/ 2147483647 h 1278"/>
                <a:gd name="T104" fmla="*/ 2147483647 w 1488"/>
                <a:gd name="T105" fmla="*/ 2147483647 h 1278"/>
                <a:gd name="T106" fmla="*/ 2147483647 w 1488"/>
                <a:gd name="T107" fmla="*/ 2147483647 h 1278"/>
                <a:gd name="T108" fmla="*/ 2147483647 w 1488"/>
                <a:gd name="T109" fmla="*/ 2147483647 h 1278"/>
                <a:gd name="T110" fmla="*/ 2147483647 w 1488"/>
                <a:gd name="T111" fmla="*/ 2147483647 h 1278"/>
                <a:gd name="T112" fmla="*/ 2147483647 w 1488"/>
                <a:gd name="T113" fmla="*/ 2147483647 h 1278"/>
                <a:gd name="T114" fmla="*/ 2147483647 w 1488"/>
                <a:gd name="T115" fmla="*/ 2147483647 h 1278"/>
                <a:gd name="T116" fmla="*/ 2147483647 w 1488"/>
                <a:gd name="T117" fmla="*/ 2147483647 h 127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488"/>
                <a:gd name="T178" fmla="*/ 0 h 1278"/>
                <a:gd name="T179" fmla="*/ 1488 w 1488"/>
                <a:gd name="T180" fmla="*/ 1278 h 1278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488" h="1278">
                  <a:moveTo>
                    <a:pt x="1464" y="792"/>
                  </a:moveTo>
                  <a:lnTo>
                    <a:pt x="1464" y="780"/>
                  </a:lnTo>
                  <a:lnTo>
                    <a:pt x="1458" y="774"/>
                  </a:lnTo>
                  <a:lnTo>
                    <a:pt x="1416" y="768"/>
                  </a:lnTo>
                  <a:lnTo>
                    <a:pt x="1320" y="756"/>
                  </a:lnTo>
                  <a:lnTo>
                    <a:pt x="1284" y="750"/>
                  </a:lnTo>
                  <a:lnTo>
                    <a:pt x="1266" y="750"/>
                  </a:lnTo>
                  <a:lnTo>
                    <a:pt x="1260" y="738"/>
                  </a:lnTo>
                  <a:lnTo>
                    <a:pt x="1248" y="732"/>
                  </a:lnTo>
                  <a:lnTo>
                    <a:pt x="1242" y="720"/>
                  </a:lnTo>
                  <a:lnTo>
                    <a:pt x="1218" y="696"/>
                  </a:lnTo>
                  <a:lnTo>
                    <a:pt x="1206" y="672"/>
                  </a:lnTo>
                  <a:lnTo>
                    <a:pt x="1188" y="654"/>
                  </a:lnTo>
                  <a:lnTo>
                    <a:pt x="1188" y="642"/>
                  </a:lnTo>
                  <a:lnTo>
                    <a:pt x="1182" y="636"/>
                  </a:lnTo>
                  <a:lnTo>
                    <a:pt x="1182" y="618"/>
                  </a:lnTo>
                  <a:lnTo>
                    <a:pt x="1176" y="624"/>
                  </a:lnTo>
                  <a:lnTo>
                    <a:pt x="1164" y="612"/>
                  </a:lnTo>
                  <a:lnTo>
                    <a:pt x="1146" y="612"/>
                  </a:lnTo>
                  <a:lnTo>
                    <a:pt x="1140" y="600"/>
                  </a:lnTo>
                  <a:lnTo>
                    <a:pt x="1134" y="594"/>
                  </a:lnTo>
                  <a:lnTo>
                    <a:pt x="1128" y="582"/>
                  </a:lnTo>
                  <a:lnTo>
                    <a:pt x="1122" y="564"/>
                  </a:lnTo>
                  <a:lnTo>
                    <a:pt x="1116" y="552"/>
                  </a:lnTo>
                  <a:lnTo>
                    <a:pt x="1116" y="540"/>
                  </a:lnTo>
                  <a:lnTo>
                    <a:pt x="1110" y="534"/>
                  </a:lnTo>
                  <a:lnTo>
                    <a:pt x="1098" y="528"/>
                  </a:lnTo>
                  <a:lnTo>
                    <a:pt x="1086" y="516"/>
                  </a:lnTo>
                  <a:lnTo>
                    <a:pt x="1074" y="510"/>
                  </a:lnTo>
                  <a:lnTo>
                    <a:pt x="1068" y="498"/>
                  </a:lnTo>
                  <a:lnTo>
                    <a:pt x="1068" y="462"/>
                  </a:lnTo>
                  <a:lnTo>
                    <a:pt x="1062" y="450"/>
                  </a:lnTo>
                  <a:lnTo>
                    <a:pt x="1062" y="438"/>
                  </a:lnTo>
                  <a:lnTo>
                    <a:pt x="1050" y="426"/>
                  </a:lnTo>
                  <a:lnTo>
                    <a:pt x="1002" y="402"/>
                  </a:lnTo>
                  <a:lnTo>
                    <a:pt x="996" y="396"/>
                  </a:lnTo>
                  <a:lnTo>
                    <a:pt x="990" y="384"/>
                  </a:lnTo>
                  <a:lnTo>
                    <a:pt x="990" y="360"/>
                  </a:lnTo>
                  <a:lnTo>
                    <a:pt x="972" y="342"/>
                  </a:lnTo>
                  <a:lnTo>
                    <a:pt x="966" y="330"/>
                  </a:lnTo>
                  <a:lnTo>
                    <a:pt x="960" y="324"/>
                  </a:lnTo>
                  <a:lnTo>
                    <a:pt x="960" y="300"/>
                  </a:lnTo>
                  <a:lnTo>
                    <a:pt x="954" y="300"/>
                  </a:lnTo>
                  <a:lnTo>
                    <a:pt x="948" y="294"/>
                  </a:lnTo>
                  <a:lnTo>
                    <a:pt x="882" y="294"/>
                  </a:lnTo>
                  <a:lnTo>
                    <a:pt x="876" y="288"/>
                  </a:lnTo>
                  <a:lnTo>
                    <a:pt x="876" y="252"/>
                  </a:lnTo>
                  <a:lnTo>
                    <a:pt x="852" y="246"/>
                  </a:lnTo>
                  <a:lnTo>
                    <a:pt x="804" y="246"/>
                  </a:lnTo>
                  <a:lnTo>
                    <a:pt x="750" y="240"/>
                  </a:lnTo>
                  <a:lnTo>
                    <a:pt x="684" y="240"/>
                  </a:lnTo>
                  <a:lnTo>
                    <a:pt x="492" y="96"/>
                  </a:lnTo>
                  <a:lnTo>
                    <a:pt x="480" y="90"/>
                  </a:lnTo>
                  <a:lnTo>
                    <a:pt x="474" y="84"/>
                  </a:lnTo>
                  <a:lnTo>
                    <a:pt x="426" y="60"/>
                  </a:lnTo>
                  <a:lnTo>
                    <a:pt x="414" y="48"/>
                  </a:lnTo>
                  <a:lnTo>
                    <a:pt x="402" y="42"/>
                  </a:lnTo>
                  <a:lnTo>
                    <a:pt x="372" y="12"/>
                  </a:lnTo>
                  <a:lnTo>
                    <a:pt x="306" y="12"/>
                  </a:lnTo>
                  <a:lnTo>
                    <a:pt x="294" y="0"/>
                  </a:lnTo>
                  <a:lnTo>
                    <a:pt x="288" y="6"/>
                  </a:lnTo>
                  <a:lnTo>
                    <a:pt x="276" y="12"/>
                  </a:lnTo>
                  <a:lnTo>
                    <a:pt x="270" y="12"/>
                  </a:lnTo>
                  <a:lnTo>
                    <a:pt x="264" y="18"/>
                  </a:lnTo>
                  <a:lnTo>
                    <a:pt x="252" y="24"/>
                  </a:lnTo>
                  <a:lnTo>
                    <a:pt x="210" y="24"/>
                  </a:lnTo>
                  <a:lnTo>
                    <a:pt x="198" y="48"/>
                  </a:lnTo>
                  <a:lnTo>
                    <a:pt x="132" y="48"/>
                  </a:lnTo>
                  <a:lnTo>
                    <a:pt x="120" y="54"/>
                  </a:lnTo>
                  <a:lnTo>
                    <a:pt x="108" y="54"/>
                  </a:lnTo>
                  <a:lnTo>
                    <a:pt x="108" y="60"/>
                  </a:lnTo>
                  <a:lnTo>
                    <a:pt x="132" y="60"/>
                  </a:lnTo>
                  <a:lnTo>
                    <a:pt x="144" y="66"/>
                  </a:lnTo>
                  <a:lnTo>
                    <a:pt x="156" y="66"/>
                  </a:lnTo>
                  <a:lnTo>
                    <a:pt x="180" y="90"/>
                  </a:lnTo>
                  <a:lnTo>
                    <a:pt x="192" y="114"/>
                  </a:lnTo>
                  <a:lnTo>
                    <a:pt x="198" y="120"/>
                  </a:lnTo>
                  <a:lnTo>
                    <a:pt x="198" y="132"/>
                  </a:lnTo>
                  <a:lnTo>
                    <a:pt x="192" y="138"/>
                  </a:lnTo>
                  <a:lnTo>
                    <a:pt x="192" y="150"/>
                  </a:lnTo>
                  <a:lnTo>
                    <a:pt x="186" y="156"/>
                  </a:lnTo>
                  <a:lnTo>
                    <a:pt x="180" y="168"/>
                  </a:lnTo>
                  <a:lnTo>
                    <a:pt x="174" y="174"/>
                  </a:lnTo>
                  <a:lnTo>
                    <a:pt x="162" y="180"/>
                  </a:lnTo>
                  <a:lnTo>
                    <a:pt x="150" y="180"/>
                  </a:lnTo>
                  <a:lnTo>
                    <a:pt x="138" y="186"/>
                  </a:lnTo>
                  <a:lnTo>
                    <a:pt x="132" y="186"/>
                  </a:lnTo>
                  <a:lnTo>
                    <a:pt x="120" y="198"/>
                  </a:lnTo>
                  <a:lnTo>
                    <a:pt x="120" y="210"/>
                  </a:lnTo>
                  <a:lnTo>
                    <a:pt x="108" y="234"/>
                  </a:lnTo>
                  <a:lnTo>
                    <a:pt x="96" y="246"/>
                  </a:lnTo>
                  <a:lnTo>
                    <a:pt x="60" y="246"/>
                  </a:lnTo>
                  <a:lnTo>
                    <a:pt x="36" y="234"/>
                  </a:lnTo>
                  <a:lnTo>
                    <a:pt x="6" y="234"/>
                  </a:lnTo>
                  <a:lnTo>
                    <a:pt x="6" y="264"/>
                  </a:lnTo>
                  <a:lnTo>
                    <a:pt x="0" y="306"/>
                  </a:lnTo>
                  <a:lnTo>
                    <a:pt x="0" y="348"/>
                  </a:lnTo>
                  <a:lnTo>
                    <a:pt x="6" y="372"/>
                  </a:lnTo>
                  <a:lnTo>
                    <a:pt x="24" y="378"/>
                  </a:lnTo>
                  <a:lnTo>
                    <a:pt x="36" y="390"/>
                  </a:lnTo>
                  <a:lnTo>
                    <a:pt x="54" y="390"/>
                  </a:lnTo>
                  <a:lnTo>
                    <a:pt x="72" y="408"/>
                  </a:lnTo>
                  <a:lnTo>
                    <a:pt x="90" y="438"/>
                  </a:lnTo>
                  <a:lnTo>
                    <a:pt x="102" y="474"/>
                  </a:lnTo>
                  <a:lnTo>
                    <a:pt x="120" y="504"/>
                  </a:lnTo>
                  <a:lnTo>
                    <a:pt x="132" y="516"/>
                  </a:lnTo>
                  <a:lnTo>
                    <a:pt x="150" y="528"/>
                  </a:lnTo>
                  <a:lnTo>
                    <a:pt x="162" y="540"/>
                  </a:lnTo>
                  <a:lnTo>
                    <a:pt x="174" y="558"/>
                  </a:lnTo>
                  <a:lnTo>
                    <a:pt x="180" y="570"/>
                  </a:lnTo>
                  <a:lnTo>
                    <a:pt x="186" y="594"/>
                  </a:lnTo>
                  <a:lnTo>
                    <a:pt x="192" y="612"/>
                  </a:lnTo>
                  <a:lnTo>
                    <a:pt x="198" y="636"/>
                  </a:lnTo>
                  <a:lnTo>
                    <a:pt x="210" y="648"/>
                  </a:lnTo>
                  <a:lnTo>
                    <a:pt x="234" y="660"/>
                  </a:lnTo>
                  <a:lnTo>
                    <a:pt x="264" y="660"/>
                  </a:lnTo>
                  <a:lnTo>
                    <a:pt x="282" y="666"/>
                  </a:lnTo>
                  <a:lnTo>
                    <a:pt x="294" y="678"/>
                  </a:lnTo>
                  <a:lnTo>
                    <a:pt x="312" y="708"/>
                  </a:lnTo>
                  <a:lnTo>
                    <a:pt x="330" y="756"/>
                  </a:lnTo>
                  <a:lnTo>
                    <a:pt x="336" y="804"/>
                  </a:lnTo>
                  <a:lnTo>
                    <a:pt x="342" y="840"/>
                  </a:lnTo>
                  <a:lnTo>
                    <a:pt x="348" y="870"/>
                  </a:lnTo>
                  <a:lnTo>
                    <a:pt x="366" y="906"/>
                  </a:lnTo>
                  <a:lnTo>
                    <a:pt x="384" y="924"/>
                  </a:lnTo>
                  <a:lnTo>
                    <a:pt x="390" y="936"/>
                  </a:lnTo>
                  <a:lnTo>
                    <a:pt x="414" y="936"/>
                  </a:lnTo>
                  <a:lnTo>
                    <a:pt x="438" y="948"/>
                  </a:lnTo>
                  <a:lnTo>
                    <a:pt x="456" y="972"/>
                  </a:lnTo>
                  <a:lnTo>
                    <a:pt x="480" y="1008"/>
                  </a:lnTo>
                  <a:lnTo>
                    <a:pt x="504" y="1056"/>
                  </a:lnTo>
                  <a:lnTo>
                    <a:pt x="552" y="1128"/>
                  </a:lnTo>
                  <a:lnTo>
                    <a:pt x="582" y="1170"/>
                  </a:lnTo>
                  <a:lnTo>
                    <a:pt x="606" y="1206"/>
                  </a:lnTo>
                  <a:lnTo>
                    <a:pt x="618" y="1236"/>
                  </a:lnTo>
                  <a:lnTo>
                    <a:pt x="618" y="1266"/>
                  </a:lnTo>
                  <a:lnTo>
                    <a:pt x="612" y="1278"/>
                  </a:lnTo>
                  <a:lnTo>
                    <a:pt x="624" y="1266"/>
                  </a:lnTo>
                  <a:lnTo>
                    <a:pt x="630" y="1254"/>
                  </a:lnTo>
                  <a:lnTo>
                    <a:pt x="636" y="1248"/>
                  </a:lnTo>
                  <a:lnTo>
                    <a:pt x="636" y="1200"/>
                  </a:lnTo>
                  <a:lnTo>
                    <a:pt x="642" y="1188"/>
                  </a:lnTo>
                  <a:lnTo>
                    <a:pt x="648" y="1182"/>
                  </a:lnTo>
                  <a:lnTo>
                    <a:pt x="654" y="1182"/>
                  </a:lnTo>
                  <a:lnTo>
                    <a:pt x="672" y="1200"/>
                  </a:lnTo>
                  <a:lnTo>
                    <a:pt x="696" y="1194"/>
                  </a:lnTo>
                  <a:lnTo>
                    <a:pt x="702" y="1188"/>
                  </a:lnTo>
                  <a:lnTo>
                    <a:pt x="792" y="1188"/>
                  </a:lnTo>
                  <a:lnTo>
                    <a:pt x="804" y="1194"/>
                  </a:lnTo>
                  <a:lnTo>
                    <a:pt x="810" y="1200"/>
                  </a:lnTo>
                  <a:lnTo>
                    <a:pt x="888" y="1200"/>
                  </a:lnTo>
                  <a:lnTo>
                    <a:pt x="894" y="1206"/>
                  </a:lnTo>
                  <a:lnTo>
                    <a:pt x="900" y="1218"/>
                  </a:lnTo>
                  <a:lnTo>
                    <a:pt x="912" y="1224"/>
                  </a:lnTo>
                  <a:lnTo>
                    <a:pt x="924" y="1224"/>
                  </a:lnTo>
                  <a:lnTo>
                    <a:pt x="930" y="1212"/>
                  </a:lnTo>
                  <a:lnTo>
                    <a:pt x="936" y="1206"/>
                  </a:lnTo>
                  <a:lnTo>
                    <a:pt x="936" y="1188"/>
                  </a:lnTo>
                  <a:lnTo>
                    <a:pt x="942" y="1176"/>
                  </a:lnTo>
                  <a:lnTo>
                    <a:pt x="948" y="1170"/>
                  </a:lnTo>
                  <a:lnTo>
                    <a:pt x="954" y="1158"/>
                  </a:lnTo>
                  <a:lnTo>
                    <a:pt x="966" y="1146"/>
                  </a:lnTo>
                  <a:lnTo>
                    <a:pt x="972" y="1134"/>
                  </a:lnTo>
                  <a:lnTo>
                    <a:pt x="990" y="1116"/>
                  </a:lnTo>
                  <a:lnTo>
                    <a:pt x="1020" y="1098"/>
                  </a:lnTo>
                  <a:lnTo>
                    <a:pt x="1050" y="1092"/>
                  </a:lnTo>
                  <a:lnTo>
                    <a:pt x="1068" y="1086"/>
                  </a:lnTo>
                  <a:lnTo>
                    <a:pt x="1092" y="1086"/>
                  </a:lnTo>
                  <a:lnTo>
                    <a:pt x="1140" y="1080"/>
                  </a:lnTo>
                  <a:lnTo>
                    <a:pt x="1188" y="1068"/>
                  </a:lnTo>
                  <a:lnTo>
                    <a:pt x="1230" y="1062"/>
                  </a:lnTo>
                  <a:lnTo>
                    <a:pt x="1248" y="1062"/>
                  </a:lnTo>
                  <a:lnTo>
                    <a:pt x="1452" y="990"/>
                  </a:lnTo>
                  <a:lnTo>
                    <a:pt x="1488" y="816"/>
                  </a:lnTo>
                  <a:lnTo>
                    <a:pt x="1482" y="810"/>
                  </a:lnTo>
                  <a:lnTo>
                    <a:pt x="1470" y="804"/>
                  </a:lnTo>
                  <a:lnTo>
                    <a:pt x="1464" y="798"/>
                  </a:lnTo>
                  <a:lnTo>
                    <a:pt x="1464" y="792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47" name="Rwanda" descr="© INSCALE GmbH, 05.05.2010&#10;http://www.presentationload.com/">
              <a:extLst>
                <a:ext uri="{FF2B5EF4-FFF2-40B4-BE49-F238E27FC236}">
                  <a16:creationId xmlns:a16="http://schemas.microsoft.com/office/drawing/2014/main" id="{57D2A1D8-01CE-471A-B455-FC0EC8C4956D}"/>
                </a:ext>
              </a:extLst>
            </p:cNvPr>
            <p:cNvSpPr>
              <a:spLocks/>
            </p:cNvSpPr>
            <p:nvPr/>
          </p:nvSpPr>
          <p:spPr bwMode="gray">
            <a:xfrm>
              <a:off x="7479587" y="4452449"/>
              <a:ext cx="64771" cy="64771"/>
            </a:xfrm>
            <a:custGeom>
              <a:avLst/>
              <a:gdLst>
                <a:gd name="T0" fmla="*/ 2147483647 w 150"/>
                <a:gd name="T1" fmla="*/ 2147483647 h 150"/>
                <a:gd name="T2" fmla="*/ 2147483647 w 150"/>
                <a:gd name="T3" fmla="*/ 2147483647 h 150"/>
                <a:gd name="T4" fmla="*/ 2147483647 w 150"/>
                <a:gd name="T5" fmla="*/ 2147483647 h 150"/>
                <a:gd name="T6" fmla="*/ 2147483647 w 150"/>
                <a:gd name="T7" fmla="*/ 2147483647 h 150"/>
                <a:gd name="T8" fmla="*/ 2147483647 w 150"/>
                <a:gd name="T9" fmla="*/ 2147483647 h 150"/>
                <a:gd name="T10" fmla="*/ 2147483647 w 150"/>
                <a:gd name="T11" fmla="*/ 2147483647 h 150"/>
                <a:gd name="T12" fmla="*/ 2147483647 w 150"/>
                <a:gd name="T13" fmla="*/ 2147483647 h 150"/>
                <a:gd name="T14" fmla="*/ 2147483647 w 150"/>
                <a:gd name="T15" fmla="*/ 2147483647 h 150"/>
                <a:gd name="T16" fmla="*/ 2147483647 w 150"/>
                <a:gd name="T17" fmla="*/ 2147483647 h 150"/>
                <a:gd name="T18" fmla="*/ 2147483647 w 150"/>
                <a:gd name="T19" fmla="*/ 2147483647 h 150"/>
                <a:gd name="T20" fmla="*/ 2147483647 w 150"/>
                <a:gd name="T21" fmla="*/ 2147483647 h 150"/>
                <a:gd name="T22" fmla="*/ 2147483647 w 150"/>
                <a:gd name="T23" fmla="*/ 2147483647 h 150"/>
                <a:gd name="T24" fmla="*/ 2147483647 w 150"/>
                <a:gd name="T25" fmla="*/ 2147483647 h 150"/>
                <a:gd name="T26" fmla="*/ 2147483647 w 150"/>
                <a:gd name="T27" fmla="*/ 0 h 150"/>
                <a:gd name="T28" fmla="*/ 2147483647 w 150"/>
                <a:gd name="T29" fmla="*/ 2147483647 h 150"/>
                <a:gd name="T30" fmla="*/ 2147483647 w 150"/>
                <a:gd name="T31" fmla="*/ 2147483647 h 150"/>
                <a:gd name="T32" fmla="*/ 2147483647 w 150"/>
                <a:gd name="T33" fmla="*/ 2147483647 h 150"/>
                <a:gd name="T34" fmla="*/ 2147483647 w 150"/>
                <a:gd name="T35" fmla="*/ 2147483647 h 150"/>
                <a:gd name="T36" fmla="*/ 2147483647 w 150"/>
                <a:gd name="T37" fmla="*/ 2147483647 h 150"/>
                <a:gd name="T38" fmla="*/ 2147483647 w 150"/>
                <a:gd name="T39" fmla="*/ 2147483647 h 150"/>
                <a:gd name="T40" fmla="*/ 2147483647 w 150"/>
                <a:gd name="T41" fmla="*/ 2147483647 h 150"/>
                <a:gd name="T42" fmla="*/ 2147483647 w 150"/>
                <a:gd name="T43" fmla="*/ 2147483647 h 150"/>
                <a:gd name="T44" fmla="*/ 2147483647 w 150"/>
                <a:gd name="T45" fmla="*/ 2147483647 h 150"/>
                <a:gd name="T46" fmla="*/ 2147483647 w 150"/>
                <a:gd name="T47" fmla="*/ 2147483647 h 150"/>
                <a:gd name="T48" fmla="*/ 2147483647 w 150"/>
                <a:gd name="T49" fmla="*/ 2147483647 h 150"/>
                <a:gd name="T50" fmla="*/ 2147483647 w 150"/>
                <a:gd name="T51" fmla="*/ 2147483647 h 150"/>
                <a:gd name="T52" fmla="*/ 2147483647 w 150"/>
                <a:gd name="T53" fmla="*/ 2147483647 h 150"/>
                <a:gd name="T54" fmla="*/ 2147483647 w 150"/>
                <a:gd name="T55" fmla="*/ 2147483647 h 150"/>
                <a:gd name="T56" fmla="*/ 2147483647 w 150"/>
                <a:gd name="T57" fmla="*/ 2147483647 h 150"/>
                <a:gd name="T58" fmla="*/ 2147483647 w 150"/>
                <a:gd name="T59" fmla="*/ 2147483647 h 150"/>
                <a:gd name="T60" fmla="*/ 0 w 150"/>
                <a:gd name="T61" fmla="*/ 2147483647 h 150"/>
                <a:gd name="T62" fmla="*/ 0 w 150"/>
                <a:gd name="T63" fmla="*/ 2147483647 h 150"/>
                <a:gd name="T64" fmla="*/ 2147483647 w 150"/>
                <a:gd name="T65" fmla="*/ 2147483647 h 150"/>
                <a:gd name="T66" fmla="*/ 2147483647 w 150"/>
                <a:gd name="T67" fmla="*/ 2147483647 h 150"/>
                <a:gd name="T68" fmla="*/ 2147483647 w 150"/>
                <a:gd name="T69" fmla="*/ 2147483647 h 150"/>
                <a:gd name="T70" fmla="*/ 2147483647 w 150"/>
                <a:gd name="T71" fmla="*/ 2147483647 h 150"/>
                <a:gd name="T72" fmla="*/ 2147483647 w 150"/>
                <a:gd name="T73" fmla="*/ 2147483647 h 15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50"/>
                <a:gd name="T112" fmla="*/ 0 h 150"/>
                <a:gd name="T113" fmla="*/ 150 w 150"/>
                <a:gd name="T114" fmla="*/ 150 h 15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50" h="150">
                  <a:moveTo>
                    <a:pt x="48" y="150"/>
                  </a:moveTo>
                  <a:lnTo>
                    <a:pt x="54" y="150"/>
                  </a:lnTo>
                  <a:lnTo>
                    <a:pt x="60" y="144"/>
                  </a:lnTo>
                  <a:lnTo>
                    <a:pt x="72" y="138"/>
                  </a:lnTo>
                  <a:lnTo>
                    <a:pt x="78" y="114"/>
                  </a:lnTo>
                  <a:lnTo>
                    <a:pt x="138" y="114"/>
                  </a:lnTo>
                  <a:lnTo>
                    <a:pt x="150" y="102"/>
                  </a:lnTo>
                  <a:lnTo>
                    <a:pt x="150" y="72"/>
                  </a:lnTo>
                  <a:lnTo>
                    <a:pt x="144" y="66"/>
                  </a:lnTo>
                  <a:lnTo>
                    <a:pt x="144" y="48"/>
                  </a:lnTo>
                  <a:lnTo>
                    <a:pt x="138" y="42"/>
                  </a:lnTo>
                  <a:lnTo>
                    <a:pt x="132" y="30"/>
                  </a:lnTo>
                  <a:lnTo>
                    <a:pt x="126" y="24"/>
                  </a:lnTo>
                  <a:lnTo>
                    <a:pt x="132" y="0"/>
                  </a:lnTo>
                  <a:lnTo>
                    <a:pt x="108" y="6"/>
                  </a:lnTo>
                  <a:lnTo>
                    <a:pt x="108" y="12"/>
                  </a:lnTo>
                  <a:lnTo>
                    <a:pt x="102" y="18"/>
                  </a:lnTo>
                  <a:lnTo>
                    <a:pt x="90" y="42"/>
                  </a:lnTo>
                  <a:lnTo>
                    <a:pt x="84" y="42"/>
                  </a:lnTo>
                  <a:lnTo>
                    <a:pt x="72" y="30"/>
                  </a:lnTo>
                  <a:lnTo>
                    <a:pt x="54" y="30"/>
                  </a:lnTo>
                  <a:lnTo>
                    <a:pt x="48" y="36"/>
                  </a:lnTo>
                  <a:lnTo>
                    <a:pt x="24" y="48"/>
                  </a:lnTo>
                  <a:lnTo>
                    <a:pt x="18" y="54"/>
                  </a:lnTo>
                  <a:lnTo>
                    <a:pt x="18" y="60"/>
                  </a:lnTo>
                  <a:lnTo>
                    <a:pt x="24" y="72"/>
                  </a:lnTo>
                  <a:lnTo>
                    <a:pt x="30" y="78"/>
                  </a:lnTo>
                  <a:lnTo>
                    <a:pt x="30" y="90"/>
                  </a:lnTo>
                  <a:lnTo>
                    <a:pt x="18" y="102"/>
                  </a:lnTo>
                  <a:lnTo>
                    <a:pt x="6" y="108"/>
                  </a:lnTo>
                  <a:lnTo>
                    <a:pt x="0" y="120"/>
                  </a:lnTo>
                  <a:lnTo>
                    <a:pt x="0" y="126"/>
                  </a:lnTo>
                  <a:lnTo>
                    <a:pt x="6" y="132"/>
                  </a:lnTo>
                  <a:lnTo>
                    <a:pt x="30" y="132"/>
                  </a:lnTo>
                  <a:lnTo>
                    <a:pt x="36" y="144"/>
                  </a:lnTo>
                  <a:lnTo>
                    <a:pt x="42" y="150"/>
                  </a:lnTo>
                  <a:lnTo>
                    <a:pt x="48" y="150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48" name="Russia (Urup,Simushir)" descr="© INSCALE GmbH, 05.05.2010&#10;http://www.presentationload.com/">
              <a:extLst>
                <a:ext uri="{FF2B5EF4-FFF2-40B4-BE49-F238E27FC236}">
                  <a16:creationId xmlns:a16="http://schemas.microsoft.com/office/drawing/2014/main" id="{54B60BA7-3D59-4506-B7D1-B1E1FECF287A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0690885" y="2359307"/>
              <a:ext cx="131247" cy="521580"/>
            </a:xfrm>
            <a:custGeom>
              <a:avLst/>
              <a:gdLst>
                <a:gd name="T0" fmla="*/ 0 w 300"/>
                <a:gd name="T1" fmla="*/ 2147483647 h 1194"/>
                <a:gd name="T2" fmla="*/ 2147483647 w 300"/>
                <a:gd name="T3" fmla="*/ 2147483647 h 1194"/>
                <a:gd name="T4" fmla="*/ 2147483647 w 300"/>
                <a:gd name="T5" fmla="*/ 2147483647 h 1194"/>
                <a:gd name="T6" fmla="*/ 2147483647 w 300"/>
                <a:gd name="T7" fmla="*/ 2147483647 h 1194"/>
                <a:gd name="T8" fmla="*/ 0 w 300"/>
                <a:gd name="T9" fmla="*/ 2147483647 h 1194"/>
                <a:gd name="T10" fmla="*/ 2147483647 w 300"/>
                <a:gd name="T11" fmla="*/ 2147483647 h 1194"/>
                <a:gd name="T12" fmla="*/ 2147483647 w 300"/>
                <a:gd name="T13" fmla="*/ 2147483647 h 1194"/>
                <a:gd name="T14" fmla="*/ 2147483647 w 300"/>
                <a:gd name="T15" fmla="*/ 2147483647 h 1194"/>
                <a:gd name="T16" fmla="*/ 2147483647 w 300"/>
                <a:gd name="T17" fmla="*/ 2147483647 h 1194"/>
                <a:gd name="T18" fmla="*/ 2147483647 w 300"/>
                <a:gd name="T19" fmla="*/ 2147483647 h 1194"/>
                <a:gd name="T20" fmla="*/ 2147483647 w 300"/>
                <a:gd name="T21" fmla="*/ 2147483647 h 1194"/>
                <a:gd name="T22" fmla="*/ 2147483647 w 300"/>
                <a:gd name="T23" fmla="*/ 2147483647 h 1194"/>
                <a:gd name="T24" fmla="*/ 2147483647 w 300"/>
                <a:gd name="T25" fmla="*/ 2147483647 h 1194"/>
                <a:gd name="T26" fmla="*/ 2147483647 w 300"/>
                <a:gd name="T27" fmla="*/ 2147483647 h 1194"/>
                <a:gd name="T28" fmla="*/ 2147483647 w 300"/>
                <a:gd name="T29" fmla="*/ 2147483647 h 1194"/>
                <a:gd name="T30" fmla="*/ 2147483647 w 300"/>
                <a:gd name="T31" fmla="*/ 2147483647 h 1194"/>
                <a:gd name="T32" fmla="*/ 2147483647 w 300"/>
                <a:gd name="T33" fmla="*/ 2147483647 h 1194"/>
                <a:gd name="T34" fmla="*/ 2147483647 w 300"/>
                <a:gd name="T35" fmla="*/ 2147483647 h 1194"/>
                <a:gd name="T36" fmla="*/ 2147483647 w 300"/>
                <a:gd name="T37" fmla="*/ 2147483647 h 1194"/>
                <a:gd name="T38" fmla="*/ 2147483647 w 300"/>
                <a:gd name="T39" fmla="*/ 2147483647 h 1194"/>
                <a:gd name="T40" fmla="*/ 2147483647 w 300"/>
                <a:gd name="T41" fmla="*/ 2147483647 h 1194"/>
                <a:gd name="T42" fmla="*/ 2147483647 w 300"/>
                <a:gd name="T43" fmla="*/ 2147483647 h 1194"/>
                <a:gd name="T44" fmla="*/ 2147483647 w 300"/>
                <a:gd name="T45" fmla="*/ 2147483647 h 1194"/>
                <a:gd name="T46" fmla="*/ 2147483647 w 300"/>
                <a:gd name="T47" fmla="*/ 2147483647 h 1194"/>
                <a:gd name="T48" fmla="*/ 2147483647 w 300"/>
                <a:gd name="T49" fmla="*/ 2147483647 h 1194"/>
                <a:gd name="T50" fmla="*/ 2147483647 w 300"/>
                <a:gd name="T51" fmla="*/ 2147483647 h 1194"/>
                <a:gd name="T52" fmla="*/ 2147483647 w 300"/>
                <a:gd name="T53" fmla="*/ 2147483647 h 1194"/>
                <a:gd name="T54" fmla="*/ 2147483647 w 300"/>
                <a:gd name="T55" fmla="*/ 2147483647 h 1194"/>
                <a:gd name="T56" fmla="*/ 2147483647 w 300"/>
                <a:gd name="T57" fmla="*/ 2147483647 h 1194"/>
                <a:gd name="T58" fmla="*/ 2147483647 w 300"/>
                <a:gd name="T59" fmla="*/ 2147483647 h 1194"/>
                <a:gd name="T60" fmla="*/ 2147483647 w 300"/>
                <a:gd name="T61" fmla="*/ 2147483647 h 1194"/>
                <a:gd name="T62" fmla="*/ 2147483647 w 300"/>
                <a:gd name="T63" fmla="*/ 2147483647 h 1194"/>
                <a:gd name="T64" fmla="*/ 2147483647 w 300"/>
                <a:gd name="T65" fmla="*/ 2147483647 h 1194"/>
                <a:gd name="T66" fmla="*/ 2147483647 w 300"/>
                <a:gd name="T67" fmla="*/ 2147483647 h 1194"/>
                <a:gd name="T68" fmla="*/ 2147483647 w 300"/>
                <a:gd name="T69" fmla="*/ 2147483647 h 1194"/>
                <a:gd name="T70" fmla="*/ 2147483647 w 300"/>
                <a:gd name="T71" fmla="*/ 2147483647 h 1194"/>
                <a:gd name="T72" fmla="*/ 2147483647 w 300"/>
                <a:gd name="T73" fmla="*/ 2147483647 h 1194"/>
                <a:gd name="T74" fmla="*/ 2147483647 w 300"/>
                <a:gd name="T75" fmla="*/ 2147483647 h 1194"/>
                <a:gd name="T76" fmla="*/ 2147483647 w 300"/>
                <a:gd name="T77" fmla="*/ 2147483647 h 1194"/>
                <a:gd name="T78" fmla="*/ 2147483647 w 300"/>
                <a:gd name="T79" fmla="*/ 2147483647 h 1194"/>
                <a:gd name="T80" fmla="*/ 2147483647 w 300"/>
                <a:gd name="T81" fmla="*/ 2147483647 h 1194"/>
                <a:gd name="T82" fmla="*/ 2147483647 w 300"/>
                <a:gd name="T83" fmla="*/ 2147483647 h 1194"/>
                <a:gd name="T84" fmla="*/ 2147483647 w 300"/>
                <a:gd name="T85" fmla="*/ 2147483647 h 1194"/>
                <a:gd name="T86" fmla="*/ 2147483647 w 300"/>
                <a:gd name="T87" fmla="*/ 2147483647 h 1194"/>
                <a:gd name="T88" fmla="*/ 2147483647 w 300"/>
                <a:gd name="T89" fmla="*/ 2147483647 h 1194"/>
                <a:gd name="T90" fmla="*/ 2147483647 w 300"/>
                <a:gd name="T91" fmla="*/ 2147483647 h 1194"/>
                <a:gd name="T92" fmla="*/ 2147483647 w 300"/>
                <a:gd name="T93" fmla="*/ 2147483647 h 1194"/>
                <a:gd name="T94" fmla="*/ 2147483647 w 300"/>
                <a:gd name="T95" fmla="*/ 2147483647 h 1194"/>
                <a:gd name="T96" fmla="*/ 2147483647 w 300"/>
                <a:gd name="T97" fmla="*/ 2147483647 h 1194"/>
                <a:gd name="T98" fmla="*/ 2147483647 w 300"/>
                <a:gd name="T99" fmla="*/ 0 h 1194"/>
                <a:gd name="T100" fmla="*/ 2147483647 w 300"/>
                <a:gd name="T101" fmla="*/ 2147483647 h 119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300"/>
                <a:gd name="T154" fmla="*/ 0 h 1194"/>
                <a:gd name="T155" fmla="*/ 300 w 300"/>
                <a:gd name="T156" fmla="*/ 1194 h 1194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300" h="1194">
                  <a:moveTo>
                    <a:pt x="0" y="1194"/>
                  </a:moveTo>
                  <a:lnTo>
                    <a:pt x="12" y="1188"/>
                  </a:lnTo>
                  <a:lnTo>
                    <a:pt x="36" y="1146"/>
                  </a:lnTo>
                  <a:lnTo>
                    <a:pt x="18" y="1134"/>
                  </a:lnTo>
                  <a:lnTo>
                    <a:pt x="0" y="1194"/>
                  </a:lnTo>
                  <a:close/>
                  <a:moveTo>
                    <a:pt x="114" y="1068"/>
                  </a:moveTo>
                  <a:lnTo>
                    <a:pt x="72" y="1062"/>
                  </a:lnTo>
                  <a:lnTo>
                    <a:pt x="54" y="1134"/>
                  </a:lnTo>
                  <a:lnTo>
                    <a:pt x="66" y="1134"/>
                  </a:lnTo>
                  <a:lnTo>
                    <a:pt x="84" y="1104"/>
                  </a:lnTo>
                  <a:lnTo>
                    <a:pt x="132" y="1074"/>
                  </a:lnTo>
                  <a:lnTo>
                    <a:pt x="120" y="1050"/>
                  </a:lnTo>
                  <a:lnTo>
                    <a:pt x="114" y="1068"/>
                  </a:lnTo>
                  <a:close/>
                  <a:moveTo>
                    <a:pt x="192" y="1008"/>
                  </a:moveTo>
                  <a:lnTo>
                    <a:pt x="186" y="1008"/>
                  </a:lnTo>
                  <a:lnTo>
                    <a:pt x="180" y="1020"/>
                  </a:lnTo>
                  <a:lnTo>
                    <a:pt x="174" y="1026"/>
                  </a:lnTo>
                  <a:lnTo>
                    <a:pt x="168" y="1038"/>
                  </a:lnTo>
                  <a:lnTo>
                    <a:pt x="168" y="1044"/>
                  </a:lnTo>
                  <a:lnTo>
                    <a:pt x="174" y="1050"/>
                  </a:lnTo>
                  <a:lnTo>
                    <a:pt x="180" y="1050"/>
                  </a:lnTo>
                  <a:lnTo>
                    <a:pt x="198" y="1032"/>
                  </a:lnTo>
                  <a:lnTo>
                    <a:pt x="198" y="1014"/>
                  </a:lnTo>
                  <a:lnTo>
                    <a:pt x="192" y="1008"/>
                  </a:lnTo>
                  <a:close/>
                  <a:moveTo>
                    <a:pt x="282" y="636"/>
                  </a:moveTo>
                  <a:lnTo>
                    <a:pt x="264" y="654"/>
                  </a:lnTo>
                  <a:lnTo>
                    <a:pt x="276" y="678"/>
                  </a:lnTo>
                  <a:lnTo>
                    <a:pt x="258" y="678"/>
                  </a:lnTo>
                  <a:lnTo>
                    <a:pt x="258" y="702"/>
                  </a:lnTo>
                  <a:lnTo>
                    <a:pt x="282" y="702"/>
                  </a:lnTo>
                  <a:lnTo>
                    <a:pt x="294" y="684"/>
                  </a:lnTo>
                  <a:lnTo>
                    <a:pt x="282" y="654"/>
                  </a:lnTo>
                  <a:lnTo>
                    <a:pt x="300" y="654"/>
                  </a:lnTo>
                  <a:lnTo>
                    <a:pt x="282" y="636"/>
                  </a:lnTo>
                  <a:close/>
                  <a:moveTo>
                    <a:pt x="276" y="768"/>
                  </a:moveTo>
                  <a:lnTo>
                    <a:pt x="294" y="750"/>
                  </a:lnTo>
                  <a:lnTo>
                    <a:pt x="270" y="732"/>
                  </a:lnTo>
                  <a:lnTo>
                    <a:pt x="276" y="768"/>
                  </a:lnTo>
                  <a:close/>
                  <a:moveTo>
                    <a:pt x="258" y="954"/>
                  </a:moveTo>
                  <a:lnTo>
                    <a:pt x="258" y="924"/>
                  </a:lnTo>
                  <a:lnTo>
                    <a:pt x="240" y="948"/>
                  </a:lnTo>
                  <a:lnTo>
                    <a:pt x="258" y="954"/>
                  </a:lnTo>
                  <a:close/>
                  <a:moveTo>
                    <a:pt x="252" y="858"/>
                  </a:moveTo>
                  <a:lnTo>
                    <a:pt x="270" y="858"/>
                  </a:lnTo>
                  <a:lnTo>
                    <a:pt x="252" y="840"/>
                  </a:lnTo>
                  <a:lnTo>
                    <a:pt x="252" y="858"/>
                  </a:lnTo>
                  <a:close/>
                  <a:moveTo>
                    <a:pt x="126" y="24"/>
                  </a:moveTo>
                  <a:lnTo>
                    <a:pt x="144" y="60"/>
                  </a:lnTo>
                  <a:lnTo>
                    <a:pt x="174" y="24"/>
                  </a:lnTo>
                  <a:lnTo>
                    <a:pt x="162" y="0"/>
                  </a:lnTo>
                  <a:lnTo>
                    <a:pt x="126" y="24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49" name="Romania" descr="© INSCALE GmbH, 05.05.2010&#10;http://www.presentationload.com/">
              <a:extLst>
                <a:ext uri="{FF2B5EF4-FFF2-40B4-BE49-F238E27FC236}">
                  <a16:creationId xmlns:a16="http://schemas.microsoft.com/office/drawing/2014/main" id="{22B4E360-2440-4391-AA4C-E21D41DC0129}"/>
                </a:ext>
              </a:extLst>
            </p:cNvPr>
            <p:cNvSpPr>
              <a:spLocks/>
            </p:cNvSpPr>
            <p:nvPr/>
          </p:nvSpPr>
          <p:spPr bwMode="gray">
            <a:xfrm>
              <a:off x="7177889" y="2725778"/>
              <a:ext cx="267610" cy="160223"/>
            </a:xfrm>
            <a:custGeom>
              <a:avLst/>
              <a:gdLst>
                <a:gd name="T0" fmla="*/ 2147483647 w 612"/>
                <a:gd name="T1" fmla="*/ 2147483647 h 366"/>
                <a:gd name="T2" fmla="*/ 2147483647 w 612"/>
                <a:gd name="T3" fmla="*/ 2147483647 h 366"/>
                <a:gd name="T4" fmla="*/ 2147483647 w 612"/>
                <a:gd name="T5" fmla="*/ 2147483647 h 366"/>
                <a:gd name="T6" fmla="*/ 2147483647 w 612"/>
                <a:gd name="T7" fmla="*/ 2147483647 h 366"/>
                <a:gd name="T8" fmla="*/ 2147483647 w 612"/>
                <a:gd name="T9" fmla="*/ 2147483647 h 366"/>
                <a:gd name="T10" fmla="*/ 2147483647 w 612"/>
                <a:gd name="T11" fmla="*/ 2147483647 h 366"/>
                <a:gd name="T12" fmla="*/ 2147483647 w 612"/>
                <a:gd name="T13" fmla="*/ 2147483647 h 366"/>
                <a:gd name="T14" fmla="*/ 2147483647 w 612"/>
                <a:gd name="T15" fmla="*/ 2147483647 h 366"/>
                <a:gd name="T16" fmla="*/ 2147483647 w 612"/>
                <a:gd name="T17" fmla="*/ 2147483647 h 366"/>
                <a:gd name="T18" fmla="*/ 2147483647 w 612"/>
                <a:gd name="T19" fmla="*/ 2147483647 h 366"/>
                <a:gd name="T20" fmla="*/ 2147483647 w 612"/>
                <a:gd name="T21" fmla="*/ 2147483647 h 366"/>
                <a:gd name="T22" fmla="*/ 2147483647 w 612"/>
                <a:gd name="T23" fmla="*/ 2147483647 h 366"/>
                <a:gd name="T24" fmla="*/ 2147483647 w 612"/>
                <a:gd name="T25" fmla="*/ 2147483647 h 366"/>
                <a:gd name="T26" fmla="*/ 2147483647 w 612"/>
                <a:gd name="T27" fmla="*/ 0 h 366"/>
                <a:gd name="T28" fmla="*/ 2147483647 w 612"/>
                <a:gd name="T29" fmla="*/ 2147483647 h 366"/>
                <a:gd name="T30" fmla="*/ 2147483647 w 612"/>
                <a:gd name="T31" fmla="*/ 2147483647 h 366"/>
                <a:gd name="T32" fmla="*/ 2147483647 w 612"/>
                <a:gd name="T33" fmla="*/ 2147483647 h 366"/>
                <a:gd name="T34" fmla="*/ 2147483647 w 612"/>
                <a:gd name="T35" fmla="*/ 2147483647 h 366"/>
                <a:gd name="T36" fmla="*/ 2147483647 w 612"/>
                <a:gd name="T37" fmla="*/ 2147483647 h 366"/>
                <a:gd name="T38" fmla="*/ 2147483647 w 612"/>
                <a:gd name="T39" fmla="*/ 2147483647 h 366"/>
                <a:gd name="T40" fmla="*/ 2147483647 w 612"/>
                <a:gd name="T41" fmla="*/ 2147483647 h 366"/>
                <a:gd name="T42" fmla="*/ 2147483647 w 612"/>
                <a:gd name="T43" fmla="*/ 2147483647 h 366"/>
                <a:gd name="T44" fmla="*/ 2147483647 w 612"/>
                <a:gd name="T45" fmla="*/ 2147483647 h 366"/>
                <a:gd name="T46" fmla="*/ 2147483647 w 612"/>
                <a:gd name="T47" fmla="*/ 2147483647 h 366"/>
                <a:gd name="T48" fmla="*/ 0 w 612"/>
                <a:gd name="T49" fmla="*/ 2147483647 h 366"/>
                <a:gd name="T50" fmla="*/ 2147483647 w 612"/>
                <a:gd name="T51" fmla="*/ 2147483647 h 366"/>
                <a:gd name="T52" fmla="*/ 2147483647 w 612"/>
                <a:gd name="T53" fmla="*/ 2147483647 h 366"/>
                <a:gd name="T54" fmla="*/ 2147483647 w 612"/>
                <a:gd name="T55" fmla="*/ 2147483647 h 366"/>
                <a:gd name="T56" fmla="*/ 2147483647 w 612"/>
                <a:gd name="T57" fmla="*/ 2147483647 h 366"/>
                <a:gd name="T58" fmla="*/ 2147483647 w 612"/>
                <a:gd name="T59" fmla="*/ 2147483647 h 366"/>
                <a:gd name="T60" fmla="*/ 2147483647 w 612"/>
                <a:gd name="T61" fmla="*/ 2147483647 h 366"/>
                <a:gd name="T62" fmla="*/ 2147483647 w 612"/>
                <a:gd name="T63" fmla="*/ 2147483647 h 366"/>
                <a:gd name="T64" fmla="*/ 2147483647 w 612"/>
                <a:gd name="T65" fmla="*/ 2147483647 h 366"/>
                <a:gd name="T66" fmla="*/ 2147483647 w 612"/>
                <a:gd name="T67" fmla="*/ 2147483647 h 366"/>
                <a:gd name="T68" fmla="*/ 2147483647 w 612"/>
                <a:gd name="T69" fmla="*/ 2147483647 h 366"/>
                <a:gd name="T70" fmla="*/ 2147483647 w 612"/>
                <a:gd name="T71" fmla="*/ 2147483647 h 366"/>
                <a:gd name="T72" fmla="*/ 2147483647 w 612"/>
                <a:gd name="T73" fmla="*/ 2147483647 h 366"/>
                <a:gd name="T74" fmla="*/ 2147483647 w 612"/>
                <a:gd name="T75" fmla="*/ 2147483647 h 366"/>
                <a:gd name="T76" fmla="*/ 2147483647 w 612"/>
                <a:gd name="T77" fmla="*/ 2147483647 h 366"/>
                <a:gd name="T78" fmla="*/ 2147483647 w 612"/>
                <a:gd name="T79" fmla="*/ 2147483647 h 366"/>
                <a:gd name="T80" fmla="*/ 2147483647 w 612"/>
                <a:gd name="T81" fmla="*/ 2147483647 h 366"/>
                <a:gd name="T82" fmla="*/ 2147483647 w 612"/>
                <a:gd name="T83" fmla="*/ 2147483647 h 366"/>
                <a:gd name="T84" fmla="*/ 2147483647 w 612"/>
                <a:gd name="T85" fmla="*/ 2147483647 h 36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12"/>
                <a:gd name="T130" fmla="*/ 0 h 366"/>
                <a:gd name="T131" fmla="*/ 612 w 612"/>
                <a:gd name="T132" fmla="*/ 366 h 36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12" h="366">
                  <a:moveTo>
                    <a:pt x="516" y="354"/>
                  </a:moveTo>
                  <a:lnTo>
                    <a:pt x="522" y="360"/>
                  </a:lnTo>
                  <a:lnTo>
                    <a:pt x="540" y="360"/>
                  </a:lnTo>
                  <a:lnTo>
                    <a:pt x="540" y="318"/>
                  </a:lnTo>
                  <a:lnTo>
                    <a:pt x="546" y="312"/>
                  </a:lnTo>
                  <a:lnTo>
                    <a:pt x="558" y="294"/>
                  </a:lnTo>
                  <a:lnTo>
                    <a:pt x="564" y="282"/>
                  </a:lnTo>
                  <a:lnTo>
                    <a:pt x="570" y="276"/>
                  </a:lnTo>
                  <a:lnTo>
                    <a:pt x="606" y="276"/>
                  </a:lnTo>
                  <a:lnTo>
                    <a:pt x="612" y="270"/>
                  </a:lnTo>
                  <a:lnTo>
                    <a:pt x="612" y="258"/>
                  </a:lnTo>
                  <a:lnTo>
                    <a:pt x="600" y="222"/>
                  </a:lnTo>
                  <a:lnTo>
                    <a:pt x="600" y="216"/>
                  </a:lnTo>
                  <a:lnTo>
                    <a:pt x="594" y="216"/>
                  </a:lnTo>
                  <a:lnTo>
                    <a:pt x="588" y="222"/>
                  </a:lnTo>
                  <a:lnTo>
                    <a:pt x="570" y="222"/>
                  </a:lnTo>
                  <a:lnTo>
                    <a:pt x="564" y="228"/>
                  </a:lnTo>
                  <a:lnTo>
                    <a:pt x="558" y="228"/>
                  </a:lnTo>
                  <a:lnTo>
                    <a:pt x="552" y="234"/>
                  </a:lnTo>
                  <a:lnTo>
                    <a:pt x="522" y="234"/>
                  </a:lnTo>
                  <a:lnTo>
                    <a:pt x="510" y="222"/>
                  </a:lnTo>
                  <a:lnTo>
                    <a:pt x="510" y="198"/>
                  </a:lnTo>
                  <a:lnTo>
                    <a:pt x="504" y="192"/>
                  </a:lnTo>
                  <a:lnTo>
                    <a:pt x="498" y="180"/>
                  </a:lnTo>
                  <a:lnTo>
                    <a:pt x="498" y="168"/>
                  </a:lnTo>
                  <a:lnTo>
                    <a:pt x="504" y="162"/>
                  </a:lnTo>
                  <a:lnTo>
                    <a:pt x="504" y="150"/>
                  </a:lnTo>
                  <a:lnTo>
                    <a:pt x="510" y="144"/>
                  </a:lnTo>
                  <a:lnTo>
                    <a:pt x="504" y="144"/>
                  </a:lnTo>
                  <a:lnTo>
                    <a:pt x="504" y="102"/>
                  </a:lnTo>
                  <a:lnTo>
                    <a:pt x="498" y="96"/>
                  </a:lnTo>
                  <a:lnTo>
                    <a:pt x="480" y="96"/>
                  </a:lnTo>
                  <a:lnTo>
                    <a:pt x="474" y="78"/>
                  </a:lnTo>
                  <a:lnTo>
                    <a:pt x="462" y="78"/>
                  </a:lnTo>
                  <a:lnTo>
                    <a:pt x="456" y="54"/>
                  </a:lnTo>
                  <a:lnTo>
                    <a:pt x="432" y="42"/>
                  </a:lnTo>
                  <a:lnTo>
                    <a:pt x="432" y="30"/>
                  </a:lnTo>
                  <a:lnTo>
                    <a:pt x="426" y="24"/>
                  </a:lnTo>
                  <a:lnTo>
                    <a:pt x="420" y="12"/>
                  </a:lnTo>
                  <a:lnTo>
                    <a:pt x="414" y="6"/>
                  </a:lnTo>
                  <a:lnTo>
                    <a:pt x="396" y="0"/>
                  </a:lnTo>
                  <a:lnTo>
                    <a:pt x="384" y="0"/>
                  </a:lnTo>
                  <a:lnTo>
                    <a:pt x="378" y="6"/>
                  </a:lnTo>
                  <a:lnTo>
                    <a:pt x="378" y="12"/>
                  </a:lnTo>
                  <a:lnTo>
                    <a:pt x="366" y="24"/>
                  </a:lnTo>
                  <a:lnTo>
                    <a:pt x="348" y="24"/>
                  </a:lnTo>
                  <a:lnTo>
                    <a:pt x="342" y="18"/>
                  </a:lnTo>
                  <a:lnTo>
                    <a:pt x="336" y="30"/>
                  </a:lnTo>
                  <a:lnTo>
                    <a:pt x="312" y="24"/>
                  </a:lnTo>
                  <a:lnTo>
                    <a:pt x="312" y="30"/>
                  </a:lnTo>
                  <a:lnTo>
                    <a:pt x="300" y="42"/>
                  </a:lnTo>
                  <a:lnTo>
                    <a:pt x="288" y="42"/>
                  </a:lnTo>
                  <a:lnTo>
                    <a:pt x="264" y="18"/>
                  </a:lnTo>
                  <a:lnTo>
                    <a:pt x="258" y="18"/>
                  </a:lnTo>
                  <a:lnTo>
                    <a:pt x="246" y="24"/>
                  </a:lnTo>
                  <a:lnTo>
                    <a:pt x="240" y="24"/>
                  </a:lnTo>
                  <a:lnTo>
                    <a:pt x="228" y="30"/>
                  </a:lnTo>
                  <a:lnTo>
                    <a:pt x="222" y="24"/>
                  </a:lnTo>
                  <a:lnTo>
                    <a:pt x="198" y="24"/>
                  </a:lnTo>
                  <a:lnTo>
                    <a:pt x="192" y="18"/>
                  </a:lnTo>
                  <a:lnTo>
                    <a:pt x="168" y="18"/>
                  </a:lnTo>
                  <a:lnTo>
                    <a:pt x="150" y="36"/>
                  </a:lnTo>
                  <a:lnTo>
                    <a:pt x="120" y="36"/>
                  </a:lnTo>
                  <a:lnTo>
                    <a:pt x="108" y="48"/>
                  </a:lnTo>
                  <a:lnTo>
                    <a:pt x="108" y="90"/>
                  </a:lnTo>
                  <a:lnTo>
                    <a:pt x="90" y="108"/>
                  </a:lnTo>
                  <a:lnTo>
                    <a:pt x="78" y="114"/>
                  </a:lnTo>
                  <a:lnTo>
                    <a:pt x="72" y="120"/>
                  </a:lnTo>
                  <a:lnTo>
                    <a:pt x="72" y="138"/>
                  </a:lnTo>
                  <a:lnTo>
                    <a:pt x="66" y="144"/>
                  </a:lnTo>
                  <a:lnTo>
                    <a:pt x="54" y="150"/>
                  </a:lnTo>
                  <a:lnTo>
                    <a:pt x="48" y="156"/>
                  </a:lnTo>
                  <a:lnTo>
                    <a:pt x="30" y="150"/>
                  </a:lnTo>
                  <a:lnTo>
                    <a:pt x="30" y="168"/>
                  </a:lnTo>
                  <a:lnTo>
                    <a:pt x="0" y="174"/>
                  </a:lnTo>
                  <a:lnTo>
                    <a:pt x="6" y="174"/>
                  </a:lnTo>
                  <a:lnTo>
                    <a:pt x="30" y="192"/>
                  </a:lnTo>
                  <a:lnTo>
                    <a:pt x="36" y="192"/>
                  </a:lnTo>
                  <a:lnTo>
                    <a:pt x="48" y="228"/>
                  </a:lnTo>
                  <a:lnTo>
                    <a:pt x="54" y="234"/>
                  </a:lnTo>
                  <a:lnTo>
                    <a:pt x="60" y="234"/>
                  </a:lnTo>
                  <a:lnTo>
                    <a:pt x="66" y="228"/>
                  </a:lnTo>
                  <a:lnTo>
                    <a:pt x="72" y="228"/>
                  </a:lnTo>
                  <a:lnTo>
                    <a:pt x="84" y="234"/>
                  </a:lnTo>
                  <a:lnTo>
                    <a:pt x="84" y="252"/>
                  </a:lnTo>
                  <a:lnTo>
                    <a:pt x="78" y="258"/>
                  </a:lnTo>
                  <a:lnTo>
                    <a:pt x="90" y="276"/>
                  </a:lnTo>
                  <a:lnTo>
                    <a:pt x="114" y="282"/>
                  </a:lnTo>
                  <a:lnTo>
                    <a:pt x="120" y="288"/>
                  </a:lnTo>
                  <a:lnTo>
                    <a:pt x="144" y="282"/>
                  </a:lnTo>
                  <a:lnTo>
                    <a:pt x="168" y="288"/>
                  </a:lnTo>
                  <a:lnTo>
                    <a:pt x="162" y="294"/>
                  </a:lnTo>
                  <a:lnTo>
                    <a:pt x="156" y="306"/>
                  </a:lnTo>
                  <a:lnTo>
                    <a:pt x="162" y="312"/>
                  </a:lnTo>
                  <a:lnTo>
                    <a:pt x="162" y="324"/>
                  </a:lnTo>
                  <a:lnTo>
                    <a:pt x="186" y="324"/>
                  </a:lnTo>
                  <a:lnTo>
                    <a:pt x="192" y="330"/>
                  </a:lnTo>
                  <a:lnTo>
                    <a:pt x="186" y="336"/>
                  </a:lnTo>
                  <a:lnTo>
                    <a:pt x="186" y="342"/>
                  </a:lnTo>
                  <a:lnTo>
                    <a:pt x="180" y="348"/>
                  </a:lnTo>
                  <a:lnTo>
                    <a:pt x="186" y="354"/>
                  </a:lnTo>
                  <a:lnTo>
                    <a:pt x="204" y="354"/>
                  </a:lnTo>
                  <a:lnTo>
                    <a:pt x="216" y="342"/>
                  </a:lnTo>
                  <a:lnTo>
                    <a:pt x="240" y="354"/>
                  </a:lnTo>
                  <a:lnTo>
                    <a:pt x="252" y="354"/>
                  </a:lnTo>
                  <a:lnTo>
                    <a:pt x="258" y="360"/>
                  </a:lnTo>
                  <a:lnTo>
                    <a:pt x="282" y="360"/>
                  </a:lnTo>
                  <a:lnTo>
                    <a:pt x="288" y="354"/>
                  </a:lnTo>
                  <a:lnTo>
                    <a:pt x="288" y="348"/>
                  </a:lnTo>
                  <a:lnTo>
                    <a:pt x="306" y="354"/>
                  </a:lnTo>
                  <a:lnTo>
                    <a:pt x="330" y="354"/>
                  </a:lnTo>
                  <a:lnTo>
                    <a:pt x="336" y="360"/>
                  </a:lnTo>
                  <a:lnTo>
                    <a:pt x="348" y="366"/>
                  </a:lnTo>
                  <a:lnTo>
                    <a:pt x="366" y="366"/>
                  </a:lnTo>
                  <a:lnTo>
                    <a:pt x="372" y="360"/>
                  </a:lnTo>
                  <a:lnTo>
                    <a:pt x="372" y="348"/>
                  </a:lnTo>
                  <a:lnTo>
                    <a:pt x="378" y="342"/>
                  </a:lnTo>
                  <a:lnTo>
                    <a:pt x="384" y="342"/>
                  </a:lnTo>
                  <a:lnTo>
                    <a:pt x="396" y="336"/>
                  </a:lnTo>
                  <a:lnTo>
                    <a:pt x="402" y="336"/>
                  </a:lnTo>
                  <a:lnTo>
                    <a:pt x="402" y="330"/>
                  </a:lnTo>
                  <a:lnTo>
                    <a:pt x="432" y="336"/>
                  </a:lnTo>
                  <a:lnTo>
                    <a:pt x="432" y="324"/>
                  </a:lnTo>
                  <a:lnTo>
                    <a:pt x="438" y="324"/>
                  </a:lnTo>
                  <a:lnTo>
                    <a:pt x="450" y="330"/>
                  </a:lnTo>
                  <a:lnTo>
                    <a:pt x="462" y="330"/>
                  </a:lnTo>
                  <a:lnTo>
                    <a:pt x="474" y="336"/>
                  </a:lnTo>
                  <a:lnTo>
                    <a:pt x="498" y="336"/>
                  </a:lnTo>
                  <a:lnTo>
                    <a:pt x="516" y="354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50" name="Qatar" descr="© INSCALE GmbH, 05.05.2010&#10;http://www.presentationload.com/">
              <a:extLst>
                <a:ext uri="{FF2B5EF4-FFF2-40B4-BE49-F238E27FC236}">
                  <a16:creationId xmlns:a16="http://schemas.microsoft.com/office/drawing/2014/main" id="{145226D6-D93E-4C1B-A955-1F9BBA3BD36D}"/>
                </a:ext>
              </a:extLst>
            </p:cNvPr>
            <p:cNvSpPr>
              <a:spLocks/>
            </p:cNvSpPr>
            <p:nvPr/>
          </p:nvSpPr>
          <p:spPr bwMode="gray">
            <a:xfrm>
              <a:off x="8132414" y="3494512"/>
              <a:ext cx="28977" cy="63067"/>
            </a:xfrm>
            <a:custGeom>
              <a:avLst/>
              <a:gdLst>
                <a:gd name="T0" fmla="*/ 2147483647 w 66"/>
                <a:gd name="T1" fmla="*/ 2147483647 h 144"/>
                <a:gd name="T2" fmla="*/ 2147483647 w 66"/>
                <a:gd name="T3" fmla="*/ 2147483647 h 144"/>
                <a:gd name="T4" fmla="*/ 2147483647 w 66"/>
                <a:gd name="T5" fmla="*/ 2147483647 h 144"/>
                <a:gd name="T6" fmla="*/ 2147483647 w 66"/>
                <a:gd name="T7" fmla="*/ 2147483647 h 144"/>
                <a:gd name="T8" fmla="*/ 2147483647 w 66"/>
                <a:gd name="T9" fmla="*/ 2147483647 h 144"/>
                <a:gd name="T10" fmla="*/ 2147483647 w 66"/>
                <a:gd name="T11" fmla="*/ 2147483647 h 144"/>
                <a:gd name="T12" fmla="*/ 2147483647 w 66"/>
                <a:gd name="T13" fmla="*/ 2147483647 h 144"/>
                <a:gd name="T14" fmla="*/ 2147483647 w 66"/>
                <a:gd name="T15" fmla="*/ 2147483647 h 144"/>
                <a:gd name="T16" fmla="*/ 2147483647 w 66"/>
                <a:gd name="T17" fmla="*/ 2147483647 h 144"/>
                <a:gd name="T18" fmla="*/ 2147483647 w 66"/>
                <a:gd name="T19" fmla="*/ 0 h 144"/>
                <a:gd name="T20" fmla="*/ 2147483647 w 66"/>
                <a:gd name="T21" fmla="*/ 0 h 144"/>
                <a:gd name="T22" fmla="*/ 2147483647 w 66"/>
                <a:gd name="T23" fmla="*/ 2147483647 h 144"/>
                <a:gd name="T24" fmla="*/ 2147483647 w 66"/>
                <a:gd name="T25" fmla="*/ 2147483647 h 144"/>
                <a:gd name="T26" fmla="*/ 2147483647 w 66"/>
                <a:gd name="T27" fmla="*/ 2147483647 h 144"/>
                <a:gd name="T28" fmla="*/ 2147483647 w 66"/>
                <a:gd name="T29" fmla="*/ 2147483647 h 144"/>
                <a:gd name="T30" fmla="*/ 0 w 66"/>
                <a:gd name="T31" fmla="*/ 2147483647 h 144"/>
                <a:gd name="T32" fmla="*/ 2147483647 w 66"/>
                <a:gd name="T33" fmla="*/ 2147483647 h 144"/>
                <a:gd name="T34" fmla="*/ 2147483647 w 66"/>
                <a:gd name="T35" fmla="*/ 2147483647 h 14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6"/>
                <a:gd name="T55" fmla="*/ 0 h 144"/>
                <a:gd name="T56" fmla="*/ 66 w 66"/>
                <a:gd name="T57" fmla="*/ 144 h 14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6" h="144">
                  <a:moveTo>
                    <a:pt x="24" y="132"/>
                  </a:moveTo>
                  <a:lnTo>
                    <a:pt x="36" y="144"/>
                  </a:lnTo>
                  <a:lnTo>
                    <a:pt x="48" y="132"/>
                  </a:lnTo>
                  <a:lnTo>
                    <a:pt x="54" y="114"/>
                  </a:lnTo>
                  <a:lnTo>
                    <a:pt x="60" y="102"/>
                  </a:lnTo>
                  <a:lnTo>
                    <a:pt x="66" y="84"/>
                  </a:lnTo>
                  <a:lnTo>
                    <a:pt x="66" y="30"/>
                  </a:lnTo>
                  <a:lnTo>
                    <a:pt x="54" y="18"/>
                  </a:lnTo>
                  <a:lnTo>
                    <a:pt x="48" y="6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24" y="6"/>
                  </a:lnTo>
                  <a:lnTo>
                    <a:pt x="18" y="18"/>
                  </a:lnTo>
                  <a:lnTo>
                    <a:pt x="12" y="36"/>
                  </a:lnTo>
                  <a:lnTo>
                    <a:pt x="12" y="108"/>
                  </a:lnTo>
                  <a:lnTo>
                    <a:pt x="0" y="120"/>
                  </a:lnTo>
                  <a:lnTo>
                    <a:pt x="6" y="132"/>
                  </a:lnTo>
                  <a:lnTo>
                    <a:pt x="24" y="132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51" name="Puerto Rico" descr="© INSCALE GmbH, 05.05.2010&#10;http://www.presentationload.com/">
              <a:extLst>
                <a:ext uri="{FF2B5EF4-FFF2-40B4-BE49-F238E27FC236}">
                  <a16:creationId xmlns:a16="http://schemas.microsoft.com/office/drawing/2014/main" id="{4B23AD67-A5E3-45FC-A5E8-36EC3868AA07}"/>
                </a:ext>
              </a:extLst>
            </p:cNvPr>
            <p:cNvSpPr>
              <a:spLocks/>
            </p:cNvSpPr>
            <p:nvPr/>
          </p:nvSpPr>
          <p:spPr bwMode="gray">
            <a:xfrm>
              <a:off x="4537600" y="3770644"/>
              <a:ext cx="59659" cy="25568"/>
            </a:xfrm>
            <a:custGeom>
              <a:avLst/>
              <a:gdLst>
                <a:gd name="T0" fmla="*/ 2147483647 w 138"/>
                <a:gd name="T1" fmla="*/ 2147483647 h 60"/>
                <a:gd name="T2" fmla="*/ 2147483647 w 138"/>
                <a:gd name="T3" fmla="*/ 2147483647 h 60"/>
                <a:gd name="T4" fmla="*/ 2147483647 w 138"/>
                <a:gd name="T5" fmla="*/ 0 h 60"/>
                <a:gd name="T6" fmla="*/ 2147483647 w 138"/>
                <a:gd name="T7" fmla="*/ 0 h 60"/>
                <a:gd name="T8" fmla="*/ 2147483647 w 138"/>
                <a:gd name="T9" fmla="*/ 2147483647 h 60"/>
                <a:gd name="T10" fmla="*/ 0 w 138"/>
                <a:gd name="T11" fmla="*/ 2147483647 h 60"/>
                <a:gd name="T12" fmla="*/ 0 w 138"/>
                <a:gd name="T13" fmla="*/ 2147483647 h 60"/>
                <a:gd name="T14" fmla="*/ 2147483647 w 138"/>
                <a:gd name="T15" fmla="*/ 2147483647 h 60"/>
                <a:gd name="T16" fmla="*/ 2147483647 w 138"/>
                <a:gd name="T17" fmla="*/ 2147483647 h 60"/>
                <a:gd name="T18" fmla="*/ 2147483647 w 138"/>
                <a:gd name="T19" fmla="*/ 2147483647 h 60"/>
                <a:gd name="T20" fmla="*/ 2147483647 w 138"/>
                <a:gd name="T21" fmla="*/ 2147483647 h 60"/>
                <a:gd name="T22" fmla="*/ 2147483647 w 138"/>
                <a:gd name="T23" fmla="*/ 2147483647 h 60"/>
                <a:gd name="T24" fmla="*/ 2147483647 w 138"/>
                <a:gd name="T25" fmla="*/ 2147483647 h 60"/>
                <a:gd name="T26" fmla="*/ 2147483647 w 138"/>
                <a:gd name="T27" fmla="*/ 2147483647 h 60"/>
                <a:gd name="T28" fmla="*/ 2147483647 w 138"/>
                <a:gd name="T29" fmla="*/ 2147483647 h 60"/>
                <a:gd name="T30" fmla="*/ 2147483647 w 138"/>
                <a:gd name="T31" fmla="*/ 2147483647 h 60"/>
                <a:gd name="T32" fmla="*/ 2147483647 w 138"/>
                <a:gd name="T33" fmla="*/ 2147483647 h 60"/>
                <a:gd name="T34" fmla="*/ 2147483647 w 138"/>
                <a:gd name="T35" fmla="*/ 2147483647 h 6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38"/>
                <a:gd name="T55" fmla="*/ 0 h 60"/>
                <a:gd name="T56" fmla="*/ 138 w 138"/>
                <a:gd name="T57" fmla="*/ 60 h 6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38" h="60">
                  <a:moveTo>
                    <a:pt x="84" y="12"/>
                  </a:moveTo>
                  <a:lnTo>
                    <a:pt x="72" y="12"/>
                  </a:lnTo>
                  <a:lnTo>
                    <a:pt x="36" y="0"/>
                  </a:lnTo>
                  <a:lnTo>
                    <a:pt x="12" y="0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0" y="48"/>
                  </a:lnTo>
                  <a:lnTo>
                    <a:pt x="36" y="60"/>
                  </a:lnTo>
                  <a:lnTo>
                    <a:pt x="48" y="48"/>
                  </a:lnTo>
                  <a:lnTo>
                    <a:pt x="102" y="48"/>
                  </a:lnTo>
                  <a:lnTo>
                    <a:pt x="120" y="36"/>
                  </a:lnTo>
                  <a:lnTo>
                    <a:pt x="132" y="30"/>
                  </a:lnTo>
                  <a:lnTo>
                    <a:pt x="138" y="18"/>
                  </a:lnTo>
                  <a:lnTo>
                    <a:pt x="138" y="12"/>
                  </a:lnTo>
                  <a:lnTo>
                    <a:pt x="132" y="6"/>
                  </a:lnTo>
                  <a:lnTo>
                    <a:pt x="114" y="6"/>
                  </a:lnTo>
                  <a:lnTo>
                    <a:pt x="102" y="12"/>
                  </a:lnTo>
                  <a:lnTo>
                    <a:pt x="84" y="12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52" name="Portugal" descr="© INSCALE GmbH, 05.05.2010&#10;http://www.presentationload.com/">
              <a:extLst>
                <a:ext uri="{FF2B5EF4-FFF2-40B4-BE49-F238E27FC236}">
                  <a16:creationId xmlns:a16="http://schemas.microsoft.com/office/drawing/2014/main" id="{7781388E-90DE-4440-94F9-D5E7D255E651}"/>
                </a:ext>
              </a:extLst>
            </p:cNvPr>
            <p:cNvSpPr>
              <a:spLocks/>
            </p:cNvSpPr>
            <p:nvPr/>
          </p:nvSpPr>
          <p:spPr bwMode="gray">
            <a:xfrm>
              <a:off x="6335860" y="2938843"/>
              <a:ext cx="98862" cy="178975"/>
            </a:xfrm>
            <a:custGeom>
              <a:avLst/>
              <a:gdLst>
                <a:gd name="T0" fmla="*/ 2147483647 w 228"/>
                <a:gd name="T1" fmla="*/ 2147483647 h 414"/>
                <a:gd name="T2" fmla="*/ 2147483647 w 228"/>
                <a:gd name="T3" fmla="*/ 2147483647 h 414"/>
                <a:gd name="T4" fmla="*/ 2147483647 w 228"/>
                <a:gd name="T5" fmla="*/ 2147483647 h 414"/>
                <a:gd name="T6" fmla="*/ 2147483647 w 228"/>
                <a:gd name="T7" fmla="*/ 2147483647 h 414"/>
                <a:gd name="T8" fmla="*/ 2147483647 w 228"/>
                <a:gd name="T9" fmla="*/ 2147483647 h 414"/>
                <a:gd name="T10" fmla="*/ 2147483647 w 228"/>
                <a:gd name="T11" fmla="*/ 2147483647 h 414"/>
                <a:gd name="T12" fmla="*/ 2147483647 w 228"/>
                <a:gd name="T13" fmla="*/ 0 h 414"/>
                <a:gd name="T14" fmla="*/ 2147483647 w 228"/>
                <a:gd name="T15" fmla="*/ 2147483647 h 414"/>
                <a:gd name="T16" fmla="*/ 2147483647 w 228"/>
                <a:gd name="T17" fmla="*/ 2147483647 h 414"/>
                <a:gd name="T18" fmla="*/ 2147483647 w 228"/>
                <a:gd name="T19" fmla="*/ 2147483647 h 414"/>
                <a:gd name="T20" fmla="*/ 2147483647 w 228"/>
                <a:gd name="T21" fmla="*/ 2147483647 h 414"/>
                <a:gd name="T22" fmla="*/ 2147483647 w 228"/>
                <a:gd name="T23" fmla="*/ 2147483647 h 414"/>
                <a:gd name="T24" fmla="*/ 2147483647 w 228"/>
                <a:gd name="T25" fmla="*/ 2147483647 h 414"/>
                <a:gd name="T26" fmla="*/ 0 w 228"/>
                <a:gd name="T27" fmla="*/ 2147483647 h 414"/>
                <a:gd name="T28" fmla="*/ 2147483647 w 228"/>
                <a:gd name="T29" fmla="*/ 2147483647 h 414"/>
                <a:gd name="T30" fmla="*/ 2147483647 w 228"/>
                <a:gd name="T31" fmla="*/ 2147483647 h 414"/>
                <a:gd name="T32" fmla="*/ 2147483647 w 228"/>
                <a:gd name="T33" fmla="*/ 2147483647 h 414"/>
                <a:gd name="T34" fmla="*/ 2147483647 w 228"/>
                <a:gd name="T35" fmla="*/ 2147483647 h 414"/>
                <a:gd name="T36" fmla="*/ 2147483647 w 228"/>
                <a:gd name="T37" fmla="*/ 2147483647 h 414"/>
                <a:gd name="T38" fmla="*/ 2147483647 w 228"/>
                <a:gd name="T39" fmla="*/ 2147483647 h 414"/>
                <a:gd name="T40" fmla="*/ 2147483647 w 228"/>
                <a:gd name="T41" fmla="*/ 2147483647 h 414"/>
                <a:gd name="T42" fmla="*/ 2147483647 w 228"/>
                <a:gd name="T43" fmla="*/ 2147483647 h 414"/>
                <a:gd name="T44" fmla="*/ 2147483647 w 228"/>
                <a:gd name="T45" fmla="*/ 2147483647 h 414"/>
                <a:gd name="T46" fmla="*/ 2147483647 w 228"/>
                <a:gd name="T47" fmla="*/ 2147483647 h 414"/>
                <a:gd name="T48" fmla="*/ 2147483647 w 228"/>
                <a:gd name="T49" fmla="*/ 2147483647 h 414"/>
                <a:gd name="T50" fmla="*/ 2147483647 w 228"/>
                <a:gd name="T51" fmla="*/ 2147483647 h 414"/>
                <a:gd name="T52" fmla="*/ 2147483647 w 228"/>
                <a:gd name="T53" fmla="*/ 2147483647 h 414"/>
                <a:gd name="T54" fmla="*/ 2147483647 w 228"/>
                <a:gd name="T55" fmla="*/ 2147483647 h 414"/>
                <a:gd name="T56" fmla="*/ 2147483647 w 228"/>
                <a:gd name="T57" fmla="*/ 2147483647 h 414"/>
                <a:gd name="T58" fmla="*/ 2147483647 w 228"/>
                <a:gd name="T59" fmla="*/ 2147483647 h 414"/>
                <a:gd name="T60" fmla="*/ 2147483647 w 228"/>
                <a:gd name="T61" fmla="*/ 2147483647 h 414"/>
                <a:gd name="T62" fmla="*/ 2147483647 w 228"/>
                <a:gd name="T63" fmla="*/ 2147483647 h 414"/>
                <a:gd name="T64" fmla="*/ 2147483647 w 228"/>
                <a:gd name="T65" fmla="*/ 2147483647 h 414"/>
                <a:gd name="T66" fmla="*/ 2147483647 w 228"/>
                <a:gd name="T67" fmla="*/ 2147483647 h 414"/>
                <a:gd name="T68" fmla="*/ 2147483647 w 228"/>
                <a:gd name="T69" fmla="*/ 2147483647 h 414"/>
                <a:gd name="T70" fmla="*/ 2147483647 w 228"/>
                <a:gd name="T71" fmla="*/ 2147483647 h 414"/>
                <a:gd name="T72" fmla="*/ 2147483647 w 228"/>
                <a:gd name="T73" fmla="*/ 2147483647 h 414"/>
                <a:gd name="T74" fmla="*/ 2147483647 w 228"/>
                <a:gd name="T75" fmla="*/ 2147483647 h 414"/>
                <a:gd name="T76" fmla="*/ 2147483647 w 228"/>
                <a:gd name="T77" fmla="*/ 2147483647 h 414"/>
                <a:gd name="T78" fmla="*/ 2147483647 w 228"/>
                <a:gd name="T79" fmla="*/ 2147483647 h 414"/>
                <a:gd name="T80" fmla="*/ 2147483647 w 228"/>
                <a:gd name="T81" fmla="*/ 2147483647 h 414"/>
                <a:gd name="T82" fmla="*/ 2147483647 w 228"/>
                <a:gd name="T83" fmla="*/ 2147483647 h 41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28"/>
                <a:gd name="T127" fmla="*/ 0 h 414"/>
                <a:gd name="T128" fmla="*/ 228 w 228"/>
                <a:gd name="T129" fmla="*/ 414 h 41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28" h="414">
                  <a:moveTo>
                    <a:pt x="210" y="30"/>
                  </a:moveTo>
                  <a:lnTo>
                    <a:pt x="210" y="12"/>
                  </a:lnTo>
                  <a:lnTo>
                    <a:pt x="156" y="12"/>
                  </a:lnTo>
                  <a:lnTo>
                    <a:pt x="156" y="18"/>
                  </a:lnTo>
                  <a:lnTo>
                    <a:pt x="150" y="24"/>
                  </a:lnTo>
                  <a:lnTo>
                    <a:pt x="138" y="24"/>
                  </a:lnTo>
                  <a:lnTo>
                    <a:pt x="132" y="18"/>
                  </a:lnTo>
                  <a:lnTo>
                    <a:pt x="114" y="18"/>
                  </a:lnTo>
                  <a:lnTo>
                    <a:pt x="108" y="24"/>
                  </a:lnTo>
                  <a:lnTo>
                    <a:pt x="96" y="24"/>
                  </a:lnTo>
                  <a:lnTo>
                    <a:pt x="96" y="18"/>
                  </a:lnTo>
                  <a:lnTo>
                    <a:pt x="102" y="18"/>
                  </a:lnTo>
                  <a:lnTo>
                    <a:pt x="114" y="6"/>
                  </a:lnTo>
                  <a:lnTo>
                    <a:pt x="114" y="0"/>
                  </a:lnTo>
                  <a:lnTo>
                    <a:pt x="90" y="0"/>
                  </a:lnTo>
                  <a:lnTo>
                    <a:pt x="66" y="12"/>
                  </a:lnTo>
                  <a:lnTo>
                    <a:pt x="60" y="18"/>
                  </a:lnTo>
                  <a:lnTo>
                    <a:pt x="60" y="36"/>
                  </a:lnTo>
                  <a:lnTo>
                    <a:pt x="66" y="60"/>
                  </a:lnTo>
                  <a:lnTo>
                    <a:pt x="66" y="78"/>
                  </a:lnTo>
                  <a:lnTo>
                    <a:pt x="60" y="108"/>
                  </a:lnTo>
                  <a:lnTo>
                    <a:pt x="48" y="138"/>
                  </a:lnTo>
                  <a:lnTo>
                    <a:pt x="30" y="174"/>
                  </a:lnTo>
                  <a:lnTo>
                    <a:pt x="12" y="222"/>
                  </a:lnTo>
                  <a:lnTo>
                    <a:pt x="6" y="234"/>
                  </a:lnTo>
                  <a:lnTo>
                    <a:pt x="6" y="240"/>
                  </a:lnTo>
                  <a:lnTo>
                    <a:pt x="0" y="252"/>
                  </a:lnTo>
                  <a:lnTo>
                    <a:pt x="0" y="264"/>
                  </a:lnTo>
                  <a:lnTo>
                    <a:pt x="18" y="282"/>
                  </a:lnTo>
                  <a:lnTo>
                    <a:pt x="30" y="288"/>
                  </a:lnTo>
                  <a:lnTo>
                    <a:pt x="42" y="342"/>
                  </a:lnTo>
                  <a:lnTo>
                    <a:pt x="42" y="348"/>
                  </a:lnTo>
                  <a:lnTo>
                    <a:pt x="36" y="354"/>
                  </a:lnTo>
                  <a:lnTo>
                    <a:pt x="36" y="366"/>
                  </a:lnTo>
                  <a:lnTo>
                    <a:pt x="30" y="384"/>
                  </a:lnTo>
                  <a:lnTo>
                    <a:pt x="24" y="396"/>
                  </a:lnTo>
                  <a:lnTo>
                    <a:pt x="24" y="408"/>
                  </a:lnTo>
                  <a:lnTo>
                    <a:pt x="48" y="408"/>
                  </a:lnTo>
                  <a:lnTo>
                    <a:pt x="60" y="402"/>
                  </a:lnTo>
                  <a:lnTo>
                    <a:pt x="72" y="402"/>
                  </a:lnTo>
                  <a:lnTo>
                    <a:pt x="84" y="414"/>
                  </a:lnTo>
                  <a:lnTo>
                    <a:pt x="96" y="414"/>
                  </a:lnTo>
                  <a:lnTo>
                    <a:pt x="108" y="408"/>
                  </a:lnTo>
                  <a:lnTo>
                    <a:pt x="114" y="402"/>
                  </a:lnTo>
                  <a:lnTo>
                    <a:pt x="120" y="402"/>
                  </a:lnTo>
                  <a:lnTo>
                    <a:pt x="126" y="396"/>
                  </a:lnTo>
                  <a:lnTo>
                    <a:pt x="126" y="348"/>
                  </a:lnTo>
                  <a:lnTo>
                    <a:pt x="132" y="342"/>
                  </a:lnTo>
                  <a:lnTo>
                    <a:pt x="138" y="330"/>
                  </a:lnTo>
                  <a:lnTo>
                    <a:pt x="150" y="330"/>
                  </a:lnTo>
                  <a:lnTo>
                    <a:pt x="162" y="318"/>
                  </a:lnTo>
                  <a:lnTo>
                    <a:pt x="162" y="312"/>
                  </a:lnTo>
                  <a:lnTo>
                    <a:pt x="150" y="312"/>
                  </a:lnTo>
                  <a:lnTo>
                    <a:pt x="144" y="306"/>
                  </a:lnTo>
                  <a:lnTo>
                    <a:pt x="138" y="294"/>
                  </a:lnTo>
                  <a:lnTo>
                    <a:pt x="138" y="288"/>
                  </a:lnTo>
                  <a:lnTo>
                    <a:pt x="132" y="282"/>
                  </a:lnTo>
                  <a:lnTo>
                    <a:pt x="132" y="276"/>
                  </a:lnTo>
                  <a:lnTo>
                    <a:pt x="144" y="264"/>
                  </a:lnTo>
                  <a:lnTo>
                    <a:pt x="156" y="258"/>
                  </a:lnTo>
                  <a:lnTo>
                    <a:pt x="168" y="246"/>
                  </a:lnTo>
                  <a:lnTo>
                    <a:pt x="168" y="240"/>
                  </a:lnTo>
                  <a:lnTo>
                    <a:pt x="156" y="234"/>
                  </a:lnTo>
                  <a:lnTo>
                    <a:pt x="150" y="228"/>
                  </a:lnTo>
                  <a:lnTo>
                    <a:pt x="150" y="216"/>
                  </a:lnTo>
                  <a:lnTo>
                    <a:pt x="126" y="192"/>
                  </a:lnTo>
                  <a:lnTo>
                    <a:pt x="162" y="192"/>
                  </a:lnTo>
                  <a:lnTo>
                    <a:pt x="174" y="180"/>
                  </a:lnTo>
                  <a:lnTo>
                    <a:pt x="174" y="168"/>
                  </a:lnTo>
                  <a:lnTo>
                    <a:pt x="168" y="162"/>
                  </a:lnTo>
                  <a:lnTo>
                    <a:pt x="168" y="150"/>
                  </a:lnTo>
                  <a:lnTo>
                    <a:pt x="174" y="144"/>
                  </a:lnTo>
                  <a:lnTo>
                    <a:pt x="180" y="144"/>
                  </a:lnTo>
                  <a:lnTo>
                    <a:pt x="180" y="126"/>
                  </a:lnTo>
                  <a:lnTo>
                    <a:pt x="186" y="108"/>
                  </a:lnTo>
                  <a:lnTo>
                    <a:pt x="186" y="96"/>
                  </a:lnTo>
                  <a:lnTo>
                    <a:pt x="180" y="90"/>
                  </a:lnTo>
                  <a:lnTo>
                    <a:pt x="174" y="90"/>
                  </a:lnTo>
                  <a:lnTo>
                    <a:pt x="174" y="84"/>
                  </a:lnTo>
                  <a:lnTo>
                    <a:pt x="180" y="78"/>
                  </a:lnTo>
                  <a:lnTo>
                    <a:pt x="204" y="66"/>
                  </a:lnTo>
                  <a:lnTo>
                    <a:pt x="228" y="42"/>
                  </a:lnTo>
                  <a:lnTo>
                    <a:pt x="228" y="36"/>
                  </a:lnTo>
                  <a:lnTo>
                    <a:pt x="216" y="30"/>
                  </a:lnTo>
                  <a:lnTo>
                    <a:pt x="210" y="30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53" name="Poland" descr="© INSCALE GmbH, 05.05.2010&#10;http://www.presentationload.com/">
              <a:extLst>
                <a:ext uri="{FF2B5EF4-FFF2-40B4-BE49-F238E27FC236}">
                  <a16:creationId xmlns:a16="http://schemas.microsoft.com/office/drawing/2014/main" id="{86ADD240-5680-4307-9592-54F8FB201C15}"/>
                </a:ext>
              </a:extLst>
            </p:cNvPr>
            <p:cNvSpPr>
              <a:spLocks/>
            </p:cNvSpPr>
            <p:nvPr/>
          </p:nvSpPr>
          <p:spPr bwMode="gray">
            <a:xfrm>
              <a:off x="7005732" y="2504192"/>
              <a:ext cx="272722" cy="196020"/>
            </a:xfrm>
            <a:custGeom>
              <a:avLst/>
              <a:gdLst>
                <a:gd name="T0" fmla="*/ 2147483647 w 624"/>
                <a:gd name="T1" fmla="*/ 2147483647 h 450"/>
                <a:gd name="T2" fmla="*/ 2147483647 w 624"/>
                <a:gd name="T3" fmla="*/ 2147483647 h 450"/>
                <a:gd name="T4" fmla="*/ 2147483647 w 624"/>
                <a:gd name="T5" fmla="*/ 2147483647 h 450"/>
                <a:gd name="T6" fmla="*/ 2147483647 w 624"/>
                <a:gd name="T7" fmla="*/ 2147483647 h 450"/>
                <a:gd name="T8" fmla="*/ 2147483647 w 624"/>
                <a:gd name="T9" fmla="*/ 2147483647 h 450"/>
                <a:gd name="T10" fmla="*/ 2147483647 w 624"/>
                <a:gd name="T11" fmla="*/ 2147483647 h 450"/>
                <a:gd name="T12" fmla="*/ 2147483647 w 624"/>
                <a:gd name="T13" fmla="*/ 2147483647 h 450"/>
                <a:gd name="T14" fmla="*/ 2147483647 w 624"/>
                <a:gd name="T15" fmla="*/ 2147483647 h 450"/>
                <a:gd name="T16" fmla="*/ 2147483647 w 624"/>
                <a:gd name="T17" fmla="*/ 2147483647 h 450"/>
                <a:gd name="T18" fmla="*/ 2147483647 w 624"/>
                <a:gd name="T19" fmla="*/ 2147483647 h 450"/>
                <a:gd name="T20" fmla="*/ 2147483647 w 624"/>
                <a:gd name="T21" fmla="*/ 2147483647 h 450"/>
                <a:gd name="T22" fmla="*/ 2147483647 w 624"/>
                <a:gd name="T23" fmla="*/ 2147483647 h 450"/>
                <a:gd name="T24" fmla="*/ 2147483647 w 624"/>
                <a:gd name="T25" fmla="*/ 2147483647 h 450"/>
                <a:gd name="T26" fmla="*/ 2147483647 w 624"/>
                <a:gd name="T27" fmla="*/ 2147483647 h 450"/>
                <a:gd name="T28" fmla="*/ 2147483647 w 624"/>
                <a:gd name="T29" fmla="*/ 2147483647 h 450"/>
                <a:gd name="T30" fmla="*/ 2147483647 w 624"/>
                <a:gd name="T31" fmla="*/ 2147483647 h 450"/>
                <a:gd name="T32" fmla="*/ 2147483647 w 624"/>
                <a:gd name="T33" fmla="*/ 2147483647 h 450"/>
                <a:gd name="T34" fmla="*/ 2147483647 w 624"/>
                <a:gd name="T35" fmla="*/ 2147483647 h 450"/>
                <a:gd name="T36" fmla="*/ 2147483647 w 624"/>
                <a:gd name="T37" fmla="*/ 2147483647 h 450"/>
                <a:gd name="T38" fmla="*/ 2147483647 w 624"/>
                <a:gd name="T39" fmla="*/ 2147483647 h 450"/>
                <a:gd name="T40" fmla="*/ 2147483647 w 624"/>
                <a:gd name="T41" fmla="*/ 2147483647 h 450"/>
                <a:gd name="T42" fmla="*/ 2147483647 w 624"/>
                <a:gd name="T43" fmla="*/ 2147483647 h 450"/>
                <a:gd name="T44" fmla="*/ 2147483647 w 624"/>
                <a:gd name="T45" fmla="*/ 2147483647 h 450"/>
                <a:gd name="T46" fmla="*/ 2147483647 w 624"/>
                <a:gd name="T47" fmla="*/ 2147483647 h 450"/>
                <a:gd name="T48" fmla="*/ 2147483647 w 624"/>
                <a:gd name="T49" fmla="*/ 2147483647 h 450"/>
                <a:gd name="T50" fmla="*/ 2147483647 w 624"/>
                <a:gd name="T51" fmla="*/ 2147483647 h 450"/>
                <a:gd name="T52" fmla="*/ 2147483647 w 624"/>
                <a:gd name="T53" fmla="*/ 2147483647 h 450"/>
                <a:gd name="T54" fmla="*/ 2147483647 w 624"/>
                <a:gd name="T55" fmla="*/ 2147483647 h 450"/>
                <a:gd name="T56" fmla="*/ 2147483647 w 624"/>
                <a:gd name="T57" fmla="*/ 2147483647 h 450"/>
                <a:gd name="T58" fmla="*/ 0 w 624"/>
                <a:gd name="T59" fmla="*/ 2147483647 h 450"/>
                <a:gd name="T60" fmla="*/ 2147483647 w 624"/>
                <a:gd name="T61" fmla="*/ 2147483647 h 450"/>
                <a:gd name="T62" fmla="*/ 2147483647 w 624"/>
                <a:gd name="T63" fmla="*/ 2147483647 h 450"/>
                <a:gd name="T64" fmla="*/ 2147483647 w 624"/>
                <a:gd name="T65" fmla="*/ 2147483647 h 450"/>
                <a:gd name="T66" fmla="*/ 2147483647 w 624"/>
                <a:gd name="T67" fmla="*/ 2147483647 h 450"/>
                <a:gd name="T68" fmla="*/ 2147483647 w 624"/>
                <a:gd name="T69" fmla="*/ 2147483647 h 450"/>
                <a:gd name="T70" fmla="*/ 2147483647 w 624"/>
                <a:gd name="T71" fmla="*/ 2147483647 h 450"/>
                <a:gd name="T72" fmla="*/ 2147483647 w 624"/>
                <a:gd name="T73" fmla="*/ 2147483647 h 450"/>
                <a:gd name="T74" fmla="*/ 2147483647 w 624"/>
                <a:gd name="T75" fmla="*/ 2147483647 h 450"/>
                <a:gd name="T76" fmla="*/ 2147483647 w 624"/>
                <a:gd name="T77" fmla="*/ 2147483647 h 450"/>
                <a:gd name="T78" fmla="*/ 2147483647 w 624"/>
                <a:gd name="T79" fmla="*/ 2147483647 h 450"/>
                <a:gd name="T80" fmla="*/ 2147483647 w 624"/>
                <a:gd name="T81" fmla="*/ 2147483647 h 450"/>
                <a:gd name="T82" fmla="*/ 2147483647 w 624"/>
                <a:gd name="T83" fmla="*/ 2147483647 h 450"/>
                <a:gd name="T84" fmla="*/ 2147483647 w 624"/>
                <a:gd name="T85" fmla="*/ 2147483647 h 450"/>
                <a:gd name="T86" fmla="*/ 2147483647 w 624"/>
                <a:gd name="T87" fmla="*/ 2147483647 h 450"/>
                <a:gd name="T88" fmla="*/ 2147483647 w 624"/>
                <a:gd name="T89" fmla="*/ 2147483647 h 450"/>
                <a:gd name="T90" fmla="*/ 2147483647 w 624"/>
                <a:gd name="T91" fmla="*/ 2147483647 h 450"/>
                <a:gd name="T92" fmla="*/ 2147483647 w 624"/>
                <a:gd name="T93" fmla="*/ 2147483647 h 450"/>
                <a:gd name="T94" fmla="*/ 2147483647 w 624"/>
                <a:gd name="T95" fmla="*/ 2147483647 h 450"/>
                <a:gd name="T96" fmla="*/ 2147483647 w 624"/>
                <a:gd name="T97" fmla="*/ 2147483647 h 450"/>
                <a:gd name="T98" fmla="*/ 2147483647 w 624"/>
                <a:gd name="T99" fmla="*/ 2147483647 h 450"/>
                <a:gd name="T100" fmla="*/ 2147483647 w 624"/>
                <a:gd name="T101" fmla="*/ 2147483647 h 450"/>
                <a:gd name="T102" fmla="*/ 2147483647 w 624"/>
                <a:gd name="T103" fmla="*/ 2147483647 h 450"/>
                <a:gd name="T104" fmla="*/ 2147483647 w 624"/>
                <a:gd name="T105" fmla="*/ 2147483647 h 450"/>
                <a:gd name="T106" fmla="*/ 2147483647 w 624"/>
                <a:gd name="T107" fmla="*/ 2147483647 h 45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624"/>
                <a:gd name="T163" fmla="*/ 0 h 450"/>
                <a:gd name="T164" fmla="*/ 624 w 624"/>
                <a:gd name="T165" fmla="*/ 450 h 45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624" h="450">
                  <a:moveTo>
                    <a:pt x="426" y="426"/>
                  </a:moveTo>
                  <a:lnTo>
                    <a:pt x="432" y="426"/>
                  </a:lnTo>
                  <a:lnTo>
                    <a:pt x="444" y="420"/>
                  </a:lnTo>
                  <a:lnTo>
                    <a:pt x="450" y="414"/>
                  </a:lnTo>
                  <a:lnTo>
                    <a:pt x="474" y="414"/>
                  </a:lnTo>
                  <a:lnTo>
                    <a:pt x="498" y="438"/>
                  </a:lnTo>
                  <a:lnTo>
                    <a:pt x="528" y="438"/>
                  </a:lnTo>
                  <a:lnTo>
                    <a:pt x="528" y="450"/>
                  </a:lnTo>
                  <a:lnTo>
                    <a:pt x="552" y="450"/>
                  </a:lnTo>
                  <a:lnTo>
                    <a:pt x="540" y="438"/>
                  </a:lnTo>
                  <a:lnTo>
                    <a:pt x="540" y="396"/>
                  </a:lnTo>
                  <a:lnTo>
                    <a:pt x="594" y="348"/>
                  </a:lnTo>
                  <a:lnTo>
                    <a:pt x="606" y="348"/>
                  </a:lnTo>
                  <a:lnTo>
                    <a:pt x="612" y="342"/>
                  </a:lnTo>
                  <a:lnTo>
                    <a:pt x="618" y="342"/>
                  </a:lnTo>
                  <a:lnTo>
                    <a:pt x="624" y="336"/>
                  </a:lnTo>
                  <a:lnTo>
                    <a:pt x="618" y="330"/>
                  </a:lnTo>
                  <a:lnTo>
                    <a:pt x="618" y="324"/>
                  </a:lnTo>
                  <a:lnTo>
                    <a:pt x="612" y="318"/>
                  </a:lnTo>
                  <a:lnTo>
                    <a:pt x="618" y="306"/>
                  </a:lnTo>
                  <a:lnTo>
                    <a:pt x="612" y="300"/>
                  </a:lnTo>
                  <a:lnTo>
                    <a:pt x="600" y="294"/>
                  </a:lnTo>
                  <a:lnTo>
                    <a:pt x="600" y="288"/>
                  </a:lnTo>
                  <a:lnTo>
                    <a:pt x="582" y="270"/>
                  </a:lnTo>
                  <a:lnTo>
                    <a:pt x="576" y="252"/>
                  </a:lnTo>
                  <a:lnTo>
                    <a:pt x="582" y="252"/>
                  </a:lnTo>
                  <a:lnTo>
                    <a:pt x="576" y="240"/>
                  </a:lnTo>
                  <a:lnTo>
                    <a:pt x="576" y="210"/>
                  </a:lnTo>
                  <a:lnTo>
                    <a:pt x="564" y="198"/>
                  </a:lnTo>
                  <a:lnTo>
                    <a:pt x="558" y="198"/>
                  </a:lnTo>
                  <a:lnTo>
                    <a:pt x="552" y="192"/>
                  </a:lnTo>
                  <a:lnTo>
                    <a:pt x="552" y="186"/>
                  </a:lnTo>
                  <a:lnTo>
                    <a:pt x="564" y="186"/>
                  </a:lnTo>
                  <a:lnTo>
                    <a:pt x="564" y="168"/>
                  </a:lnTo>
                  <a:lnTo>
                    <a:pt x="588" y="162"/>
                  </a:lnTo>
                  <a:lnTo>
                    <a:pt x="588" y="150"/>
                  </a:lnTo>
                  <a:lnTo>
                    <a:pt x="594" y="144"/>
                  </a:lnTo>
                  <a:lnTo>
                    <a:pt x="594" y="138"/>
                  </a:lnTo>
                  <a:lnTo>
                    <a:pt x="588" y="132"/>
                  </a:lnTo>
                  <a:lnTo>
                    <a:pt x="576" y="108"/>
                  </a:lnTo>
                  <a:lnTo>
                    <a:pt x="570" y="102"/>
                  </a:lnTo>
                  <a:lnTo>
                    <a:pt x="570" y="90"/>
                  </a:lnTo>
                  <a:lnTo>
                    <a:pt x="564" y="84"/>
                  </a:lnTo>
                  <a:lnTo>
                    <a:pt x="558" y="72"/>
                  </a:lnTo>
                  <a:lnTo>
                    <a:pt x="558" y="48"/>
                  </a:lnTo>
                  <a:lnTo>
                    <a:pt x="546" y="42"/>
                  </a:lnTo>
                  <a:lnTo>
                    <a:pt x="540" y="42"/>
                  </a:lnTo>
                  <a:lnTo>
                    <a:pt x="522" y="36"/>
                  </a:lnTo>
                  <a:lnTo>
                    <a:pt x="498" y="36"/>
                  </a:lnTo>
                  <a:lnTo>
                    <a:pt x="498" y="42"/>
                  </a:lnTo>
                  <a:lnTo>
                    <a:pt x="408" y="42"/>
                  </a:lnTo>
                  <a:lnTo>
                    <a:pt x="402" y="36"/>
                  </a:lnTo>
                  <a:lnTo>
                    <a:pt x="390" y="36"/>
                  </a:lnTo>
                  <a:lnTo>
                    <a:pt x="384" y="30"/>
                  </a:lnTo>
                  <a:lnTo>
                    <a:pt x="360" y="30"/>
                  </a:lnTo>
                  <a:lnTo>
                    <a:pt x="354" y="36"/>
                  </a:lnTo>
                  <a:lnTo>
                    <a:pt x="348" y="36"/>
                  </a:lnTo>
                  <a:lnTo>
                    <a:pt x="342" y="30"/>
                  </a:lnTo>
                  <a:lnTo>
                    <a:pt x="312" y="30"/>
                  </a:lnTo>
                  <a:lnTo>
                    <a:pt x="300" y="36"/>
                  </a:lnTo>
                  <a:lnTo>
                    <a:pt x="282" y="36"/>
                  </a:lnTo>
                  <a:lnTo>
                    <a:pt x="276" y="30"/>
                  </a:lnTo>
                  <a:lnTo>
                    <a:pt x="270" y="18"/>
                  </a:lnTo>
                  <a:lnTo>
                    <a:pt x="264" y="12"/>
                  </a:lnTo>
                  <a:lnTo>
                    <a:pt x="264" y="6"/>
                  </a:lnTo>
                  <a:lnTo>
                    <a:pt x="258" y="6"/>
                  </a:lnTo>
                  <a:lnTo>
                    <a:pt x="252" y="0"/>
                  </a:lnTo>
                  <a:lnTo>
                    <a:pt x="210" y="0"/>
                  </a:lnTo>
                  <a:lnTo>
                    <a:pt x="192" y="6"/>
                  </a:lnTo>
                  <a:lnTo>
                    <a:pt x="180" y="12"/>
                  </a:lnTo>
                  <a:lnTo>
                    <a:pt x="162" y="12"/>
                  </a:lnTo>
                  <a:lnTo>
                    <a:pt x="150" y="18"/>
                  </a:lnTo>
                  <a:lnTo>
                    <a:pt x="144" y="24"/>
                  </a:lnTo>
                  <a:lnTo>
                    <a:pt x="138" y="24"/>
                  </a:lnTo>
                  <a:lnTo>
                    <a:pt x="120" y="42"/>
                  </a:lnTo>
                  <a:lnTo>
                    <a:pt x="60" y="48"/>
                  </a:lnTo>
                  <a:lnTo>
                    <a:pt x="54" y="48"/>
                  </a:lnTo>
                  <a:lnTo>
                    <a:pt x="48" y="54"/>
                  </a:lnTo>
                  <a:lnTo>
                    <a:pt x="24" y="66"/>
                  </a:lnTo>
                  <a:lnTo>
                    <a:pt x="18" y="66"/>
                  </a:lnTo>
                  <a:lnTo>
                    <a:pt x="12" y="72"/>
                  </a:lnTo>
                  <a:lnTo>
                    <a:pt x="18" y="78"/>
                  </a:lnTo>
                  <a:lnTo>
                    <a:pt x="18" y="96"/>
                  </a:lnTo>
                  <a:lnTo>
                    <a:pt x="6" y="90"/>
                  </a:lnTo>
                  <a:lnTo>
                    <a:pt x="6" y="108"/>
                  </a:lnTo>
                  <a:lnTo>
                    <a:pt x="12" y="108"/>
                  </a:lnTo>
                  <a:lnTo>
                    <a:pt x="18" y="114"/>
                  </a:lnTo>
                  <a:lnTo>
                    <a:pt x="18" y="132"/>
                  </a:lnTo>
                  <a:lnTo>
                    <a:pt x="6" y="144"/>
                  </a:lnTo>
                  <a:lnTo>
                    <a:pt x="0" y="144"/>
                  </a:lnTo>
                  <a:lnTo>
                    <a:pt x="0" y="156"/>
                  </a:lnTo>
                  <a:lnTo>
                    <a:pt x="6" y="162"/>
                  </a:lnTo>
                  <a:lnTo>
                    <a:pt x="12" y="162"/>
                  </a:lnTo>
                  <a:lnTo>
                    <a:pt x="18" y="168"/>
                  </a:lnTo>
                  <a:lnTo>
                    <a:pt x="30" y="168"/>
                  </a:lnTo>
                  <a:lnTo>
                    <a:pt x="30" y="186"/>
                  </a:lnTo>
                  <a:lnTo>
                    <a:pt x="24" y="186"/>
                  </a:lnTo>
                  <a:lnTo>
                    <a:pt x="24" y="198"/>
                  </a:lnTo>
                  <a:lnTo>
                    <a:pt x="36" y="198"/>
                  </a:lnTo>
                  <a:lnTo>
                    <a:pt x="36" y="204"/>
                  </a:lnTo>
                  <a:lnTo>
                    <a:pt x="30" y="210"/>
                  </a:lnTo>
                  <a:lnTo>
                    <a:pt x="36" y="210"/>
                  </a:lnTo>
                  <a:lnTo>
                    <a:pt x="42" y="216"/>
                  </a:lnTo>
                  <a:lnTo>
                    <a:pt x="36" y="222"/>
                  </a:lnTo>
                  <a:lnTo>
                    <a:pt x="24" y="228"/>
                  </a:lnTo>
                  <a:lnTo>
                    <a:pt x="24" y="234"/>
                  </a:lnTo>
                  <a:lnTo>
                    <a:pt x="30" y="240"/>
                  </a:lnTo>
                  <a:lnTo>
                    <a:pt x="36" y="240"/>
                  </a:lnTo>
                  <a:lnTo>
                    <a:pt x="42" y="246"/>
                  </a:lnTo>
                  <a:lnTo>
                    <a:pt x="42" y="264"/>
                  </a:lnTo>
                  <a:lnTo>
                    <a:pt x="48" y="258"/>
                  </a:lnTo>
                  <a:lnTo>
                    <a:pt x="54" y="258"/>
                  </a:lnTo>
                  <a:lnTo>
                    <a:pt x="54" y="270"/>
                  </a:lnTo>
                  <a:lnTo>
                    <a:pt x="48" y="276"/>
                  </a:lnTo>
                  <a:lnTo>
                    <a:pt x="60" y="276"/>
                  </a:lnTo>
                  <a:lnTo>
                    <a:pt x="60" y="282"/>
                  </a:lnTo>
                  <a:lnTo>
                    <a:pt x="54" y="282"/>
                  </a:lnTo>
                  <a:lnTo>
                    <a:pt x="54" y="294"/>
                  </a:lnTo>
                  <a:lnTo>
                    <a:pt x="72" y="294"/>
                  </a:lnTo>
                  <a:lnTo>
                    <a:pt x="78" y="312"/>
                  </a:lnTo>
                  <a:lnTo>
                    <a:pt x="96" y="312"/>
                  </a:lnTo>
                  <a:lnTo>
                    <a:pt x="108" y="318"/>
                  </a:lnTo>
                  <a:lnTo>
                    <a:pt x="114" y="318"/>
                  </a:lnTo>
                  <a:lnTo>
                    <a:pt x="114" y="324"/>
                  </a:lnTo>
                  <a:lnTo>
                    <a:pt x="138" y="324"/>
                  </a:lnTo>
                  <a:lnTo>
                    <a:pt x="144" y="330"/>
                  </a:lnTo>
                  <a:lnTo>
                    <a:pt x="132" y="336"/>
                  </a:lnTo>
                  <a:lnTo>
                    <a:pt x="144" y="342"/>
                  </a:lnTo>
                  <a:lnTo>
                    <a:pt x="144" y="354"/>
                  </a:lnTo>
                  <a:lnTo>
                    <a:pt x="150" y="354"/>
                  </a:lnTo>
                  <a:lnTo>
                    <a:pt x="156" y="360"/>
                  </a:lnTo>
                  <a:lnTo>
                    <a:pt x="174" y="360"/>
                  </a:lnTo>
                  <a:lnTo>
                    <a:pt x="174" y="354"/>
                  </a:lnTo>
                  <a:lnTo>
                    <a:pt x="180" y="354"/>
                  </a:lnTo>
                  <a:lnTo>
                    <a:pt x="192" y="348"/>
                  </a:lnTo>
                  <a:lnTo>
                    <a:pt x="210" y="348"/>
                  </a:lnTo>
                  <a:lnTo>
                    <a:pt x="204" y="354"/>
                  </a:lnTo>
                  <a:lnTo>
                    <a:pt x="222" y="354"/>
                  </a:lnTo>
                  <a:lnTo>
                    <a:pt x="228" y="360"/>
                  </a:lnTo>
                  <a:lnTo>
                    <a:pt x="234" y="372"/>
                  </a:lnTo>
                  <a:lnTo>
                    <a:pt x="240" y="378"/>
                  </a:lnTo>
                  <a:lnTo>
                    <a:pt x="246" y="366"/>
                  </a:lnTo>
                  <a:lnTo>
                    <a:pt x="252" y="372"/>
                  </a:lnTo>
                  <a:lnTo>
                    <a:pt x="252" y="378"/>
                  </a:lnTo>
                  <a:lnTo>
                    <a:pt x="270" y="378"/>
                  </a:lnTo>
                  <a:lnTo>
                    <a:pt x="282" y="384"/>
                  </a:lnTo>
                  <a:lnTo>
                    <a:pt x="282" y="390"/>
                  </a:lnTo>
                  <a:lnTo>
                    <a:pt x="288" y="402"/>
                  </a:lnTo>
                  <a:lnTo>
                    <a:pt x="306" y="420"/>
                  </a:lnTo>
                  <a:lnTo>
                    <a:pt x="318" y="420"/>
                  </a:lnTo>
                  <a:lnTo>
                    <a:pt x="330" y="408"/>
                  </a:lnTo>
                  <a:lnTo>
                    <a:pt x="342" y="408"/>
                  </a:lnTo>
                  <a:lnTo>
                    <a:pt x="354" y="420"/>
                  </a:lnTo>
                  <a:lnTo>
                    <a:pt x="360" y="420"/>
                  </a:lnTo>
                  <a:lnTo>
                    <a:pt x="360" y="426"/>
                  </a:lnTo>
                  <a:lnTo>
                    <a:pt x="366" y="432"/>
                  </a:lnTo>
                  <a:lnTo>
                    <a:pt x="378" y="432"/>
                  </a:lnTo>
                  <a:lnTo>
                    <a:pt x="384" y="426"/>
                  </a:lnTo>
                  <a:lnTo>
                    <a:pt x="384" y="420"/>
                  </a:lnTo>
                  <a:lnTo>
                    <a:pt x="414" y="420"/>
                  </a:lnTo>
                  <a:lnTo>
                    <a:pt x="420" y="426"/>
                  </a:lnTo>
                  <a:lnTo>
                    <a:pt x="426" y="426"/>
                  </a:lnTo>
                  <a:close/>
                </a:path>
              </a:pathLst>
            </a:custGeom>
            <a:solidFill>
              <a:srgbClr val="343499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54" name="Philippines" descr="© INSCALE GmbH, 05.05.2010&#10;http://www.presentationload.com/">
              <a:extLst>
                <a:ext uri="{FF2B5EF4-FFF2-40B4-BE49-F238E27FC236}">
                  <a16:creationId xmlns:a16="http://schemas.microsoft.com/office/drawing/2014/main" id="{1097204D-589D-4426-BB4E-27CE24FAC9F9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0211918" y="3758711"/>
              <a:ext cx="311926" cy="523286"/>
            </a:xfrm>
            <a:custGeom>
              <a:avLst/>
              <a:gdLst>
                <a:gd name="T0" fmla="*/ 2147483647 w 714"/>
                <a:gd name="T1" fmla="*/ 2147483647 h 1200"/>
                <a:gd name="T2" fmla="*/ 2147483647 w 714"/>
                <a:gd name="T3" fmla="*/ 2147483647 h 1200"/>
                <a:gd name="T4" fmla="*/ 2147483647 w 714"/>
                <a:gd name="T5" fmla="*/ 2147483647 h 1200"/>
                <a:gd name="T6" fmla="*/ 2147483647 w 714"/>
                <a:gd name="T7" fmla="*/ 2147483647 h 1200"/>
                <a:gd name="T8" fmla="*/ 2147483647 w 714"/>
                <a:gd name="T9" fmla="*/ 2147483647 h 1200"/>
                <a:gd name="T10" fmla="*/ 2147483647 w 714"/>
                <a:gd name="T11" fmla="*/ 2147483647 h 1200"/>
                <a:gd name="T12" fmla="*/ 2147483647 w 714"/>
                <a:gd name="T13" fmla="*/ 2147483647 h 1200"/>
                <a:gd name="T14" fmla="*/ 2147483647 w 714"/>
                <a:gd name="T15" fmla="*/ 2147483647 h 1200"/>
                <a:gd name="T16" fmla="*/ 2147483647 w 714"/>
                <a:gd name="T17" fmla="*/ 2147483647 h 1200"/>
                <a:gd name="T18" fmla="*/ 2147483647 w 714"/>
                <a:gd name="T19" fmla="*/ 2147483647 h 1200"/>
                <a:gd name="T20" fmla="*/ 2147483647 w 714"/>
                <a:gd name="T21" fmla="*/ 2147483647 h 1200"/>
                <a:gd name="T22" fmla="*/ 2147483647 w 714"/>
                <a:gd name="T23" fmla="*/ 2147483647 h 1200"/>
                <a:gd name="T24" fmla="*/ 2147483647 w 714"/>
                <a:gd name="T25" fmla="*/ 2147483647 h 1200"/>
                <a:gd name="T26" fmla="*/ 2147483647 w 714"/>
                <a:gd name="T27" fmla="*/ 2147483647 h 1200"/>
                <a:gd name="T28" fmla="*/ 2147483647 w 714"/>
                <a:gd name="T29" fmla="*/ 2147483647 h 1200"/>
                <a:gd name="T30" fmla="*/ 2147483647 w 714"/>
                <a:gd name="T31" fmla="*/ 2147483647 h 1200"/>
                <a:gd name="T32" fmla="*/ 2147483647 w 714"/>
                <a:gd name="T33" fmla="*/ 2147483647 h 1200"/>
                <a:gd name="T34" fmla="*/ 2147483647 w 714"/>
                <a:gd name="T35" fmla="*/ 2147483647 h 1200"/>
                <a:gd name="T36" fmla="*/ 2147483647 w 714"/>
                <a:gd name="T37" fmla="*/ 2147483647 h 1200"/>
                <a:gd name="T38" fmla="*/ 2147483647 w 714"/>
                <a:gd name="T39" fmla="*/ 2147483647 h 1200"/>
                <a:gd name="T40" fmla="*/ 2147483647 w 714"/>
                <a:gd name="T41" fmla="*/ 2147483647 h 1200"/>
                <a:gd name="T42" fmla="*/ 2147483647 w 714"/>
                <a:gd name="T43" fmla="*/ 2147483647 h 1200"/>
                <a:gd name="T44" fmla="*/ 2147483647 w 714"/>
                <a:gd name="T45" fmla="*/ 2147483647 h 1200"/>
                <a:gd name="T46" fmla="*/ 2147483647 w 714"/>
                <a:gd name="T47" fmla="*/ 2147483647 h 1200"/>
                <a:gd name="T48" fmla="*/ 2147483647 w 714"/>
                <a:gd name="T49" fmla="*/ 2147483647 h 1200"/>
                <a:gd name="T50" fmla="*/ 2147483647 w 714"/>
                <a:gd name="T51" fmla="*/ 2147483647 h 1200"/>
                <a:gd name="T52" fmla="*/ 2147483647 w 714"/>
                <a:gd name="T53" fmla="*/ 2147483647 h 1200"/>
                <a:gd name="T54" fmla="*/ 2147483647 w 714"/>
                <a:gd name="T55" fmla="*/ 2147483647 h 1200"/>
                <a:gd name="T56" fmla="*/ 2147483647 w 714"/>
                <a:gd name="T57" fmla="*/ 2147483647 h 1200"/>
                <a:gd name="T58" fmla="*/ 2147483647 w 714"/>
                <a:gd name="T59" fmla="*/ 2147483647 h 1200"/>
                <a:gd name="T60" fmla="*/ 2147483647 w 714"/>
                <a:gd name="T61" fmla="*/ 2147483647 h 1200"/>
                <a:gd name="T62" fmla="*/ 2147483647 w 714"/>
                <a:gd name="T63" fmla="*/ 2147483647 h 1200"/>
                <a:gd name="T64" fmla="*/ 2147483647 w 714"/>
                <a:gd name="T65" fmla="*/ 2147483647 h 1200"/>
                <a:gd name="T66" fmla="*/ 2147483647 w 714"/>
                <a:gd name="T67" fmla="*/ 2147483647 h 1200"/>
                <a:gd name="T68" fmla="*/ 2147483647 w 714"/>
                <a:gd name="T69" fmla="*/ 2147483647 h 1200"/>
                <a:gd name="T70" fmla="*/ 2147483647 w 714"/>
                <a:gd name="T71" fmla="*/ 2147483647 h 1200"/>
                <a:gd name="T72" fmla="*/ 2147483647 w 714"/>
                <a:gd name="T73" fmla="*/ 2147483647 h 1200"/>
                <a:gd name="T74" fmla="*/ 2147483647 w 714"/>
                <a:gd name="T75" fmla="*/ 2147483647 h 1200"/>
                <a:gd name="T76" fmla="*/ 2147483647 w 714"/>
                <a:gd name="T77" fmla="*/ 2147483647 h 1200"/>
                <a:gd name="T78" fmla="*/ 2147483647 w 714"/>
                <a:gd name="T79" fmla="*/ 0 h 1200"/>
                <a:gd name="T80" fmla="*/ 2147483647 w 714"/>
                <a:gd name="T81" fmla="*/ 2147483647 h 1200"/>
                <a:gd name="T82" fmla="*/ 2147483647 w 714"/>
                <a:gd name="T83" fmla="*/ 2147483647 h 1200"/>
                <a:gd name="T84" fmla="*/ 2147483647 w 714"/>
                <a:gd name="T85" fmla="*/ 2147483647 h 1200"/>
                <a:gd name="T86" fmla="*/ 2147483647 w 714"/>
                <a:gd name="T87" fmla="*/ 2147483647 h 1200"/>
                <a:gd name="T88" fmla="*/ 2147483647 w 714"/>
                <a:gd name="T89" fmla="*/ 2147483647 h 1200"/>
                <a:gd name="T90" fmla="*/ 2147483647 w 714"/>
                <a:gd name="T91" fmla="*/ 2147483647 h 1200"/>
                <a:gd name="T92" fmla="*/ 2147483647 w 714"/>
                <a:gd name="T93" fmla="*/ 2147483647 h 1200"/>
                <a:gd name="T94" fmla="*/ 2147483647 w 714"/>
                <a:gd name="T95" fmla="*/ 2147483647 h 1200"/>
                <a:gd name="T96" fmla="*/ 2147483647 w 714"/>
                <a:gd name="T97" fmla="*/ 2147483647 h 1200"/>
                <a:gd name="T98" fmla="*/ 2147483647 w 714"/>
                <a:gd name="T99" fmla="*/ 2147483647 h 1200"/>
                <a:gd name="T100" fmla="*/ 2147483647 w 714"/>
                <a:gd name="T101" fmla="*/ 2147483647 h 1200"/>
                <a:gd name="T102" fmla="*/ 2147483647 w 714"/>
                <a:gd name="T103" fmla="*/ 2147483647 h 1200"/>
                <a:gd name="T104" fmla="*/ 2147483647 w 714"/>
                <a:gd name="T105" fmla="*/ 2147483647 h 1200"/>
                <a:gd name="T106" fmla="*/ 2147483647 w 714"/>
                <a:gd name="T107" fmla="*/ 2147483647 h 1200"/>
                <a:gd name="T108" fmla="*/ 2147483647 w 714"/>
                <a:gd name="T109" fmla="*/ 2147483647 h 1200"/>
                <a:gd name="T110" fmla="*/ 2147483647 w 714"/>
                <a:gd name="T111" fmla="*/ 2147483647 h 1200"/>
                <a:gd name="T112" fmla="*/ 2147483647 w 714"/>
                <a:gd name="T113" fmla="*/ 2147483647 h 1200"/>
                <a:gd name="T114" fmla="*/ 2147483647 w 714"/>
                <a:gd name="T115" fmla="*/ 2147483647 h 1200"/>
                <a:gd name="T116" fmla="*/ 2147483647 w 714"/>
                <a:gd name="T117" fmla="*/ 2147483647 h 120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714"/>
                <a:gd name="T178" fmla="*/ 0 h 1200"/>
                <a:gd name="T179" fmla="*/ 714 w 714"/>
                <a:gd name="T180" fmla="*/ 1200 h 120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714" h="1200">
                  <a:moveTo>
                    <a:pt x="702" y="1140"/>
                  </a:moveTo>
                  <a:lnTo>
                    <a:pt x="690" y="1170"/>
                  </a:lnTo>
                  <a:lnTo>
                    <a:pt x="696" y="1200"/>
                  </a:lnTo>
                  <a:lnTo>
                    <a:pt x="714" y="1182"/>
                  </a:lnTo>
                  <a:lnTo>
                    <a:pt x="714" y="1140"/>
                  </a:lnTo>
                  <a:lnTo>
                    <a:pt x="702" y="1140"/>
                  </a:lnTo>
                  <a:close/>
                  <a:moveTo>
                    <a:pt x="582" y="1176"/>
                  </a:moveTo>
                  <a:lnTo>
                    <a:pt x="600" y="1140"/>
                  </a:lnTo>
                  <a:lnTo>
                    <a:pt x="576" y="1134"/>
                  </a:lnTo>
                  <a:lnTo>
                    <a:pt x="582" y="1176"/>
                  </a:lnTo>
                  <a:close/>
                  <a:moveTo>
                    <a:pt x="246" y="1038"/>
                  </a:moveTo>
                  <a:lnTo>
                    <a:pt x="264" y="1050"/>
                  </a:lnTo>
                  <a:lnTo>
                    <a:pt x="282" y="1020"/>
                  </a:lnTo>
                  <a:lnTo>
                    <a:pt x="258" y="1008"/>
                  </a:lnTo>
                  <a:lnTo>
                    <a:pt x="246" y="1038"/>
                  </a:lnTo>
                  <a:close/>
                  <a:moveTo>
                    <a:pt x="504" y="558"/>
                  </a:moveTo>
                  <a:lnTo>
                    <a:pt x="540" y="576"/>
                  </a:lnTo>
                  <a:lnTo>
                    <a:pt x="540" y="582"/>
                  </a:lnTo>
                  <a:lnTo>
                    <a:pt x="534" y="588"/>
                  </a:lnTo>
                  <a:lnTo>
                    <a:pt x="504" y="588"/>
                  </a:lnTo>
                  <a:lnTo>
                    <a:pt x="570" y="642"/>
                  </a:lnTo>
                  <a:lnTo>
                    <a:pt x="570" y="618"/>
                  </a:lnTo>
                  <a:lnTo>
                    <a:pt x="600" y="624"/>
                  </a:lnTo>
                  <a:lnTo>
                    <a:pt x="576" y="588"/>
                  </a:lnTo>
                  <a:lnTo>
                    <a:pt x="576" y="582"/>
                  </a:lnTo>
                  <a:lnTo>
                    <a:pt x="570" y="576"/>
                  </a:lnTo>
                  <a:lnTo>
                    <a:pt x="570" y="558"/>
                  </a:lnTo>
                  <a:lnTo>
                    <a:pt x="564" y="546"/>
                  </a:lnTo>
                  <a:lnTo>
                    <a:pt x="534" y="516"/>
                  </a:lnTo>
                  <a:lnTo>
                    <a:pt x="522" y="510"/>
                  </a:lnTo>
                  <a:lnTo>
                    <a:pt x="504" y="504"/>
                  </a:lnTo>
                  <a:lnTo>
                    <a:pt x="492" y="498"/>
                  </a:lnTo>
                  <a:lnTo>
                    <a:pt x="474" y="498"/>
                  </a:lnTo>
                  <a:lnTo>
                    <a:pt x="468" y="504"/>
                  </a:lnTo>
                  <a:lnTo>
                    <a:pt x="468" y="528"/>
                  </a:lnTo>
                  <a:lnTo>
                    <a:pt x="492" y="552"/>
                  </a:lnTo>
                  <a:lnTo>
                    <a:pt x="504" y="558"/>
                  </a:lnTo>
                  <a:close/>
                  <a:moveTo>
                    <a:pt x="462" y="666"/>
                  </a:moveTo>
                  <a:lnTo>
                    <a:pt x="474" y="750"/>
                  </a:lnTo>
                  <a:lnTo>
                    <a:pt x="486" y="672"/>
                  </a:lnTo>
                  <a:lnTo>
                    <a:pt x="462" y="618"/>
                  </a:lnTo>
                  <a:lnTo>
                    <a:pt x="438" y="618"/>
                  </a:lnTo>
                  <a:lnTo>
                    <a:pt x="462" y="666"/>
                  </a:lnTo>
                  <a:close/>
                  <a:moveTo>
                    <a:pt x="492" y="738"/>
                  </a:moveTo>
                  <a:lnTo>
                    <a:pt x="522" y="738"/>
                  </a:lnTo>
                  <a:lnTo>
                    <a:pt x="528" y="708"/>
                  </a:lnTo>
                  <a:lnTo>
                    <a:pt x="498" y="702"/>
                  </a:lnTo>
                  <a:lnTo>
                    <a:pt x="492" y="738"/>
                  </a:lnTo>
                  <a:close/>
                  <a:moveTo>
                    <a:pt x="570" y="660"/>
                  </a:moveTo>
                  <a:lnTo>
                    <a:pt x="546" y="648"/>
                  </a:lnTo>
                  <a:lnTo>
                    <a:pt x="528" y="630"/>
                  </a:lnTo>
                  <a:lnTo>
                    <a:pt x="528" y="624"/>
                  </a:lnTo>
                  <a:lnTo>
                    <a:pt x="522" y="618"/>
                  </a:lnTo>
                  <a:lnTo>
                    <a:pt x="486" y="618"/>
                  </a:lnTo>
                  <a:lnTo>
                    <a:pt x="492" y="660"/>
                  </a:lnTo>
                  <a:lnTo>
                    <a:pt x="510" y="654"/>
                  </a:lnTo>
                  <a:lnTo>
                    <a:pt x="522" y="678"/>
                  </a:lnTo>
                  <a:lnTo>
                    <a:pt x="570" y="714"/>
                  </a:lnTo>
                  <a:lnTo>
                    <a:pt x="570" y="660"/>
                  </a:lnTo>
                  <a:close/>
                  <a:moveTo>
                    <a:pt x="162" y="600"/>
                  </a:moveTo>
                  <a:lnTo>
                    <a:pt x="144" y="582"/>
                  </a:lnTo>
                  <a:lnTo>
                    <a:pt x="138" y="606"/>
                  </a:lnTo>
                  <a:lnTo>
                    <a:pt x="132" y="618"/>
                  </a:lnTo>
                  <a:lnTo>
                    <a:pt x="126" y="624"/>
                  </a:lnTo>
                  <a:lnTo>
                    <a:pt x="120" y="642"/>
                  </a:lnTo>
                  <a:lnTo>
                    <a:pt x="120" y="654"/>
                  </a:lnTo>
                  <a:lnTo>
                    <a:pt x="126" y="660"/>
                  </a:lnTo>
                  <a:lnTo>
                    <a:pt x="138" y="666"/>
                  </a:lnTo>
                  <a:lnTo>
                    <a:pt x="150" y="678"/>
                  </a:lnTo>
                  <a:lnTo>
                    <a:pt x="144" y="684"/>
                  </a:lnTo>
                  <a:lnTo>
                    <a:pt x="120" y="696"/>
                  </a:lnTo>
                  <a:lnTo>
                    <a:pt x="114" y="702"/>
                  </a:lnTo>
                  <a:lnTo>
                    <a:pt x="102" y="708"/>
                  </a:lnTo>
                  <a:lnTo>
                    <a:pt x="96" y="732"/>
                  </a:lnTo>
                  <a:lnTo>
                    <a:pt x="72" y="750"/>
                  </a:lnTo>
                  <a:lnTo>
                    <a:pt x="72" y="762"/>
                  </a:lnTo>
                  <a:lnTo>
                    <a:pt x="60" y="774"/>
                  </a:lnTo>
                  <a:lnTo>
                    <a:pt x="48" y="780"/>
                  </a:lnTo>
                  <a:lnTo>
                    <a:pt x="42" y="786"/>
                  </a:lnTo>
                  <a:lnTo>
                    <a:pt x="30" y="792"/>
                  </a:lnTo>
                  <a:lnTo>
                    <a:pt x="24" y="798"/>
                  </a:lnTo>
                  <a:lnTo>
                    <a:pt x="18" y="798"/>
                  </a:lnTo>
                  <a:lnTo>
                    <a:pt x="18" y="804"/>
                  </a:lnTo>
                  <a:lnTo>
                    <a:pt x="12" y="810"/>
                  </a:lnTo>
                  <a:lnTo>
                    <a:pt x="0" y="834"/>
                  </a:lnTo>
                  <a:lnTo>
                    <a:pt x="0" y="864"/>
                  </a:lnTo>
                  <a:lnTo>
                    <a:pt x="30" y="834"/>
                  </a:lnTo>
                  <a:lnTo>
                    <a:pt x="30" y="816"/>
                  </a:lnTo>
                  <a:lnTo>
                    <a:pt x="36" y="810"/>
                  </a:lnTo>
                  <a:lnTo>
                    <a:pt x="42" y="810"/>
                  </a:lnTo>
                  <a:lnTo>
                    <a:pt x="78" y="798"/>
                  </a:lnTo>
                  <a:lnTo>
                    <a:pt x="84" y="792"/>
                  </a:lnTo>
                  <a:lnTo>
                    <a:pt x="84" y="762"/>
                  </a:lnTo>
                  <a:lnTo>
                    <a:pt x="90" y="750"/>
                  </a:lnTo>
                  <a:lnTo>
                    <a:pt x="96" y="744"/>
                  </a:lnTo>
                  <a:lnTo>
                    <a:pt x="114" y="738"/>
                  </a:lnTo>
                  <a:lnTo>
                    <a:pt x="126" y="732"/>
                  </a:lnTo>
                  <a:lnTo>
                    <a:pt x="144" y="720"/>
                  </a:lnTo>
                  <a:lnTo>
                    <a:pt x="162" y="714"/>
                  </a:lnTo>
                  <a:lnTo>
                    <a:pt x="168" y="702"/>
                  </a:lnTo>
                  <a:lnTo>
                    <a:pt x="174" y="696"/>
                  </a:lnTo>
                  <a:lnTo>
                    <a:pt x="174" y="684"/>
                  </a:lnTo>
                  <a:lnTo>
                    <a:pt x="156" y="648"/>
                  </a:lnTo>
                  <a:lnTo>
                    <a:pt x="156" y="624"/>
                  </a:lnTo>
                  <a:lnTo>
                    <a:pt x="162" y="612"/>
                  </a:lnTo>
                  <a:lnTo>
                    <a:pt x="162" y="600"/>
                  </a:lnTo>
                  <a:close/>
                  <a:moveTo>
                    <a:pt x="330" y="1026"/>
                  </a:moveTo>
                  <a:lnTo>
                    <a:pt x="372" y="1056"/>
                  </a:lnTo>
                  <a:lnTo>
                    <a:pt x="372" y="1020"/>
                  </a:lnTo>
                  <a:lnTo>
                    <a:pt x="348" y="1002"/>
                  </a:lnTo>
                  <a:lnTo>
                    <a:pt x="330" y="1026"/>
                  </a:lnTo>
                  <a:close/>
                  <a:moveTo>
                    <a:pt x="660" y="840"/>
                  </a:moveTo>
                  <a:lnTo>
                    <a:pt x="660" y="816"/>
                  </a:lnTo>
                  <a:lnTo>
                    <a:pt x="654" y="804"/>
                  </a:lnTo>
                  <a:lnTo>
                    <a:pt x="654" y="792"/>
                  </a:lnTo>
                  <a:lnTo>
                    <a:pt x="642" y="780"/>
                  </a:lnTo>
                  <a:lnTo>
                    <a:pt x="630" y="774"/>
                  </a:lnTo>
                  <a:lnTo>
                    <a:pt x="600" y="744"/>
                  </a:lnTo>
                  <a:lnTo>
                    <a:pt x="588" y="738"/>
                  </a:lnTo>
                  <a:lnTo>
                    <a:pt x="582" y="738"/>
                  </a:lnTo>
                  <a:lnTo>
                    <a:pt x="576" y="744"/>
                  </a:lnTo>
                  <a:lnTo>
                    <a:pt x="582" y="750"/>
                  </a:lnTo>
                  <a:lnTo>
                    <a:pt x="588" y="762"/>
                  </a:lnTo>
                  <a:lnTo>
                    <a:pt x="594" y="768"/>
                  </a:lnTo>
                  <a:lnTo>
                    <a:pt x="606" y="774"/>
                  </a:lnTo>
                  <a:lnTo>
                    <a:pt x="606" y="786"/>
                  </a:lnTo>
                  <a:lnTo>
                    <a:pt x="600" y="786"/>
                  </a:lnTo>
                  <a:lnTo>
                    <a:pt x="588" y="792"/>
                  </a:lnTo>
                  <a:lnTo>
                    <a:pt x="570" y="792"/>
                  </a:lnTo>
                  <a:lnTo>
                    <a:pt x="558" y="798"/>
                  </a:lnTo>
                  <a:lnTo>
                    <a:pt x="546" y="798"/>
                  </a:lnTo>
                  <a:lnTo>
                    <a:pt x="546" y="828"/>
                  </a:lnTo>
                  <a:lnTo>
                    <a:pt x="528" y="828"/>
                  </a:lnTo>
                  <a:lnTo>
                    <a:pt x="522" y="846"/>
                  </a:lnTo>
                  <a:lnTo>
                    <a:pt x="498" y="864"/>
                  </a:lnTo>
                  <a:lnTo>
                    <a:pt x="492" y="864"/>
                  </a:lnTo>
                  <a:lnTo>
                    <a:pt x="486" y="858"/>
                  </a:lnTo>
                  <a:lnTo>
                    <a:pt x="474" y="852"/>
                  </a:lnTo>
                  <a:lnTo>
                    <a:pt x="462" y="852"/>
                  </a:lnTo>
                  <a:lnTo>
                    <a:pt x="450" y="846"/>
                  </a:lnTo>
                  <a:lnTo>
                    <a:pt x="438" y="858"/>
                  </a:lnTo>
                  <a:lnTo>
                    <a:pt x="432" y="870"/>
                  </a:lnTo>
                  <a:lnTo>
                    <a:pt x="420" y="882"/>
                  </a:lnTo>
                  <a:lnTo>
                    <a:pt x="414" y="894"/>
                  </a:lnTo>
                  <a:lnTo>
                    <a:pt x="408" y="900"/>
                  </a:lnTo>
                  <a:lnTo>
                    <a:pt x="408" y="906"/>
                  </a:lnTo>
                  <a:lnTo>
                    <a:pt x="408" y="900"/>
                  </a:lnTo>
                  <a:lnTo>
                    <a:pt x="396" y="888"/>
                  </a:lnTo>
                  <a:lnTo>
                    <a:pt x="384" y="888"/>
                  </a:lnTo>
                  <a:lnTo>
                    <a:pt x="378" y="900"/>
                  </a:lnTo>
                  <a:lnTo>
                    <a:pt x="378" y="912"/>
                  </a:lnTo>
                  <a:lnTo>
                    <a:pt x="372" y="924"/>
                  </a:lnTo>
                  <a:lnTo>
                    <a:pt x="366" y="930"/>
                  </a:lnTo>
                  <a:lnTo>
                    <a:pt x="360" y="942"/>
                  </a:lnTo>
                  <a:lnTo>
                    <a:pt x="384" y="960"/>
                  </a:lnTo>
                  <a:lnTo>
                    <a:pt x="402" y="942"/>
                  </a:lnTo>
                  <a:lnTo>
                    <a:pt x="414" y="966"/>
                  </a:lnTo>
                  <a:lnTo>
                    <a:pt x="420" y="960"/>
                  </a:lnTo>
                  <a:lnTo>
                    <a:pt x="432" y="954"/>
                  </a:lnTo>
                  <a:lnTo>
                    <a:pt x="450" y="936"/>
                  </a:lnTo>
                  <a:lnTo>
                    <a:pt x="462" y="930"/>
                  </a:lnTo>
                  <a:lnTo>
                    <a:pt x="474" y="930"/>
                  </a:lnTo>
                  <a:lnTo>
                    <a:pt x="498" y="954"/>
                  </a:lnTo>
                  <a:lnTo>
                    <a:pt x="510" y="960"/>
                  </a:lnTo>
                  <a:lnTo>
                    <a:pt x="492" y="978"/>
                  </a:lnTo>
                  <a:lnTo>
                    <a:pt x="492" y="990"/>
                  </a:lnTo>
                  <a:lnTo>
                    <a:pt x="510" y="1026"/>
                  </a:lnTo>
                  <a:lnTo>
                    <a:pt x="522" y="1044"/>
                  </a:lnTo>
                  <a:lnTo>
                    <a:pt x="534" y="1056"/>
                  </a:lnTo>
                  <a:lnTo>
                    <a:pt x="546" y="1062"/>
                  </a:lnTo>
                  <a:lnTo>
                    <a:pt x="558" y="1062"/>
                  </a:lnTo>
                  <a:lnTo>
                    <a:pt x="570" y="1068"/>
                  </a:lnTo>
                  <a:lnTo>
                    <a:pt x="582" y="1068"/>
                  </a:lnTo>
                  <a:lnTo>
                    <a:pt x="606" y="1050"/>
                  </a:lnTo>
                  <a:lnTo>
                    <a:pt x="606" y="1074"/>
                  </a:lnTo>
                  <a:lnTo>
                    <a:pt x="630" y="1074"/>
                  </a:lnTo>
                  <a:lnTo>
                    <a:pt x="630" y="1038"/>
                  </a:lnTo>
                  <a:lnTo>
                    <a:pt x="624" y="1032"/>
                  </a:lnTo>
                  <a:lnTo>
                    <a:pt x="606" y="996"/>
                  </a:lnTo>
                  <a:lnTo>
                    <a:pt x="606" y="984"/>
                  </a:lnTo>
                  <a:lnTo>
                    <a:pt x="612" y="972"/>
                  </a:lnTo>
                  <a:lnTo>
                    <a:pt x="624" y="960"/>
                  </a:lnTo>
                  <a:lnTo>
                    <a:pt x="654" y="1014"/>
                  </a:lnTo>
                  <a:lnTo>
                    <a:pt x="654" y="1008"/>
                  </a:lnTo>
                  <a:lnTo>
                    <a:pt x="660" y="1002"/>
                  </a:lnTo>
                  <a:lnTo>
                    <a:pt x="672" y="978"/>
                  </a:lnTo>
                  <a:lnTo>
                    <a:pt x="678" y="960"/>
                  </a:lnTo>
                  <a:lnTo>
                    <a:pt x="678" y="936"/>
                  </a:lnTo>
                  <a:lnTo>
                    <a:pt x="672" y="918"/>
                  </a:lnTo>
                  <a:lnTo>
                    <a:pt x="666" y="912"/>
                  </a:lnTo>
                  <a:lnTo>
                    <a:pt x="660" y="900"/>
                  </a:lnTo>
                  <a:lnTo>
                    <a:pt x="660" y="840"/>
                  </a:lnTo>
                  <a:close/>
                  <a:moveTo>
                    <a:pt x="330" y="384"/>
                  </a:moveTo>
                  <a:lnTo>
                    <a:pt x="348" y="384"/>
                  </a:lnTo>
                  <a:lnTo>
                    <a:pt x="354" y="390"/>
                  </a:lnTo>
                  <a:lnTo>
                    <a:pt x="366" y="396"/>
                  </a:lnTo>
                  <a:lnTo>
                    <a:pt x="366" y="408"/>
                  </a:lnTo>
                  <a:lnTo>
                    <a:pt x="372" y="420"/>
                  </a:lnTo>
                  <a:lnTo>
                    <a:pt x="384" y="438"/>
                  </a:lnTo>
                  <a:lnTo>
                    <a:pt x="396" y="450"/>
                  </a:lnTo>
                  <a:lnTo>
                    <a:pt x="414" y="462"/>
                  </a:lnTo>
                  <a:lnTo>
                    <a:pt x="432" y="462"/>
                  </a:lnTo>
                  <a:lnTo>
                    <a:pt x="444" y="438"/>
                  </a:lnTo>
                  <a:lnTo>
                    <a:pt x="444" y="426"/>
                  </a:lnTo>
                  <a:lnTo>
                    <a:pt x="432" y="402"/>
                  </a:lnTo>
                  <a:lnTo>
                    <a:pt x="420" y="396"/>
                  </a:lnTo>
                  <a:lnTo>
                    <a:pt x="408" y="396"/>
                  </a:lnTo>
                  <a:lnTo>
                    <a:pt x="408" y="390"/>
                  </a:lnTo>
                  <a:lnTo>
                    <a:pt x="414" y="384"/>
                  </a:lnTo>
                  <a:lnTo>
                    <a:pt x="414" y="378"/>
                  </a:lnTo>
                  <a:lnTo>
                    <a:pt x="420" y="372"/>
                  </a:lnTo>
                  <a:lnTo>
                    <a:pt x="408" y="372"/>
                  </a:lnTo>
                  <a:lnTo>
                    <a:pt x="396" y="366"/>
                  </a:lnTo>
                  <a:lnTo>
                    <a:pt x="390" y="360"/>
                  </a:lnTo>
                  <a:lnTo>
                    <a:pt x="372" y="360"/>
                  </a:lnTo>
                  <a:lnTo>
                    <a:pt x="366" y="366"/>
                  </a:lnTo>
                  <a:lnTo>
                    <a:pt x="354" y="372"/>
                  </a:lnTo>
                  <a:lnTo>
                    <a:pt x="342" y="360"/>
                  </a:lnTo>
                  <a:lnTo>
                    <a:pt x="330" y="354"/>
                  </a:lnTo>
                  <a:lnTo>
                    <a:pt x="312" y="354"/>
                  </a:lnTo>
                  <a:lnTo>
                    <a:pt x="300" y="366"/>
                  </a:lnTo>
                  <a:lnTo>
                    <a:pt x="288" y="372"/>
                  </a:lnTo>
                  <a:lnTo>
                    <a:pt x="282" y="372"/>
                  </a:lnTo>
                  <a:lnTo>
                    <a:pt x="264" y="354"/>
                  </a:lnTo>
                  <a:lnTo>
                    <a:pt x="258" y="342"/>
                  </a:lnTo>
                  <a:lnTo>
                    <a:pt x="258" y="252"/>
                  </a:lnTo>
                  <a:lnTo>
                    <a:pt x="270" y="228"/>
                  </a:lnTo>
                  <a:lnTo>
                    <a:pt x="270" y="222"/>
                  </a:lnTo>
                  <a:lnTo>
                    <a:pt x="288" y="204"/>
                  </a:lnTo>
                  <a:lnTo>
                    <a:pt x="288" y="174"/>
                  </a:lnTo>
                  <a:lnTo>
                    <a:pt x="276" y="150"/>
                  </a:lnTo>
                  <a:lnTo>
                    <a:pt x="276" y="126"/>
                  </a:lnTo>
                  <a:lnTo>
                    <a:pt x="282" y="108"/>
                  </a:lnTo>
                  <a:lnTo>
                    <a:pt x="282" y="72"/>
                  </a:lnTo>
                  <a:lnTo>
                    <a:pt x="264" y="54"/>
                  </a:lnTo>
                  <a:lnTo>
                    <a:pt x="264" y="36"/>
                  </a:lnTo>
                  <a:lnTo>
                    <a:pt x="258" y="30"/>
                  </a:lnTo>
                  <a:lnTo>
                    <a:pt x="258" y="6"/>
                  </a:lnTo>
                  <a:lnTo>
                    <a:pt x="252" y="0"/>
                  </a:lnTo>
                  <a:lnTo>
                    <a:pt x="240" y="0"/>
                  </a:lnTo>
                  <a:lnTo>
                    <a:pt x="234" y="6"/>
                  </a:lnTo>
                  <a:lnTo>
                    <a:pt x="234" y="12"/>
                  </a:lnTo>
                  <a:lnTo>
                    <a:pt x="228" y="18"/>
                  </a:lnTo>
                  <a:lnTo>
                    <a:pt x="216" y="24"/>
                  </a:lnTo>
                  <a:lnTo>
                    <a:pt x="204" y="24"/>
                  </a:lnTo>
                  <a:lnTo>
                    <a:pt x="192" y="18"/>
                  </a:lnTo>
                  <a:lnTo>
                    <a:pt x="186" y="12"/>
                  </a:lnTo>
                  <a:lnTo>
                    <a:pt x="174" y="12"/>
                  </a:lnTo>
                  <a:lnTo>
                    <a:pt x="162" y="18"/>
                  </a:lnTo>
                  <a:lnTo>
                    <a:pt x="162" y="36"/>
                  </a:lnTo>
                  <a:lnTo>
                    <a:pt x="156" y="42"/>
                  </a:lnTo>
                  <a:lnTo>
                    <a:pt x="156" y="48"/>
                  </a:lnTo>
                  <a:lnTo>
                    <a:pt x="144" y="72"/>
                  </a:lnTo>
                  <a:lnTo>
                    <a:pt x="132" y="84"/>
                  </a:lnTo>
                  <a:lnTo>
                    <a:pt x="132" y="96"/>
                  </a:lnTo>
                  <a:lnTo>
                    <a:pt x="138" y="102"/>
                  </a:lnTo>
                  <a:lnTo>
                    <a:pt x="144" y="114"/>
                  </a:lnTo>
                  <a:lnTo>
                    <a:pt x="150" y="132"/>
                  </a:lnTo>
                  <a:lnTo>
                    <a:pt x="156" y="138"/>
                  </a:lnTo>
                  <a:lnTo>
                    <a:pt x="156" y="150"/>
                  </a:lnTo>
                  <a:lnTo>
                    <a:pt x="150" y="162"/>
                  </a:lnTo>
                  <a:lnTo>
                    <a:pt x="150" y="168"/>
                  </a:lnTo>
                  <a:lnTo>
                    <a:pt x="144" y="174"/>
                  </a:lnTo>
                  <a:lnTo>
                    <a:pt x="138" y="186"/>
                  </a:lnTo>
                  <a:lnTo>
                    <a:pt x="138" y="198"/>
                  </a:lnTo>
                  <a:lnTo>
                    <a:pt x="150" y="210"/>
                  </a:lnTo>
                  <a:lnTo>
                    <a:pt x="150" y="216"/>
                  </a:lnTo>
                  <a:lnTo>
                    <a:pt x="144" y="222"/>
                  </a:lnTo>
                  <a:lnTo>
                    <a:pt x="138" y="222"/>
                  </a:lnTo>
                  <a:lnTo>
                    <a:pt x="126" y="228"/>
                  </a:lnTo>
                  <a:lnTo>
                    <a:pt x="120" y="228"/>
                  </a:lnTo>
                  <a:lnTo>
                    <a:pt x="120" y="210"/>
                  </a:lnTo>
                  <a:lnTo>
                    <a:pt x="114" y="204"/>
                  </a:lnTo>
                  <a:lnTo>
                    <a:pt x="114" y="252"/>
                  </a:lnTo>
                  <a:lnTo>
                    <a:pt x="150" y="306"/>
                  </a:lnTo>
                  <a:lnTo>
                    <a:pt x="174" y="330"/>
                  </a:lnTo>
                  <a:lnTo>
                    <a:pt x="186" y="348"/>
                  </a:lnTo>
                  <a:lnTo>
                    <a:pt x="204" y="384"/>
                  </a:lnTo>
                  <a:lnTo>
                    <a:pt x="216" y="402"/>
                  </a:lnTo>
                  <a:lnTo>
                    <a:pt x="228" y="408"/>
                  </a:lnTo>
                  <a:lnTo>
                    <a:pt x="252" y="408"/>
                  </a:lnTo>
                  <a:lnTo>
                    <a:pt x="258" y="396"/>
                  </a:lnTo>
                  <a:lnTo>
                    <a:pt x="270" y="390"/>
                  </a:lnTo>
                  <a:lnTo>
                    <a:pt x="276" y="384"/>
                  </a:lnTo>
                  <a:lnTo>
                    <a:pt x="288" y="384"/>
                  </a:lnTo>
                  <a:lnTo>
                    <a:pt x="294" y="396"/>
                  </a:lnTo>
                  <a:lnTo>
                    <a:pt x="306" y="402"/>
                  </a:lnTo>
                  <a:lnTo>
                    <a:pt x="324" y="420"/>
                  </a:lnTo>
                  <a:lnTo>
                    <a:pt x="342" y="420"/>
                  </a:lnTo>
                  <a:lnTo>
                    <a:pt x="342" y="402"/>
                  </a:lnTo>
                  <a:lnTo>
                    <a:pt x="336" y="396"/>
                  </a:lnTo>
                  <a:lnTo>
                    <a:pt x="330" y="384"/>
                  </a:lnTo>
                  <a:close/>
                  <a:moveTo>
                    <a:pt x="258" y="432"/>
                  </a:moveTo>
                  <a:lnTo>
                    <a:pt x="246" y="426"/>
                  </a:lnTo>
                  <a:lnTo>
                    <a:pt x="204" y="426"/>
                  </a:lnTo>
                  <a:lnTo>
                    <a:pt x="234" y="468"/>
                  </a:lnTo>
                  <a:lnTo>
                    <a:pt x="258" y="534"/>
                  </a:lnTo>
                  <a:lnTo>
                    <a:pt x="270" y="528"/>
                  </a:lnTo>
                  <a:lnTo>
                    <a:pt x="276" y="516"/>
                  </a:lnTo>
                  <a:lnTo>
                    <a:pt x="282" y="510"/>
                  </a:lnTo>
                  <a:lnTo>
                    <a:pt x="282" y="486"/>
                  </a:lnTo>
                  <a:lnTo>
                    <a:pt x="276" y="480"/>
                  </a:lnTo>
                  <a:lnTo>
                    <a:pt x="270" y="468"/>
                  </a:lnTo>
                  <a:lnTo>
                    <a:pt x="270" y="450"/>
                  </a:lnTo>
                  <a:lnTo>
                    <a:pt x="264" y="438"/>
                  </a:lnTo>
                  <a:lnTo>
                    <a:pt x="258" y="432"/>
                  </a:lnTo>
                  <a:close/>
                  <a:moveTo>
                    <a:pt x="330" y="648"/>
                  </a:moveTo>
                  <a:lnTo>
                    <a:pt x="336" y="660"/>
                  </a:lnTo>
                  <a:lnTo>
                    <a:pt x="354" y="678"/>
                  </a:lnTo>
                  <a:lnTo>
                    <a:pt x="360" y="672"/>
                  </a:lnTo>
                  <a:lnTo>
                    <a:pt x="372" y="666"/>
                  </a:lnTo>
                  <a:lnTo>
                    <a:pt x="378" y="660"/>
                  </a:lnTo>
                  <a:lnTo>
                    <a:pt x="384" y="660"/>
                  </a:lnTo>
                  <a:lnTo>
                    <a:pt x="390" y="666"/>
                  </a:lnTo>
                  <a:lnTo>
                    <a:pt x="390" y="696"/>
                  </a:lnTo>
                  <a:lnTo>
                    <a:pt x="402" y="708"/>
                  </a:lnTo>
                  <a:lnTo>
                    <a:pt x="396" y="720"/>
                  </a:lnTo>
                  <a:lnTo>
                    <a:pt x="390" y="726"/>
                  </a:lnTo>
                  <a:lnTo>
                    <a:pt x="372" y="762"/>
                  </a:lnTo>
                  <a:lnTo>
                    <a:pt x="372" y="786"/>
                  </a:lnTo>
                  <a:lnTo>
                    <a:pt x="378" y="792"/>
                  </a:lnTo>
                  <a:lnTo>
                    <a:pt x="384" y="804"/>
                  </a:lnTo>
                  <a:lnTo>
                    <a:pt x="396" y="804"/>
                  </a:lnTo>
                  <a:lnTo>
                    <a:pt x="408" y="798"/>
                  </a:lnTo>
                  <a:lnTo>
                    <a:pt x="420" y="798"/>
                  </a:lnTo>
                  <a:lnTo>
                    <a:pt x="432" y="792"/>
                  </a:lnTo>
                  <a:lnTo>
                    <a:pt x="438" y="786"/>
                  </a:lnTo>
                  <a:lnTo>
                    <a:pt x="438" y="768"/>
                  </a:lnTo>
                  <a:lnTo>
                    <a:pt x="432" y="756"/>
                  </a:lnTo>
                  <a:lnTo>
                    <a:pt x="426" y="738"/>
                  </a:lnTo>
                  <a:lnTo>
                    <a:pt x="426" y="726"/>
                  </a:lnTo>
                  <a:lnTo>
                    <a:pt x="432" y="714"/>
                  </a:lnTo>
                  <a:lnTo>
                    <a:pt x="444" y="678"/>
                  </a:lnTo>
                  <a:lnTo>
                    <a:pt x="444" y="660"/>
                  </a:lnTo>
                  <a:lnTo>
                    <a:pt x="438" y="648"/>
                  </a:lnTo>
                  <a:lnTo>
                    <a:pt x="432" y="642"/>
                  </a:lnTo>
                  <a:lnTo>
                    <a:pt x="426" y="642"/>
                  </a:lnTo>
                  <a:lnTo>
                    <a:pt x="414" y="654"/>
                  </a:lnTo>
                  <a:lnTo>
                    <a:pt x="402" y="660"/>
                  </a:lnTo>
                  <a:lnTo>
                    <a:pt x="396" y="660"/>
                  </a:lnTo>
                  <a:lnTo>
                    <a:pt x="396" y="648"/>
                  </a:lnTo>
                  <a:lnTo>
                    <a:pt x="408" y="624"/>
                  </a:lnTo>
                  <a:lnTo>
                    <a:pt x="408" y="612"/>
                  </a:lnTo>
                  <a:lnTo>
                    <a:pt x="414" y="600"/>
                  </a:lnTo>
                  <a:lnTo>
                    <a:pt x="414" y="594"/>
                  </a:lnTo>
                  <a:lnTo>
                    <a:pt x="408" y="588"/>
                  </a:lnTo>
                  <a:lnTo>
                    <a:pt x="372" y="570"/>
                  </a:lnTo>
                  <a:lnTo>
                    <a:pt x="366" y="564"/>
                  </a:lnTo>
                  <a:lnTo>
                    <a:pt x="330" y="564"/>
                  </a:lnTo>
                  <a:lnTo>
                    <a:pt x="324" y="570"/>
                  </a:lnTo>
                  <a:lnTo>
                    <a:pt x="324" y="576"/>
                  </a:lnTo>
                  <a:lnTo>
                    <a:pt x="330" y="582"/>
                  </a:lnTo>
                  <a:lnTo>
                    <a:pt x="336" y="582"/>
                  </a:lnTo>
                  <a:lnTo>
                    <a:pt x="342" y="594"/>
                  </a:lnTo>
                  <a:lnTo>
                    <a:pt x="342" y="600"/>
                  </a:lnTo>
                  <a:lnTo>
                    <a:pt x="336" y="606"/>
                  </a:lnTo>
                  <a:lnTo>
                    <a:pt x="336" y="618"/>
                  </a:lnTo>
                  <a:lnTo>
                    <a:pt x="330" y="630"/>
                  </a:lnTo>
                  <a:lnTo>
                    <a:pt x="330" y="648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55" name="Peru" descr="© INSCALE GmbH, 05.05.2010&#10;http://www.presentationload.com/">
              <a:extLst>
                <a:ext uri="{FF2B5EF4-FFF2-40B4-BE49-F238E27FC236}">
                  <a16:creationId xmlns:a16="http://schemas.microsoft.com/office/drawing/2014/main" id="{8B9B0AC0-888F-41EF-8879-3806FCA92505}"/>
                </a:ext>
              </a:extLst>
            </p:cNvPr>
            <p:cNvSpPr>
              <a:spLocks/>
            </p:cNvSpPr>
            <p:nvPr/>
          </p:nvSpPr>
          <p:spPr bwMode="gray">
            <a:xfrm>
              <a:off x="4063745" y="4414949"/>
              <a:ext cx="410788" cy="649419"/>
            </a:xfrm>
            <a:custGeom>
              <a:avLst/>
              <a:gdLst>
                <a:gd name="T0" fmla="*/ 2147483647 w 942"/>
                <a:gd name="T1" fmla="*/ 2147483647 h 1488"/>
                <a:gd name="T2" fmla="*/ 2147483647 w 942"/>
                <a:gd name="T3" fmla="*/ 2147483647 h 1488"/>
                <a:gd name="T4" fmla="*/ 2147483647 w 942"/>
                <a:gd name="T5" fmla="*/ 2147483647 h 1488"/>
                <a:gd name="T6" fmla="*/ 2147483647 w 942"/>
                <a:gd name="T7" fmla="*/ 2147483647 h 1488"/>
                <a:gd name="T8" fmla="*/ 2147483647 w 942"/>
                <a:gd name="T9" fmla="*/ 2147483647 h 1488"/>
                <a:gd name="T10" fmla="*/ 2147483647 w 942"/>
                <a:gd name="T11" fmla="*/ 2147483647 h 1488"/>
                <a:gd name="T12" fmla="*/ 2147483647 w 942"/>
                <a:gd name="T13" fmla="*/ 2147483647 h 1488"/>
                <a:gd name="T14" fmla="*/ 2147483647 w 942"/>
                <a:gd name="T15" fmla="*/ 2147483647 h 1488"/>
                <a:gd name="T16" fmla="*/ 2147483647 w 942"/>
                <a:gd name="T17" fmla="*/ 2147483647 h 1488"/>
                <a:gd name="T18" fmla="*/ 2147483647 w 942"/>
                <a:gd name="T19" fmla="*/ 2147483647 h 1488"/>
                <a:gd name="T20" fmla="*/ 2147483647 w 942"/>
                <a:gd name="T21" fmla="*/ 2147483647 h 1488"/>
                <a:gd name="T22" fmla="*/ 2147483647 w 942"/>
                <a:gd name="T23" fmla="*/ 2147483647 h 1488"/>
                <a:gd name="T24" fmla="*/ 2147483647 w 942"/>
                <a:gd name="T25" fmla="*/ 2147483647 h 1488"/>
                <a:gd name="T26" fmla="*/ 2147483647 w 942"/>
                <a:gd name="T27" fmla="*/ 2147483647 h 1488"/>
                <a:gd name="T28" fmla="*/ 2147483647 w 942"/>
                <a:gd name="T29" fmla="*/ 2147483647 h 1488"/>
                <a:gd name="T30" fmla="*/ 2147483647 w 942"/>
                <a:gd name="T31" fmla="*/ 2147483647 h 1488"/>
                <a:gd name="T32" fmla="*/ 2147483647 w 942"/>
                <a:gd name="T33" fmla="*/ 2147483647 h 1488"/>
                <a:gd name="T34" fmla="*/ 2147483647 w 942"/>
                <a:gd name="T35" fmla="*/ 2147483647 h 1488"/>
                <a:gd name="T36" fmla="*/ 2147483647 w 942"/>
                <a:gd name="T37" fmla="*/ 2147483647 h 1488"/>
                <a:gd name="T38" fmla="*/ 2147483647 w 942"/>
                <a:gd name="T39" fmla="*/ 2147483647 h 1488"/>
                <a:gd name="T40" fmla="*/ 2147483647 w 942"/>
                <a:gd name="T41" fmla="*/ 2147483647 h 1488"/>
                <a:gd name="T42" fmla="*/ 2147483647 w 942"/>
                <a:gd name="T43" fmla="*/ 2147483647 h 1488"/>
                <a:gd name="T44" fmla="*/ 2147483647 w 942"/>
                <a:gd name="T45" fmla="*/ 2147483647 h 1488"/>
                <a:gd name="T46" fmla="*/ 2147483647 w 942"/>
                <a:gd name="T47" fmla="*/ 2147483647 h 1488"/>
                <a:gd name="T48" fmla="*/ 2147483647 w 942"/>
                <a:gd name="T49" fmla="*/ 2147483647 h 1488"/>
                <a:gd name="T50" fmla="*/ 2147483647 w 942"/>
                <a:gd name="T51" fmla="*/ 2147483647 h 1488"/>
                <a:gd name="T52" fmla="*/ 2147483647 w 942"/>
                <a:gd name="T53" fmla="*/ 2147483647 h 1488"/>
                <a:gd name="T54" fmla="*/ 2147483647 w 942"/>
                <a:gd name="T55" fmla="*/ 2147483647 h 1488"/>
                <a:gd name="T56" fmla="*/ 2147483647 w 942"/>
                <a:gd name="T57" fmla="*/ 2147483647 h 1488"/>
                <a:gd name="T58" fmla="*/ 2147483647 w 942"/>
                <a:gd name="T59" fmla="*/ 2147483647 h 1488"/>
                <a:gd name="T60" fmla="*/ 2147483647 w 942"/>
                <a:gd name="T61" fmla="*/ 2147483647 h 1488"/>
                <a:gd name="T62" fmla="*/ 2147483647 w 942"/>
                <a:gd name="T63" fmla="*/ 0 h 1488"/>
                <a:gd name="T64" fmla="*/ 2147483647 w 942"/>
                <a:gd name="T65" fmla="*/ 2147483647 h 1488"/>
                <a:gd name="T66" fmla="*/ 2147483647 w 942"/>
                <a:gd name="T67" fmla="*/ 2147483647 h 1488"/>
                <a:gd name="T68" fmla="*/ 2147483647 w 942"/>
                <a:gd name="T69" fmla="*/ 2147483647 h 1488"/>
                <a:gd name="T70" fmla="*/ 2147483647 w 942"/>
                <a:gd name="T71" fmla="*/ 2147483647 h 1488"/>
                <a:gd name="T72" fmla="*/ 2147483647 w 942"/>
                <a:gd name="T73" fmla="*/ 2147483647 h 1488"/>
                <a:gd name="T74" fmla="*/ 2147483647 w 942"/>
                <a:gd name="T75" fmla="*/ 2147483647 h 1488"/>
                <a:gd name="T76" fmla="*/ 2147483647 w 942"/>
                <a:gd name="T77" fmla="*/ 2147483647 h 1488"/>
                <a:gd name="T78" fmla="*/ 2147483647 w 942"/>
                <a:gd name="T79" fmla="*/ 2147483647 h 1488"/>
                <a:gd name="T80" fmla="*/ 2147483647 w 942"/>
                <a:gd name="T81" fmla="*/ 2147483647 h 1488"/>
                <a:gd name="T82" fmla="*/ 2147483647 w 942"/>
                <a:gd name="T83" fmla="*/ 2147483647 h 1488"/>
                <a:gd name="T84" fmla="*/ 0 w 942"/>
                <a:gd name="T85" fmla="*/ 2147483647 h 1488"/>
                <a:gd name="T86" fmla="*/ 2147483647 w 942"/>
                <a:gd name="T87" fmla="*/ 2147483647 h 1488"/>
                <a:gd name="T88" fmla="*/ 2147483647 w 942"/>
                <a:gd name="T89" fmla="*/ 2147483647 h 1488"/>
                <a:gd name="T90" fmla="*/ 2147483647 w 942"/>
                <a:gd name="T91" fmla="*/ 2147483647 h 1488"/>
                <a:gd name="T92" fmla="*/ 2147483647 w 942"/>
                <a:gd name="T93" fmla="*/ 2147483647 h 1488"/>
                <a:gd name="T94" fmla="*/ 2147483647 w 942"/>
                <a:gd name="T95" fmla="*/ 2147483647 h 1488"/>
                <a:gd name="T96" fmla="*/ 2147483647 w 942"/>
                <a:gd name="T97" fmla="*/ 2147483647 h 1488"/>
                <a:gd name="T98" fmla="*/ 2147483647 w 942"/>
                <a:gd name="T99" fmla="*/ 2147483647 h 1488"/>
                <a:gd name="T100" fmla="*/ 2147483647 w 942"/>
                <a:gd name="T101" fmla="*/ 2147483647 h 1488"/>
                <a:gd name="T102" fmla="*/ 2147483647 w 942"/>
                <a:gd name="T103" fmla="*/ 2147483647 h 1488"/>
                <a:gd name="T104" fmla="*/ 2147483647 w 942"/>
                <a:gd name="T105" fmla="*/ 2147483647 h 1488"/>
                <a:gd name="T106" fmla="*/ 2147483647 w 942"/>
                <a:gd name="T107" fmla="*/ 2147483647 h 1488"/>
                <a:gd name="T108" fmla="*/ 2147483647 w 942"/>
                <a:gd name="T109" fmla="*/ 2147483647 h 1488"/>
                <a:gd name="T110" fmla="*/ 2147483647 w 942"/>
                <a:gd name="T111" fmla="*/ 2147483647 h 1488"/>
                <a:gd name="T112" fmla="*/ 2147483647 w 942"/>
                <a:gd name="T113" fmla="*/ 2147483647 h 1488"/>
                <a:gd name="T114" fmla="*/ 2147483647 w 942"/>
                <a:gd name="T115" fmla="*/ 2147483647 h 1488"/>
                <a:gd name="T116" fmla="*/ 2147483647 w 942"/>
                <a:gd name="T117" fmla="*/ 2147483647 h 1488"/>
                <a:gd name="T118" fmla="*/ 2147483647 w 942"/>
                <a:gd name="T119" fmla="*/ 2147483647 h 1488"/>
                <a:gd name="T120" fmla="*/ 2147483647 w 942"/>
                <a:gd name="T121" fmla="*/ 2147483647 h 148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42"/>
                <a:gd name="T184" fmla="*/ 0 h 1488"/>
                <a:gd name="T185" fmla="*/ 942 w 942"/>
                <a:gd name="T186" fmla="*/ 1488 h 148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42" h="1488">
                  <a:moveTo>
                    <a:pt x="930" y="1320"/>
                  </a:moveTo>
                  <a:lnTo>
                    <a:pt x="924" y="1314"/>
                  </a:lnTo>
                  <a:lnTo>
                    <a:pt x="912" y="1308"/>
                  </a:lnTo>
                  <a:lnTo>
                    <a:pt x="888" y="1284"/>
                  </a:lnTo>
                  <a:lnTo>
                    <a:pt x="864" y="1284"/>
                  </a:lnTo>
                  <a:lnTo>
                    <a:pt x="858" y="1278"/>
                  </a:lnTo>
                  <a:lnTo>
                    <a:pt x="870" y="1260"/>
                  </a:lnTo>
                  <a:lnTo>
                    <a:pt x="870" y="1230"/>
                  </a:lnTo>
                  <a:lnTo>
                    <a:pt x="882" y="1230"/>
                  </a:lnTo>
                  <a:lnTo>
                    <a:pt x="906" y="1254"/>
                  </a:lnTo>
                  <a:lnTo>
                    <a:pt x="918" y="1236"/>
                  </a:lnTo>
                  <a:lnTo>
                    <a:pt x="918" y="1230"/>
                  </a:lnTo>
                  <a:lnTo>
                    <a:pt x="912" y="1224"/>
                  </a:lnTo>
                  <a:lnTo>
                    <a:pt x="906" y="1212"/>
                  </a:lnTo>
                  <a:lnTo>
                    <a:pt x="900" y="1194"/>
                  </a:lnTo>
                  <a:lnTo>
                    <a:pt x="912" y="1170"/>
                  </a:lnTo>
                  <a:lnTo>
                    <a:pt x="924" y="1158"/>
                  </a:lnTo>
                  <a:lnTo>
                    <a:pt x="930" y="1146"/>
                  </a:lnTo>
                  <a:lnTo>
                    <a:pt x="930" y="1140"/>
                  </a:lnTo>
                  <a:lnTo>
                    <a:pt x="924" y="1128"/>
                  </a:lnTo>
                  <a:lnTo>
                    <a:pt x="912" y="1116"/>
                  </a:lnTo>
                  <a:lnTo>
                    <a:pt x="906" y="1116"/>
                  </a:lnTo>
                  <a:lnTo>
                    <a:pt x="924" y="1086"/>
                  </a:lnTo>
                  <a:lnTo>
                    <a:pt x="912" y="1038"/>
                  </a:lnTo>
                  <a:lnTo>
                    <a:pt x="918" y="1032"/>
                  </a:lnTo>
                  <a:lnTo>
                    <a:pt x="924" y="1020"/>
                  </a:lnTo>
                  <a:lnTo>
                    <a:pt x="930" y="1014"/>
                  </a:lnTo>
                  <a:lnTo>
                    <a:pt x="930" y="1002"/>
                  </a:lnTo>
                  <a:lnTo>
                    <a:pt x="918" y="978"/>
                  </a:lnTo>
                  <a:lnTo>
                    <a:pt x="906" y="960"/>
                  </a:lnTo>
                  <a:lnTo>
                    <a:pt x="894" y="948"/>
                  </a:lnTo>
                  <a:lnTo>
                    <a:pt x="882" y="930"/>
                  </a:lnTo>
                  <a:lnTo>
                    <a:pt x="870" y="918"/>
                  </a:lnTo>
                  <a:lnTo>
                    <a:pt x="864" y="900"/>
                  </a:lnTo>
                  <a:lnTo>
                    <a:pt x="864" y="882"/>
                  </a:lnTo>
                  <a:lnTo>
                    <a:pt x="828" y="882"/>
                  </a:lnTo>
                  <a:lnTo>
                    <a:pt x="822" y="888"/>
                  </a:lnTo>
                  <a:lnTo>
                    <a:pt x="816" y="888"/>
                  </a:lnTo>
                  <a:lnTo>
                    <a:pt x="816" y="894"/>
                  </a:lnTo>
                  <a:lnTo>
                    <a:pt x="804" y="894"/>
                  </a:lnTo>
                  <a:lnTo>
                    <a:pt x="798" y="888"/>
                  </a:lnTo>
                  <a:lnTo>
                    <a:pt x="798" y="882"/>
                  </a:lnTo>
                  <a:lnTo>
                    <a:pt x="786" y="888"/>
                  </a:lnTo>
                  <a:lnTo>
                    <a:pt x="786" y="858"/>
                  </a:lnTo>
                  <a:lnTo>
                    <a:pt x="780" y="840"/>
                  </a:lnTo>
                  <a:lnTo>
                    <a:pt x="780" y="828"/>
                  </a:lnTo>
                  <a:lnTo>
                    <a:pt x="786" y="816"/>
                  </a:lnTo>
                  <a:lnTo>
                    <a:pt x="786" y="804"/>
                  </a:lnTo>
                  <a:lnTo>
                    <a:pt x="792" y="798"/>
                  </a:lnTo>
                  <a:lnTo>
                    <a:pt x="792" y="780"/>
                  </a:lnTo>
                  <a:lnTo>
                    <a:pt x="786" y="768"/>
                  </a:lnTo>
                  <a:lnTo>
                    <a:pt x="786" y="756"/>
                  </a:lnTo>
                  <a:lnTo>
                    <a:pt x="732" y="804"/>
                  </a:lnTo>
                  <a:lnTo>
                    <a:pt x="672" y="810"/>
                  </a:lnTo>
                  <a:lnTo>
                    <a:pt x="672" y="804"/>
                  </a:lnTo>
                  <a:lnTo>
                    <a:pt x="666" y="798"/>
                  </a:lnTo>
                  <a:lnTo>
                    <a:pt x="660" y="786"/>
                  </a:lnTo>
                  <a:lnTo>
                    <a:pt x="660" y="774"/>
                  </a:lnTo>
                  <a:lnTo>
                    <a:pt x="654" y="768"/>
                  </a:lnTo>
                  <a:lnTo>
                    <a:pt x="648" y="768"/>
                  </a:lnTo>
                  <a:lnTo>
                    <a:pt x="636" y="762"/>
                  </a:lnTo>
                  <a:lnTo>
                    <a:pt x="594" y="762"/>
                  </a:lnTo>
                  <a:lnTo>
                    <a:pt x="600" y="756"/>
                  </a:lnTo>
                  <a:lnTo>
                    <a:pt x="612" y="750"/>
                  </a:lnTo>
                  <a:lnTo>
                    <a:pt x="618" y="738"/>
                  </a:lnTo>
                  <a:lnTo>
                    <a:pt x="624" y="732"/>
                  </a:lnTo>
                  <a:lnTo>
                    <a:pt x="600" y="708"/>
                  </a:lnTo>
                  <a:lnTo>
                    <a:pt x="588" y="702"/>
                  </a:lnTo>
                  <a:lnTo>
                    <a:pt x="576" y="690"/>
                  </a:lnTo>
                  <a:lnTo>
                    <a:pt x="564" y="666"/>
                  </a:lnTo>
                  <a:lnTo>
                    <a:pt x="558" y="660"/>
                  </a:lnTo>
                  <a:lnTo>
                    <a:pt x="558" y="654"/>
                  </a:lnTo>
                  <a:lnTo>
                    <a:pt x="552" y="630"/>
                  </a:lnTo>
                  <a:lnTo>
                    <a:pt x="540" y="624"/>
                  </a:lnTo>
                  <a:lnTo>
                    <a:pt x="534" y="618"/>
                  </a:lnTo>
                  <a:lnTo>
                    <a:pt x="534" y="606"/>
                  </a:lnTo>
                  <a:lnTo>
                    <a:pt x="540" y="600"/>
                  </a:lnTo>
                  <a:lnTo>
                    <a:pt x="552" y="594"/>
                  </a:lnTo>
                  <a:lnTo>
                    <a:pt x="546" y="588"/>
                  </a:lnTo>
                  <a:lnTo>
                    <a:pt x="546" y="564"/>
                  </a:lnTo>
                  <a:lnTo>
                    <a:pt x="552" y="552"/>
                  </a:lnTo>
                  <a:lnTo>
                    <a:pt x="582" y="522"/>
                  </a:lnTo>
                  <a:lnTo>
                    <a:pt x="588" y="528"/>
                  </a:lnTo>
                  <a:lnTo>
                    <a:pt x="594" y="528"/>
                  </a:lnTo>
                  <a:lnTo>
                    <a:pt x="588" y="522"/>
                  </a:lnTo>
                  <a:lnTo>
                    <a:pt x="588" y="504"/>
                  </a:lnTo>
                  <a:lnTo>
                    <a:pt x="582" y="498"/>
                  </a:lnTo>
                  <a:lnTo>
                    <a:pt x="582" y="486"/>
                  </a:lnTo>
                  <a:lnTo>
                    <a:pt x="600" y="468"/>
                  </a:lnTo>
                  <a:lnTo>
                    <a:pt x="600" y="414"/>
                  </a:lnTo>
                  <a:lnTo>
                    <a:pt x="624" y="414"/>
                  </a:lnTo>
                  <a:lnTo>
                    <a:pt x="624" y="408"/>
                  </a:lnTo>
                  <a:lnTo>
                    <a:pt x="630" y="402"/>
                  </a:lnTo>
                  <a:lnTo>
                    <a:pt x="630" y="396"/>
                  </a:lnTo>
                  <a:lnTo>
                    <a:pt x="642" y="384"/>
                  </a:lnTo>
                  <a:lnTo>
                    <a:pt x="654" y="378"/>
                  </a:lnTo>
                  <a:lnTo>
                    <a:pt x="660" y="372"/>
                  </a:lnTo>
                  <a:lnTo>
                    <a:pt x="672" y="366"/>
                  </a:lnTo>
                  <a:lnTo>
                    <a:pt x="702" y="366"/>
                  </a:lnTo>
                  <a:lnTo>
                    <a:pt x="708" y="354"/>
                  </a:lnTo>
                  <a:lnTo>
                    <a:pt x="738" y="360"/>
                  </a:lnTo>
                  <a:lnTo>
                    <a:pt x="744" y="354"/>
                  </a:lnTo>
                  <a:lnTo>
                    <a:pt x="750" y="342"/>
                  </a:lnTo>
                  <a:lnTo>
                    <a:pt x="756" y="336"/>
                  </a:lnTo>
                  <a:lnTo>
                    <a:pt x="774" y="336"/>
                  </a:lnTo>
                  <a:lnTo>
                    <a:pt x="786" y="348"/>
                  </a:lnTo>
                  <a:lnTo>
                    <a:pt x="786" y="354"/>
                  </a:lnTo>
                  <a:lnTo>
                    <a:pt x="804" y="354"/>
                  </a:lnTo>
                  <a:lnTo>
                    <a:pt x="816" y="342"/>
                  </a:lnTo>
                  <a:lnTo>
                    <a:pt x="798" y="330"/>
                  </a:lnTo>
                  <a:lnTo>
                    <a:pt x="786" y="312"/>
                  </a:lnTo>
                  <a:lnTo>
                    <a:pt x="768" y="312"/>
                  </a:lnTo>
                  <a:lnTo>
                    <a:pt x="762" y="306"/>
                  </a:lnTo>
                  <a:lnTo>
                    <a:pt x="762" y="288"/>
                  </a:lnTo>
                  <a:lnTo>
                    <a:pt x="774" y="264"/>
                  </a:lnTo>
                  <a:lnTo>
                    <a:pt x="774" y="258"/>
                  </a:lnTo>
                  <a:lnTo>
                    <a:pt x="780" y="252"/>
                  </a:lnTo>
                  <a:lnTo>
                    <a:pt x="786" y="252"/>
                  </a:lnTo>
                  <a:lnTo>
                    <a:pt x="792" y="246"/>
                  </a:lnTo>
                  <a:lnTo>
                    <a:pt x="798" y="234"/>
                  </a:lnTo>
                  <a:lnTo>
                    <a:pt x="798" y="216"/>
                  </a:lnTo>
                  <a:lnTo>
                    <a:pt x="792" y="210"/>
                  </a:lnTo>
                  <a:lnTo>
                    <a:pt x="780" y="204"/>
                  </a:lnTo>
                  <a:lnTo>
                    <a:pt x="756" y="204"/>
                  </a:lnTo>
                  <a:lnTo>
                    <a:pt x="750" y="198"/>
                  </a:lnTo>
                  <a:lnTo>
                    <a:pt x="744" y="186"/>
                  </a:lnTo>
                  <a:lnTo>
                    <a:pt x="744" y="180"/>
                  </a:lnTo>
                  <a:lnTo>
                    <a:pt x="732" y="180"/>
                  </a:lnTo>
                  <a:lnTo>
                    <a:pt x="726" y="186"/>
                  </a:lnTo>
                  <a:lnTo>
                    <a:pt x="714" y="192"/>
                  </a:lnTo>
                  <a:lnTo>
                    <a:pt x="702" y="192"/>
                  </a:lnTo>
                  <a:lnTo>
                    <a:pt x="696" y="186"/>
                  </a:lnTo>
                  <a:lnTo>
                    <a:pt x="690" y="186"/>
                  </a:lnTo>
                  <a:lnTo>
                    <a:pt x="684" y="180"/>
                  </a:lnTo>
                  <a:lnTo>
                    <a:pt x="660" y="180"/>
                  </a:lnTo>
                  <a:lnTo>
                    <a:pt x="648" y="192"/>
                  </a:lnTo>
                  <a:lnTo>
                    <a:pt x="648" y="204"/>
                  </a:lnTo>
                  <a:lnTo>
                    <a:pt x="612" y="204"/>
                  </a:lnTo>
                  <a:lnTo>
                    <a:pt x="588" y="198"/>
                  </a:lnTo>
                  <a:lnTo>
                    <a:pt x="576" y="192"/>
                  </a:lnTo>
                  <a:lnTo>
                    <a:pt x="576" y="168"/>
                  </a:lnTo>
                  <a:lnTo>
                    <a:pt x="582" y="162"/>
                  </a:lnTo>
                  <a:lnTo>
                    <a:pt x="582" y="156"/>
                  </a:lnTo>
                  <a:lnTo>
                    <a:pt x="576" y="150"/>
                  </a:lnTo>
                  <a:lnTo>
                    <a:pt x="564" y="144"/>
                  </a:lnTo>
                  <a:lnTo>
                    <a:pt x="552" y="144"/>
                  </a:lnTo>
                  <a:lnTo>
                    <a:pt x="552" y="138"/>
                  </a:lnTo>
                  <a:lnTo>
                    <a:pt x="546" y="132"/>
                  </a:lnTo>
                  <a:lnTo>
                    <a:pt x="546" y="108"/>
                  </a:lnTo>
                  <a:lnTo>
                    <a:pt x="540" y="102"/>
                  </a:lnTo>
                  <a:lnTo>
                    <a:pt x="528" y="102"/>
                  </a:lnTo>
                  <a:lnTo>
                    <a:pt x="516" y="84"/>
                  </a:lnTo>
                  <a:lnTo>
                    <a:pt x="498" y="84"/>
                  </a:lnTo>
                  <a:lnTo>
                    <a:pt x="486" y="48"/>
                  </a:lnTo>
                  <a:lnTo>
                    <a:pt x="480" y="42"/>
                  </a:lnTo>
                  <a:lnTo>
                    <a:pt x="468" y="36"/>
                  </a:lnTo>
                  <a:lnTo>
                    <a:pt x="450" y="18"/>
                  </a:lnTo>
                  <a:lnTo>
                    <a:pt x="438" y="12"/>
                  </a:lnTo>
                  <a:lnTo>
                    <a:pt x="426" y="0"/>
                  </a:lnTo>
                  <a:lnTo>
                    <a:pt x="396" y="0"/>
                  </a:lnTo>
                  <a:lnTo>
                    <a:pt x="414" y="0"/>
                  </a:lnTo>
                  <a:lnTo>
                    <a:pt x="414" y="24"/>
                  </a:lnTo>
                  <a:lnTo>
                    <a:pt x="408" y="24"/>
                  </a:lnTo>
                  <a:lnTo>
                    <a:pt x="408" y="30"/>
                  </a:lnTo>
                  <a:lnTo>
                    <a:pt x="402" y="30"/>
                  </a:lnTo>
                  <a:lnTo>
                    <a:pt x="426" y="48"/>
                  </a:lnTo>
                  <a:lnTo>
                    <a:pt x="426" y="78"/>
                  </a:lnTo>
                  <a:lnTo>
                    <a:pt x="414" y="84"/>
                  </a:lnTo>
                  <a:lnTo>
                    <a:pt x="402" y="126"/>
                  </a:lnTo>
                  <a:lnTo>
                    <a:pt x="396" y="138"/>
                  </a:lnTo>
                  <a:lnTo>
                    <a:pt x="384" y="150"/>
                  </a:lnTo>
                  <a:lnTo>
                    <a:pt x="378" y="162"/>
                  </a:lnTo>
                  <a:lnTo>
                    <a:pt x="366" y="174"/>
                  </a:lnTo>
                  <a:lnTo>
                    <a:pt x="354" y="192"/>
                  </a:lnTo>
                  <a:lnTo>
                    <a:pt x="336" y="204"/>
                  </a:lnTo>
                  <a:lnTo>
                    <a:pt x="276" y="234"/>
                  </a:lnTo>
                  <a:lnTo>
                    <a:pt x="258" y="240"/>
                  </a:lnTo>
                  <a:lnTo>
                    <a:pt x="240" y="252"/>
                  </a:lnTo>
                  <a:lnTo>
                    <a:pt x="222" y="270"/>
                  </a:lnTo>
                  <a:lnTo>
                    <a:pt x="222" y="276"/>
                  </a:lnTo>
                  <a:lnTo>
                    <a:pt x="210" y="282"/>
                  </a:lnTo>
                  <a:lnTo>
                    <a:pt x="210" y="300"/>
                  </a:lnTo>
                  <a:lnTo>
                    <a:pt x="198" y="312"/>
                  </a:lnTo>
                  <a:lnTo>
                    <a:pt x="198" y="336"/>
                  </a:lnTo>
                  <a:lnTo>
                    <a:pt x="192" y="348"/>
                  </a:lnTo>
                  <a:lnTo>
                    <a:pt x="192" y="378"/>
                  </a:lnTo>
                  <a:lnTo>
                    <a:pt x="174" y="378"/>
                  </a:lnTo>
                  <a:lnTo>
                    <a:pt x="168" y="384"/>
                  </a:lnTo>
                  <a:lnTo>
                    <a:pt x="168" y="390"/>
                  </a:lnTo>
                  <a:lnTo>
                    <a:pt x="162" y="396"/>
                  </a:lnTo>
                  <a:lnTo>
                    <a:pt x="162" y="402"/>
                  </a:lnTo>
                  <a:lnTo>
                    <a:pt x="144" y="402"/>
                  </a:lnTo>
                  <a:lnTo>
                    <a:pt x="138" y="390"/>
                  </a:lnTo>
                  <a:lnTo>
                    <a:pt x="138" y="372"/>
                  </a:lnTo>
                  <a:lnTo>
                    <a:pt x="132" y="366"/>
                  </a:lnTo>
                  <a:lnTo>
                    <a:pt x="132" y="360"/>
                  </a:lnTo>
                  <a:lnTo>
                    <a:pt x="102" y="360"/>
                  </a:lnTo>
                  <a:lnTo>
                    <a:pt x="90" y="348"/>
                  </a:lnTo>
                  <a:lnTo>
                    <a:pt x="78" y="360"/>
                  </a:lnTo>
                  <a:lnTo>
                    <a:pt x="66" y="366"/>
                  </a:lnTo>
                  <a:lnTo>
                    <a:pt x="60" y="366"/>
                  </a:lnTo>
                  <a:lnTo>
                    <a:pt x="54" y="360"/>
                  </a:lnTo>
                  <a:lnTo>
                    <a:pt x="66" y="348"/>
                  </a:lnTo>
                  <a:lnTo>
                    <a:pt x="54" y="336"/>
                  </a:lnTo>
                  <a:lnTo>
                    <a:pt x="60" y="330"/>
                  </a:lnTo>
                  <a:lnTo>
                    <a:pt x="66" y="318"/>
                  </a:lnTo>
                  <a:lnTo>
                    <a:pt x="78" y="312"/>
                  </a:lnTo>
                  <a:lnTo>
                    <a:pt x="84" y="300"/>
                  </a:lnTo>
                  <a:lnTo>
                    <a:pt x="90" y="294"/>
                  </a:lnTo>
                  <a:lnTo>
                    <a:pt x="90" y="288"/>
                  </a:lnTo>
                  <a:lnTo>
                    <a:pt x="84" y="288"/>
                  </a:lnTo>
                  <a:lnTo>
                    <a:pt x="72" y="282"/>
                  </a:lnTo>
                  <a:lnTo>
                    <a:pt x="66" y="282"/>
                  </a:lnTo>
                  <a:lnTo>
                    <a:pt x="6" y="342"/>
                  </a:lnTo>
                  <a:lnTo>
                    <a:pt x="0" y="354"/>
                  </a:lnTo>
                  <a:lnTo>
                    <a:pt x="0" y="390"/>
                  </a:lnTo>
                  <a:lnTo>
                    <a:pt x="6" y="396"/>
                  </a:lnTo>
                  <a:lnTo>
                    <a:pt x="18" y="396"/>
                  </a:lnTo>
                  <a:lnTo>
                    <a:pt x="12" y="420"/>
                  </a:lnTo>
                  <a:lnTo>
                    <a:pt x="36" y="444"/>
                  </a:lnTo>
                  <a:lnTo>
                    <a:pt x="36" y="462"/>
                  </a:lnTo>
                  <a:lnTo>
                    <a:pt x="12" y="486"/>
                  </a:lnTo>
                  <a:lnTo>
                    <a:pt x="12" y="492"/>
                  </a:lnTo>
                  <a:lnTo>
                    <a:pt x="18" y="504"/>
                  </a:lnTo>
                  <a:lnTo>
                    <a:pt x="24" y="510"/>
                  </a:lnTo>
                  <a:lnTo>
                    <a:pt x="36" y="516"/>
                  </a:lnTo>
                  <a:lnTo>
                    <a:pt x="54" y="522"/>
                  </a:lnTo>
                  <a:lnTo>
                    <a:pt x="66" y="522"/>
                  </a:lnTo>
                  <a:lnTo>
                    <a:pt x="108" y="564"/>
                  </a:lnTo>
                  <a:lnTo>
                    <a:pt x="114" y="576"/>
                  </a:lnTo>
                  <a:lnTo>
                    <a:pt x="132" y="594"/>
                  </a:lnTo>
                  <a:lnTo>
                    <a:pt x="138" y="612"/>
                  </a:lnTo>
                  <a:lnTo>
                    <a:pt x="144" y="624"/>
                  </a:lnTo>
                  <a:lnTo>
                    <a:pt x="144" y="642"/>
                  </a:lnTo>
                  <a:lnTo>
                    <a:pt x="150" y="648"/>
                  </a:lnTo>
                  <a:lnTo>
                    <a:pt x="156" y="660"/>
                  </a:lnTo>
                  <a:lnTo>
                    <a:pt x="168" y="666"/>
                  </a:lnTo>
                  <a:lnTo>
                    <a:pt x="174" y="678"/>
                  </a:lnTo>
                  <a:lnTo>
                    <a:pt x="192" y="696"/>
                  </a:lnTo>
                  <a:lnTo>
                    <a:pt x="204" y="720"/>
                  </a:lnTo>
                  <a:lnTo>
                    <a:pt x="216" y="732"/>
                  </a:lnTo>
                  <a:lnTo>
                    <a:pt x="222" y="744"/>
                  </a:lnTo>
                  <a:lnTo>
                    <a:pt x="234" y="762"/>
                  </a:lnTo>
                  <a:lnTo>
                    <a:pt x="240" y="768"/>
                  </a:lnTo>
                  <a:lnTo>
                    <a:pt x="246" y="780"/>
                  </a:lnTo>
                  <a:lnTo>
                    <a:pt x="252" y="822"/>
                  </a:lnTo>
                  <a:lnTo>
                    <a:pt x="252" y="828"/>
                  </a:lnTo>
                  <a:lnTo>
                    <a:pt x="258" y="834"/>
                  </a:lnTo>
                  <a:lnTo>
                    <a:pt x="264" y="846"/>
                  </a:lnTo>
                  <a:lnTo>
                    <a:pt x="270" y="864"/>
                  </a:lnTo>
                  <a:lnTo>
                    <a:pt x="282" y="876"/>
                  </a:lnTo>
                  <a:lnTo>
                    <a:pt x="288" y="894"/>
                  </a:lnTo>
                  <a:lnTo>
                    <a:pt x="294" y="906"/>
                  </a:lnTo>
                  <a:lnTo>
                    <a:pt x="294" y="918"/>
                  </a:lnTo>
                  <a:lnTo>
                    <a:pt x="300" y="924"/>
                  </a:lnTo>
                  <a:lnTo>
                    <a:pt x="312" y="924"/>
                  </a:lnTo>
                  <a:lnTo>
                    <a:pt x="324" y="936"/>
                  </a:lnTo>
                  <a:lnTo>
                    <a:pt x="324" y="948"/>
                  </a:lnTo>
                  <a:lnTo>
                    <a:pt x="330" y="954"/>
                  </a:lnTo>
                  <a:lnTo>
                    <a:pt x="330" y="966"/>
                  </a:lnTo>
                  <a:lnTo>
                    <a:pt x="336" y="984"/>
                  </a:lnTo>
                  <a:lnTo>
                    <a:pt x="360" y="1014"/>
                  </a:lnTo>
                  <a:lnTo>
                    <a:pt x="378" y="1050"/>
                  </a:lnTo>
                  <a:lnTo>
                    <a:pt x="396" y="1074"/>
                  </a:lnTo>
                  <a:lnTo>
                    <a:pt x="402" y="1086"/>
                  </a:lnTo>
                  <a:lnTo>
                    <a:pt x="408" y="1104"/>
                  </a:lnTo>
                  <a:lnTo>
                    <a:pt x="408" y="1116"/>
                  </a:lnTo>
                  <a:lnTo>
                    <a:pt x="402" y="1128"/>
                  </a:lnTo>
                  <a:lnTo>
                    <a:pt x="402" y="1146"/>
                  </a:lnTo>
                  <a:lnTo>
                    <a:pt x="414" y="1158"/>
                  </a:lnTo>
                  <a:lnTo>
                    <a:pt x="420" y="1170"/>
                  </a:lnTo>
                  <a:lnTo>
                    <a:pt x="444" y="1194"/>
                  </a:lnTo>
                  <a:lnTo>
                    <a:pt x="456" y="1200"/>
                  </a:lnTo>
                  <a:lnTo>
                    <a:pt x="468" y="1212"/>
                  </a:lnTo>
                  <a:lnTo>
                    <a:pt x="474" y="1224"/>
                  </a:lnTo>
                  <a:lnTo>
                    <a:pt x="498" y="1248"/>
                  </a:lnTo>
                  <a:lnTo>
                    <a:pt x="516" y="1260"/>
                  </a:lnTo>
                  <a:lnTo>
                    <a:pt x="546" y="1278"/>
                  </a:lnTo>
                  <a:lnTo>
                    <a:pt x="576" y="1290"/>
                  </a:lnTo>
                  <a:lnTo>
                    <a:pt x="600" y="1302"/>
                  </a:lnTo>
                  <a:lnTo>
                    <a:pt x="642" y="1320"/>
                  </a:lnTo>
                  <a:lnTo>
                    <a:pt x="696" y="1350"/>
                  </a:lnTo>
                  <a:lnTo>
                    <a:pt x="708" y="1362"/>
                  </a:lnTo>
                  <a:lnTo>
                    <a:pt x="726" y="1374"/>
                  </a:lnTo>
                  <a:lnTo>
                    <a:pt x="738" y="1380"/>
                  </a:lnTo>
                  <a:lnTo>
                    <a:pt x="750" y="1392"/>
                  </a:lnTo>
                  <a:lnTo>
                    <a:pt x="774" y="1404"/>
                  </a:lnTo>
                  <a:lnTo>
                    <a:pt x="780" y="1428"/>
                  </a:lnTo>
                  <a:lnTo>
                    <a:pt x="792" y="1434"/>
                  </a:lnTo>
                  <a:lnTo>
                    <a:pt x="798" y="1446"/>
                  </a:lnTo>
                  <a:lnTo>
                    <a:pt x="810" y="1452"/>
                  </a:lnTo>
                  <a:lnTo>
                    <a:pt x="816" y="1458"/>
                  </a:lnTo>
                  <a:lnTo>
                    <a:pt x="840" y="1470"/>
                  </a:lnTo>
                  <a:lnTo>
                    <a:pt x="846" y="1482"/>
                  </a:lnTo>
                  <a:lnTo>
                    <a:pt x="858" y="1488"/>
                  </a:lnTo>
                  <a:lnTo>
                    <a:pt x="894" y="1464"/>
                  </a:lnTo>
                  <a:lnTo>
                    <a:pt x="900" y="1458"/>
                  </a:lnTo>
                  <a:lnTo>
                    <a:pt x="900" y="1440"/>
                  </a:lnTo>
                  <a:lnTo>
                    <a:pt x="894" y="1428"/>
                  </a:lnTo>
                  <a:lnTo>
                    <a:pt x="912" y="1416"/>
                  </a:lnTo>
                  <a:lnTo>
                    <a:pt x="900" y="1392"/>
                  </a:lnTo>
                  <a:lnTo>
                    <a:pt x="918" y="1374"/>
                  </a:lnTo>
                  <a:lnTo>
                    <a:pt x="930" y="1368"/>
                  </a:lnTo>
                  <a:lnTo>
                    <a:pt x="942" y="1344"/>
                  </a:lnTo>
                  <a:lnTo>
                    <a:pt x="942" y="1332"/>
                  </a:lnTo>
                  <a:lnTo>
                    <a:pt x="930" y="1320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56" name="Paraguay" descr="© INSCALE GmbH, 05.05.2010&#10;http://www.presentationload.com/">
              <a:extLst>
                <a:ext uri="{FF2B5EF4-FFF2-40B4-BE49-F238E27FC236}">
                  <a16:creationId xmlns:a16="http://schemas.microsoft.com/office/drawing/2014/main" id="{E614B3A0-8C4C-4E31-98A4-A4616A2BB2E8}"/>
                </a:ext>
              </a:extLst>
            </p:cNvPr>
            <p:cNvSpPr>
              <a:spLocks/>
            </p:cNvSpPr>
            <p:nvPr/>
          </p:nvSpPr>
          <p:spPr bwMode="gray">
            <a:xfrm>
              <a:off x="4691005" y="5093343"/>
              <a:ext cx="260791" cy="294882"/>
            </a:xfrm>
            <a:custGeom>
              <a:avLst/>
              <a:gdLst>
                <a:gd name="T0" fmla="*/ 2147483647 w 600"/>
                <a:gd name="T1" fmla="*/ 2147483647 h 678"/>
                <a:gd name="T2" fmla="*/ 2147483647 w 600"/>
                <a:gd name="T3" fmla="*/ 2147483647 h 678"/>
                <a:gd name="T4" fmla="*/ 2147483647 w 600"/>
                <a:gd name="T5" fmla="*/ 2147483647 h 678"/>
                <a:gd name="T6" fmla="*/ 2147483647 w 600"/>
                <a:gd name="T7" fmla="*/ 2147483647 h 678"/>
                <a:gd name="T8" fmla="*/ 2147483647 w 600"/>
                <a:gd name="T9" fmla="*/ 2147483647 h 678"/>
                <a:gd name="T10" fmla="*/ 2147483647 w 600"/>
                <a:gd name="T11" fmla="*/ 2147483647 h 678"/>
                <a:gd name="T12" fmla="*/ 2147483647 w 600"/>
                <a:gd name="T13" fmla="*/ 2147483647 h 678"/>
                <a:gd name="T14" fmla="*/ 2147483647 w 600"/>
                <a:gd name="T15" fmla="*/ 2147483647 h 678"/>
                <a:gd name="T16" fmla="*/ 2147483647 w 600"/>
                <a:gd name="T17" fmla="*/ 2147483647 h 678"/>
                <a:gd name="T18" fmla="*/ 2147483647 w 600"/>
                <a:gd name="T19" fmla="*/ 2147483647 h 678"/>
                <a:gd name="T20" fmla="*/ 2147483647 w 600"/>
                <a:gd name="T21" fmla="*/ 2147483647 h 678"/>
                <a:gd name="T22" fmla="*/ 2147483647 w 600"/>
                <a:gd name="T23" fmla="*/ 2147483647 h 678"/>
                <a:gd name="T24" fmla="*/ 2147483647 w 600"/>
                <a:gd name="T25" fmla="*/ 2147483647 h 678"/>
                <a:gd name="T26" fmla="*/ 2147483647 w 600"/>
                <a:gd name="T27" fmla="*/ 2147483647 h 678"/>
                <a:gd name="T28" fmla="*/ 2147483647 w 600"/>
                <a:gd name="T29" fmla="*/ 2147483647 h 678"/>
                <a:gd name="T30" fmla="*/ 2147483647 w 600"/>
                <a:gd name="T31" fmla="*/ 2147483647 h 678"/>
                <a:gd name="T32" fmla="*/ 2147483647 w 600"/>
                <a:gd name="T33" fmla="*/ 2147483647 h 678"/>
                <a:gd name="T34" fmla="*/ 2147483647 w 600"/>
                <a:gd name="T35" fmla="*/ 2147483647 h 678"/>
                <a:gd name="T36" fmla="*/ 2147483647 w 600"/>
                <a:gd name="T37" fmla="*/ 2147483647 h 678"/>
                <a:gd name="T38" fmla="*/ 2147483647 w 600"/>
                <a:gd name="T39" fmla="*/ 2147483647 h 678"/>
                <a:gd name="T40" fmla="*/ 2147483647 w 600"/>
                <a:gd name="T41" fmla="*/ 2147483647 h 678"/>
                <a:gd name="T42" fmla="*/ 2147483647 w 600"/>
                <a:gd name="T43" fmla="*/ 2147483647 h 678"/>
                <a:gd name="T44" fmla="*/ 2147483647 w 600"/>
                <a:gd name="T45" fmla="*/ 2147483647 h 678"/>
                <a:gd name="T46" fmla="*/ 2147483647 w 600"/>
                <a:gd name="T47" fmla="*/ 2147483647 h 678"/>
                <a:gd name="T48" fmla="*/ 2147483647 w 600"/>
                <a:gd name="T49" fmla="*/ 2147483647 h 678"/>
                <a:gd name="T50" fmla="*/ 2147483647 w 600"/>
                <a:gd name="T51" fmla="*/ 2147483647 h 678"/>
                <a:gd name="T52" fmla="*/ 2147483647 w 600"/>
                <a:gd name="T53" fmla="*/ 0 h 678"/>
                <a:gd name="T54" fmla="*/ 2147483647 w 600"/>
                <a:gd name="T55" fmla="*/ 2147483647 h 678"/>
                <a:gd name="T56" fmla="*/ 2147483647 w 600"/>
                <a:gd name="T57" fmla="*/ 2147483647 h 678"/>
                <a:gd name="T58" fmla="*/ 0 w 600"/>
                <a:gd name="T59" fmla="*/ 2147483647 h 678"/>
                <a:gd name="T60" fmla="*/ 2147483647 w 600"/>
                <a:gd name="T61" fmla="*/ 2147483647 h 678"/>
                <a:gd name="T62" fmla="*/ 2147483647 w 600"/>
                <a:gd name="T63" fmla="*/ 2147483647 h 678"/>
                <a:gd name="T64" fmla="*/ 2147483647 w 600"/>
                <a:gd name="T65" fmla="*/ 2147483647 h 678"/>
                <a:gd name="T66" fmla="*/ 2147483647 w 600"/>
                <a:gd name="T67" fmla="*/ 2147483647 h 678"/>
                <a:gd name="T68" fmla="*/ 2147483647 w 600"/>
                <a:gd name="T69" fmla="*/ 2147483647 h 678"/>
                <a:gd name="T70" fmla="*/ 2147483647 w 600"/>
                <a:gd name="T71" fmla="*/ 2147483647 h 678"/>
                <a:gd name="T72" fmla="*/ 2147483647 w 600"/>
                <a:gd name="T73" fmla="*/ 2147483647 h 678"/>
                <a:gd name="T74" fmla="*/ 2147483647 w 600"/>
                <a:gd name="T75" fmla="*/ 2147483647 h 678"/>
                <a:gd name="T76" fmla="*/ 2147483647 w 600"/>
                <a:gd name="T77" fmla="*/ 2147483647 h 678"/>
                <a:gd name="T78" fmla="*/ 2147483647 w 600"/>
                <a:gd name="T79" fmla="*/ 2147483647 h 678"/>
                <a:gd name="T80" fmla="*/ 2147483647 w 600"/>
                <a:gd name="T81" fmla="*/ 2147483647 h 678"/>
                <a:gd name="T82" fmla="*/ 2147483647 w 600"/>
                <a:gd name="T83" fmla="*/ 2147483647 h 678"/>
                <a:gd name="T84" fmla="*/ 2147483647 w 600"/>
                <a:gd name="T85" fmla="*/ 2147483647 h 678"/>
                <a:gd name="T86" fmla="*/ 2147483647 w 600"/>
                <a:gd name="T87" fmla="*/ 2147483647 h 678"/>
                <a:gd name="T88" fmla="*/ 2147483647 w 600"/>
                <a:gd name="T89" fmla="*/ 2147483647 h 678"/>
                <a:gd name="T90" fmla="*/ 2147483647 w 600"/>
                <a:gd name="T91" fmla="*/ 2147483647 h 678"/>
                <a:gd name="T92" fmla="*/ 2147483647 w 600"/>
                <a:gd name="T93" fmla="*/ 2147483647 h 678"/>
                <a:gd name="T94" fmla="*/ 2147483647 w 600"/>
                <a:gd name="T95" fmla="*/ 2147483647 h 678"/>
                <a:gd name="T96" fmla="*/ 2147483647 w 600"/>
                <a:gd name="T97" fmla="*/ 2147483647 h 678"/>
                <a:gd name="T98" fmla="*/ 2147483647 w 600"/>
                <a:gd name="T99" fmla="*/ 2147483647 h 678"/>
                <a:gd name="T100" fmla="*/ 2147483647 w 600"/>
                <a:gd name="T101" fmla="*/ 2147483647 h 678"/>
                <a:gd name="T102" fmla="*/ 2147483647 w 600"/>
                <a:gd name="T103" fmla="*/ 2147483647 h 678"/>
                <a:gd name="T104" fmla="*/ 2147483647 w 600"/>
                <a:gd name="T105" fmla="*/ 2147483647 h 678"/>
                <a:gd name="T106" fmla="*/ 2147483647 w 600"/>
                <a:gd name="T107" fmla="*/ 2147483647 h 678"/>
                <a:gd name="T108" fmla="*/ 2147483647 w 600"/>
                <a:gd name="T109" fmla="*/ 2147483647 h 678"/>
                <a:gd name="T110" fmla="*/ 2147483647 w 600"/>
                <a:gd name="T111" fmla="*/ 2147483647 h 678"/>
                <a:gd name="T112" fmla="*/ 2147483647 w 600"/>
                <a:gd name="T113" fmla="*/ 2147483647 h 678"/>
                <a:gd name="T114" fmla="*/ 2147483647 w 600"/>
                <a:gd name="T115" fmla="*/ 2147483647 h 678"/>
                <a:gd name="T116" fmla="*/ 2147483647 w 600"/>
                <a:gd name="T117" fmla="*/ 2147483647 h 678"/>
                <a:gd name="T118" fmla="*/ 2147483647 w 600"/>
                <a:gd name="T119" fmla="*/ 2147483647 h 67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600"/>
                <a:gd name="T181" fmla="*/ 0 h 678"/>
                <a:gd name="T182" fmla="*/ 600 w 600"/>
                <a:gd name="T183" fmla="*/ 678 h 67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600" h="678">
                  <a:moveTo>
                    <a:pt x="480" y="660"/>
                  </a:moveTo>
                  <a:lnTo>
                    <a:pt x="492" y="678"/>
                  </a:lnTo>
                  <a:lnTo>
                    <a:pt x="492" y="660"/>
                  </a:lnTo>
                  <a:lnTo>
                    <a:pt x="498" y="654"/>
                  </a:lnTo>
                  <a:lnTo>
                    <a:pt x="510" y="654"/>
                  </a:lnTo>
                  <a:lnTo>
                    <a:pt x="516" y="660"/>
                  </a:lnTo>
                  <a:lnTo>
                    <a:pt x="516" y="666"/>
                  </a:lnTo>
                  <a:lnTo>
                    <a:pt x="522" y="660"/>
                  </a:lnTo>
                  <a:lnTo>
                    <a:pt x="534" y="636"/>
                  </a:lnTo>
                  <a:lnTo>
                    <a:pt x="546" y="624"/>
                  </a:lnTo>
                  <a:lnTo>
                    <a:pt x="552" y="624"/>
                  </a:lnTo>
                  <a:lnTo>
                    <a:pt x="558" y="618"/>
                  </a:lnTo>
                  <a:lnTo>
                    <a:pt x="570" y="612"/>
                  </a:lnTo>
                  <a:lnTo>
                    <a:pt x="576" y="600"/>
                  </a:lnTo>
                  <a:lnTo>
                    <a:pt x="588" y="594"/>
                  </a:lnTo>
                  <a:lnTo>
                    <a:pt x="588" y="516"/>
                  </a:lnTo>
                  <a:lnTo>
                    <a:pt x="582" y="498"/>
                  </a:lnTo>
                  <a:lnTo>
                    <a:pt x="582" y="486"/>
                  </a:lnTo>
                  <a:lnTo>
                    <a:pt x="588" y="474"/>
                  </a:lnTo>
                  <a:lnTo>
                    <a:pt x="588" y="468"/>
                  </a:lnTo>
                  <a:lnTo>
                    <a:pt x="594" y="462"/>
                  </a:lnTo>
                  <a:lnTo>
                    <a:pt x="594" y="432"/>
                  </a:lnTo>
                  <a:lnTo>
                    <a:pt x="600" y="414"/>
                  </a:lnTo>
                  <a:lnTo>
                    <a:pt x="600" y="396"/>
                  </a:lnTo>
                  <a:lnTo>
                    <a:pt x="594" y="384"/>
                  </a:lnTo>
                  <a:lnTo>
                    <a:pt x="582" y="372"/>
                  </a:lnTo>
                  <a:lnTo>
                    <a:pt x="570" y="366"/>
                  </a:lnTo>
                  <a:lnTo>
                    <a:pt x="558" y="366"/>
                  </a:lnTo>
                  <a:lnTo>
                    <a:pt x="540" y="384"/>
                  </a:lnTo>
                  <a:lnTo>
                    <a:pt x="528" y="384"/>
                  </a:lnTo>
                  <a:lnTo>
                    <a:pt x="516" y="378"/>
                  </a:lnTo>
                  <a:lnTo>
                    <a:pt x="504" y="354"/>
                  </a:lnTo>
                  <a:lnTo>
                    <a:pt x="504" y="336"/>
                  </a:lnTo>
                  <a:lnTo>
                    <a:pt x="498" y="318"/>
                  </a:lnTo>
                  <a:lnTo>
                    <a:pt x="498" y="294"/>
                  </a:lnTo>
                  <a:lnTo>
                    <a:pt x="492" y="276"/>
                  </a:lnTo>
                  <a:lnTo>
                    <a:pt x="492" y="252"/>
                  </a:lnTo>
                  <a:lnTo>
                    <a:pt x="486" y="246"/>
                  </a:lnTo>
                  <a:lnTo>
                    <a:pt x="474" y="240"/>
                  </a:lnTo>
                  <a:lnTo>
                    <a:pt x="402" y="240"/>
                  </a:lnTo>
                  <a:lnTo>
                    <a:pt x="360" y="234"/>
                  </a:lnTo>
                  <a:lnTo>
                    <a:pt x="324" y="222"/>
                  </a:lnTo>
                  <a:lnTo>
                    <a:pt x="318" y="216"/>
                  </a:lnTo>
                  <a:lnTo>
                    <a:pt x="312" y="204"/>
                  </a:lnTo>
                  <a:lnTo>
                    <a:pt x="312" y="162"/>
                  </a:lnTo>
                  <a:lnTo>
                    <a:pt x="318" y="150"/>
                  </a:lnTo>
                  <a:lnTo>
                    <a:pt x="318" y="132"/>
                  </a:lnTo>
                  <a:lnTo>
                    <a:pt x="306" y="132"/>
                  </a:lnTo>
                  <a:lnTo>
                    <a:pt x="306" y="96"/>
                  </a:lnTo>
                  <a:lnTo>
                    <a:pt x="294" y="90"/>
                  </a:lnTo>
                  <a:lnTo>
                    <a:pt x="288" y="84"/>
                  </a:lnTo>
                  <a:lnTo>
                    <a:pt x="288" y="78"/>
                  </a:lnTo>
                  <a:lnTo>
                    <a:pt x="270" y="42"/>
                  </a:lnTo>
                  <a:lnTo>
                    <a:pt x="216" y="0"/>
                  </a:lnTo>
                  <a:lnTo>
                    <a:pt x="138" y="12"/>
                  </a:lnTo>
                  <a:lnTo>
                    <a:pt x="36" y="30"/>
                  </a:lnTo>
                  <a:lnTo>
                    <a:pt x="30" y="60"/>
                  </a:lnTo>
                  <a:lnTo>
                    <a:pt x="18" y="72"/>
                  </a:lnTo>
                  <a:lnTo>
                    <a:pt x="6" y="78"/>
                  </a:lnTo>
                  <a:lnTo>
                    <a:pt x="0" y="84"/>
                  </a:lnTo>
                  <a:lnTo>
                    <a:pt x="0" y="96"/>
                  </a:lnTo>
                  <a:lnTo>
                    <a:pt x="12" y="120"/>
                  </a:lnTo>
                  <a:lnTo>
                    <a:pt x="12" y="126"/>
                  </a:lnTo>
                  <a:lnTo>
                    <a:pt x="18" y="132"/>
                  </a:lnTo>
                  <a:lnTo>
                    <a:pt x="18" y="156"/>
                  </a:lnTo>
                  <a:lnTo>
                    <a:pt x="6" y="228"/>
                  </a:lnTo>
                  <a:lnTo>
                    <a:pt x="6" y="246"/>
                  </a:lnTo>
                  <a:lnTo>
                    <a:pt x="24" y="264"/>
                  </a:lnTo>
                  <a:lnTo>
                    <a:pt x="24" y="270"/>
                  </a:lnTo>
                  <a:lnTo>
                    <a:pt x="30" y="276"/>
                  </a:lnTo>
                  <a:lnTo>
                    <a:pt x="36" y="288"/>
                  </a:lnTo>
                  <a:lnTo>
                    <a:pt x="48" y="294"/>
                  </a:lnTo>
                  <a:lnTo>
                    <a:pt x="54" y="306"/>
                  </a:lnTo>
                  <a:lnTo>
                    <a:pt x="60" y="312"/>
                  </a:lnTo>
                  <a:lnTo>
                    <a:pt x="84" y="324"/>
                  </a:lnTo>
                  <a:lnTo>
                    <a:pt x="102" y="342"/>
                  </a:lnTo>
                  <a:lnTo>
                    <a:pt x="114" y="348"/>
                  </a:lnTo>
                  <a:lnTo>
                    <a:pt x="120" y="366"/>
                  </a:lnTo>
                  <a:lnTo>
                    <a:pt x="126" y="366"/>
                  </a:lnTo>
                  <a:lnTo>
                    <a:pt x="132" y="372"/>
                  </a:lnTo>
                  <a:lnTo>
                    <a:pt x="168" y="390"/>
                  </a:lnTo>
                  <a:lnTo>
                    <a:pt x="198" y="390"/>
                  </a:lnTo>
                  <a:lnTo>
                    <a:pt x="210" y="396"/>
                  </a:lnTo>
                  <a:lnTo>
                    <a:pt x="216" y="402"/>
                  </a:lnTo>
                  <a:lnTo>
                    <a:pt x="228" y="408"/>
                  </a:lnTo>
                  <a:lnTo>
                    <a:pt x="234" y="414"/>
                  </a:lnTo>
                  <a:lnTo>
                    <a:pt x="240" y="414"/>
                  </a:lnTo>
                  <a:lnTo>
                    <a:pt x="246" y="420"/>
                  </a:lnTo>
                  <a:lnTo>
                    <a:pt x="258" y="426"/>
                  </a:lnTo>
                  <a:lnTo>
                    <a:pt x="276" y="438"/>
                  </a:lnTo>
                  <a:lnTo>
                    <a:pt x="312" y="456"/>
                  </a:lnTo>
                  <a:lnTo>
                    <a:pt x="318" y="462"/>
                  </a:lnTo>
                  <a:lnTo>
                    <a:pt x="330" y="462"/>
                  </a:lnTo>
                  <a:lnTo>
                    <a:pt x="342" y="468"/>
                  </a:lnTo>
                  <a:lnTo>
                    <a:pt x="360" y="474"/>
                  </a:lnTo>
                  <a:lnTo>
                    <a:pt x="372" y="480"/>
                  </a:lnTo>
                  <a:lnTo>
                    <a:pt x="378" y="486"/>
                  </a:lnTo>
                  <a:lnTo>
                    <a:pt x="372" y="492"/>
                  </a:lnTo>
                  <a:lnTo>
                    <a:pt x="372" y="504"/>
                  </a:lnTo>
                  <a:lnTo>
                    <a:pt x="366" y="510"/>
                  </a:lnTo>
                  <a:lnTo>
                    <a:pt x="360" y="522"/>
                  </a:lnTo>
                  <a:lnTo>
                    <a:pt x="366" y="528"/>
                  </a:lnTo>
                  <a:lnTo>
                    <a:pt x="372" y="540"/>
                  </a:lnTo>
                  <a:lnTo>
                    <a:pt x="372" y="546"/>
                  </a:lnTo>
                  <a:lnTo>
                    <a:pt x="366" y="552"/>
                  </a:lnTo>
                  <a:lnTo>
                    <a:pt x="348" y="552"/>
                  </a:lnTo>
                  <a:lnTo>
                    <a:pt x="348" y="588"/>
                  </a:lnTo>
                  <a:lnTo>
                    <a:pt x="342" y="594"/>
                  </a:lnTo>
                  <a:lnTo>
                    <a:pt x="336" y="606"/>
                  </a:lnTo>
                  <a:lnTo>
                    <a:pt x="330" y="612"/>
                  </a:lnTo>
                  <a:lnTo>
                    <a:pt x="324" y="624"/>
                  </a:lnTo>
                  <a:lnTo>
                    <a:pt x="324" y="636"/>
                  </a:lnTo>
                  <a:lnTo>
                    <a:pt x="330" y="642"/>
                  </a:lnTo>
                  <a:lnTo>
                    <a:pt x="354" y="642"/>
                  </a:lnTo>
                  <a:lnTo>
                    <a:pt x="366" y="636"/>
                  </a:lnTo>
                  <a:lnTo>
                    <a:pt x="372" y="636"/>
                  </a:lnTo>
                  <a:lnTo>
                    <a:pt x="384" y="642"/>
                  </a:lnTo>
                  <a:lnTo>
                    <a:pt x="390" y="648"/>
                  </a:lnTo>
                  <a:lnTo>
                    <a:pt x="402" y="654"/>
                  </a:lnTo>
                  <a:lnTo>
                    <a:pt x="420" y="660"/>
                  </a:lnTo>
                  <a:lnTo>
                    <a:pt x="480" y="660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57" name="Papua New Guinea" descr="© INSCALE GmbH, 05.05.2010&#10;http://www.presentationload.com/">
              <a:extLst>
                <a:ext uri="{FF2B5EF4-FFF2-40B4-BE49-F238E27FC236}">
                  <a16:creationId xmlns:a16="http://schemas.microsoft.com/office/drawing/2014/main" id="{9125BC41-9906-450E-AFEB-D0EDF9482195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0941449" y="4481425"/>
              <a:ext cx="473855" cy="317039"/>
            </a:xfrm>
            <a:custGeom>
              <a:avLst/>
              <a:gdLst>
                <a:gd name="T0" fmla="*/ 2147483647 w 1086"/>
                <a:gd name="T1" fmla="*/ 2147483647 h 726"/>
                <a:gd name="T2" fmla="*/ 2147483647 w 1086"/>
                <a:gd name="T3" fmla="*/ 2147483647 h 726"/>
                <a:gd name="T4" fmla="*/ 2147483647 w 1086"/>
                <a:gd name="T5" fmla="*/ 2147483647 h 726"/>
                <a:gd name="T6" fmla="*/ 2147483647 w 1086"/>
                <a:gd name="T7" fmla="*/ 2147483647 h 726"/>
                <a:gd name="T8" fmla="*/ 2147483647 w 1086"/>
                <a:gd name="T9" fmla="*/ 2147483647 h 726"/>
                <a:gd name="T10" fmla="*/ 2147483647 w 1086"/>
                <a:gd name="T11" fmla="*/ 2147483647 h 726"/>
                <a:gd name="T12" fmla="*/ 2147483647 w 1086"/>
                <a:gd name="T13" fmla="*/ 2147483647 h 726"/>
                <a:gd name="T14" fmla="*/ 2147483647 w 1086"/>
                <a:gd name="T15" fmla="*/ 2147483647 h 726"/>
                <a:gd name="T16" fmla="*/ 2147483647 w 1086"/>
                <a:gd name="T17" fmla="*/ 2147483647 h 726"/>
                <a:gd name="T18" fmla="*/ 2147483647 w 1086"/>
                <a:gd name="T19" fmla="*/ 2147483647 h 726"/>
                <a:gd name="T20" fmla="*/ 2147483647 w 1086"/>
                <a:gd name="T21" fmla="*/ 2147483647 h 726"/>
                <a:gd name="T22" fmla="*/ 2147483647 w 1086"/>
                <a:gd name="T23" fmla="*/ 2147483647 h 726"/>
                <a:gd name="T24" fmla="*/ 2147483647 w 1086"/>
                <a:gd name="T25" fmla="*/ 2147483647 h 726"/>
                <a:gd name="T26" fmla="*/ 2147483647 w 1086"/>
                <a:gd name="T27" fmla="*/ 2147483647 h 726"/>
                <a:gd name="T28" fmla="*/ 2147483647 w 1086"/>
                <a:gd name="T29" fmla="*/ 2147483647 h 726"/>
                <a:gd name="T30" fmla="*/ 2147483647 w 1086"/>
                <a:gd name="T31" fmla="*/ 2147483647 h 726"/>
                <a:gd name="T32" fmla="*/ 2147483647 w 1086"/>
                <a:gd name="T33" fmla="*/ 2147483647 h 726"/>
                <a:gd name="T34" fmla="*/ 2147483647 w 1086"/>
                <a:gd name="T35" fmla="*/ 2147483647 h 726"/>
                <a:gd name="T36" fmla="*/ 2147483647 w 1086"/>
                <a:gd name="T37" fmla="*/ 2147483647 h 726"/>
                <a:gd name="T38" fmla="*/ 2147483647 w 1086"/>
                <a:gd name="T39" fmla="*/ 2147483647 h 726"/>
                <a:gd name="T40" fmla="*/ 2147483647 w 1086"/>
                <a:gd name="T41" fmla="*/ 2147483647 h 726"/>
                <a:gd name="T42" fmla="*/ 2147483647 w 1086"/>
                <a:gd name="T43" fmla="*/ 2147483647 h 726"/>
                <a:gd name="T44" fmla="*/ 2147483647 w 1086"/>
                <a:gd name="T45" fmla="*/ 2147483647 h 726"/>
                <a:gd name="T46" fmla="*/ 2147483647 w 1086"/>
                <a:gd name="T47" fmla="*/ 2147483647 h 726"/>
                <a:gd name="T48" fmla="*/ 2147483647 w 1086"/>
                <a:gd name="T49" fmla="*/ 2147483647 h 726"/>
                <a:gd name="T50" fmla="*/ 2147483647 w 1086"/>
                <a:gd name="T51" fmla="*/ 2147483647 h 726"/>
                <a:gd name="T52" fmla="*/ 2147483647 w 1086"/>
                <a:gd name="T53" fmla="*/ 2147483647 h 726"/>
                <a:gd name="T54" fmla="*/ 2147483647 w 1086"/>
                <a:gd name="T55" fmla="*/ 2147483647 h 726"/>
                <a:gd name="T56" fmla="*/ 2147483647 w 1086"/>
                <a:gd name="T57" fmla="*/ 2147483647 h 726"/>
                <a:gd name="T58" fmla="*/ 2147483647 w 1086"/>
                <a:gd name="T59" fmla="*/ 2147483647 h 726"/>
                <a:gd name="T60" fmla="*/ 2147483647 w 1086"/>
                <a:gd name="T61" fmla="*/ 2147483647 h 726"/>
                <a:gd name="T62" fmla="*/ 2147483647 w 1086"/>
                <a:gd name="T63" fmla="*/ 2147483647 h 726"/>
                <a:gd name="T64" fmla="*/ 2147483647 w 1086"/>
                <a:gd name="T65" fmla="*/ 2147483647 h 726"/>
                <a:gd name="T66" fmla="*/ 2147483647 w 1086"/>
                <a:gd name="T67" fmla="*/ 2147483647 h 726"/>
                <a:gd name="T68" fmla="*/ 2147483647 w 1086"/>
                <a:gd name="T69" fmla="*/ 2147483647 h 726"/>
                <a:gd name="T70" fmla="*/ 2147483647 w 1086"/>
                <a:gd name="T71" fmla="*/ 2147483647 h 726"/>
                <a:gd name="T72" fmla="*/ 2147483647 w 1086"/>
                <a:gd name="T73" fmla="*/ 2147483647 h 726"/>
                <a:gd name="T74" fmla="*/ 2147483647 w 1086"/>
                <a:gd name="T75" fmla="*/ 2147483647 h 726"/>
                <a:gd name="T76" fmla="*/ 2147483647 w 1086"/>
                <a:gd name="T77" fmla="*/ 2147483647 h 726"/>
                <a:gd name="T78" fmla="*/ 2147483647 w 1086"/>
                <a:gd name="T79" fmla="*/ 2147483647 h 726"/>
                <a:gd name="T80" fmla="*/ 2147483647 w 1086"/>
                <a:gd name="T81" fmla="*/ 2147483647 h 726"/>
                <a:gd name="T82" fmla="*/ 2147483647 w 1086"/>
                <a:gd name="T83" fmla="*/ 2147483647 h 726"/>
                <a:gd name="T84" fmla="*/ 2147483647 w 1086"/>
                <a:gd name="T85" fmla="*/ 2147483647 h 726"/>
                <a:gd name="T86" fmla="*/ 2147483647 w 1086"/>
                <a:gd name="T87" fmla="*/ 2147483647 h 726"/>
                <a:gd name="T88" fmla="*/ 2147483647 w 1086"/>
                <a:gd name="T89" fmla="*/ 2147483647 h 726"/>
                <a:gd name="T90" fmla="*/ 2147483647 w 1086"/>
                <a:gd name="T91" fmla="*/ 2147483647 h 726"/>
                <a:gd name="T92" fmla="*/ 2147483647 w 1086"/>
                <a:gd name="T93" fmla="*/ 2147483647 h 726"/>
                <a:gd name="T94" fmla="*/ 2147483647 w 1086"/>
                <a:gd name="T95" fmla="*/ 2147483647 h 726"/>
                <a:gd name="T96" fmla="*/ 2147483647 w 1086"/>
                <a:gd name="T97" fmla="*/ 2147483647 h 726"/>
                <a:gd name="T98" fmla="*/ 2147483647 w 1086"/>
                <a:gd name="T99" fmla="*/ 2147483647 h 726"/>
                <a:gd name="T100" fmla="*/ 2147483647 w 1086"/>
                <a:gd name="T101" fmla="*/ 2147483647 h 726"/>
                <a:gd name="T102" fmla="*/ 2147483647 w 1086"/>
                <a:gd name="T103" fmla="*/ 2147483647 h 726"/>
                <a:gd name="T104" fmla="*/ 2147483647 w 1086"/>
                <a:gd name="T105" fmla="*/ 2147483647 h 726"/>
                <a:gd name="T106" fmla="*/ 2147483647 w 1086"/>
                <a:gd name="T107" fmla="*/ 2147483647 h 726"/>
                <a:gd name="T108" fmla="*/ 2147483647 w 1086"/>
                <a:gd name="T109" fmla="*/ 2147483647 h 726"/>
                <a:gd name="T110" fmla="*/ 2147483647 w 1086"/>
                <a:gd name="T111" fmla="*/ 2147483647 h 726"/>
                <a:gd name="T112" fmla="*/ 2147483647 w 1086"/>
                <a:gd name="T113" fmla="*/ 2147483647 h 72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86"/>
                <a:gd name="T172" fmla="*/ 0 h 726"/>
                <a:gd name="T173" fmla="*/ 1086 w 1086"/>
                <a:gd name="T174" fmla="*/ 726 h 72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86" h="726">
                  <a:moveTo>
                    <a:pt x="486" y="0"/>
                  </a:moveTo>
                  <a:lnTo>
                    <a:pt x="462" y="0"/>
                  </a:lnTo>
                  <a:lnTo>
                    <a:pt x="450" y="6"/>
                  </a:lnTo>
                  <a:lnTo>
                    <a:pt x="444" y="12"/>
                  </a:lnTo>
                  <a:lnTo>
                    <a:pt x="432" y="18"/>
                  </a:lnTo>
                  <a:lnTo>
                    <a:pt x="462" y="36"/>
                  </a:lnTo>
                  <a:lnTo>
                    <a:pt x="474" y="36"/>
                  </a:lnTo>
                  <a:lnTo>
                    <a:pt x="486" y="30"/>
                  </a:lnTo>
                  <a:lnTo>
                    <a:pt x="498" y="18"/>
                  </a:lnTo>
                  <a:lnTo>
                    <a:pt x="492" y="6"/>
                  </a:lnTo>
                  <a:lnTo>
                    <a:pt x="486" y="0"/>
                  </a:lnTo>
                  <a:close/>
                  <a:moveTo>
                    <a:pt x="756" y="216"/>
                  </a:moveTo>
                  <a:lnTo>
                    <a:pt x="750" y="222"/>
                  </a:lnTo>
                  <a:lnTo>
                    <a:pt x="750" y="228"/>
                  </a:lnTo>
                  <a:lnTo>
                    <a:pt x="756" y="234"/>
                  </a:lnTo>
                  <a:lnTo>
                    <a:pt x="768" y="240"/>
                  </a:lnTo>
                  <a:lnTo>
                    <a:pt x="774" y="246"/>
                  </a:lnTo>
                  <a:lnTo>
                    <a:pt x="774" y="264"/>
                  </a:lnTo>
                  <a:lnTo>
                    <a:pt x="702" y="300"/>
                  </a:lnTo>
                  <a:lnTo>
                    <a:pt x="666" y="300"/>
                  </a:lnTo>
                  <a:lnTo>
                    <a:pt x="630" y="312"/>
                  </a:lnTo>
                  <a:lnTo>
                    <a:pt x="594" y="330"/>
                  </a:lnTo>
                  <a:lnTo>
                    <a:pt x="588" y="336"/>
                  </a:lnTo>
                  <a:lnTo>
                    <a:pt x="570" y="336"/>
                  </a:lnTo>
                  <a:lnTo>
                    <a:pt x="564" y="342"/>
                  </a:lnTo>
                  <a:lnTo>
                    <a:pt x="588" y="378"/>
                  </a:lnTo>
                  <a:lnTo>
                    <a:pt x="684" y="378"/>
                  </a:lnTo>
                  <a:lnTo>
                    <a:pt x="702" y="366"/>
                  </a:lnTo>
                  <a:lnTo>
                    <a:pt x="738" y="366"/>
                  </a:lnTo>
                  <a:lnTo>
                    <a:pt x="750" y="360"/>
                  </a:lnTo>
                  <a:lnTo>
                    <a:pt x="774" y="336"/>
                  </a:lnTo>
                  <a:lnTo>
                    <a:pt x="774" y="330"/>
                  </a:lnTo>
                  <a:lnTo>
                    <a:pt x="804" y="324"/>
                  </a:lnTo>
                  <a:lnTo>
                    <a:pt x="798" y="300"/>
                  </a:lnTo>
                  <a:lnTo>
                    <a:pt x="822" y="300"/>
                  </a:lnTo>
                  <a:lnTo>
                    <a:pt x="822" y="288"/>
                  </a:lnTo>
                  <a:lnTo>
                    <a:pt x="828" y="258"/>
                  </a:lnTo>
                  <a:lnTo>
                    <a:pt x="828" y="228"/>
                  </a:lnTo>
                  <a:lnTo>
                    <a:pt x="822" y="198"/>
                  </a:lnTo>
                  <a:lnTo>
                    <a:pt x="816" y="192"/>
                  </a:lnTo>
                  <a:lnTo>
                    <a:pt x="804" y="186"/>
                  </a:lnTo>
                  <a:lnTo>
                    <a:pt x="792" y="192"/>
                  </a:lnTo>
                  <a:lnTo>
                    <a:pt x="786" y="198"/>
                  </a:lnTo>
                  <a:lnTo>
                    <a:pt x="762" y="210"/>
                  </a:lnTo>
                  <a:lnTo>
                    <a:pt x="756" y="216"/>
                  </a:lnTo>
                  <a:close/>
                  <a:moveTo>
                    <a:pt x="834" y="132"/>
                  </a:moveTo>
                  <a:lnTo>
                    <a:pt x="822" y="132"/>
                  </a:lnTo>
                  <a:lnTo>
                    <a:pt x="816" y="120"/>
                  </a:lnTo>
                  <a:lnTo>
                    <a:pt x="804" y="108"/>
                  </a:lnTo>
                  <a:lnTo>
                    <a:pt x="792" y="102"/>
                  </a:lnTo>
                  <a:lnTo>
                    <a:pt x="786" y="90"/>
                  </a:lnTo>
                  <a:lnTo>
                    <a:pt x="774" y="78"/>
                  </a:lnTo>
                  <a:lnTo>
                    <a:pt x="768" y="78"/>
                  </a:lnTo>
                  <a:lnTo>
                    <a:pt x="762" y="72"/>
                  </a:lnTo>
                  <a:lnTo>
                    <a:pt x="756" y="72"/>
                  </a:lnTo>
                  <a:lnTo>
                    <a:pt x="732" y="36"/>
                  </a:lnTo>
                  <a:lnTo>
                    <a:pt x="720" y="84"/>
                  </a:lnTo>
                  <a:lnTo>
                    <a:pt x="762" y="96"/>
                  </a:lnTo>
                  <a:lnTo>
                    <a:pt x="816" y="150"/>
                  </a:lnTo>
                  <a:lnTo>
                    <a:pt x="828" y="150"/>
                  </a:lnTo>
                  <a:lnTo>
                    <a:pt x="834" y="156"/>
                  </a:lnTo>
                  <a:lnTo>
                    <a:pt x="846" y="162"/>
                  </a:lnTo>
                  <a:lnTo>
                    <a:pt x="852" y="174"/>
                  </a:lnTo>
                  <a:lnTo>
                    <a:pt x="852" y="180"/>
                  </a:lnTo>
                  <a:lnTo>
                    <a:pt x="858" y="192"/>
                  </a:lnTo>
                  <a:lnTo>
                    <a:pt x="852" y="204"/>
                  </a:lnTo>
                  <a:lnTo>
                    <a:pt x="852" y="240"/>
                  </a:lnTo>
                  <a:lnTo>
                    <a:pt x="858" y="252"/>
                  </a:lnTo>
                  <a:lnTo>
                    <a:pt x="864" y="258"/>
                  </a:lnTo>
                  <a:lnTo>
                    <a:pt x="882" y="258"/>
                  </a:lnTo>
                  <a:lnTo>
                    <a:pt x="894" y="246"/>
                  </a:lnTo>
                  <a:lnTo>
                    <a:pt x="900" y="234"/>
                  </a:lnTo>
                  <a:lnTo>
                    <a:pt x="900" y="222"/>
                  </a:lnTo>
                  <a:lnTo>
                    <a:pt x="888" y="186"/>
                  </a:lnTo>
                  <a:lnTo>
                    <a:pt x="876" y="174"/>
                  </a:lnTo>
                  <a:lnTo>
                    <a:pt x="864" y="156"/>
                  </a:lnTo>
                  <a:lnTo>
                    <a:pt x="852" y="150"/>
                  </a:lnTo>
                  <a:lnTo>
                    <a:pt x="846" y="138"/>
                  </a:lnTo>
                  <a:lnTo>
                    <a:pt x="834" y="132"/>
                  </a:lnTo>
                  <a:close/>
                  <a:moveTo>
                    <a:pt x="1086" y="360"/>
                  </a:moveTo>
                  <a:lnTo>
                    <a:pt x="1020" y="294"/>
                  </a:lnTo>
                  <a:lnTo>
                    <a:pt x="1020" y="288"/>
                  </a:lnTo>
                  <a:lnTo>
                    <a:pt x="1002" y="270"/>
                  </a:lnTo>
                  <a:lnTo>
                    <a:pt x="984" y="270"/>
                  </a:lnTo>
                  <a:lnTo>
                    <a:pt x="978" y="276"/>
                  </a:lnTo>
                  <a:lnTo>
                    <a:pt x="978" y="300"/>
                  </a:lnTo>
                  <a:lnTo>
                    <a:pt x="996" y="330"/>
                  </a:lnTo>
                  <a:lnTo>
                    <a:pt x="1020" y="378"/>
                  </a:lnTo>
                  <a:lnTo>
                    <a:pt x="1086" y="438"/>
                  </a:lnTo>
                  <a:lnTo>
                    <a:pt x="1086" y="360"/>
                  </a:lnTo>
                  <a:close/>
                  <a:moveTo>
                    <a:pt x="672" y="672"/>
                  </a:moveTo>
                  <a:lnTo>
                    <a:pt x="630" y="642"/>
                  </a:lnTo>
                  <a:lnTo>
                    <a:pt x="648" y="630"/>
                  </a:lnTo>
                  <a:lnTo>
                    <a:pt x="636" y="630"/>
                  </a:lnTo>
                  <a:lnTo>
                    <a:pt x="624" y="624"/>
                  </a:lnTo>
                  <a:lnTo>
                    <a:pt x="612" y="624"/>
                  </a:lnTo>
                  <a:lnTo>
                    <a:pt x="600" y="618"/>
                  </a:lnTo>
                  <a:lnTo>
                    <a:pt x="594" y="606"/>
                  </a:lnTo>
                  <a:lnTo>
                    <a:pt x="594" y="594"/>
                  </a:lnTo>
                  <a:lnTo>
                    <a:pt x="600" y="582"/>
                  </a:lnTo>
                  <a:lnTo>
                    <a:pt x="600" y="564"/>
                  </a:lnTo>
                  <a:lnTo>
                    <a:pt x="588" y="570"/>
                  </a:lnTo>
                  <a:lnTo>
                    <a:pt x="582" y="570"/>
                  </a:lnTo>
                  <a:lnTo>
                    <a:pt x="570" y="576"/>
                  </a:lnTo>
                  <a:lnTo>
                    <a:pt x="564" y="576"/>
                  </a:lnTo>
                  <a:lnTo>
                    <a:pt x="552" y="582"/>
                  </a:lnTo>
                  <a:lnTo>
                    <a:pt x="552" y="552"/>
                  </a:lnTo>
                  <a:lnTo>
                    <a:pt x="528" y="540"/>
                  </a:lnTo>
                  <a:lnTo>
                    <a:pt x="528" y="492"/>
                  </a:lnTo>
                  <a:lnTo>
                    <a:pt x="474" y="456"/>
                  </a:lnTo>
                  <a:lnTo>
                    <a:pt x="450" y="402"/>
                  </a:lnTo>
                  <a:lnTo>
                    <a:pt x="474" y="390"/>
                  </a:lnTo>
                  <a:lnTo>
                    <a:pt x="480" y="384"/>
                  </a:lnTo>
                  <a:lnTo>
                    <a:pt x="492" y="378"/>
                  </a:lnTo>
                  <a:lnTo>
                    <a:pt x="504" y="366"/>
                  </a:lnTo>
                  <a:lnTo>
                    <a:pt x="504" y="360"/>
                  </a:lnTo>
                  <a:lnTo>
                    <a:pt x="492" y="336"/>
                  </a:lnTo>
                  <a:lnTo>
                    <a:pt x="468" y="324"/>
                  </a:lnTo>
                  <a:lnTo>
                    <a:pt x="462" y="318"/>
                  </a:lnTo>
                  <a:lnTo>
                    <a:pt x="456" y="318"/>
                  </a:lnTo>
                  <a:lnTo>
                    <a:pt x="450" y="312"/>
                  </a:lnTo>
                  <a:lnTo>
                    <a:pt x="438" y="312"/>
                  </a:lnTo>
                  <a:lnTo>
                    <a:pt x="402" y="300"/>
                  </a:lnTo>
                  <a:lnTo>
                    <a:pt x="390" y="300"/>
                  </a:lnTo>
                  <a:lnTo>
                    <a:pt x="378" y="294"/>
                  </a:lnTo>
                  <a:lnTo>
                    <a:pt x="372" y="294"/>
                  </a:lnTo>
                  <a:lnTo>
                    <a:pt x="372" y="234"/>
                  </a:lnTo>
                  <a:lnTo>
                    <a:pt x="366" y="222"/>
                  </a:lnTo>
                  <a:lnTo>
                    <a:pt x="354" y="210"/>
                  </a:lnTo>
                  <a:lnTo>
                    <a:pt x="342" y="210"/>
                  </a:lnTo>
                  <a:lnTo>
                    <a:pt x="288" y="156"/>
                  </a:lnTo>
                  <a:lnTo>
                    <a:pt x="252" y="162"/>
                  </a:lnTo>
                  <a:lnTo>
                    <a:pt x="216" y="126"/>
                  </a:lnTo>
                  <a:lnTo>
                    <a:pt x="186" y="120"/>
                  </a:lnTo>
                  <a:lnTo>
                    <a:pt x="66" y="60"/>
                  </a:lnTo>
                  <a:lnTo>
                    <a:pt x="42" y="72"/>
                  </a:lnTo>
                  <a:lnTo>
                    <a:pt x="0" y="42"/>
                  </a:lnTo>
                  <a:lnTo>
                    <a:pt x="42" y="72"/>
                  </a:lnTo>
                  <a:lnTo>
                    <a:pt x="36" y="102"/>
                  </a:lnTo>
                  <a:lnTo>
                    <a:pt x="36" y="240"/>
                  </a:lnTo>
                  <a:lnTo>
                    <a:pt x="30" y="258"/>
                  </a:lnTo>
                  <a:lnTo>
                    <a:pt x="30" y="372"/>
                  </a:lnTo>
                  <a:lnTo>
                    <a:pt x="24" y="378"/>
                  </a:lnTo>
                  <a:lnTo>
                    <a:pt x="12" y="384"/>
                  </a:lnTo>
                  <a:lnTo>
                    <a:pt x="0" y="396"/>
                  </a:lnTo>
                  <a:lnTo>
                    <a:pt x="0" y="402"/>
                  </a:lnTo>
                  <a:lnTo>
                    <a:pt x="6" y="408"/>
                  </a:lnTo>
                  <a:lnTo>
                    <a:pt x="18" y="414"/>
                  </a:lnTo>
                  <a:lnTo>
                    <a:pt x="30" y="414"/>
                  </a:lnTo>
                  <a:lnTo>
                    <a:pt x="30" y="444"/>
                  </a:lnTo>
                  <a:lnTo>
                    <a:pt x="24" y="456"/>
                  </a:lnTo>
                  <a:lnTo>
                    <a:pt x="24" y="480"/>
                  </a:lnTo>
                  <a:lnTo>
                    <a:pt x="18" y="492"/>
                  </a:lnTo>
                  <a:lnTo>
                    <a:pt x="18" y="504"/>
                  </a:lnTo>
                  <a:lnTo>
                    <a:pt x="12" y="510"/>
                  </a:lnTo>
                  <a:lnTo>
                    <a:pt x="12" y="516"/>
                  </a:lnTo>
                  <a:lnTo>
                    <a:pt x="18" y="540"/>
                  </a:lnTo>
                  <a:lnTo>
                    <a:pt x="18" y="588"/>
                  </a:lnTo>
                  <a:lnTo>
                    <a:pt x="30" y="594"/>
                  </a:lnTo>
                  <a:lnTo>
                    <a:pt x="48" y="594"/>
                  </a:lnTo>
                  <a:lnTo>
                    <a:pt x="60" y="588"/>
                  </a:lnTo>
                  <a:lnTo>
                    <a:pt x="90" y="588"/>
                  </a:lnTo>
                  <a:lnTo>
                    <a:pt x="96" y="582"/>
                  </a:lnTo>
                  <a:lnTo>
                    <a:pt x="102" y="582"/>
                  </a:lnTo>
                  <a:lnTo>
                    <a:pt x="126" y="600"/>
                  </a:lnTo>
                  <a:lnTo>
                    <a:pt x="132" y="600"/>
                  </a:lnTo>
                  <a:lnTo>
                    <a:pt x="138" y="594"/>
                  </a:lnTo>
                  <a:lnTo>
                    <a:pt x="156" y="588"/>
                  </a:lnTo>
                  <a:lnTo>
                    <a:pt x="168" y="582"/>
                  </a:lnTo>
                  <a:lnTo>
                    <a:pt x="180" y="570"/>
                  </a:lnTo>
                  <a:lnTo>
                    <a:pt x="180" y="564"/>
                  </a:lnTo>
                  <a:lnTo>
                    <a:pt x="168" y="552"/>
                  </a:lnTo>
                  <a:lnTo>
                    <a:pt x="150" y="540"/>
                  </a:lnTo>
                  <a:lnTo>
                    <a:pt x="138" y="534"/>
                  </a:lnTo>
                  <a:lnTo>
                    <a:pt x="120" y="522"/>
                  </a:lnTo>
                  <a:lnTo>
                    <a:pt x="108" y="516"/>
                  </a:lnTo>
                  <a:lnTo>
                    <a:pt x="102" y="510"/>
                  </a:lnTo>
                  <a:lnTo>
                    <a:pt x="96" y="510"/>
                  </a:lnTo>
                  <a:lnTo>
                    <a:pt x="108" y="510"/>
                  </a:lnTo>
                  <a:lnTo>
                    <a:pt x="138" y="516"/>
                  </a:lnTo>
                  <a:lnTo>
                    <a:pt x="204" y="516"/>
                  </a:lnTo>
                  <a:lnTo>
                    <a:pt x="204" y="510"/>
                  </a:lnTo>
                  <a:lnTo>
                    <a:pt x="198" y="504"/>
                  </a:lnTo>
                  <a:lnTo>
                    <a:pt x="198" y="498"/>
                  </a:lnTo>
                  <a:lnTo>
                    <a:pt x="186" y="486"/>
                  </a:lnTo>
                  <a:lnTo>
                    <a:pt x="192" y="492"/>
                  </a:lnTo>
                  <a:lnTo>
                    <a:pt x="204" y="492"/>
                  </a:lnTo>
                  <a:lnTo>
                    <a:pt x="210" y="498"/>
                  </a:lnTo>
                  <a:lnTo>
                    <a:pt x="216" y="498"/>
                  </a:lnTo>
                  <a:lnTo>
                    <a:pt x="222" y="492"/>
                  </a:lnTo>
                  <a:lnTo>
                    <a:pt x="222" y="486"/>
                  </a:lnTo>
                  <a:lnTo>
                    <a:pt x="216" y="480"/>
                  </a:lnTo>
                  <a:lnTo>
                    <a:pt x="216" y="468"/>
                  </a:lnTo>
                  <a:lnTo>
                    <a:pt x="210" y="462"/>
                  </a:lnTo>
                  <a:lnTo>
                    <a:pt x="222" y="468"/>
                  </a:lnTo>
                  <a:lnTo>
                    <a:pt x="228" y="474"/>
                  </a:lnTo>
                  <a:lnTo>
                    <a:pt x="246" y="474"/>
                  </a:lnTo>
                  <a:lnTo>
                    <a:pt x="252" y="468"/>
                  </a:lnTo>
                  <a:lnTo>
                    <a:pt x="264" y="462"/>
                  </a:lnTo>
                  <a:lnTo>
                    <a:pt x="270" y="456"/>
                  </a:lnTo>
                  <a:lnTo>
                    <a:pt x="288" y="474"/>
                  </a:lnTo>
                  <a:lnTo>
                    <a:pt x="300" y="480"/>
                  </a:lnTo>
                  <a:lnTo>
                    <a:pt x="306" y="486"/>
                  </a:lnTo>
                  <a:lnTo>
                    <a:pt x="312" y="486"/>
                  </a:lnTo>
                  <a:lnTo>
                    <a:pt x="330" y="492"/>
                  </a:lnTo>
                  <a:lnTo>
                    <a:pt x="342" y="492"/>
                  </a:lnTo>
                  <a:lnTo>
                    <a:pt x="378" y="504"/>
                  </a:lnTo>
                  <a:lnTo>
                    <a:pt x="390" y="510"/>
                  </a:lnTo>
                  <a:lnTo>
                    <a:pt x="402" y="534"/>
                  </a:lnTo>
                  <a:lnTo>
                    <a:pt x="402" y="558"/>
                  </a:lnTo>
                  <a:lnTo>
                    <a:pt x="408" y="570"/>
                  </a:lnTo>
                  <a:lnTo>
                    <a:pt x="420" y="582"/>
                  </a:lnTo>
                  <a:lnTo>
                    <a:pt x="438" y="582"/>
                  </a:lnTo>
                  <a:lnTo>
                    <a:pt x="450" y="594"/>
                  </a:lnTo>
                  <a:lnTo>
                    <a:pt x="450" y="606"/>
                  </a:lnTo>
                  <a:lnTo>
                    <a:pt x="456" y="618"/>
                  </a:lnTo>
                  <a:lnTo>
                    <a:pt x="468" y="654"/>
                  </a:lnTo>
                  <a:lnTo>
                    <a:pt x="486" y="672"/>
                  </a:lnTo>
                  <a:lnTo>
                    <a:pt x="516" y="678"/>
                  </a:lnTo>
                  <a:lnTo>
                    <a:pt x="558" y="684"/>
                  </a:lnTo>
                  <a:lnTo>
                    <a:pt x="618" y="684"/>
                  </a:lnTo>
                  <a:lnTo>
                    <a:pt x="630" y="690"/>
                  </a:lnTo>
                  <a:lnTo>
                    <a:pt x="654" y="714"/>
                  </a:lnTo>
                  <a:lnTo>
                    <a:pt x="678" y="726"/>
                  </a:lnTo>
                  <a:lnTo>
                    <a:pt x="684" y="726"/>
                  </a:lnTo>
                  <a:lnTo>
                    <a:pt x="684" y="720"/>
                  </a:lnTo>
                  <a:lnTo>
                    <a:pt x="678" y="708"/>
                  </a:lnTo>
                  <a:lnTo>
                    <a:pt x="678" y="702"/>
                  </a:lnTo>
                  <a:lnTo>
                    <a:pt x="672" y="690"/>
                  </a:lnTo>
                  <a:lnTo>
                    <a:pt x="666" y="684"/>
                  </a:lnTo>
                  <a:lnTo>
                    <a:pt x="672" y="672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58" name="Panama" descr="© INSCALE GmbH, 05.05.2010&#10;http://www.presentationload.com/">
              <a:extLst>
                <a:ext uri="{FF2B5EF4-FFF2-40B4-BE49-F238E27FC236}">
                  <a16:creationId xmlns:a16="http://schemas.microsoft.com/office/drawing/2014/main" id="{20AD8CFE-BC6E-4133-A486-637D8F1BCE37}"/>
                </a:ext>
              </a:extLst>
            </p:cNvPr>
            <p:cNvSpPr>
              <a:spLocks/>
            </p:cNvSpPr>
            <p:nvPr/>
          </p:nvSpPr>
          <p:spPr bwMode="gray">
            <a:xfrm>
              <a:off x="4019429" y="4079158"/>
              <a:ext cx="177269" cy="85225"/>
            </a:xfrm>
            <a:custGeom>
              <a:avLst/>
              <a:gdLst>
                <a:gd name="T0" fmla="*/ 2147483647 w 408"/>
                <a:gd name="T1" fmla="*/ 2147483647 h 198"/>
                <a:gd name="T2" fmla="*/ 2147483647 w 408"/>
                <a:gd name="T3" fmla="*/ 2147483647 h 198"/>
                <a:gd name="T4" fmla="*/ 2147483647 w 408"/>
                <a:gd name="T5" fmla="*/ 2147483647 h 198"/>
                <a:gd name="T6" fmla="*/ 2147483647 w 408"/>
                <a:gd name="T7" fmla="*/ 2147483647 h 198"/>
                <a:gd name="T8" fmla="*/ 2147483647 w 408"/>
                <a:gd name="T9" fmla="*/ 2147483647 h 198"/>
                <a:gd name="T10" fmla="*/ 2147483647 w 408"/>
                <a:gd name="T11" fmla="*/ 2147483647 h 198"/>
                <a:gd name="T12" fmla="*/ 2147483647 w 408"/>
                <a:gd name="T13" fmla="*/ 2147483647 h 198"/>
                <a:gd name="T14" fmla="*/ 2147483647 w 408"/>
                <a:gd name="T15" fmla="*/ 2147483647 h 198"/>
                <a:gd name="T16" fmla="*/ 2147483647 w 408"/>
                <a:gd name="T17" fmla="*/ 2147483647 h 198"/>
                <a:gd name="T18" fmla="*/ 2147483647 w 408"/>
                <a:gd name="T19" fmla="*/ 2147483647 h 198"/>
                <a:gd name="T20" fmla="*/ 2147483647 w 408"/>
                <a:gd name="T21" fmla="*/ 2147483647 h 198"/>
                <a:gd name="T22" fmla="*/ 2147483647 w 408"/>
                <a:gd name="T23" fmla="*/ 2147483647 h 198"/>
                <a:gd name="T24" fmla="*/ 2147483647 w 408"/>
                <a:gd name="T25" fmla="*/ 2147483647 h 198"/>
                <a:gd name="T26" fmla="*/ 2147483647 w 408"/>
                <a:gd name="T27" fmla="*/ 2147483647 h 198"/>
                <a:gd name="T28" fmla="*/ 2147483647 w 408"/>
                <a:gd name="T29" fmla="*/ 2147483647 h 198"/>
                <a:gd name="T30" fmla="*/ 2147483647 w 408"/>
                <a:gd name="T31" fmla="*/ 2147483647 h 198"/>
                <a:gd name="T32" fmla="*/ 2147483647 w 408"/>
                <a:gd name="T33" fmla="*/ 0 h 198"/>
                <a:gd name="T34" fmla="*/ 2147483647 w 408"/>
                <a:gd name="T35" fmla="*/ 2147483647 h 198"/>
                <a:gd name="T36" fmla="*/ 2147483647 w 408"/>
                <a:gd name="T37" fmla="*/ 2147483647 h 198"/>
                <a:gd name="T38" fmla="*/ 2147483647 w 408"/>
                <a:gd name="T39" fmla="*/ 2147483647 h 198"/>
                <a:gd name="T40" fmla="*/ 2147483647 w 408"/>
                <a:gd name="T41" fmla="*/ 2147483647 h 198"/>
                <a:gd name="T42" fmla="*/ 2147483647 w 408"/>
                <a:gd name="T43" fmla="*/ 2147483647 h 198"/>
                <a:gd name="T44" fmla="*/ 2147483647 w 408"/>
                <a:gd name="T45" fmla="*/ 2147483647 h 198"/>
                <a:gd name="T46" fmla="*/ 2147483647 w 408"/>
                <a:gd name="T47" fmla="*/ 2147483647 h 198"/>
                <a:gd name="T48" fmla="*/ 2147483647 w 408"/>
                <a:gd name="T49" fmla="*/ 2147483647 h 198"/>
                <a:gd name="T50" fmla="*/ 2147483647 w 408"/>
                <a:gd name="T51" fmla="*/ 2147483647 h 198"/>
                <a:gd name="T52" fmla="*/ 2147483647 w 408"/>
                <a:gd name="T53" fmla="*/ 2147483647 h 198"/>
                <a:gd name="T54" fmla="*/ 2147483647 w 408"/>
                <a:gd name="T55" fmla="*/ 2147483647 h 198"/>
                <a:gd name="T56" fmla="*/ 0 w 408"/>
                <a:gd name="T57" fmla="*/ 2147483647 h 198"/>
                <a:gd name="T58" fmla="*/ 2147483647 w 408"/>
                <a:gd name="T59" fmla="*/ 2147483647 h 198"/>
                <a:gd name="T60" fmla="*/ 2147483647 w 408"/>
                <a:gd name="T61" fmla="*/ 2147483647 h 198"/>
                <a:gd name="T62" fmla="*/ 2147483647 w 408"/>
                <a:gd name="T63" fmla="*/ 2147483647 h 198"/>
                <a:gd name="T64" fmla="*/ 0 w 408"/>
                <a:gd name="T65" fmla="*/ 2147483647 h 198"/>
                <a:gd name="T66" fmla="*/ 2147483647 w 408"/>
                <a:gd name="T67" fmla="*/ 2147483647 h 198"/>
                <a:gd name="T68" fmla="*/ 2147483647 w 408"/>
                <a:gd name="T69" fmla="*/ 2147483647 h 198"/>
                <a:gd name="T70" fmla="*/ 2147483647 w 408"/>
                <a:gd name="T71" fmla="*/ 2147483647 h 198"/>
                <a:gd name="T72" fmla="*/ 2147483647 w 408"/>
                <a:gd name="T73" fmla="*/ 2147483647 h 198"/>
                <a:gd name="T74" fmla="*/ 2147483647 w 408"/>
                <a:gd name="T75" fmla="*/ 2147483647 h 198"/>
                <a:gd name="T76" fmla="*/ 2147483647 w 408"/>
                <a:gd name="T77" fmla="*/ 2147483647 h 198"/>
                <a:gd name="T78" fmla="*/ 2147483647 w 408"/>
                <a:gd name="T79" fmla="*/ 2147483647 h 198"/>
                <a:gd name="T80" fmla="*/ 2147483647 w 408"/>
                <a:gd name="T81" fmla="*/ 2147483647 h 198"/>
                <a:gd name="T82" fmla="*/ 2147483647 w 408"/>
                <a:gd name="T83" fmla="*/ 2147483647 h 198"/>
                <a:gd name="T84" fmla="*/ 2147483647 w 408"/>
                <a:gd name="T85" fmla="*/ 2147483647 h 198"/>
                <a:gd name="T86" fmla="*/ 2147483647 w 408"/>
                <a:gd name="T87" fmla="*/ 2147483647 h 198"/>
                <a:gd name="T88" fmla="*/ 2147483647 w 408"/>
                <a:gd name="T89" fmla="*/ 2147483647 h 198"/>
                <a:gd name="T90" fmla="*/ 2147483647 w 408"/>
                <a:gd name="T91" fmla="*/ 2147483647 h 198"/>
                <a:gd name="T92" fmla="*/ 2147483647 w 408"/>
                <a:gd name="T93" fmla="*/ 2147483647 h 198"/>
                <a:gd name="T94" fmla="*/ 2147483647 w 408"/>
                <a:gd name="T95" fmla="*/ 2147483647 h 198"/>
                <a:gd name="T96" fmla="*/ 2147483647 w 408"/>
                <a:gd name="T97" fmla="*/ 2147483647 h 198"/>
                <a:gd name="T98" fmla="*/ 2147483647 w 408"/>
                <a:gd name="T99" fmla="*/ 2147483647 h 198"/>
                <a:gd name="T100" fmla="*/ 2147483647 w 408"/>
                <a:gd name="T101" fmla="*/ 2147483647 h 198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408"/>
                <a:gd name="T154" fmla="*/ 0 h 198"/>
                <a:gd name="T155" fmla="*/ 408 w 408"/>
                <a:gd name="T156" fmla="*/ 198 h 198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408" h="198">
                  <a:moveTo>
                    <a:pt x="306" y="66"/>
                  </a:moveTo>
                  <a:lnTo>
                    <a:pt x="318" y="78"/>
                  </a:lnTo>
                  <a:lnTo>
                    <a:pt x="324" y="90"/>
                  </a:lnTo>
                  <a:lnTo>
                    <a:pt x="330" y="96"/>
                  </a:lnTo>
                  <a:lnTo>
                    <a:pt x="342" y="90"/>
                  </a:lnTo>
                  <a:lnTo>
                    <a:pt x="372" y="120"/>
                  </a:lnTo>
                  <a:lnTo>
                    <a:pt x="342" y="102"/>
                  </a:lnTo>
                  <a:lnTo>
                    <a:pt x="342" y="120"/>
                  </a:lnTo>
                  <a:lnTo>
                    <a:pt x="336" y="132"/>
                  </a:lnTo>
                  <a:lnTo>
                    <a:pt x="336" y="162"/>
                  </a:lnTo>
                  <a:lnTo>
                    <a:pt x="342" y="168"/>
                  </a:lnTo>
                  <a:lnTo>
                    <a:pt x="348" y="180"/>
                  </a:lnTo>
                  <a:lnTo>
                    <a:pt x="354" y="186"/>
                  </a:lnTo>
                  <a:lnTo>
                    <a:pt x="360" y="186"/>
                  </a:lnTo>
                  <a:lnTo>
                    <a:pt x="372" y="156"/>
                  </a:lnTo>
                  <a:lnTo>
                    <a:pt x="378" y="162"/>
                  </a:lnTo>
                  <a:lnTo>
                    <a:pt x="390" y="168"/>
                  </a:lnTo>
                  <a:lnTo>
                    <a:pt x="396" y="162"/>
                  </a:lnTo>
                  <a:lnTo>
                    <a:pt x="408" y="138"/>
                  </a:lnTo>
                  <a:lnTo>
                    <a:pt x="408" y="126"/>
                  </a:lnTo>
                  <a:lnTo>
                    <a:pt x="396" y="120"/>
                  </a:lnTo>
                  <a:lnTo>
                    <a:pt x="390" y="108"/>
                  </a:lnTo>
                  <a:lnTo>
                    <a:pt x="390" y="90"/>
                  </a:lnTo>
                  <a:lnTo>
                    <a:pt x="396" y="84"/>
                  </a:lnTo>
                  <a:lnTo>
                    <a:pt x="372" y="66"/>
                  </a:lnTo>
                  <a:lnTo>
                    <a:pt x="372" y="60"/>
                  </a:lnTo>
                  <a:lnTo>
                    <a:pt x="366" y="54"/>
                  </a:lnTo>
                  <a:lnTo>
                    <a:pt x="366" y="42"/>
                  </a:lnTo>
                  <a:lnTo>
                    <a:pt x="360" y="30"/>
                  </a:lnTo>
                  <a:lnTo>
                    <a:pt x="348" y="24"/>
                  </a:lnTo>
                  <a:lnTo>
                    <a:pt x="330" y="18"/>
                  </a:lnTo>
                  <a:lnTo>
                    <a:pt x="288" y="18"/>
                  </a:lnTo>
                  <a:lnTo>
                    <a:pt x="282" y="0"/>
                  </a:lnTo>
                  <a:lnTo>
                    <a:pt x="246" y="0"/>
                  </a:lnTo>
                  <a:lnTo>
                    <a:pt x="234" y="6"/>
                  </a:lnTo>
                  <a:lnTo>
                    <a:pt x="228" y="12"/>
                  </a:lnTo>
                  <a:lnTo>
                    <a:pt x="222" y="24"/>
                  </a:lnTo>
                  <a:lnTo>
                    <a:pt x="210" y="36"/>
                  </a:lnTo>
                  <a:lnTo>
                    <a:pt x="204" y="36"/>
                  </a:lnTo>
                  <a:lnTo>
                    <a:pt x="198" y="30"/>
                  </a:lnTo>
                  <a:lnTo>
                    <a:pt x="192" y="30"/>
                  </a:lnTo>
                  <a:lnTo>
                    <a:pt x="168" y="42"/>
                  </a:lnTo>
                  <a:lnTo>
                    <a:pt x="144" y="66"/>
                  </a:lnTo>
                  <a:lnTo>
                    <a:pt x="132" y="72"/>
                  </a:lnTo>
                  <a:lnTo>
                    <a:pt x="120" y="72"/>
                  </a:lnTo>
                  <a:lnTo>
                    <a:pt x="114" y="66"/>
                  </a:lnTo>
                  <a:lnTo>
                    <a:pt x="102" y="60"/>
                  </a:lnTo>
                  <a:lnTo>
                    <a:pt x="90" y="42"/>
                  </a:lnTo>
                  <a:lnTo>
                    <a:pt x="78" y="54"/>
                  </a:lnTo>
                  <a:lnTo>
                    <a:pt x="60" y="54"/>
                  </a:lnTo>
                  <a:lnTo>
                    <a:pt x="48" y="42"/>
                  </a:lnTo>
                  <a:lnTo>
                    <a:pt x="48" y="18"/>
                  </a:lnTo>
                  <a:lnTo>
                    <a:pt x="36" y="6"/>
                  </a:lnTo>
                  <a:lnTo>
                    <a:pt x="24" y="6"/>
                  </a:lnTo>
                  <a:lnTo>
                    <a:pt x="18" y="12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0" y="36"/>
                  </a:lnTo>
                  <a:lnTo>
                    <a:pt x="6" y="42"/>
                  </a:lnTo>
                  <a:lnTo>
                    <a:pt x="6" y="48"/>
                  </a:lnTo>
                  <a:lnTo>
                    <a:pt x="24" y="48"/>
                  </a:lnTo>
                  <a:lnTo>
                    <a:pt x="30" y="54"/>
                  </a:lnTo>
                  <a:lnTo>
                    <a:pt x="12" y="72"/>
                  </a:lnTo>
                  <a:lnTo>
                    <a:pt x="6" y="72"/>
                  </a:lnTo>
                  <a:lnTo>
                    <a:pt x="6" y="96"/>
                  </a:lnTo>
                  <a:lnTo>
                    <a:pt x="0" y="102"/>
                  </a:lnTo>
                  <a:lnTo>
                    <a:pt x="6" y="108"/>
                  </a:lnTo>
                  <a:lnTo>
                    <a:pt x="48" y="102"/>
                  </a:lnTo>
                  <a:lnTo>
                    <a:pt x="60" y="120"/>
                  </a:lnTo>
                  <a:lnTo>
                    <a:pt x="90" y="114"/>
                  </a:lnTo>
                  <a:lnTo>
                    <a:pt x="90" y="126"/>
                  </a:lnTo>
                  <a:lnTo>
                    <a:pt x="84" y="132"/>
                  </a:lnTo>
                  <a:lnTo>
                    <a:pt x="84" y="150"/>
                  </a:lnTo>
                  <a:lnTo>
                    <a:pt x="90" y="156"/>
                  </a:lnTo>
                  <a:lnTo>
                    <a:pt x="108" y="156"/>
                  </a:lnTo>
                  <a:lnTo>
                    <a:pt x="114" y="150"/>
                  </a:lnTo>
                  <a:lnTo>
                    <a:pt x="120" y="150"/>
                  </a:lnTo>
                  <a:lnTo>
                    <a:pt x="120" y="132"/>
                  </a:lnTo>
                  <a:lnTo>
                    <a:pt x="138" y="126"/>
                  </a:lnTo>
                  <a:lnTo>
                    <a:pt x="138" y="150"/>
                  </a:lnTo>
                  <a:lnTo>
                    <a:pt x="144" y="168"/>
                  </a:lnTo>
                  <a:lnTo>
                    <a:pt x="144" y="180"/>
                  </a:lnTo>
                  <a:lnTo>
                    <a:pt x="150" y="192"/>
                  </a:lnTo>
                  <a:lnTo>
                    <a:pt x="156" y="198"/>
                  </a:lnTo>
                  <a:lnTo>
                    <a:pt x="162" y="198"/>
                  </a:lnTo>
                  <a:lnTo>
                    <a:pt x="180" y="192"/>
                  </a:lnTo>
                  <a:lnTo>
                    <a:pt x="198" y="174"/>
                  </a:lnTo>
                  <a:lnTo>
                    <a:pt x="204" y="174"/>
                  </a:lnTo>
                  <a:lnTo>
                    <a:pt x="198" y="168"/>
                  </a:lnTo>
                  <a:lnTo>
                    <a:pt x="186" y="162"/>
                  </a:lnTo>
                  <a:lnTo>
                    <a:pt x="180" y="150"/>
                  </a:lnTo>
                  <a:lnTo>
                    <a:pt x="174" y="144"/>
                  </a:lnTo>
                  <a:lnTo>
                    <a:pt x="168" y="132"/>
                  </a:lnTo>
                  <a:lnTo>
                    <a:pt x="162" y="126"/>
                  </a:lnTo>
                  <a:lnTo>
                    <a:pt x="186" y="102"/>
                  </a:lnTo>
                  <a:lnTo>
                    <a:pt x="222" y="84"/>
                  </a:lnTo>
                  <a:lnTo>
                    <a:pt x="228" y="72"/>
                  </a:lnTo>
                  <a:lnTo>
                    <a:pt x="246" y="54"/>
                  </a:lnTo>
                  <a:lnTo>
                    <a:pt x="258" y="48"/>
                  </a:lnTo>
                  <a:lnTo>
                    <a:pt x="276" y="54"/>
                  </a:lnTo>
                  <a:lnTo>
                    <a:pt x="288" y="60"/>
                  </a:lnTo>
                  <a:lnTo>
                    <a:pt x="306" y="66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59" name="Pakistan" descr="© INSCALE GmbH, 05.05.2010&#10;http://www.presentationload.com/">
              <a:extLst>
                <a:ext uri="{FF2B5EF4-FFF2-40B4-BE49-F238E27FC236}">
                  <a16:creationId xmlns:a16="http://schemas.microsoft.com/office/drawing/2014/main" id="{2C1D8151-5005-4310-B87E-62FFF3D3BA16}"/>
                </a:ext>
              </a:extLst>
            </p:cNvPr>
            <p:cNvSpPr>
              <a:spLocks/>
            </p:cNvSpPr>
            <p:nvPr/>
          </p:nvSpPr>
          <p:spPr bwMode="gray">
            <a:xfrm>
              <a:off x="8415364" y="3116110"/>
              <a:ext cx="458514" cy="460219"/>
            </a:xfrm>
            <a:custGeom>
              <a:avLst/>
              <a:gdLst>
                <a:gd name="T0" fmla="*/ 2147483647 w 1050"/>
                <a:gd name="T1" fmla="*/ 2147483647 h 1056"/>
                <a:gd name="T2" fmla="*/ 2147483647 w 1050"/>
                <a:gd name="T3" fmla="*/ 2147483647 h 1056"/>
                <a:gd name="T4" fmla="*/ 2147483647 w 1050"/>
                <a:gd name="T5" fmla="*/ 2147483647 h 1056"/>
                <a:gd name="T6" fmla="*/ 2147483647 w 1050"/>
                <a:gd name="T7" fmla="*/ 2147483647 h 1056"/>
                <a:gd name="T8" fmla="*/ 2147483647 w 1050"/>
                <a:gd name="T9" fmla="*/ 2147483647 h 1056"/>
                <a:gd name="T10" fmla="*/ 2147483647 w 1050"/>
                <a:gd name="T11" fmla="*/ 2147483647 h 1056"/>
                <a:gd name="T12" fmla="*/ 2147483647 w 1050"/>
                <a:gd name="T13" fmla="*/ 2147483647 h 1056"/>
                <a:gd name="T14" fmla="*/ 2147483647 w 1050"/>
                <a:gd name="T15" fmla="*/ 2147483647 h 1056"/>
                <a:gd name="T16" fmla="*/ 2147483647 w 1050"/>
                <a:gd name="T17" fmla="*/ 2147483647 h 1056"/>
                <a:gd name="T18" fmla="*/ 2147483647 w 1050"/>
                <a:gd name="T19" fmla="*/ 2147483647 h 1056"/>
                <a:gd name="T20" fmla="*/ 2147483647 w 1050"/>
                <a:gd name="T21" fmla="*/ 2147483647 h 1056"/>
                <a:gd name="T22" fmla="*/ 2147483647 w 1050"/>
                <a:gd name="T23" fmla="*/ 2147483647 h 1056"/>
                <a:gd name="T24" fmla="*/ 2147483647 w 1050"/>
                <a:gd name="T25" fmla="*/ 2147483647 h 1056"/>
                <a:gd name="T26" fmla="*/ 2147483647 w 1050"/>
                <a:gd name="T27" fmla="*/ 2147483647 h 1056"/>
                <a:gd name="T28" fmla="*/ 2147483647 w 1050"/>
                <a:gd name="T29" fmla="*/ 2147483647 h 1056"/>
                <a:gd name="T30" fmla="*/ 2147483647 w 1050"/>
                <a:gd name="T31" fmla="*/ 2147483647 h 1056"/>
                <a:gd name="T32" fmla="*/ 2147483647 w 1050"/>
                <a:gd name="T33" fmla="*/ 2147483647 h 1056"/>
                <a:gd name="T34" fmla="*/ 2147483647 w 1050"/>
                <a:gd name="T35" fmla="*/ 2147483647 h 1056"/>
                <a:gd name="T36" fmla="*/ 2147483647 w 1050"/>
                <a:gd name="T37" fmla="*/ 2147483647 h 1056"/>
                <a:gd name="T38" fmla="*/ 2147483647 w 1050"/>
                <a:gd name="T39" fmla="*/ 2147483647 h 1056"/>
                <a:gd name="T40" fmla="*/ 2147483647 w 1050"/>
                <a:gd name="T41" fmla="*/ 2147483647 h 1056"/>
                <a:gd name="T42" fmla="*/ 2147483647 w 1050"/>
                <a:gd name="T43" fmla="*/ 2147483647 h 1056"/>
                <a:gd name="T44" fmla="*/ 0 w 1050"/>
                <a:gd name="T45" fmla="*/ 2147483647 h 1056"/>
                <a:gd name="T46" fmla="*/ 2147483647 w 1050"/>
                <a:gd name="T47" fmla="*/ 2147483647 h 1056"/>
                <a:gd name="T48" fmla="*/ 2147483647 w 1050"/>
                <a:gd name="T49" fmla="*/ 2147483647 h 1056"/>
                <a:gd name="T50" fmla="*/ 2147483647 w 1050"/>
                <a:gd name="T51" fmla="*/ 2147483647 h 1056"/>
                <a:gd name="T52" fmla="*/ 2147483647 w 1050"/>
                <a:gd name="T53" fmla="*/ 2147483647 h 1056"/>
                <a:gd name="T54" fmla="*/ 2147483647 w 1050"/>
                <a:gd name="T55" fmla="*/ 2147483647 h 1056"/>
                <a:gd name="T56" fmla="*/ 2147483647 w 1050"/>
                <a:gd name="T57" fmla="*/ 2147483647 h 1056"/>
                <a:gd name="T58" fmla="*/ 2147483647 w 1050"/>
                <a:gd name="T59" fmla="*/ 2147483647 h 1056"/>
                <a:gd name="T60" fmla="*/ 2147483647 w 1050"/>
                <a:gd name="T61" fmla="*/ 2147483647 h 1056"/>
                <a:gd name="T62" fmla="*/ 2147483647 w 1050"/>
                <a:gd name="T63" fmla="*/ 2147483647 h 1056"/>
                <a:gd name="T64" fmla="*/ 2147483647 w 1050"/>
                <a:gd name="T65" fmla="*/ 2147483647 h 1056"/>
                <a:gd name="T66" fmla="*/ 2147483647 w 1050"/>
                <a:gd name="T67" fmla="*/ 2147483647 h 1056"/>
                <a:gd name="T68" fmla="*/ 2147483647 w 1050"/>
                <a:gd name="T69" fmla="*/ 2147483647 h 1056"/>
                <a:gd name="T70" fmla="*/ 2147483647 w 1050"/>
                <a:gd name="T71" fmla="*/ 2147483647 h 1056"/>
                <a:gd name="T72" fmla="*/ 2147483647 w 1050"/>
                <a:gd name="T73" fmla="*/ 2147483647 h 1056"/>
                <a:gd name="T74" fmla="*/ 2147483647 w 1050"/>
                <a:gd name="T75" fmla="*/ 2147483647 h 1056"/>
                <a:gd name="T76" fmla="*/ 2147483647 w 1050"/>
                <a:gd name="T77" fmla="*/ 2147483647 h 1056"/>
                <a:gd name="T78" fmla="*/ 2147483647 w 1050"/>
                <a:gd name="T79" fmla="*/ 2147483647 h 1056"/>
                <a:gd name="T80" fmla="*/ 2147483647 w 1050"/>
                <a:gd name="T81" fmla="*/ 2147483647 h 1056"/>
                <a:gd name="T82" fmla="*/ 2147483647 w 1050"/>
                <a:gd name="T83" fmla="*/ 2147483647 h 1056"/>
                <a:gd name="T84" fmla="*/ 2147483647 w 1050"/>
                <a:gd name="T85" fmla="*/ 2147483647 h 1056"/>
                <a:gd name="T86" fmla="*/ 2147483647 w 1050"/>
                <a:gd name="T87" fmla="*/ 2147483647 h 1056"/>
                <a:gd name="T88" fmla="*/ 2147483647 w 1050"/>
                <a:gd name="T89" fmla="*/ 2147483647 h 1056"/>
                <a:gd name="T90" fmla="*/ 2147483647 w 1050"/>
                <a:gd name="T91" fmla="*/ 2147483647 h 1056"/>
                <a:gd name="T92" fmla="*/ 2147483647 w 1050"/>
                <a:gd name="T93" fmla="*/ 2147483647 h 1056"/>
                <a:gd name="T94" fmla="*/ 2147483647 w 1050"/>
                <a:gd name="T95" fmla="*/ 2147483647 h 1056"/>
                <a:gd name="T96" fmla="*/ 2147483647 w 1050"/>
                <a:gd name="T97" fmla="*/ 2147483647 h 1056"/>
                <a:gd name="T98" fmla="*/ 2147483647 w 1050"/>
                <a:gd name="T99" fmla="*/ 2147483647 h 1056"/>
                <a:gd name="T100" fmla="*/ 2147483647 w 1050"/>
                <a:gd name="T101" fmla="*/ 2147483647 h 1056"/>
                <a:gd name="T102" fmla="*/ 2147483647 w 1050"/>
                <a:gd name="T103" fmla="*/ 2147483647 h 1056"/>
                <a:gd name="T104" fmla="*/ 2147483647 w 1050"/>
                <a:gd name="T105" fmla="*/ 2147483647 h 1056"/>
                <a:gd name="T106" fmla="*/ 2147483647 w 1050"/>
                <a:gd name="T107" fmla="*/ 2147483647 h 1056"/>
                <a:gd name="T108" fmla="*/ 2147483647 w 1050"/>
                <a:gd name="T109" fmla="*/ 2147483647 h 1056"/>
                <a:gd name="T110" fmla="*/ 2147483647 w 1050"/>
                <a:gd name="T111" fmla="*/ 2147483647 h 1056"/>
                <a:gd name="T112" fmla="*/ 2147483647 w 1050"/>
                <a:gd name="T113" fmla="*/ 2147483647 h 1056"/>
                <a:gd name="T114" fmla="*/ 2147483647 w 1050"/>
                <a:gd name="T115" fmla="*/ 2147483647 h 1056"/>
                <a:gd name="T116" fmla="*/ 2147483647 w 1050"/>
                <a:gd name="T117" fmla="*/ 2147483647 h 1056"/>
                <a:gd name="T118" fmla="*/ 2147483647 w 1050"/>
                <a:gd name="T119" fmla="*/ 2147483647 h 1056"/>
                <a:gd name="T120" fmla="*/ 2147483647 w 1050"/>
                <a:gd name="T121" fmla="*/ 2147483647 h 1056"/>
                <a:gd name="T122" fmla="*/ 2147483647 w 1050"/>
                <a:gd name="T123" fmla="*/ 2147483647 h 105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50"/>
                <a:gd name="T187" fmla="*/ 0 h 1056"/>
                <a:gd name="T188" fmla="*/ 1050 w 1050"/>
                <a:gd name="T189" fmla="*/ 1056 h 105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50" h="1056">
                  <a:moveTo>
                    <a:pt x="1008" y="120"/>
                  </a:moveTo>
                  <a:lnTo>
                    <a:pt x="996" y="120"/>
                  </a:lnTo>
                  <a:lnTo>
                    <a:pt x="984" y="114"/>
                  </a:lnTo>
                  <a:lnTo>
                    <a:pt x="978" y="102"/>
                  </a:lnTo>
                  <a:lnTo>
                    <a:pt x="972" y="96"/>
                  </a:lnTo>
                  <a:lnTo>
                    <a:pt x="972" y="90"/>
                  </a:lnTo>
                  <a:lnTo>
                    <a:pt x="960" y="96"/>
                  </a:lnTo>
                  <a:lnTo>
                    <a:pt x="924" y="84"/>
                  </a:lnTo>
                  <a:lnTo>
                    <a:pt x="924" y="60"/>
                  </a:lnTo>
                  <a:lnTo>
                    <a:pt x="912" y="36"/>
                  </a:lnTo>
                  <a:lnTo>
                    <a:pt x="900" y="24"/>
                  </a:lnTo>
                  <a:lnTo>
                    <a:pt x="888" y="18"/>
                  </a:lnTo>
                  <a:lnTo>
                    <a:pt x="876" y="18"/>
                  </a:lnTo>
                  <a:lnTo>
                    <a:pt x="870" y="6"/>
                  </a:lnTo>
                  <a:lnTo>
                    <a:pt x="822" y="6"/>
                  </a:lnTo>
                  <a:lnTo>
                    <a:pt x="810" y="0"/>
                  </a:lnTo>
                  <a:lnTo>
                    <a:pt x="804" y="6"/>
                  </a:lnTo>
                  <a:lnTo>
                    <a:pt x="792" y="6"/>
                  </a:lnTo>
                  <a:lnTo>
                    <a:pt x="786" y="12"/>
                  </a:lnTo>
                  <a:lnTo>
                    <a:pt x="774" y="12"/>
                  </a:lnTo>
                  <a:lnTo>
                    <a:pt x="762" y="6"/>
                  </a:lnTo>
                  <a:lnTo>
                    <a:pt x="738" y="6"/>
                  </a:lnTo>
                  <a:lnTo>
                    <a:pt x="732" y="12"/>
                  </a:lnTo>
                  <a:lnTo>
                    <a:pt x="690" y="12"/>
                  </a:lnTo>
                  <a:lnTo>
                    <a:pt x="684" y="18"/>
                  </a:lnTo>
                  <a:lnTo>
                    <a:pt x="678" y="18"/>
                  </a:lnTo>
                  <a:lnTo>
                    <a:pt x="654" y="30"/>
                  </a:lnTo>
                  <a:lnTo>
                    <a:pt x="648" y="36"/>
                  </a:lnTo>
                  <a:lnTo>
                    <a:pt x="624" y="48"/>
                  </a:lnTo>
                  <a:lnTo>
                    <a:pt x="618" y="54"/>
                  </a:lnTo>
                  <a:lnTo>
                    <a:pt x="612" y="66"/>
                  </a:lnTo>
                  <a:lnTo>
                    <a:pt x="606" y="72"/>
                  </a:lnTo>
                  <a:lnTo>
                    <a:pt x="606" y="78"/>
                  </a:lnTo>
                  <a:lnTo>
                    <a:pt x="636" y="108"/>
                  </a:lnTo>
                  <a:lnTo>
                    <a:pt x="636" y="138"/>
                  </a:lnTo>
                  <a:lnTo>
                    <a:pt x="642" y="144"/>
                  </a:lnTo>
                  <a:lnTo>
                    <a:pt x="648" y="156"/>
                  </a:lnTo>
                  <a:lnTo>
                    <a:pt x="648" y="162"/>
                  </a:lnTo>
                  <a:lnTo>
                    <a:pt x="624" y="186"/>
                  </a:lnTo>
                  <a:lnTo>
                    <a:pt x="618" y="198"/>
                  </a:lnTo>
                  <a:lnTo>
                    <a:pt x="618" y="210"/>
                  </a:lnTo>
                  <a:lnTo>
                    <a:pt x="624" y="216"/>
                  </a:lnTo>
                  <a:lnTo>
                    <a:pt x="624" y="246"/>
                  </a:lnTo>
                  <a:lnTo>
                    <a:pt x="606" y="246"/>
                  </a:lnTo>
                  <a:lnTo>
                    <a:pt x="600" y="252"/>
                  </a:lnTo>
                  <a:lnTo>
                    <a:pt x="594" y="252"/>
                  </a:lnTo>
                  <a:lnTo>
                    <a:pt x="576" y="246"/>
                  </a:lnTo>
                  <a:lnTo>
                    <a:pt x="570" y="240"/>
                  </a:lnTo>
                  <a:lnTo>
                    <a:pt x="552" y="240"/>
                  </a:lnTo>
                  <a:lnTo>
                    <a:pt x="552" y="252"/>
                  </a:lnTo>
                  <a:lnTo>
                    <a:pt x="564" y="264"/>
                  </a:lnTo>
                  <a:lnTo>
                    <a:pt x="576" y="270"/>
                  </a:lnTo>
                  <a:lnTo>
                    <a:pt x="576" y="276"/>
                  </a:lnTo>
                  <a:lnTo>
                    <a:pt x="582" y="282"/>
                  </a:lnTo>
                  <a:lnTo>
                    <a:pt x="582" y="288"/>
                  </a:lnTo>
                  <a:lnTo>
                    <a:pt x="594" y="294"/>
                  </a:lnTo>
                  <a:lnTo>
                    <a:pt x="600" y="294"/>
                  </a:lnTo>
                  <a:lnTo>
                    <a:pt x="570" y="312"/>
                  </a:lnTo>
                  <a:lnTo>
                    <a:pt x="552" y="312"/>
                  </a:lnTo>
                  <a:lnTo>
                    <a:pt x="546" y="318"/>
                  </a:lnTo>
                  <a:lnTo>
                    <a:pt x="546" y="354"/>
                  </a:lnTo>
                  <a:lnTo>
                    <a:pt x="540" y="354"/>
                  </a:lnTo>
                  <a:lnTo>
                    <a:pt x="534" y="360"/>
                  </a:lnTo>
                  <a:lnTo>
                    <a:pt x="534" y="378"/>
                  </a:lnTo>
                  <a:lnTo>
                    <a:pt x="540" y="390"/>
                  </a:lnTo>
                  <a:lnTo>
                    <a:pt x="540" y="402"/>
                  </a:lnTo>
                  <a:lnTo>
                    <a:pt x="546" y="408"/>
                  </a:lnTo>
                  <a:lnTo>
                    <a:pt x="546" y="414"/>
                  </a:lnTo>
                  <a:lnTo>
                    <a:pt x="540" y="420"/>
                  </a:lnTo>
                  <a:lnTo>
                    <a:pt x="534" y="432"/>
                  </a:lnTo>
                  <a:lnTo>
                    <a:pt x="522" y="438"/>
                  </a:lnTo>
                  <a:lnTo>
                    <a:pt x="510" y="438"/>
                  </a:lnTo>
                  <a:lnTo>
                    <a:pt x="504" y="432"/>
                  </a:lnTo>
                  <a:lnTo>
                    <a:pt x="504" y="420"/>
                  </a:lnTo>
                  <a:lnTo>
                    <a:pt x="474" y="420"/>
                  </a:lnTo>
                  <a:lnTo>
                    <a:pt x="462" y="426"/>
                  </a:lnTo>
                  <a:lnTo>
                    <a:pt x="456" y="432"/>
                  </a:lnTo>
                  <a:lnTo>
                    <a:pt x="444" y="438"/>
                  </a:lnTo>
                  <a:lnTo>
                    <a:pt x="438" y="438"/>
                  </a:lnTo>
                  <a:lnTo>
                    <a:pt x="432" y="444"/>
                  </a:lnTo>
                  <a:lnTo>
                    <a:pt x="432" y="450"/>
                  </a:lnTo>
                  <a:lnTo>
                    <a:pt x="438" y="450"/>
                  </a:lnTo>
                  <a:lnTo>
                    <a:pt x="444" y="456"/>
                  </a:lnTo>
                  <a:lnTo>
                    <a:pt x="444" y="462"/>
                  </a:lnTo>
                  <a:lnTo>
                    <a:pt x="438" y="468"/>
                  </a:lnTo>
                  <a:lnTo>
                    <a:pt x="396" y="468"/>
                  </a:lnTo>
                  <a:lnTo>
                    <a:pt x="396" y="456"/>
                  </a:lnTo>
                  <a:lnTo>
                    <a:pt x="378" y="456"/>
                  </a:lnTo>
                  <a:lnTo>
                    <a:pt x="372" y="468"/>
                  </a:lnTo>
                  <a:lnTo>
                    <a:pt x="360" y="474"/>
                  </a:lnTo>
                  <a:lnTo>
                    <a:pt x="354" y="486"/>
                  </a:lnTo>
                  <a:lnTo>
                    <a:pt x="354" y="504"/>
                  </a:lnTo>
                  <a:lnTo>
                    <a:pt x="360" y="516"/>
                  </a:lnTo>
                  <a:lnTo>
                    <a:pt x="360" y="534"/>
                  </a:lnTo>
                  <a:lnTo>
                    <a:pt x="366" y="540"/>
                  </a:lnTo>
                  <a:lnTo>
                    <a:pt x="366" y="570"/>
                  </a:lnTo>
                  <a:lnTo>
                    <a:pt x="360" y="576"/>
                  </a:lnTo>
                  <a:lnTo>
                    <a:pt x="354" y="576"/>
                  </a:lnTo>
                  <a:lnTo>
                    <a:pt x="306" y="600"/>
                  </a:lnTo>
                  <a:lnTo>
                    <a:pt x="276" y="600"/>
                  </a:lnTo>
                  <a:lnTo>
                    <a:pt x="258" y="606"/>
                  </a:lnTo>
                  <a:lnTo>
                    <a:pt x="234" y="606"/>
                  </a:lnTo>
                  <a:lnTo>
                    <a:pt x="228" y="612"/>
                  </a:lnTo>
                  <a:lnTo>
                    <a:pt x="204" y="612"/>
                  </a:lnTo>
                  <a:lnTo>
                    <a:pt x="204" y="606"/>
                  </a:lnTo>
                  <a:lnTo>
                    <a:pt x="150" y="606"/>
                  </a:lnTo>
                  <a:lnTo>
                    <a:pt x="144" y="612"/>
                  </a:lnTo>
                  <a:lnTo>
                    <a:pt x="138" y="612"/>
                  </a:lnTo>
                  <a:lnTo>
                    <a:pt x="120" y="618"/>
                  </a:lnTo>
                  <a:lnTo>
                    <a:pt x="102" y="618"/>
                  </a:lnTo>
                  <a:lnTo>
                    <a:pt x="78" y="606"/>
                  </a:lnTo>
                  <a:lnTo>
                    <a:pt x="60" y="600"/>
                  </a:lnTo>
                  <a:lnTo>
                    <a:pt x="42" y="588"/>
                  </a:lnTo>
                  <a:lnTo>
                    <a:pt x="30" y="582"/>
                  </a:lnTo>
                  <a:lnTo>
                    <a:pt x="0" y="582"/>
                  </a:lnTo>
                  <a:lnTo>
                    <a:pt x="24" y="606"/>
                  </a:lnTo>
                  <a:lnTo>
                    <a:pt x="30" y="618"/>
                  </a:lnTo>
                  <a:lnTo>
                    <a:pt x="36" y="624"/>
                  </a:lnTo>
                  <a:lnTo>
                    <a:pt x="48" y="642"/>
                  </a:lnTo>
                  <a:lnTo>
                    <a:pt x="60" y="654"/>
                  </a:lnTo>
                  <a:lnTo>
                    <a:pt x="66" y="672"/>
                  </a:lnTo>
                  <a:lnTo>
                    <a:pt x="78" y="690"/>
                  </a:lnTo>
                  <a:lnTo>
                    <a:pt x="84" y="696"/>
                  </a:lnTo>
                  <a:lnTo>
                    <a:pt x="102" y="696"/>
                  </a:lnTo>
                  <a:lnTo>
                    <a:pt x="114" y="690"/>
                  </a:lnTo>
                  <a:lnTo>
                    <a:pt x="126" y="708"/>
                  </a:lnTo>
                  <a:lnTo>
                    <a:pt x="150" y="708"/>
                  </a:lnTo>
                  <a:lnTo>
                    <a:pt x="144" y="738"/>
                  </a:lnTo>
                  <a:lnTo>
                    <a:pt x="150" y="738"/>
                  </a:lnTo>
                  <a:lnTo>
                    <a:pt x="150" y="762"/>
                  </a:lnTo>
                  <a:lnTo>
                    <a:pt x="156" y="774"/>
                  </a:lnTo>
                  <a:lnTo>
                    <a:pt x="156" y="786"/>
                  </a:lnTo>
                  <a:lnTo>
                    <a:pt x="174" y="786"/>
                  </a:lnTo>
                  <a:lnTo>
                    <a:pt x="180" y="792"/>
                  </a:lnTo>
                  <a:lnTo>
                    <a:pt x="186" y="804"/>
                  </a:lnTo>
                  <a:lnTo>
                    <a:pt x="192" y="822"/>
                  </a:lnTo>
                  <a:lnTo>
                    <a:pt x="192" y="834"/>
                  </a:lnTo>
                  <a:lnTo>
                    <a:pt x="186" y="840"/>
                  </a:lnTo>
                  <a:lnTo>
                    <a:pt x="180" y="840"/>
                  </a:lnTo>
                  <a:lnTo>
                    <a:pt x="180" y="834"/>
                  </a:lnTo>
                  <a:lnTo>
                    <a:pt x="150" y="834"/>
                  </a:lnTo>
                  <a:lnTo>
                    <a:pt x="138" y="840"/>
                  </a:lnTo>
                  <a:lnTo>
                    <a:pt x="132" y="846"/>
                  </a:lnTo>
                  <a:lnTo>
                    <a:pt x="132" y="852"/>
                  </a:lnTo>
                  <a:lnTo>
                    <a:pt x="126" y="852"/>
                  </a:lnTo>
                  <a:lnTo>
                    <a:pt x="126" y="858"/>
                  </a:lnTo>
                  <a:lnTo>
                    <a:pt x="120" y="864"/>
                  </a:lnTo>
                  <a:lnTo>
                    <a:pt x="108" y="864"/>
                  </a:lnTo>
                  <a:lnTo>
                    <a:pt x="102" y="882"/>
                  </a:lnTo>
                  <a:lnTo>
                    <a:pt x="96" y="888"/>
                  </a:lnTo>
                  <a:lnTo>
                    <a:pt x="96" y="894"/>
                  </a:lnTo>
                  <a:lnTo>
                    <a:pt x="84" y="906"/>
                  </a:lnTo>
                  <a:lnTo>
                    <a:pt x="84" y="936"/>
                  </a:lnTo>
                  <a:lnTo>
                    <a:pt x="90" y="948"/>
                  </a:lnTo>
                  <a:lnTo>
                    <a:pt x="90" y="954"/>
                  </a:lnTo>
                  <a:lnTo>
                    <a:pt x="96" y="948"/>
                  </a:lnTo>
                  <a:lnTo>
                    <a:pt x="108" y="948"/>
                  </a:lnTo>
                  <a:lnTo>
                    <a:pt x="114" y="942"/>
                  </a:lnTo>
                  <a:lnTo>
                    <a:pt x="120" y="942"/>
                  </a:lnTo>
                  <a:lnTo>
                    <a:pt x="126" y="948"/>
                  </a:lnTo>
                  <a:lnTo>
                    <a:pt x="138" y="948"/>
                  </a:lnTo>
                  <a:lnTo>
                    <a:pt x="150" y="954"/>
                  </a:lnTo>
                  <a:lnTo>
                    <a:pt x="174" y="954"/>
                  </a:lnTo>
                  <a:lnTo>
                    <a:pt x="210" y="936"/>
                  </a:lnTo>
                  <a:lnTo>
                    <a:pt x="216" y="930"/>
                  </a:lnTo>
                  <a:lnTo>
                    <a:pt x="222" y="930"/>
                  </a:lnTo>
                  <a:lnTo>
                    <a:pt x="234" y="936"/>
                  </a:lnTo>
                  <a:lnTo>
                    <a:pt x="276" y="936"/>
                  </a:lnTo>
                  <a:lnTo>
                    <a:pt x="288" y="930"/>
                  </a:lnTo>
                  <a:lnTo>
                    <a:pt x="300" y="930"/>
                  </a:lnTo>
                  <a:lnTo>
                    <a:pt x="306" y="924"/>
                  </a:lnTo>
                  <a:lnTo>
                    <a:pt x="312" y="924"/>
                  </a:lnTo>
                  <a:lnTo>
                    <a:pt x="348" y="930"/>
                  </a:lnTo>
                  <a:lnTo>
                    <a:pt x="354" y="924"/>
                  </a:lnTo>
                  <a:lnTo>
                    <a:pt x="366" y="918"/>
                  </a:lnTo>
                  <a:lnTo>
                    <a:pt x="372" y="912"/>
                  </a:lnTo>
                  <a:lnTo>
                    <a:pt x="384" y="912"/>
                  </a:lnTo>
                  <a:lnTo>
                    <a:pt x="396" y="918"/>
                  </a:lnTo>
                  <a:lnTo>
                    <a:pt x="408" y="930"/>
                  </a:lnTo>
                  <a:lnTo>
                    <a:pt x="432" y="978"/>
                  </a:lnTo>
                  <a:lnTo>
                    <a:pt x="444" y="984"/>
                  </a:lnTo>
                  <a:lnTo>
                    <a:pt x="450" y="990"/>
                  </a:lnTo>
                  <a:lnTo>
                    <a:pt x="468" y="996"/>
                  </a:lnTo>
                  <a:lnTo>
                    <a:pt x="486" y="996"/>
                  </a:lnTo>
                  <a:lnTo>
                    <a:pt x="522" y="1008"/>
                  </a:lnTo>
                  <a:lnTo>
                    <a:pt x="540" y="1044"/>
                  </a:lnTo>
                  <a:lnTo>
                    <a:pt x="552" y="1056"/>
                  </a:lnTo>
                  <a:lnTo>
                    <a:pt x="570" y="1056"/>
                  </a:lnTo>
                  <a:lnTo>
                    <a:pt x="588" y="1050"/>
                  </a:lnTo>
                  <a:lnTo>
                    <a:pt x="582" y="1044"/>
                  </a:lnTo>
                  <a:lnTo>
                    <a:pt x="582" y="1032"/>
                  </a:lnTo>
                  <a:lnTo>
                    <a:pt x="594" y="1020"/>
                  </a:lnTo>
                  <a:lnTo>
                    <a:pt x="606" y="1020"/>
                  </a:lnTo>
                  <a:lnTo>
                    <a:pt x="618" y="1026"/>
                  </a:lnTo>
                  <a:lnTo>
                    <a:pt x="624" y="1032"/>
                  </a:lnTo>
                  <a:lnTo>
                    <a:pt x="648" y="1020"/>
                  </a:lnTo>
                  <a:lnTo>
                    <a:pt x="648" y="1026"/>
                  </a:lnTo>
                  <a:lnTo>
                    <a:pt x="654" y="1032"/>
                  </a:lnTo>
                  <a:lnTo>
                    <a:pt x="678" y="1032"/>
                  </a:lnTo>
                  <a:lnTo>
                    <a:pt x="690" y="1020"/>
                  </a:lnTo>
                  <a:lnTo>
                    <a:pt x="702" y="1014"/>
                  </a:lnTo>
                  <a:lnTo>
                    <a:pt x="708" y="1014"/>
                  </a:lnTo>
                  <a:lnTo>
                    <a:pt x="708" y="1026"/>
                  </a:lnTo>
                  <a:lnTo>
                    <a:pt x="714" y="1032"/>
                  </a:lnTo>
                  <a:lnTo>
                    <a:pt x="732" y="1032"/>
                  </a:lnTo>
                  <a:lnTo>
                    <a:pt x="738" y="1026"/>
                  </a:lnTo>
                  <a:lnTo>
                    <a:pt x="750" y="1020"/>
                  </a:lnTo>
                  <a:lnTo>
                    <a:pt x="750" y="996"/>
                  </a:lnTo>
                  <a:lnTo>
                    <a:pt x="744" y="990"/>
                  </a:lnTo>
                  <a:lnTo>
                    <a:pt x="738" y="978"/>
                  </a:lnTo>
                  <a:lnTo>
                    <a:pt x="714" y="936"/>
                  </a:lnTo>
                  <a:lnTo>
                    <a:pt x="714" y="912"/>
                  </a:lnTo>
                  <a:lnTo>
                    <a:pt x="690" y="912"/>
                  </a:lnTo>
                  <a:lnTo>
                    <a:pt x="678" y="900"/>
                  </a:lnTo>
                  <a:lnTo>
                    <a:pt x="672" y="888"/>
                  </a:lnTo>
                  <a:lnTo>
                    <a:pt x="666" y="882"/>
                  </a:lnTo>
                  <a:lnTo>
                    <a:pt x="672" y="852"/>
                  </a:lnTo>
                  <a:lnTo>
                    <a:pt x="672" y="834"/>
                  </a:lnTo>
                  <a:lnTo>
                    <a:pt x="642" y="840"/>
                  </a:lnTo>
                  <a:lnTo>
                    <a:pt x="636" y="840"/>
                  </a:lnTo>
                  <a:lnTo>
                    <a:pt x="624" y="834"/>
                  </a:lnTo>
                  <a:lnTo>
                    <a:pt x="618" y="828"/>
                  </a:lnTo>
                  <a:lnTo>
                    <a:pt x="618" y="804"/>
                  </a:lnTo>
                  <a:lnTo>
                    <a:pt x="624" y="792"/>
                  </a:lnTo>
                  <a:lnTo>
                    <a:pt x="636" y="780"/>
                  </a:lnTo>
                  <a:lnTo>
                    <a:pt x="642" y="768"/>
                  </a:lnTo>
                  <a:lnTo>
                    <a:pt x="648" y="762"/>
                  </a:lnTo>
                  <a:lnTo>
                    <a:pt x="654" y="750"/>
                  </a:lnTo>
                  <a:lnTo>
                    <a:pt x="654" y="744"/>
                  </a:lnTo>
                  <a:lnTo>
                    <a:pt x="666" y="732"/>
                  </a:lnTo>
                  <a:lnTo>
                    <a:pt x="678" y="726"/>
                  </a:lnTo>
                  <a:lnTo>
                    <a:pt x="684" y="726"/>
                  </a:lnTo>
                  <a:lnTo>
                    <a:pt x="690" y="732"/>
                  </a:lnTo>
                  <a:lnTo>
                    <a:pt x="690" y="744"/>
                  </a:lnTo>
                  <a:lnTo>
                    <a:pt x="696" y="750"/>
                  </a:lnTo>
                  <a:lnTo>
                    <a:pt x="702" y="750"/>
                  </a:lnTo>
                  <a:lnTo>
                    <a:pt x="726" y="738"/>
                  </a:lnTo>
                  <a:lnTo>
                    <a:pt x="732" y="732"/>
                  </a:lnTo>
                  <a:lnTo>
                    <a:pt x="738" y="738"/>
                  </a:lnTo>
                  <a:lnTo>
                    <a:pt x="756" y="738"/>
                  </a:lnTo>
                  <a:lnTo>
                    <a:pt x="762" y="732"/>
                  </a:lnTo>
                  <a:lnTo>
                    <a:pt x="768" y="720"/>
                  </a:lnTo>
                  <a:lnTo>
                    <a:pt x="774" y="714"/>
                  </a:lnTo>
                  <a:lnTo>
                    <a:pt x="774" y="708"/>
                  </a:lnTo>
                  <a:lnTo>
                    <a:pt x="792" y="696"/>
                  </a:lnTo>
                  <a:lnTo>
                    <a:pt x="792" y="678"/>
                  </a:lnTo>
                  <a:lnTo>
                    <a:pt x="798" y="672"/>
                  </a:lnTo>
                  <a:lnTo>
                    <a:pt x="798" y="666"/>
                  </a:lnTo>
                  <a:lnTo>
                    <a:pt x="804" y="660"/>
                  </a:lnTo>
                  <a:lnTo>
                    <a:pt x="828" y="648"/>
                  </a:lnTo>
                  <a:lnTo>
                    <a:pt x="840" y="636"/>
                  </a:lnTo>
                  <a:lnTo>
                    <a:pt x="846" y="618"/>
                  </a:lnTo>
                  <a:lnTo>
                    <a:pt x="846" y="606"/>
                  </a:lnTo>
                  <a:lnTo>
                    <a:pt x="852" y="588"/>
                  </a:lnTo>
                  <a:lnTo>
                    <a:pt x="852" y="576"/>
                  </a:lnTo>
                  <a:lnTo>
                    <a:pt x="858" y="570"/>
                  </a:lnTo>
                  <a:lnTo>
                    <a:pt x="870" y="564"/>
                  </a:lnTo>
                  <a:lnTo>
                    <a:pt x="876" y="558"/>
                  </a:lnTo>
                  <a:lnTo>
                    <a:pt x="888" y="558"/>
                  </a:lnTo>
                  <a:lnTo>
                    <a:pt x="870" y="534"/>
                  </a:lnTo>
                  <a:lnTo>
                    <a:pt x="894" y="498"/>
                  </a:lnTo>
                  <a:lnTo>
                    <a:pt x="924" y="480"/>
                  </a:lnTo>
                  <a:lnTo>
                    <a:pt x="924" y="474"/>
                  </a:lnTo>
                  <a:lnTo>
                    <a:pt x="912" y="462"/>
                  </a:lnTo>
                  <a:lnTo>
                    <a:pt x="906" y="450"/>
                  </a:lnTo>
                  <a:lnTo>
                    <a:pt x="906" y="414"/>
                  </a:lnTo>
                  <a:lnTo>
                    <a:pt x="912" y="408"/>
                  </a:lnTo>
                  <a:lnTo>
                    <a:pt x="924" y="408"/>
                  </a:lnTo>
                  <a:lnTo>
                    <a:pt x="948" y="396"/>
                  </a:lnTo>
                  <a:lnTo>
                    <a:pt x="954" y="390"/>
                  </a:lnTo>
                  <a:lnTo>
                    <a:pt x="954" y="384"/>
                  </a:lnTo>
                  <a:lnTo>
                    <a:pt x="948" y="378"/>
                  </a:lnTo>
                  <a:lnTo>
                    <a:pt x="936" y="372"/>
                  </a:lnTo>
                  <a:lnTo>
                    <a:pt x="900" y="372"/>
                  </a:lnTo>
                  <a:lnTo>
                    <a:pt x="894" y="336"/>
                  </a:lnTo>
                  <a:lnTo>
                    <a:pt x="876" y="336"/>
                  </a:lnTo>
                  <a:lnTo>
                    <a:pt x="864" y="318"/>
                  </a:lnTo>
                  <a:lnTo>
                    <a:pt x="846" y="318"/>
                  </a:lnTo>
                  <a:lnTo>
                    <a:pt x="846" y="306"/>
                  </a:lnTo>
                  <a:lnTo>
                    <a:pt x="852" y="294"/>
                  </a:lnTo>
                  <a:lnTo>
                    <a:pt x="852" y="288"/>
                  </a:lnTo>
                  <a:lnTo>
                    <a:pt x="846" y="288"/>
                  </a:lnTo>
                  <a:lnTo>
                    <a:pt x="834" y="276"/>
                  </a:lnTo>
                  <a:lnTo>
                    <a:pt x="834" y="270"/>
                  </a:lnTo>
                  <a:lnTo>
                    <a:pt x="840" y="264"/>
                  </a:lnTo>
                  <a:lnTo>
                    <a:pt x="846" y="252"/>
                  </a:lnTo>
                  <a:lnTo>
                    <a:pt x="852" y="246"/>
                  </a:lnTo>
                  <a:lnTo>
                    <a:pt x="822" y="240"/>
                  </a:lnTo>
                  <a:lnTo>
                    <a:pt x="828" y="228"/>
                  </a:lnTo>
                  <a:lnTo>
                    <a:pt x="804" y="210"/>
                  </a:lnTo>
                  <a:lnTo>
                    <a:pt x="804" y="204"/>
                  </a:lnTo>
                  <a:lnTo>
                    <a:pt x="810" y="192"/>
                  </a:lnTo>
                  <a:lnTo>
                    <a:pt x="834" y="180"/>
                  </a:lnTo>
                  <a:lnTo>
                    <a:pt x="876" y="180"/>
                  </a:lnTo>
                  <a:lnTo>
                    <a:pt x="894" y="186"/>
                  </a:lnTo>
                  <a:lnTo>
                    <a:pt x="912" y="186"/>
                  </a:lnTo>
                  <a:lnTo>
                    <a:pt x="918" y="192"/>
                  </a:lnTo>
                  <a:lnTo>
                    <a:pt x="918" y="204"/>
                  </a:lnTo>
                  <a:lnTo>
                    <a:pt x="930" y="204"/>
                  </a:lnTo>
                  <a:lnTo>
                    <a:pt x="942" y="198"/>
                  </a:lnTo>
                  <a:lnTo>
                    <a:pt x="948" y="192"/>
                  </a:lnTo>
                  <a:lnTo>
                    <a:pt x="960" y="186"/>
                  </a:lnTo>
                  <a:lnTo>
                    <a:pt x="966" y="180"/>
                  </a:lnTo>
                  <a:lnTo>
                    <a:pt x="972" y="186"/>
                  </a:lnTo>
                  <a:lnTo>
                    <a:pt x="978" y="180"/>
                  </a:lnTo>
                  <a:lnTo>
                    <a:pt x="1002" y="180"/>
                  </a:lnTo>
                  <a:lnTo>
                    <a:pt x="1002" y="162"/>
                  </a:lnTo>
                  <a:lnTo>
                    <a:pt x="1026" y="156"/>
                  </a:lnTo>
                  <a:lnTo>
                    <a:pt x="1050" y="120"/>
                  </a:lnTo>
                  <a:lnTo>
                    <a:pt x="1008" y="120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60" name="Parcel Islands" descr="© INSCALE GmbH, 05.05.2010&#10;http://www.presentationload.com/">
              <a:extLst>
                <a:ext uri="{FF2B5EF4-FFF2-40B4-BE49-F238E27FC236}">
                  <a16:creationId xmlns:a16="http://schemas.microsoft.com/office/drawing/2014/main" id="{26508D1A-4615-42EE-A3D0-9816D390A501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0000558" y="3809847"/>
              <a:ext cx="40909" cy="27272"/>
            </a:xfrm>
            <a:custGeom>
              <a:avLst/>
              <a:gdLst>
                <a:gd name="T0" fmla="*/ 2147483647 w 96"/>
                <a:gd name="T1" fmla="*/ 2147483647 h 66"/>
                <a:gd name="T2" fmla="*/ 2147483647 w 96"/>
                <a:gd name="T3" fmla="*/ 2147483647 h 66"/>
                <a:gd name="T4" fmla="*/ 0 w 96"/>
                <a:gd name="T5" fmla="*/ 2147483647 h 66"/>
                <a:gd name="T6" fmla="*/ 0 w 96"/>
                <a:gd name="T7" fmla="*/ 2147483647 h 66"/>
                <a:gd name="T8" fmla="*/ 2147483647 w 96"/>
                <a:gd name="T9" fmla="*/ 2147483647 h 66"/>
                <a:gd name="T10" fmla="*/ 2147483647 w 96"/>
                <a:gd name="T11" fmla="*/ 2147483647 h 66"/>
                <a:gd name="T12" fmla="*/ 2147483647 w 96"/>
                <a:gd name="T13" fmla="*/ 2147483647 h 66"/>
                <a:gd name="T14" fmla="*/ 2147483647 w 96"/>
                <a:gd name="T15" fmla="*/ 2147483647 h 66"/>
                <a:gd name="T16" fmla="*/ 2147483647 w 96"/>
                <a:gd name="T17" fmla="*/ 2147483647 h 66"/>
                <a:gd name="T18" fmla="*/ 2147483647 w 96"/>
                <a:gd name="T19" fmla="*/ 0 h 66"/>
                <a:gd name="T20" fmla="*/ 2147483647 w 96"/>
                <a:gd name="T21" fmla="*/ 2147483647 h 66"/>
                <a:gd name="T22" fmla="*/ 2147483647 w 96"/>
                <a:gd name="T23" fmla="*/ 2147483647 h 66"/>
                <a:gd name="T24" fmla="*/ 2147483647 w 96"/>
                <a:gd name="T25" fmla="*/ 2147483647 h 66"/>
                <a:gd name="T26" fmla="*/ 2147483647 w 96"/>
                <a:gd name="T27" fmla="*/ 2147483647 h 66"/>
                <a:gd name="T28" fmla="*/ 2147483647 w 96"/>
                <a:gd name="T29" fmla="*/ 0 h 66"/>
                <a:gd name="T30" fmla="*/ 2147483647 w 96"/>
                <a:gd name="T31" fmla="*/ 0 h 66"/>
                <a:gd name="T32" fmla="*/ 2147483647 w 96"/>
                <a:gd name="T33" fmla="*/ 2147483647 h 66"/>
                <a:gd name="T34" fmla="*/ 2147483647 w 96"/>
                <a:gd name="T35" fmla="*/ 2147483647 h 66"/>
                <a:gd name="T36" fmla="*/ 2147483647 w 96"/>
                <a:gd name="T37" fmla="*/ 2147483647 h 66"/>
                <a:gd name="T38" fmla="*/ 2147483647 w 96"/>
                <a:gd name="T39" fmla="*/ 2147483647 h 66"/>
                <a:gd name="T40" fmla="*/ 2147483647 w 96"/>
                <a:gd name="T41" fmla="*/ 2147483647 h 66"/>
                <a:gd name="T42" fmla="*/ 2147483647 w 96"/>
                <a:gd name="T43" fmla="*/ 2147483647 h 66"/>
                <a:gd name="T44" fmla="*/ 2147483647 w 96"/>
                <a:gd name="T45" fmla="*/ 2147483647 h 6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96"/>
                <a:gd name="T70" fmla="*/ 0 h 66"/>
                <a:gd name="T71" fmla="*/ 96 w 96"/>
                <a:gd name="T72" fmla="*/ 66 h 6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96" h="66">
                  <a:moveTo>
                    <a:pt x="12" y="42"/>
                  </a:moveTo>
                  <a:lnTo>
                    <a:pt x="6" y="42"/>
                  </a:lnTo>
                  <a:lnTo>
                    <a:pt x="0" y="48"/>
                  </a:lnTo>
                  <a:lnTo>
                    <a:pt x="0" y="60"/>
                  </a:lnTo>
                  <a:lnTo>
                    <a:pt x="6" y="66"/>
                  </a:lnTo>
                  <a:lnTo>
                    <a:pt x="12" y="66"/>
                  </a:lnTo>
                  <a:lnTo>
                    <a:pt x="24" y="54"/>
                  </a:lnTo>
                  <a:lnTo>
                    <a:pt x="24" y="42"/>
                  </a:lnTo>
                  <a:lnTo>
                    <a:pt x="12" y="42"/>
                  </a:lnTo>
                  <a:close/>
                  <a:moveTo>
                    <a:pt x="42" y="0"/>
                  </a:moveTo>
                  <a:lnTo>
                    <a:pt x="42" y="18"/>
                  </a:lnTo>
                  <a:lnTo>
                    <a:pt x="54" y="30"/>
                  </a:lnTo>
                  <a:lnTo>
                    <a:pt x="60" y="30"/>
                  </a:lnTo>
                  <a:lnTo>
                    <a:pt x="72" y="24"/>
                  </a:lnTo>
                  <a:lnTo>
                    <a:pt x="48" y="0"/>
                  </a:lnTo>
                  <a:lnTo>
                    <a:pt x="42" y="0"/>
                  </a:lnTo>
                  <a:close/>
                  <a:moveTo>
                    <a:pt x="96" y="36"/>
                  </a:moveTo>
                  <a:lnTo>
                    <a:pt x="78" y="36"/>
                  </a:lnTo>
                  <a:lnTo>
                    <a:pt x="72" y="42"/>
                  </a:lnTo>
                  <a:lnTo>
                    <a:pt x="72" y="54"/>
                  </a:lnTo>
                  <a:lnTo>
                    <a:pt x="84" y="60"/>
                  </a:lnTo>
                  <a:lnTo>
                    <a:pt x="96" y="48"/>
                  </a:lnTo>
                  <a:lnTo>
                    <a:pt x="96" y="36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61" name="Oman" descr="© INSCALE GmbH, 05.05.2010&#10;http://www.presentationload.com/">
              <a:extLst>
                <a:ext uri="{FF2B5EF4-FFF2-40B4-BE49-F238E27FC236}">
                  <a16:creationId xmlns:a16="http://schemas.microsoft.com/office/drawing/2014/main" id="{103B2557-97AF-4FFE-A435-D54BBF047451}"/>
                </a:ext>
              </a:extLst>
            </p:cNvPr>
            <p:cNvSpPr>
              <a:spLocks/>
            </p:cNvSpPr>
            <p:nvPr/>
          </p:nvSpPr>
          <p:spPr bwMode="gray">
            <a:xfrm>
              <a:off x="8180142" y="3537125"/>
              <a:ext cx="235223" cy="293176"/>
            </a:xfrm>
            <a:custGeom>
              <a:avLst/>
              <a:gdLst>
                <a:gd name="T0" fmla="*/ 2147483647 w 540"/>
                <a:gd name="T1" fmla="*/ 2147483647 h 672"/>
                <a:gd name="T2" fmla="*/ 2147483647 w 540"/>
                <a:gd name="T3" fmla="*/ 2147483647 h 672"/>
                <a:gd name="T4" fmla="*/ 2147483647 w 540"/>
                <a:gd name="T5" fmla="*/ 2147483647 h 672"/>
                <a:gd name="T6" fmla="*/ 2147483647 w 540"/>
                <a:gd name="T7" fmla="*/ 2147483647 h 672"/>
                <a:gd name="T8" fmla="*/ 2147483647 w 540"/>
                <a:gd name="T9" fmla="*/ 2147483647 h 672"/>
                <a:gd name="T10" fmla="*/ 2147483647 w 540"/>
                <a:gd name="T11" fmla="*/ 2147483647 h 672"/>
                <a:gd name="T12" fmla="*/ 2147483647 w 540"/>
                <a:gd name="T13" fmla="*/ 2147483647 h 672"/>
                <a:gd name="T14" fmla="*/ 2147483647 w 540"/>
                <a:gd name="T15" fmla="*/ 2147483647 h 672"/>
                <a:gd name="T16" fmla="*/ 2147483647 w 540"/>
                <a:gd name="T17" fmla="*/ 2147483647 h 672"/>
                <a:gd name="T18" fmla="*/ 2147483647 w 540"/>
                <a:gd name="T19" fmla="*/ 2147483647 h 672"/>
                <a:gd name="T20" fmla="*/ 2147483647 w 540"/>
                <a:gd name="T21" fmla="*/ 2147483647 h 672"/>
                <a:gd name="T22" fmla="*/ 2147483647 w 540"/>
                <a:gd name="T23" fmla="*/ 2147483647 h 672"/>
                <a:gd name="T24" fmla="*/ 2147483647 w 540"/>
                <a:gd name="T25" fmla="*/ 2147483647 h 672"/>
                <a:gd name="T26" fmla="*/ 2147483647 w 540"/>
                <a:gd name="T27" fmla="*/ 2147483647 h 672"/>
                <a:gd name="T28" fmla="*/ 2147483647 w 540"/>
                <a:gd name="T29" fmla="*/ 2147483647 h 672"/>
                <a:gd name="T30" fmla="*/ 2147483647 w 540"/>
                <a:gd name="T31" fmla="*/ 2147483647 h 672"/>
                <a:gd name="T32" fmla="*/ 2147483647 w 540"/>
                <a:gd name="T33" fmla="*/ 2147483647 h 672"/>
                <a:gd name="T34" fmla="*/ 2147483647 w 540"/>
                <a:gd name="T35" fmla="*/ 2147483647 h 672"/>
                <a:gd name="T36" fmla="*/ 2147483647 w 540"/>
                <a:gd name="T37" fmla="*/ 2147483647 h 672"/>
                <a:gd name="T38" fmla="*/ 2147483647 w 540"/>
                <a:gd name="T39" fmla="*/ 2147483647 h 672"/>
                <a:gd name="T40" fmla="*/ 2147483647 w 540"/>
                <a:gd name="T41" fmla="*/ 2147483647 h 672"/>
                <a:gd name="T42" fmla="*/ 2147483647 w 540"/>
                <a:gd name="T43" fmla="*/ 2147483647 h 672"/>
                <a:gd name="T44" fmla="*/ 2147483647 w 540"/>
                <a:gd name="T45" fmla="*/ 2147483647 h 672"/>
                <a:gd name="T46" fmla="*/ 2147483647 w 540"/>
                <a:gd name="T47" fmla="*/ 2147483647 h 672"/>
                <a:gd name="T48" fmla="*/ 2147483647 w 540"/>
                <a:gd name="T49" fmla="*/ 2147483647 h 672"/>
                <a:gd name="T50" fmla="*/ 2147483647 w 540"/>
                <a:gd name="T51" fmla="*/ 0 h 672"/>
                <a:gd name="T52" fmla="*/ 2147483647 w 540"/>
                <a:gd name="T53" fmla="*/ 2147483647 h 672"/>
                <a:gd name="T54" fmla="*/ 2147483647 w 540"/>
                <a:gd name="T55" fmla="*/ 2147483647 h 672"/>
                <a:gd name="T56" fmla="*/ 2147483647 w 540"/>
                <a:gd name="T57" fmla="*/ 2147483647 h 672"/>
                <a:gd name="T58" fmla="*/ 2147483647 w 540"/>
                <a:gd name="T59" fmla="*/ 2147483647 h 672"/>
                <a:gd name="T60" fmla="*/ 2147483647 w 540"/>
                <a:gd name="T61" fmla="*/ 2147483647 h 672"/>
                <a:gd name="T62" fmla="*/ 2147483647 w 540"/>
                <a:gd name="T63" fmla="*/ 2147483647 h 672"/>
                <a:gd name="T64" fmla="*/ 2147483647 w 540"/>
                <a:gd name="T65" fmla="*/ 2147483647 h 672"/>
                <a:gd name="T66" fmla="*/ 2147483647 w 540"/>
                <a:gd name="T67" fmla="*/ 2147483647 h 672"/>
                <a:gd name="T68" fmla="*/ 2147483647 w 540"/>
                <a:gd name="T69" fmla="*/ 2147483647 h 672"/>
                <a:gd name="T70" fmla="*/ 2147483647 w 540"/>
                <a:gd name="T71" fmla="*/ 2147483647 h 672"/>
                <a:gd name="T72" fmla="*/ 2147483647 w 540"/>
                <a:gd name="T73" fmla="*/ 2147483647 h 672"/>
                <a:gd name="T74" fmla="*/ 2147483647 w 540"/>
                <a:gd name="T75" fmla="*/ 2147483647 h 672"/>
                <a:gd name="T76" fmla="*/ 2147483647 w 540"/>
                <a:gd name="T77" fmla="*/ 2147483647 h 672"/>
                <a:gd name="T78" fmla="*/ 2147483647 w 540"/>
                <a:gd name="T79" fmla="*/ 2147483647 h 672"/>
                <a:gd name="T80" fmla="*/ 2147483647 w 540"/>
                <a:gd name="T81" fmla="*/ 2147483647 h 672"/>
                <a:gd name="T82" fmla="*/ 2147483647 w 540"/>
                <a:gd name="T83" fmla="*/ 2147483647 h 672"/>
                <a:gd name="T84" fmla="*/ 2147483647 w 540"/>
                <a:gd name="T85" fmla="*/ 2147483647 h 672"/>
                <a:gd name="T86" fmla="*/ 2147483647 w 540"/>
                <a:gd name="T87" fmla="*/ 2147483647 h 67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540"/>
                <a:gd name="T133" fmla="*/ 0 h 672"/>
                <a:gd name="T134" fmla="*/ 540 w 540"/>
                <a:gd name="T135" fmla="*/ 672 h 672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540" h="672">
                  <a:moveTo>
                    <a:pt x="258" y="564"/>
                  </a:moveTo>
                  <a:lnTo>
                    <a:pt x="276" y="564"/>
                  </a:lnTo>
                  <a:lnTo>
                    <a:pt x="288" y="558"/>
                  </a:lnTo>
                  <a:lnTo>
                    <a:pt x="306" y="552"/>
                  </a:lnTo>
                  <a:lnTo>
                    <a:pt x="330" y="540"/>
                  </a:lnTo>
                  <a:lnTo>
                    <a:pt x="336" y="528"/>
                  </a:lnTo>
                  <a:lnTo>
                    <a:pt x="342" y="510"/>
                  </a:lnTo>
                  <a:lnTo>
                    <a:pt x="342" y="498"/>
                  </a:lnTo>
                  <a:lnTo>
                    <a:pt x="348" y="498"/>
                  </a:lnTo>
                  <a:lnTo>
                    <a:pt x="354" y="492"/>
                  </a:lnTo>
                  <a:lnTo>
                    <a:pt x="366" y="486"/>
                  </a:lnTo>
                  <a:lnTo>
                    <a:pt x="384" y="480"/>
                  </a:lnTo>
                  <a:lnTo>
                    <a:pt x="408" y="456"/>
                  </a:lnTo>
                  <a:lnTo>
                    <a:pt x="414" y="444"/>
                  </a:lnTo>
                  <a:lnTo>
                    <a:pt x="414" y="426"/>
                  </a:lnTo>
                  <a:lnTo>
                    <a:pt x="420" y="408"/>
                  </a:lnTo>
                  <a:lnTo>
                    <a:pt x="420" y="378"/>
                  </a:lnTo>
                  <a:lnTo>
                    <a:pt x="426" y="372"/>
                  </a:lnTo>
                  <a:lnTo>
                    <a:pt x="432" y="372"/>
                  </a:lnTo>
                  <a:lnTo>
                    <a:pt x="444" y="378"/>
                  </a:lnTo>
                  <a:lnTo>
                    <a:pt x="450" y="384"/>
                  </a:lnTo>
                  <a:lnTo>
                    <a:pt x="462" y="384"/>
                  </a:lnTo>
                  <a:lnTo>
                    <a:pt x="468" y="378"/>
                  </a:lnTo>
                  <a:lnTo>
                    <a:pt x="480" y="354"/>
                  </a:lnTo>
                  <a:lnTo>
                    <a:pt x="480" y="330"/>
                  </a:lnTo>
                  <a:lnTo>
                    <a:pt x="534" y="276"/>
                  </a:lnTo>
                  <a:lnTo>
                    <a:pt x="534" y="264"/>
                  </a:lnTo>
                  <a:lnTo>
                    <a:pt x="540" y="252"/>
                  </a:lnTo>
                  <a:lnTo>
                    <a:pt x="540" y="204"/>
                  </a:lnTo>
                  <a:lnTo>
                    <a:pt x="528" y="192"/>
                  </a:lnTo>
                  <a:lnTo>
                    <a:pt x="510" y="192"/>
                  </a:lnTo>
                  <a:lnTo>
                    <a:pt x="510" y="186"/>
                  </a:lnTo>
                  <a:lnTo>
                    <a:pt x="492" y="168"/>
                  </a:lnTo>
                  <a:lnTo>
                    <a:pt x="486" y="150"/>
                  </a:lnTo>
                  <a:lnTo>
                    <a:pt x="462" y="126"/>
                  </a:lnTo>
                  <a:lnTo>
                    <a:pt x="456" y="114"/>
                  </a:lnTo>
                  <a:lnTo>
                    <a:pt x="432" y="96"/>
                  </a:lnTo>
                  <a:lnTo>
                    <a:pt x="396" y="84"/>
                  </a:lnTo>
                  <a:lnTo>
                    <a:pt x="366" y="78"/>
                  </a:lnTo>
                  <a:lnTo>
                    <a:pt x="348" y="78"/>
                  </a:lnTo>
                  <a:lnTo>
                    <a:pt x="342" y="72"/>
                  </a:lnTo>
                  <a:lnTo>
                    <a:pt x="330" y="72"/>
                  </a:lnTo>
                  <a:lnTo>
                    <a:pt x="318" y="60"/>
                  </a:lnTo>
                  <a:lnTo>
                    <a:pt x="294" y="48"/>
                  </a:lnTo>
                  <a:lnTo>
                    <a:pt x="288" y="36"/>
                  </a:lnTo>
                  <a:lnTo>
                    <a:pt x="288" y="30"/>
                  </a:lnTo>
                  <a:lnTo>
                    <a:pt x="282" y="18"/>
                  </a:lnTo>
                  <a:lnTo>
                    <a:pt x="276" y="12"/>
                  </a:lnTo>
                  <a:lnTo>
                    <a:pt x="252" y="18"/>
                  </a:lnTo>
                  <a:lnTo>
                    <a:pt x="246" y="6"/>
                  </a:lnTo>
                  <a:lnTo>
                    <a:pt x="246" y="0"/>
                  </a:lnTo>
                  <a:lnTo>
                    <a:pt x="240" y="0"/>
                  </a:lnTo>
                  <a:lnTo>
                    <a:pt x="234" y="6"/>
                  </a:lnTo>
                  <a:lnTo>
                    <a:pt x="234" y="12"/>
                  </a:lnTo>
                  <a:lnTo>
                    <a:pt x="228" y="24"/>
                  </a:lnTo>
                  <a:lnTo>
                    <a:pt x="228" y="54"/>
                  </a:lnTo>
                  <a:lnTo>
                    <a:pt x="246" y="72"/>
                  </a:lnTo>
                  <a:lnTo>
                    <a:pt x="246" y="78"/>
                  </a:lnTo>
                  <a:lnTo>
                    <a:pt x="240" y="78"/>
                  </a:lnTo>
                  <a:lnTo>
                    <a:pt x="240" y="72"/>
                  </a:lnTo>
                  <a:lnTo>
                    <a:pt x="228" y="72"/>
                  </a:lnTo>
                  <a:lnTo>
                    <a:pt x="228" y="78"/>
                  </a:lnTo>
                  <a:lnTo>
                    <a:pt x="222" y="84"/>
                  </a:lnTo>
                  <a:lnTo>
                    <a:pt x="222" y="96"/>
                  </a:lnTo>
                  <a:lnTo>
                    <a:pt x="216" y="108"/>
                  </a:lnTo>
                  <a:lnTo>
                    <a:pt x="216" y="120"/>
                  </a:lnTo>
                  <a:lnTo>
                    <a:pt x="210" y="132"/>
                  </a:lnTo>
                  <a:lnTo>
                    <a:pt x="204" y="138"/>
                  </a:lnTo>
                  <a:lnTo>
                    <a:pt x="198" y="150"/>
                  </a:lnTo>
                  <a:lnTo>
                    <a:pt x="192" y="156"/>
                  </a:lnTo>
                  <a:lnTo>
                    <a:pt x="192" y="168"/>
                  </a:lnTo>
                  <a:lnTo>
                    <a:pt x="210" y="204"/>
                  </a:lnTo>
                  <a:lnTo>
                    <a:pt x="216" y="210"/>
                  </a:lnTo>
                  <a:lnTo>
                    <a:pt x="216" y="222"/>
                  </a:lnTo>
                  <a:lnTo>
                    <a:pt x="222" y="228"/>
                  </a:lnTo>
                  <a:lnTo>
                    <a:pt x="234" y="234"/>
                  </a:lnTo>
                  <a:lnTo>
                    <a:pt x="240" y="240"/>
                  </a:lnTo>
                  <a:lnTo>
                    <a:pt x="204" y="414"/>
                  </a:lnTo>
                  <a:lnTo>
                    <a:pt x="0" y="486"/>
                  </a:lnTo>
                  <a:lnTo>
                    <a:pt x="84" y="672"/>
                  </a:lnTo>
                  <a:lnTo>
                    <a:pt x="114" y="660"/>
                  </a:lnTo>
                  <a:lnTo>
                    <a:pt x="198" y="636"/>
                  </a:lnTo>
                  <a:lnTo>
                    <a:pt x="228" y="624"/>
                  </a:lnTo>
                  <a:lnTo>
                    <a:pt x="246" y="618"/>
                  </a:lnTo>
                  <a:lnTo>
                    <a:pt x="252" y="606"/>
                  </a:lnTo>
                  <a:lnTo>
                    <a:pt x="252" y="594"/>
                  </a:lnTo>
                  <a:lnTo>
                    <a:pt x="258" y="582"/>
                  </a:lnTo>
                  <a:lnTo>
                    <a:pt x="258" y="564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62" name="Norway" descr="© INSCALE GmbH, 05.05.2010&#10;http://www.presentationload.com/">
              <a:extLst>
                <a:ext uri="{FF2B5EF4-FFF2-40B4-BE49-F238E27FC236}">
                  <a16:creationId xmlns:a16="http://schemas.microsoft.com/office/drawing/2014/main" id="{1DE9FFAB-3BB3-4FA2-8AE1-8DB4D482A074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6775624" y="1745685"/>
              <a:ext cx="593170" cy="652828"/>
            </a:xfrm>
            <a:custGeom>
              <a:avLst/>
              <a:gdLst>
                <a:gd name="T0" fmla="*/ 2147483647 w 1362"/>
                <a:gd name="T1" fmla="*/ 2147483647 h 1500"/>
                <a:gd name="T2" fmla="*/ 2147483647 w 1362"/>
                <a:gd name="T3" fmla="*/ 2147483647 h 1500"/>
                <a:gd name="T4" fmla="*/ 2147483647 w 1362"/>
                <a:gd name="T5" fmla="*/ 2147483647 h 1500"/>
                <a:gd name="T6" fmla="*/ 2147483647 w 1362"/>
                <a:gd name="T7" fmla="*/ 2147483647 h 1500"/>
                <a:gd name="T8" fmla="*/ 2147483647 w 1362"/>
                <a:gd name="T9" fmla="*/ 0 h 1500"/>
                <a:gd name="T10" fmla="*/ 2147483647 w 1362"/>
                <a:gd name="T11" fmla="*/ 2147483647 h 1500"/>
                <a:gd name="T12" fmla="*/ 2147483647 w 1362"/>
                <a:gd name="T13" fmla="*/ 2147483647 h 1500"/>
                <a:gd name="T14" fmla="*/ 2147483647 w 1362"/>
                <a:gd name="T15" fmla="*/ 2147483647 h 1500"/>
                <a:gd name="T16" fmla="*/ 2147483647 w 1362"/>
                <a:gd name="T17" fmla="*/ 2147483647 h 1500"/>
                <a:gd name="T18" fmla="*/ 2147483647 w 1362"/>
                <a:gd name="T19" fmla="*/ 2147483647 h 1500"/>
                <a:gd name="T20" fmla="*/ 2147483647 w 1362"/>
                <a:gd name="T21" fmla="*/ 2147483647 h 1500"/>
                <a:gd name="T22" fmla="*/ 2147483647 w 1362"/>
                <a:gd name="T23" fmla="*/ 2147483647 h 1500"/>
                <a:gd name="T24" fmla="*/ 2147483647 w 1362"/>
                <a:gd name="T25" fmla="*/ 2147483647 h 1500"/>
                <a:gd name="T26" fmla="*/ 2147483647 w 1362"/>
                <a:gd name="T27" fmla="*/ 2147483647 h 1500"/>
                <a:gd name="T28" fmla="*/ 2147483647 w 1362"/>
                <a:gd name="T29" fmla="*/ 2147483647 h 1500"/>
                <a:gd name="T30" fmla="*/ 2147483647 w 1362"/>
                <a:gd name="T31" fmla="*/ 2147483647 h 1500"/>
                <a:gd name="T32" fmla="*/ 2147483647 w 1362"/>
                <a:gd name="T33" fmla="*/ 2147483647 h 1500"/>
                <a:gd name="T34" fmla="*/ 2147483647 w 1362"/>
                <a:gd name="T35" fmla="*/ 2147483647 h 1500"/>
                <a:gd name="T36" fmla="*/ 2147483647 w 1362"/>
                <a:gd name="T37" fmla="*/ 2147483647 h 1500"/>
                <a:gd name="T38" fmla="*/ 2147483647 w 1362"/>
                <a:gd name="T39" fmla="*/ 2147483647 h 1500"/>
                <a:gd name="T40" fmla="*/ 2147483647 w 1362"/>
                <a:gd name="T41" fmla="*/ 2147483647 h 1500"/>
                <a:gd name="T42" fmla="*/ 2147483647 w 1362"/>
                <a:gd name="T43" fmla="*/ 2147483647 h 1500"/>
                <a:gd name="T44" fmla="*/ 2147483647 w 1362"/>
                <a:gd name="T45" fmla="*/ 2147483647 h 1500"/>
                <a:gd name="T46" fmla="*/ 2147483647 w 1362"/>
                <a:gd name="T47" fmla="*/ 2147483647 h 1500"/>
                <a:gd name="T48" fmla="*/ 2147483647 w 1362"/>
                <a:gd name="T49" fmla="*/ 2147483647 h 1500"/>
                <a:gd name="T50" fmla="*/ 2147483647 w 1362"/>
                <a:gd name="T51" fmla="*/ 2147483647 h 1500"/>
                <a:gd name="T52" fmla="*/ 2147483647 w 1362"/>
                <a:gd name="T53" fmla="*/ 2147483647 h 1500"/>
                <a:gd name="T54" fmla="*/ 2147483647 w 1362"/>
                <a:gd name="T55" fmla="*/ 2147483647 h 1500"/>
                <a:gd name="T56" fmla="*/ 2147483647 w 1362"/>
                <a:gd name="T57" fmla="*/ 2147483647 h 1500"/>
                <a:gd name="T58" fmla="*/ 2147483647 w 1362"/>
                <a:gd name="T59" fmla="*/ 2147483647 h 1500"/>
                <a:gd name="T60" fmla="*/ 2147483647 w 1362"/>
                <a:gd name="T61" fmla="*/ 2147483647 h 1500"/>
                <a:gd name="T62" fmla="*/ 2147483647 w 1362"/>
                <a:gd name="T63" fmla="*/ 2147483647 h 1500"/>
                <a:gd name="T64" fmla="*/ 2147483647 w 1362"/>
                <a:gd name="T65" fmla="*/ 2147483647 h 1500"/>
                <a:gd name="T66" fmla="*/ 2147483647 w 1362"/>
                <a:gd name="T67" fmla="*/ 2147483647 h 1500"/>
                <a:gd name="T68" fmla="*/ 2147483647 w 1362"/>
                <a:gd name="T69" fmla="*/ 2147483647 h 1500"/>
                <a:gd name="T70" fmla="*/ 2147483647 w 1362"/>
                <a:gd name="T71" fmla="*/ 2147483647 h 1500"/>
                <a:gd name="T72" fmla="*/ 2147483647 w 1362"/>
                <a:gd name="T73" fmla="*/ 2147483647 h 1500"/>
                <a:gd name="T74" fmla="*/ 2147483647 w 1362"/>
                <a:gd name="T75" fmla="*/ 2147483647 h 1500"/>
                <a:gd name="T76" fmla="*/ 2147483647 w 1362"/>
                <a:gd name="T77" fmla="*/ 2147483647 h 1500"/>
                <a:gd name="T78" fmla="*/ 2147483647 w 1362"/>
                <a:gd name="T79" fmla="*/ 2147483647 h 1500"/>
                <a:gd name="T80" fmla="*/ 2147483647 w 1362"/>
                <a:gd name="T81" fmla="*/ 2147483647 h 1500"/>
                <a:gd name="T82" fmla="*/ 2147483647 w 1362"/>
                <a:gd name="T83" fmla="*/ 2147483647 h 1500"/>
                <a:gd name="T84" fmla="*/ 2147483647 w 1362"/>
                <a:gd name="T85" fmla="*/ 2147483647 h 1500"/>
                <a:gd name="T86" fmla="*/ 2147483647 w 1362"/>
                <a:gd name="T87" fmla="*/ 2147483647 h 1500"/>
                <a:gd name="T88" fmla="*/ 2147483647 w 1362"/>
                <a:gd name="T89" fmla="*/ 2147483647 h 1500"/>
                <a:gd name="T90" fmla="*/ 2147483647 w 1362"/>
                <a:gd name="T91" fmla="*/ 2147483647 h 1500"/>
                <a:gd name="T92" fmla="*/ 2147483647 w 1362"/>
                <a:gd name="T93" fmla="*/ 2147483647 h 1500"/>
                <a:gd name="T94" fmla="*/ 2147483647 w 1362"/>
                <a:gd name="T95" fmla="*/ 2147483647 h 1500"/>
                <a:gd name="T96" fmla="*/ 2147483647 w 1362"/>
                <a:gd name="T97" fmla="*/ 2147483647 h 1500"/>
                <a:gd name="T98" fmla="*/ 2147483647 w 1362"/>
                <a:gd name="T99" fmla="*/ 2147483647 h 1500"/>
                <a:gd name="T100" fmla="*/ 2147483647 w 1362"/>
                <a:gd name="T101" fmla="*/ 2147483647 h 1500"/>
                <a:gd name="T102" fmla="*/ 2147483647 w 1362"/>
                <a:gd name="T103" fmla="*/ 2147483647 h 1500"/>
                <a:gd name="T104" fmla="*/ 2147483647 w 1362"/>
                <a:gd name="T105" fmla="*/ 2147483647 h 1500"/>
                <a:gd name="T106" fmla="*/ 2147483647 w 1362"/>
                <a:gd name="T107" fmla="*/ 2147483647 h 1500"/>
                <a:gd name="T108" fmla="*/ 2147483647 w 1362"/>
                <a:gd name="T109" fmla="*/ 2147483647 h 1500"/>
                <a:gd name="T110" fmla="*/ 2147483647 w 1362"/>
                <a:gd name="T111" fmla="*/ 2147483647 h 1500"/>
                <a:gd name="T112" fmla="*/ 2147483647 w 1362"/>
                <a:gd name="T113" fmla="*/ 2147483647 h 1500"/>
                <a:gd name="T114" fmla="*/ 2147483647 w 1362"/>
                <a:gd name="T115" fmla="*/ 2147483647 h 150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362"/>
                <a:gd name="T175" fmla="*/ 0 h 1500"/>
                <a:gd name="T176" fmla="*/ 1362 w 1362"/>
                <a:gd name="T177" fmla="*/ 1500 h 150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362" h="1500">
                  <a:moveTo>
                    <a:pt x="324" y="120"/>
                  </a:moveTo>
                  <a:lnTo>
                    <a:pt x="336" y="126"/>
                  </a:lnTo>
                  <a:lnTo>
                    <a:pt x="354" y="132"/>
                  </a:lnTo>
                  <a:lnTo>
                    <a:pt x="378" y="132"/>
                  </a:lnTo>
                  <a:lnTo>
                    <a:pt x="294" y="90"/>
                  </a:lnTo>
                  <a:lnTo>
                    <a:pt x="294" y="102"/>
                  </a:lnTo>
                  <a:lnTo>
                    <a:pt x="306" y="108"/>
                  </a:lnTo>
                  <a:lnTo>
                    <a:pt x="312" y="114"/>
                  </a:lnTo>
                  <a:lnTo>
                    <a:pt x="324" y="120"/>
                  </a:lnTo>
                  <a:close/>
                  <a:moveTo>
                    <a:pt x="684" y="48"/>
                  </a:moveTo>
                  <a:lnTo>
                    <a:pt x="732" y="48"/>
                  </a:lnTo>
                  <a:lnTo>
                    <a:pt x="738" y="54"/>
                  </a:lnTo>
                  <a:lnTo>
                    <a:pt x="750" y="54"/>
                  </a:lnTo>
                  <a:lnTo>
                    <a:pt x="774" y="66"/>
                  </a:lnTo>
                  <a:lnTo>
                    <a:pt x="786" y="66"/>
                  </a:lnTo>
                  <a:lnTo>
                    <a:pt x="798" y="60"/>
                  </a:lnTo>
                  <a:lnTo>
                    <a:pt x="804" y="60"/>
                  </a:lnTo>
                  <a:lnTo>
                    <a:pt x="816" y="54"/>
                  </a:lnTo>
                  <a:lnTo>
                    <a:pt x="828" y="54"/>
                  </a:lnTo>
                  <a:lnTo>
                    <a:pt x="840" y="60"/>
                  </a:lnTo>
                  <a:lnTo>
                    <a:pt x="876" y="72"/>
                  </a:lnTo>
                  <a:lnTo>
                    <a:pt x="888" y="78"/>
                  </a:lnTo>
                  <a:lnTo>
                    <a:pt x="894" y="84"/>
                  </a:lnTo>
                  <a:lnTo>
                    <a:pt x="900" y="84"/>
                  </a:lnTo>
                  <a:lnTo>
                    <a:pt x="924" y="60"/>
                  </a:lnTo>
                  <a:lnTo>
                    <a:pt x="984" y="66"/>
                  </a:lnTo>
                  <a:lnTo>
                    <a:pt x="984" y="42"/>
                  </a:lnTo>
                  <a:lnTo>
                    <a:pt x="1014" y="42"/>
                  </a:lnTo>
                  <a:lnTo>
                    <a:pt x="1026" y="36"/>
                  </a:lnTo>
                  <a:lnTo>
                    <a:pt x="1032" y="24"/>
                  </a:lnTo>
                  <a:lnTo>
                    <a:pt x="1038" y="18"/>
                  </a:lnTo>
                  <a:lnTo>
                    <a:pt x="1032" y="12"/>
                  </a:lnTo>
                  <a:lnTo>
                    <a:pt x="1002" y="12"/>
                  </a:lnTo>
                  <a:lnTo>
                    <a:pt x="990" y="18"/>
                  </a:lnTo>
                  <a:lnTo>
                    <a:pt x="984" y="18"/>
                  </a:lnTo>
                  <a:lnTo>
                    <a:pt x="972" y="6"/>
                  </a:lnTo>
                  <a:lnTo>
                    <a:pt x="960" y="0"/>
                  </a:lnTo>
                  <a:lnTo>
                    <a:pt x="918" y="0"/>
                  </a:lnTo>
                  <a:lnTo>
                    <a:pt x="900" y="6"/>
                  </a:lnTo>
                  <a:lnTo>
                    <a:pt x="882" y="18"/>
                  </a:lnTo>
                  <a:lnTo>
                    <a:pt x="870" y="18"/>
                  </a:lnTo>
                  <a:lnTo>
                    <a:pt x="864" y="12"/>
                  </a:lnTo>
                  <a:lnTo>
                    <a:pt x="864" y="6"/>
                  </a:lnTo>
                  <a:lnTo>
                    <a:pt x="858" y="6"/>
                  </a:lnTo>
                  <a:lnTo>
                    <a:pt x="852" y="0"/>
                  </a:lnTo>
                  <a:lnTo>
                    <a:pt x="822" y="0"/>
                  </a:lnTo>
                  <a:lnTo>
                    <a:pt x="804" y="18"/>
                  </a:lnTo>
                  <a:lnTo>
                    <a:pt x="738" y="0"/>
                  </a:lnTo>
                  <a:lnTo>
                    <a:pt x="726" y="0"/>
                  </a:lnTo>
                  <a:lnTo>
                    <a:pt x="708" y="6"/>
                  </a:lnTo>
                  <a:lnTo>
                    <a:pt x="690" y="6"/>
                  </a:lnTo>
                  <a:lnTo>
                    <a:pt x="672" y="12"/>
                  </a:lnTo>
                  <a:lnTo>
                    <a:pt x="660" y="12"/>
                  </a:lnTo>
                  <a:lnTo>
                    <a:pt x="660" y="6"/>
                  </a:lnTo>
                  <a:lnTo>
                    <a:pt x="666" y="0"/>
                  </a:lnTo>
                  <a:lnTo>
                    <a:pt x="630" y="12"/>
                  </a:lnTo>
                  <a:lnTo>
                    <a:pt x="648" y="36"/>
                  </a:lnTo>
                  <a:lnTo>
                    <a:pt x="684" y="48"/>
                  </a:lnTo>
                  <a:close/>
                  <a:moveTo>
                    <a:pt x="324" y="66"/>
                  </a:moveTo>
                  <a:lnTo>
                    <a:pt x="342" y="66"/>
                  </a:lnTo>
                  <a:lnTo>
                    <a:pt x="348" y="72"/>
                  </a:lnTo>
                  <a:lnTo>
                    <a:pt x="360" y="72"/>
                  </a:lnTo>
                  <a:lnTo>
                    <a:pt x="360" y="78"/>
                  </a:lnTo>
                  <a:lnTo>
                    <a:pt x="342" y="96"/>
                  </a:lnTo>
                  <a:lnTo>
                    <a:pt x="336" y="96"/>
                  </a:lnTo>
                  <a:lnTo>
                    <a:pt x="378" y="114"/>
                  </a:lnTo>
                  <a:lnTo>
                    <a:pt x="390" y="120"/>
                  </a:lnTo>
                  <a:lnTo>
                    <a:pt x="396" y="126"/>
                  </a:lnTo>
                  <a:lnTo>
                    <a:pt x="414" y="126"/>
                  </a:lnTo>
                  <a:lnTo>
                    <a:pt x="426" y="132"/>
                  </a:lnTo>
                  <a:lnTo>
                    <a:pt x="438" y="132"/>
                  </a:lnTo>
                  <a:lnTo>
                    <a:pt x="462" y="108"/>
                  </a:lnTo>
                  <a:lnTo>
                    <a:pt x="504" y="96"/>
                  </a:lnTo>
                  <a:lnTo>
                    <a:pt x="534" y="120"/>
                  </a:lnTo>
                  <a:lnTo>
                    <a:pt x="528" y="120"/>
                  </a:lnTo>
                  <a:lnTo>
                    <a:pt x="516" y="126"/>
                  </a:lnTo>
                  <a:lnTo>
                    <a:pt x="504" y="126"/>
                  </a:lnTo>
                  <a:lnTo>
                    <a:pt x="480" y="132"/>
                  </a:lnTo>
                  <a:lnTo>
                    <a:pt x="468" y="138"/>
                  </a:lnTo>
                  <a:lnTo>
                    <a:pt x="456" y="150"/>
                  </a:lnTo>
                  <a:lnTo>
                    <a:pt x="486" y="150"/>
                  </a:lnTo>
                  <a:lnTo>
                    <a:pt x="498" y="156"/>
                  </a:lnTo>
                  <a:lnTo>
                    <a:pt x="522" y="156"/>
                  </a:lnTo>
                  <a:lnTo>
                    <a:pt x="516" y="162"/>
                  </a:lnTo>
                  <a:lnTo>
                    <a:pt x="504" y="162"/>
                  </a:lnTo>
                  <a:lnTo>
                    <a:pt x="486" y="168"/>
                  </a:lnTo>
                  <a:lnTo>
                    <a:pt x="474" y="174"/>
                  </a:lnTo>
                  <a:lnTo>
                    <a:pt x="468" y="180"/>
                  </a:lnTo>
                  <a:lnTo>
                    <a:pt x="462" y="180"/>
                  </a:lnTo>
                  <a:lnTo>
                    <a:pt x="516" y="198"/>
                  </a:lnTo>
                  <a:lnTo>
                    <a:pt x="522" y="198"/>
                  </a:lnTo>
                  <a:lnTo>
                    <a:pt x="528" y="204"/>
                  </a:lnTo>
                  <a:lnTo>
                    <a:pt x="540" y="210"/>
                  </a:lnTo>
                  <a:lnTo>
                    <a:pt x="558" y="210"/>
                  </a:lnTo>
                  <a:lnTo>
                    <a:pt x="576" y="216"/>
                  </a:lnTo>
                  <a:lnTo>
                    <a:pt x="594" y="210"/>
                  </a:lnTo>
                  <a:lnTo>
                    <a:pt x="606" y="204"/>
                  </a:lnTo>
                  <a:lnTo>
                    <a:pt x="612" y="204"/>
                  </a:lnTo>
                  <a:lnTo>
                    <a:pt x="618" y="198"/>
                  </a:lnTo>
                  <a:lnTo>
                    <a:pt x="612" y="192"/>
                  </a:lnTo>
                  <a:lnTo>
                    <a:pt x="612" y="186"/>
                  </a:lnTo>
                  <a:lnTo>
                    <a:pt x="606" y="180"/>
                  </a:lnTo>
                  <a:lnTo>
                    <a:pt x="606" y="174"/>
                  </a:lnTo>
                  <a:lnTo>
                    <a:pt x="612" y="168"/>
                  </a:lnTo>
                  <a:lnTo>
                    <a:pt x="618" y="168"/>
                  </a:lnTo>
                  <a:lnTo>
                    <a:pt x="630" y="162"/>
                  </a:lnTo>
                  <a:lnTo>
                    <a:pt x="648" y="162"/>
                  </a:lnTo>
                  <a:lnTo>
                    <a:pt x="648" y="144"/>
                  </a:lnTo>
                  <a:lnTo>
                    <a:pt x="678" y="132"/>
                  </a:lnTo>
                  <a:lnTo>
                    <a:pt x="690" y="102"/>
                  </a:lnTo>
                  <a:lnTo>
                    <a:pt x="714" y="114"/>
                  </a:lnTo>
                  <a:lnTo>
                    <a:pt x="738" y="102"/>
                  </a:lnTo>
                  <a:lnTo>
                    <a:pt x="750" y="114"/>
                  </a:lnTo>
                  <a:lnTo>
                    <a:pt x="762" y="120"/>
                  </a:lnTo>
                  <a:lnTo>
                    <a:pt x="780" y="126"/>
                  </a:lnTo>
                  <a:lnTo>
                    <a:pt x="792" y="138"/>
                  </a:lnTo>
                  <a:lnTo>
                    <a:pt x="792" y="144"/>
                  </a:lnTo>
                  <a:lnTo>
                    <a:pt x="786" y="150"/>
                  </a:lnTo>
                  <a:lnTo>
                    <a:pt x="786" y="162"/>
                  </a:lnTo>
                  <a:lnTo>
                    <a:pt x="774" y="174"/>
                  </a:lnTo>
                  <a:lnTo>
                    <a:pt x="828" y="174"/>
                  </a:lnTo>
                  <a:lnTo>
                    <a:pt x="834" y="180"/>
                  </a:lnTo>
                  <a:lnTo>
                    <a:pt x="846" y="186"/>
                  </a:lnTo>
                  <a:lnTo>
                    <a:pt x="852" y="192"/>
                  </a:lnTo>
                  <a:lnTo>
                    <a:pt x="858" y="192"/>
                  </a:lnTo>
                  <a:lnTo>
                    <a:pt x="864" y="186"/>
                  </a:lnTo>
                  <a:lnTo>
                    <a:pt x="876" y="186"/>
                  </a:lnTo>
                  <a:lnTo>
                    <a:pt x="894" y="174"/>
                  </a:lnTo>
                  <a:lnTo>
                    <a:pt x="906" y="168"/>
                  </a:lnTo>
                  <a:lnTo>
                    <a:pt x="924" y="162"/>
                  </a:lnTo>
                  <a:lnTo>
                    <a:pt x="936" y="156"/>
                  </a:lnTo>
                  <a:lnTo>
                    <a:pt x="942" y="150"/>
                  </a:lnTo>
                  <a:lnTo>
                    <a:pt x="942" y="144"/>
                  </a:lnTo>
                  <a:lnTo>
                    <a:pt x="936" y="144"/>
                  </a:lnTo>
                  <a:lnTo>
                    <a:pt x="924" y="138"/>
                  </a:lnTo>
                  <a:lnTo>
                    <a:pt x="888" y="138"/>
                  </a:lnTo>
                  <a:lnTo>
                    <a:pt x="882" y="120"/>
                  </a:lnTo>
                  <a:lnTo>
                    <a:pt x="828" y="114"/>
                  </a:lnTo>
                  <a:lnTo>
                    <a:pt x="828" y="96"/>
                  </a:lnTo>
                  <a:lnTo>
                    <a:pt x="798" y="102"/>
                  </a:lnTo>
                  <a:lnTo>
                    <a:pt x="798" y="84"/>
                  </a:lnTo>
                  <a:lnTo>
                    <a:pt x="726" y="84"/>
                  </a:lnTo>
                  <a:lnTo>
                    <a:pt x="720" y="72"/>
                  </a:lnTo>
                  <a:lnTo>
                    <a:pt x="684" y="72"/>
                  </a:lnTo>
                  <a:lnTo>
                    <a:pt x="678" y="60"/>
                  </a:lnTo>
                  <a:lnTo>
                    <a:pt x="654" y="48"/>
                  </a:lnTo>
                  <a:lnTo>
                    <a:pt x="624" y="48"/>
                  </a:lnTo>
                  <a:lnTo>
                    <a:pt x="624" y="30"/>
                  </a:lnTo>
                  <a:lnTo>
                    <a:pt x="618" y="30"/>
                  </a:lnTo>
                  <a:lnTo>
                    <a:pt x="612" y="24"/>
                  </a:lnTo>
                  <a:lnTo>
                    <a:pt x="540" y="24"/>
                  </a:lnTo>
                  <a:lnTo>
                    <a:pt x="534" y="30"/>
                  </a:lnTo>
                  <a:lnTo>
                    <a:pt x="534" y="36"/>
                  </a:lnTo>
                  <a:lnTo>
                    <a:pt x="540" y="42"/>
                  </a:lnTo>
                  <a:lnTo>
                    <a:pt x="546" y="54"/>
                  </a:lnTo>
                  <a:lnTo>
                    <a:pt x="564" y="72"/>
                  </a:lnTo>
                  <a:lnTo>
                    <a:pt x="552" y="66"/>
                  </a:lnTo>
                  <a:lnTo>
                    <a:pt x="546" y="60"/>
                  </a:lnTo>
                  <a:lnTo>
                    <a:pt x="528" y="48"/>
                  </a:lnTo>
                  <a:lnTo>
                    <a:pt x="492" y="30"/>
                  </a:lnTo>
                  <a:lnTo>
                    <a:pt x="480" y="30"/>
                  </a:lnTo>
                  <a:lnTo>
                    <a:pt x="474" y="36"/>
                  </a:lnTo>
                  <a:lnTo>
                    <a:pt x="468" y="48"/>
                  </a:lnTo>
                  <a:lnTo>
                    <a:pt x="462" y="54"/>
                  </a:lnTo>
                  <a:lnTo>
                    <a:pt x="450" y="54"/>
                  </a:lnTo>
                  <a:lnTo>
                    <a:pt x="438" y="48"/>
                  </a:lnTo>
                  <a:lnTo>
                    <a:pt x="420" y="48"/>
                  </a:lnTo>
                  <a:lnTo>
                    <a:pt x="420" y="42"/>
                  </a:lnTo>
                  <a:lnTo>
                    <a:pt x="426" y="42"/>
                  </a:lnTo>
                  <a:lnTo>
                    <a:pt x="438" y="30"/>
                  </a:lnTo>
                  <a:lnTo>
                    <a:pt x="384" y="30"/>
                  </a:lnTo>
                  <a:lnTo>
                    <a:pt x="372" y="42"/>
                  </a:lnTo>
                  <a:lnTo>
                    <a:pt x="366" y="30"/>
                  </a:lnTo>
                  <a:lnTo>
                    <a:pt x="354" y="30"/>
                  </a:lnTo>
                  <a:lnTo>
                    <a:pt x="318" y="48"/>
                  </a:lnTo>
                  <a:lnTo>
                    <a:pt x="318" y="60"/>
                  </a:lnTo>
                  <a:lnTo>
                    <a:pt x="324" y="66"/>
                  </a:lnTo>
                  <a:close/>
                  <a:moveTo>
                    <a:pt x="642" y="708"/>
                  </a:moveTo>
                  <a:lnTo>
                    <a:pt x="666" y="696"/>
                  </a:lnTo>
                  <a:lnTo>
                    <a:pt x="666" y="690"/>
                  </a:lnTo>
                  <a:lnTo>
                    <a:pt x="678" y="690"/>
                  </a:lnTo>
                  <a:lnTo>
                    <a:pt x="678" y="678"/>
                  </a:lnTo>
                  <a:lnTo>
                    <a:pt x="672" y="672"/>
                  </a:lnTo>
                  <a:lnTo>
                    <a:pt x="630" y="690"/>
                  </a:lnTo>
                  <a:lnTo>
                    <a:pt x="642" y="708"/>
                  </a:lnTo>
                  <a:close/>
                  <a:moveTo>
                    <a:pt x="774" y="648"/>
                  </a:moveTo>
                  <a:lnTo>
                    <a:pt x="780" y="642"/>
                  </a:lnTo>
                  <a:lnTo>
                    <a:pt x="786" y="642"/>
                  </a:lnTo>
                  <a:lnTo>
                    <a:pt x="792" y="636"/>
                  </a:lnTo>
                  <a:lnTo>
                    <a:pt x="792" y="630"/>
                  </a:lnTo>
                  <a:lnTo>
                    <a:pt x="786" y="624"/>
                  </a:lnTo>
                  <a:lnTo>
                    <a:pt x="774" y="624"/>
                  </a:lnTo>
                  <a:lnTo>
                    <a:pt x="768" y="630"/>
                  </a:lnTo>
                  <a:lnTo>
                    <a:pt x="768" y="642"/>
                  </a:lnTo>
                  <a:lnTo>
                    <a:pt x="774" y="648"/>
                  </a:lnTo>
                  <a:close/>
                  <a:moveTo>
                    <a:pt x="594" y="696"/>
                  </a:moveTo>
                  <a:lnTo>
                    <a:pt x="576" y="696"/>
                  </a:lnTo>
                  <a:lnTo>
                    <a:pt x="552" y="708"/>
                  </a:lnTo>
                  <a:lnTo>
                    <a:pt x="546" y="714"/>
                  </a:lnTo>
                  <a:lnTo>
                    <a:pt x="570" y="720"/>
                  </a:lnTo>
                  <a:lnTo>
                    <a:pt x="576" y="714"/>
                  </a:lnTo>
                  <a:lnTo>
                    <a:pt x="588" y="714"/>
                  </a:lnTo>
                  <a:lnTo>
                    <a:pt x="600" y="702"/>
                  </a:lnTo>
                  <a:lnTo>
                    <a:pt x="594" y="696"/>
                  </a:lnTo>
                  <a:close/>
                  <a:moveTo>
                    <a:pt x="918" y="612"/>
                  </a:moveTo>
                  <a:lnTo>
                    <a:pt x="936" y="618"/>
                  </a:lnTo>
                  <a:lnTo>
                    <a:pt x="942" y="606"/>
                  </a:lnTo>
                  <a:lnTo>
                    <a:pt x="948" y="600"/>
                  </a:lnTo>
                  <a:lnTo>
                    <a:pt x="948" y="594"/>
                  </a:lnTo>
                  <a:lnTo>
                    <a:pt x="918" y="594"/>
                  </a:lnTo>
                  <a:lnTo>
                    <a:pt x="918" y="612"/>
                  </a:lnTo>
                  <a:close/>
                  <a:moveTo>
                    <a:pt x="486" y="756"/>
                  </a:moveTo>
                  <a:lnTo>
                    <a:pt x="474" y="756"/>
                  </a:lnTo>
                  <a:lnTo>
                    <a:pt x="438" y="774"/>
                  </a:lnTo>
                  <a:lnTo>
                    <a:pt x="432" y="780"/>
                  </a:lnTo>
                  <a:lnTo>
                    <a:pt x="432" y="786"/>
                  </a:lnTo>
                  <a:lnTo>
                    <a:pt x="444" y="786"/>
                  </a:lnTo>
                  <a:lnTo>
                    <a:pt x="456" y="780"/>
                  </a:lnTo>
                  <a:lnTo>
                    <a:pt x="462" y="774"/>
                  </a:lnTo>
                  <a:lnTo>
                    <a:pt x="474" y="768"/>
                  </a:lnTo>
                  <a:lnTo>
                    <a:pt x="510" y="768"/>
                  </a:lnTo>
                  <a:lnTo>
                    <a:pt x="510" y="762"/>
                  </a:lnTo>
                  <a:lnTo>
                    <a:pt x="504" y="762"/>
                  </a:lnTo>
                  <a:lnTo>
                    <a:pt x="504" y="756"/>
                  </a:lnTo>
                  <a:lnTo>
                    <a:pt x="486" y="756"/>
                  </a:lnTo>
                  <a:close/>
                  <a:moveTo>
                    <a:pt x="1356" y="660"/>
                  </a:moveTo>
                  <a:lnTo>
                    <a:pt x="1326" y="666"/>
                  </a:lnTo>
                  <a:lnTo>
                    <a:pt x="1290" y="654"/>
                  </a:lnTo>
                  <a:lnTo>
                    <a:pt x="1260" y="642"/>
                  </a:lnTo>
                  <a:lnTo>
                    <a:pt x="1302" y="642"/>
                  </a:lnTo>
                  <a:lnTo>
                    <a:pt x="1326" y="630"/>
                  </a:lnTo>
                  <a:lnTo>
                    <a:pt x="1344" y="630"/>
                  </a:lnTo>
                  <a:lnTo>
                    <a:pt x="1350" y="624"/>
                  </a:lnTo>
                  <a:lnTo>
                    <a:pt x="1356" y="624"/>
                  </a:lnTo>
                  <a:lnTo>
                    <a:pt x="1344" y="618"/>
                  </a:lnTo>
                  <a:lnTo>
                    <a:pt x="1338" y="612"/>
                  </a:lnTo>
                  <a:lnTo>
                    <a:pt x="1320" y="606"/>
                  </a:lnTo>
                  <a:lnTo>
                    <a:pt x="1308" y="600"/>
                  </a:lnTo>
                  <a:lnTo>
                    <a:pt x="1284" y="600"/>
                  </a:lnTo>
                  <a:lnTo>
                    <a:pt x="1260" y="588"/>
                  </a:lnTo>
                  <a:lnTo>
                    <a:pt x="1254" y="588"/>
                  </a:lnTo>
                  <a:lnTo>
                    <a:pt x="1242" y="582"/>
                  </a:lnTo>
                  <a:lnTo>
                    <a:pt x="1242" y="588"/>
                  </a:lnTo>
                  <a:lnTo>
                    <a:pt x="1236" y="594"/>
                  </a:lnTo>
                  <a:lnTo>
                    <a:pt x="1236" y="600"/>
                  </a:lnTo>
                  <a:lnTo>
                    <a:pt x="1218" y="618"/>
                  </a:lnTo>
                  <a:lnTo>
                    <a:pt x="1206" y="618"/>
                  </a:lnTo>
                  <a:lnTo>
                    <a:pt x="1200" y="612"/>
                  </a:lnTo>
                  <a:lnTo>
                    <a:pt x="1224" y="588"/>
                  </a:lnTo>
                  <a:lnTo>
                    <a:pt x="1158" y="564"/>
                  </a:lnTo>
                  <a:lnTo>
                    <a:pt x="1158" y="576"/>
                  </a:lnTo>
                  <a:lnTo>
                    <a:pt x="1152" y="594"/>
                  </a:lnTo>
                  <a:lnTo>
                    <a:pt x="1134" y="630"/>
                  </a:lnTo>
                  <a:lnTo>
                    <a:pt x="1128" y="630"/>
                  </a:lnTo>
                  <a:lnTo>
                    <a:pt x="1122" y="624"/>
                  </a:lnTo>
                  <a:lnTo>
                    <a:pt x="1116" y="612"/>
                  </a:lnTo>
                  <a:lnTo>
                    <a:pt x="1116" y="594"/>
                  </a:lnTo>
                  <a:lnTo>
                    <a:pt x="1122" y="582"/>
                  </a:lnTo>
                  <a:lnTo>
                    <a:pt x="1116" y="594"/>
                  </a:lnTo>
                  <a:lnTo>
                    <a:pt x="1104" y="600"/>
                  </a:lnTo>
                  <a:lnTo>
                    <a:pt x="1080" y="624"/>
                  </a:lnTo>
                  <a:lnTo>
                    <a:pt x="1056" y="636"/>
                  </a:lnTo>
                  <a:lnTo>
                    <a:pt x="1050" y="636"/>
                  </a:lnTo>
                  <a:lnTo>
                    <a:pt x="1050" y="630"/>
                  </a:lnTo>
                  <a:lnTo>
                    <a:pt x="1056" y="618"/>
                  </a:lnTo>
                  <a:lnTo>
                    <a:pt x="1086" y="588"/>
                  </a:lnTo>
                  <a:lnTo>
                    <a:pt x="1092" y="576"/>
                  </a:lnTo>
                  <a:lnTo>
                    <a:pt x="1104" y="570"/>
                  </a:lnTo>
                  <a:lnTo>
                    <a:pt x="1068" y="570"/>
                  </a:lnTo>
                  <a:lnTo>
                    <a:pt x="1050" y="582"/>
                  </a:lnTo>
                  <a:lnTo>
                    <a:pt x="1026" y="582"/>
                  </a:lnTo>
                  <a:lnTo>
                    <a:pt x="984" y="606"/>
                  </a:lnTo>
                  <a:lnTo>
                    <a:pt x="960" y="606"/>
                  </a:lnTo>
                  <a:lnTo>
                    <a:pt x="954" y="636"/>
                  </a:lnTo>
                  <a:lnTo>
                    <a:pt x="918" y="624"/>
                  </a:lnTo>
                  <a:lnTo>
                    <a:pt x="882" y="630"/>
                  </a:lnTo>
                  <a:lnTo>
                    <a:pt x="894" y="660"/>
                  </a:lnTo>
                  <a:lnTo>
                    <a:pt x="846" y="648"/>
                  </a:lnTo>
                  <a:lnTo>
                    <a:pt x="828" y="654"/>
                  </a:lnTo>
                  <a:lnTo>
                    <a:pt x="834" y="678"/>
                  </a:lnTo>
                  <a:lnTo>
                    <a:pt x="792" y="690"/>
                  </a:lnTo>
                  <a:lnTo>
                    <a:pt x="792" y="654"/>
                  </a:lnTo>
                  <a:lnTo>
                    <a:pt x="762" y="654"/>
                  </a:lnTo>
                  <a:lnTo>
                    <a:pt x="774" y="678"/>
                  </a:lnTo>
                  <a:lnTo>
                    <a:pt x="750" y="660"/>
                  </a:lnTo>
                  <a:lnTo>
                    <a:pt x="750" y="690"/>
                  </a:lnTo>
                  <a:lnTo>
                    <a:pt x="726" y="690"/>
                  </a:lnTo>
                  <a:lnTo>
                    <a:pt x="726" y="660"/>
                  </a:lnTo>
                  <a:lnTo>
                    <a:pt x="738" y="654"/>
                  </a:lnTo>
                  <a:lnTo>
                    <a:pt x="744" y="648"/>
                  </a:lnTo>
                  <a:lnTo>
                    <a:pt x="708" y="642"/>
                  </a:lnTo>
                  <a:lnTo>
                    <a:pt x="708" y="684"/>
                  </a:lnTo>
                  <a:lnTo>
                    <a:pt x="678" y="696"/>
                  </a:lnTo>
                  <a:lnTo>
                    <a:pt x="696" y="708"/>
                  </a:lnTo>
                  <a:lnTo>
                    <a:pt x="660" y="714"/>
                  </a:lnTo>
                  <a:lnTo>
                    <a:pt x="672" y="726"/>
                  </a:lnTo>
                  <a:lnTo>
                    <a:pt x="630" y="726"/>
                  </a:lnTo>
                  <a:lnTo>
                    <a:pt x="630" y="738"/>
                  </a:lnTo>
                  <a:lnTo>
                    <a:pt x="660" y="750"/>
                  </a:lnTo>
                  <a:lnTo>
                    <a:pt x="654" y="762"/>
                  </a:lnTo>
                  <a:lnTo>
                    <a:pt x="618" y="744"/>
                  </a:lnTo>
                  <a:lnTo>
                    <a:pt x="600" y="750"/>
                  </a:lnTo>
                  <a:lnTo>
                    <a:pt x="624" y="762"/>
                  </a:lnTo>
                  <a:lnTo>
                    <a:pt x="606" y="780"/>
                  </a:lnTo>
                  <a:lnTo>
                    <a:pt x="594" y="762"/>
                  </a:lnTo>
                  <a:lnTo>
                    <a:pt x="576" y="768"/>
                  </a:lnTo>
                  <a:lnTo>
                    <a:pt x="576" y="780"/>
                  </a:lnTo>
                  <a:lnTo>
                    <a:pt x="546" y="780"/>
                  </a:lnTo>
                  <a:lnTo>
                    <a:pt x="540" y="792"/>
                  </a:lnTo>
                  <a:lnTo>
                    <a:pt x="564" y="804"/>
                  </a:lnTo>
                  <a:lnTo>
                    <a:pt x="564" y="822"/>
                  </a:lnTo>
                  <a:lnTo>
                    <a:pt x="528" y="810"/>
                  </a:lnTo>
                  <a:lnTo>
                    <a:pt x="522" y="822"/>
                  </a:lnTo>
                  <a:lnTo>
                    <a:pt x="552" y="834"/>
                  </a:lnTo>
                  <a:lnTo>
                    <a:pt x="504" y="834"/>
                  </a:lnTo>
                  <a:lnTo>
                    <a:pt x="504" y="852"/>
                  </a:lnTo>
                  <a:lnTo>
                    <a:pt x="492" y="846"/>
                  </a:lnTo>
                  <a:lnTo>
                    <a:pt x="486" y="846"/>
                  </a:lnTo>
                  <a:lnTo>
                    <a:pt x="474" y="852"/>
                  </a:lnTo>
                  <a:lnTo>
                    <a:pt x="468" y="858"/>
                  </a:lnTo>
                  <a:lnTo>
                    <a:pt x="456" y="858"/>
                  </a:lnTo>
                  <a:lnTo>
                    <a:pt x="456" y="870"/>
                  </a:lnTo>
                  <a:lnTo>
                    <a:pt x="462" y="876"/>
                  </a:lnTo>
                  <a:lnTo>
                    <a:pt x="456" y="876"/>
                  </a:lnTo>
                  <a:lnTo>
                    <a:pt x="450" y="882"/>
                  </a:lnTo>
                  <a:lnTo>
                    <a:pt x="444" y="882"/>
                  </a:lnTo>
                  <a:lnTo>
                    <a:pt x="444" y="900"/>
                  </a:lnTo>
                  <a:lnTo>
                    <a:pt x="480" y="900"/>
                  </a:lnTo>
                  <a:lnTo>
                    <a:pt x="468" y="912"/>
                  </a:lnTo>
                  <a:lnTo>
                    <a:pt x="432" y="906"/>
                  </a:lnTo>
                  <a:lnTo>
                    <a:pt x="420" y="912"/>
                  </a:lnTo>
                  <a:lnTo>
                    <a:pt x="414" y="918"/>
                  </a:lnTo>
                  <a:lnTo>
                    <a:pt x="414" y="930"/>
                  </a:lnTo>
                  <a:lnTo>
                    <a:pt x="420" y="936"/>
                  </a:lnTo>
                  <a:lnTo>
                    <a:pt x="420" y="948"/>
                  </a:lnTo>
                  <a:lnTo>
                    <a:pt x="408" y="954"/>
                  </a:lnTo>
                  <a:lnTo>
                    <a:pt x="390" y="954"/>
                  </a:lnTo>
                  <a:lnTo>
                    <a:pt x="390" y="972"/>
                  </a:lnTo>
                  <a:lnTo>
                    <a:pt x="408" y="990"/>
                  </a:lnTo>
                  <a:lnTo>
                    <a:pt x="408" y="996"/>
                  </a:lnTo>
                  <a:lnTo>
                    <a:pt x="402" y="1002"/>
                  </a:lnTo>
                  <a:lnTo>
                    <a:pt x="366" y="1002"/>
                  </a:lnTo>
                  <a:lnTo>
                    <a:pt x="360" y="1008"/>
                  </a:lnTo>
                  <a:lnTo>
                    <a:pt x="360" y="1026"/>
                  </a:lnTo>
                  <a:lnTo>
                    <a:pt x="354" y="1032"/>
                  </a:lnTo>
                  <a:lnTo>
                    <a:pt x="342" y="1032"/>
                  </a:lnTo>
                  <a:lnTo>
                    <a:pt x="336" y="1026"/>
                  </a:lnTo>
                  <a:lnTo>
                    <a:pt x="318" y="1026"/>
                  </a:lnTo>
                  <a:lnTo>
                    <a:pt x="294" y="1050"/>
                  </a:lnTo>
                  <a:lnTo>
                    <a:pt x="282" y="1050"/>
                  </a:lnTo>
                  <a:lnTo>
                    <a:pt x="270" y="1062"/>
                  </a:lnTo>
                  <a:lnTo>
                    <a:pt x="270" y="1068"/>
                  </a:lnTo>
                  <a:lnTo>
                    <a:pt x="276" y="1074"/>
                  </a:lnTo>
                  <a:lnTo>
                    <a:pt x="276" y="1080"/>
                  </a:lnTo>
                  <a:lnTo>
                    <a:pt x="264" y="1092"/>
                  </a:lnTo>
                  <a:lnTo>
                    <a:pt x="252" y="1092"/>
                  </a:lnTo>
                  <a:lnTo>
                    <a:pt x="246" y="1086"/>
                  </a:lnTo>
                  <a:lnTo>
                    <a:pt x="234" y="1080"/>
                  </a:lnTo>
                  <a:lnTo>
                    <a:pt x="234" y="1074"/>
                  </a:lnTo>
                  <a:lnTo>
                    <a:pt x="228" y="1074"/>
                  </a:lnTo>
                  <a:lnTo>
                    <a:pt x="204" y="1086"/>
                  </a:lnTo>
                  <a:lnTo>
                    <a:pt x="198" y="1092"/>
                  </a:lnTo>
                  <a:lnTo>
                    <a:pt x="180" y="1092"/>
                  </a:lnTo>
                  <a:lnTo>
                    <a:pt x="180" y="1110"/>
                  </a:lnTo>
                  <a:lnTo>
                    <a:pt x="186" y="1116"/>
                  </a:lnTo>
                  <a:lnTo>
                    <a:pt x="192" y="1116"/>
                  </a:lnTo>
                  <a:lnTo>
                    <a:pt x="192" y="1128"/>
                  </a:lnTo>
                  <a:lnTo>
                    <a:pt x="186" y="1128"/>
                  </a:lnTo>
                  <a:lnTo>
                    <a:pt x="174" y="1116"/>
                  </a:lnTo>
                  <a:lnTo>
                    <a:pt x="162" y="1116"/>
                  </a:lnTo>
                  <a:lnTo>
                    <a:pt x="156" y="1122"/>
                  </a:lnTo>
                  <a:lnTo>
                    <a:pt x="156" y="1134"/>
                  </a:lnTo>
                  <a:lnTo>
                    <a:pt x="168" y="1134"/>
                  </a:lnTo>
                  <a:lnTo>
                    <a:pt x="174" y="1140"/>
                  </a:lnTo>
                  <a:lnTo>
                    <a:pt x="180" y="1140"/>
                  </a:lnTo>
                  <a:lnTo>
                    <a:pt x="180" y="1152"/>
                  </a:lnTo>
                  <a:lnTo>
                    <a:pt x="138" y="1152"/>
                  </a:lnTo>
                  <a:lnTo>
                    <a:pt x="138" y="1146"/>
                  </a:lnTo>
                  <a:lnTo>
                    <a:pt x="132" y="1146"/>
                  </a:lnTo>
                  <a:lnTo>
                    <a:pt x="126" y="1158"/>
                  </a:lnTo>
                  <a:lnTo>
                    <a:pt x="126" y="1170"/>
                  </a:lnTo>
                  <a:lnTo>
                    <a:pt x="120" y="1164"/>
                  </a:lnTo>
                  <a:lnTo>
                    <a:pt x="102" y="1164"/>
                  </a:lnTo>
                  <a:lnTo>
                    <a:pt x="96" y="1158"/>
                  </a:lnTo>
                  <a:lnTo>
                    <a:pt x="90" y="1158"/>
                  </a:lnTo>
                  <a:lnTo>
                    <a:pt x="90" y="1164"/>
                  </a:lnTo>
                  <a:lnTo>
                    <a:pt x="96" y="1170"/>
                  </a:lnTo>
                  <a:lnTo>
                    <a:pt x="120" y="1182"/>
                  </a:lnTo>
                  <a:lnTo>
                    <a:pt x="132" y="1182"/>
                  </a:lnTo>
                  <a:lnTo>
                    <a:pt x="108" y="1200"/>
                  </a:lnTo>
                  <a:lnTo>
                    <a:pt x="108" y="1188"/>
                  </a:lnTo>
                  <a:lnTo>
                    <a:pt x="90" y="1188"/>
                  </a:lnTo>
                  <a:lnTo>
                    <a:pt x="84" y="1194"/>
                  </a:lnTo>
                  <a:lnTo>
                    <a:pt x="60" y="1182"/>
                  </a:lnTo>
                  <a:lnTo>
                    <a:pt x="54" y="1194"/>
                  </a:lnTo>
                  <a:lnTo>
                    <a:pt x="66" y="1200"/>
                  </a:lnTo>
                  <a:lnTo>
                    <a:pt x="30" y="1194"/>
                  </a:lnTo>
                  <a:lnTo>
                    <a:pt x="30" y="1212"/>
                  </a:lnTo>
                  <a:lnTo>
                    <a:pt x="78" y="1212"/>
                  </a:lnTo>
                  <a:lnTo>
                    <a:pt x="54" y="1218"/>
                  </a:lnTo>
                  <a:lnTo>
                    <a:pt x="18" y="1212"/>
                  </a:lnTo>
                  <a:lnTo>
                    <a:pt x="6" y="1224"/>
                  </a:lnTo>
                  <a:lnTo>
                    <a:pt x="6" y="1230"/>
                  </a:lnTo>
                  <a:lnTo>
                    <a:pt x="18" y="1242"/>
                  </a:lnTo>
                  <a:lnTo>
                    <a:pt x="36" y="1242"/>
                  </a:lnTo>
                  <a:lnTo>
                    <a:pt x="18" y="1248"/>
                  </a:lnTo>
                  <a:lnTo>
                    <a:pt x="12" y="1254"/>
                  </a:lnTo>
                  <a:lnTo>
                    <a:pt x="12" y="1260"/>
                  </a:lnTo>
                  <a:lnTo>
                    <a:pt x="66" y="1260"/>
                  </a:lnTo>
                  <a:lnTo>
                    <a:pt x="78" y="1272"/>
                  </a:lnTo>
                  <a:lnTo>
                    <a:pt x="96" y="1260"/>
                  </a:lnTo>
                  <a:lnTo>
                    <a:pt x="108" y="1272"/>
                  </a:lnTo>
                  <a:lnTo>
                    <a:pt x="138" y="1260"/>
                  </a:lnTo>
                  <a:lnTo>
                    <a:pt x="132" y="1266"/>
                  </a:lnTo>
                  <a:lnTo>
                    <a:pt x="126" y="1278"/>
                  </a:lnTo>
                  <a:lnTo>
                    <a:pt x="60" y="1278"/>
                  </a:lnTo>
                  <a:lnTo>
                    <a:pt x="54" y="1272"/>
                  </a:lnTo>
                  <a:lnTo>
                    <a:pt x="24" y="1272"/>
                  </a:lnTo>
                  <a:lnTo>
                    <a:pt x="12" y="1278"/>
                  </a:lnTo>
                  <a:lnTo>
                    <a:pt x="0" y="1278"/>
                  </a:lnTo>
                  <a:lnTo>
                    <a:pt x="6" y="1284"/>
                  </a:lnTo>
                  <a:lnTo>
                    <a:pt x="6" y="1296"/>
                  </a:lnTo>
                  <a:lnTo>
                    <a:pt x="12" y="1296"/>
                  </a:lnTo>
                  <a:lnTo>
                    <a:pt x="18" y="1302"/>
                  </a:lnTo>
                  <a:lnTo>
                    <a:pt x="30" y="1302"/>
                  </a:lnTo>
                  <a:lnTo>
                    <a:pt x="24" y="1308"/>
                  </a:lnTo>
                  <a:lnTo>
                    <a:pt x="18" y="1320"/>
                  </a:lnTo>
                  <a:lnTo>
                    <a:pt x="36" y="1338"/>
                  </a:lnTo>
                  <a:lnTo>
                    <a:pt x="48" y="1338"/>
                  </a:lnTo>
                  <a:lnTo>
                    <a:pt x="72" y="1320"/>
                  </a:lnTo>
                  <a:lnTo>
                    <a:pt x="102" y="1314"/>
                  </a:lnTo>
                  <a:lnTo>
                    <a:pt x="90" y="1338"/>
                  </a:lnTo>
                  <a:lnTo>
                    <a:pt x="78" y="1332"/>
                  </a:lnTo>
                  <a:lnTo>
                    <a:pt x="66" y="1350"/>
                  </a:lnTo>
                  <a:lnTo>
                    <a:pt x="30" y="1350"/>
                  </a:lnTo>
                  <a:lnTo>
                    <a:pt x="48" y="1368"/>
                  </a:lnTo>
                  <a:lnTo>
                    <a:pt x="24" y="1380"/>
                  </a:lnTo>
                  <a:lnTo>
                    <a:pt x="6" y="1380"/>
                  </a:lnTo>
                  <a:lnTo>
                    <a:pt x="6" y="1398"/>
                  </a:lnTo>
                  <a:lnTo>
                    <a:pt x="66" y="1398"/>
                  </a:lnTo>
                  <a:lnTo>
                    <a:pt x="54" y="1422"/>
                  </a:lnTo>
                  <a:lnTo>
                    <a:pt x="66" y="1422"/>
                  </a:lnTo>
                  <a:lnTo>
                    <a:pt x="54" y="1440"/>
                  </a:lnTo>
                  <a:lnTo>
                    <a:pt x="42" y="1434"/>
                  </a:lnTo>
                  <a:lnTo>
                    <a:pt x="36" y="1434"/>
                  </a:lnTo>
                  <a:lnTo>
                    <a:pt x="30" y="1428"/>
                  </a:lnTo>
                  <a:lnTo>
                    <a:pt x="18" y="1428"/>
                  </a:lnTo>
                  <a:lnTo>
                    <a:pt x="18" y="1440"/>
                  </a:lnTo>
                  <a:lnTo>
                    <a:pt x="24" y="1452"/>
                  </a:lnTo>
                  <a:lnTo>
                    <a:pt x="36" y="1464"/>
                  </a:lnTo>
                  <a:lnTo>
                    <a:pt x="84" y="1482"/>
                  </a:lnTo>
                  <a:lnTo>
                    <a:pt x="78" y="1488"/>
                  </a:lnTo>
                  <a:lnTo>
                    <a:pt x="84" y="1494"/>
                  </a:lnTo>
                  <a:lnTo>
                    <a:pt x="126" y="1494"/>
                  </a:lnTo>
                  <a:lnTo>
                    <a:pt x="132" y="1500"/>
                  </a:lnTo>
                  <a:lnTo>
                    <a:pt x="144" y="1500"/>
                  </a:lnTo>
                  <a:lnTo>
                    <a:pt x="192" y="1476"/>
                  </a:lnTo>
                  <a:lnTo>
                    <a:pt x="204" y="1464"/>
                  </a:lnTo>
                  <a:lnTo>
                    <a:pt x="216" y="1458"/>
                  </a:lnTo>
                  <a:lnTo>
                    <a:pt x="222" y="1452"/>
                  </a:lnTo>
                  <a:lnTo>
                    <a:pt x="258" y="1422"/>
                  </a:lnTo>
                  <a:lnTo>
                    <a:pt x="282" y="1422"/>
                  </a:lnTo>
                  <a:lnTo>
                    <a:pt x="294" y="1416"/>
                  </a:lnTo>
                  <a:lnTo>
                    <a:pt x="300" y="1410"/>
                  </a:lnTo>
                  <a:lnTo>
                    <a:pt x="300" y="1386"/>
                  </a:lnTo>
                  <a:lnTo>
                    <a:pt x="294" y="1380"/>
                  </a:lnTo>
                  <a:lnTo>
                    <a:pt x="294" y="1374"/>
                  </a:lnTo>
                  <a:lnTo>
                    <a:pt x="312" y="1368"/>
                  </a:lnTo>
                  <a:lnTo>
                    <a:pt x="306" y="1374"/>
                  </a:lnTo>
                  <a:lnTo>
                    <a:pt x="306" y="1380"/>
                  </a:lnTo>
                  <a:lnTo>
                    <a:pt x="300" y="1386"/>
                  </a:lnTo>
                  <a:lnTo>
                    <a:pt x="300" y="1392"/>
                  </a:lnTo>
                  <a:lnTo>
                    <a:pt x="312" y="1404"/>
                  </a:lnTo>
                  <a:lnTo>
                    <a:pt x="330" y="1410"/>
                  </a:lnTo>
                  <a:lnTo>
                    <a:pt x="342" y="1410"/>
                  </a:lnTo>
                  <a:lnTo>
                    <a:pt x="348" y="1416"/>
                  </a:lnTo>
                  <a:lnTo>
                    <a:pt x="354" y="1416"/>
                  </a:lnTo>
                  <a:lnTo>
                    <a:pt x="372" y="1434"/>
                  </a:lnTo>
                  <a:lnTo>
                    <a:pt x="378" y="1422"/>
                  </a:lnTo>
                  <a:lnTo>
                    <a:pt x="384" y="1416"/>
                  </a:lnTo>
                  <a:lnTo>
                    <a:pt x="384" y="1398"/>
                  </a:lnTo>
                  <a:lnTo>
                    <a:pt x="372" y="1386"/>
                  </a:lnTo>
                  <a:lnTo>
                    <a:pt x="372" y="1380"/>
                  </a:lnTo>
                  <a:lnTo>
                    <a:pt x="378" y="1374"/>
                  </a:lnTo>
                  <a:lnTo>
                    <a:pt x="384" y="1374"/>
                  </a:lnTo>
                  <a:lnTo>
                    <a:pt x="384" y="1368"/>
                  </a:lnTo>
                  <a:lnTo>
                    <a:pt x="378" y="1356"/>
                  </a:lnTo>
                  <a:lnTo>
                    <a:pt x="414" y="1356"/>
                  </a:lnTo>
                  <a:lnTo>
                    <a:pt x="420" y="1350"/>
                  </a:lnTo>
                  <a:lnTo>
                    <a:pt x="420" y="1326"/>
                  </a:lnTo>
                  <a:lnTo>
                    <a:pt x="426" y="1326"/>
                  </a:lnTo>
                  <a:lnTo>
                    <a:pt x="420" y="1314"/>
                  </a:lnTo>
                  <a:lnTo>
                    <a:pt x="420" y="1308"/>
                  </a:lnTo>
                  <a:lnTo>
                    <a:pt x="414" y="1302"/>
                  </a:lnTo>
                  <a:lnTo>
                    <a:pt x="414" y="1296"/>
                  </a:lnTo>
                  <a:lnTo>
                    <a:pt x="408" y="1284"/>
                  </a:lnTo>
                  <a:lnTo>
                    <a:pt x="402" y="1278"/>
                  </a:lnTo>
                  <a:lnTo>
                    <a:pt x="426" y="1272"/>
                  </a:lnTo>
                  <a:lnTo>
                    <a:pt x="438" y="1260"/>
                  </a:lnTo>
                  <a:lnTo>
                    <a:pt x="438" y="1248"/>
                  </a:lnTo>
                  <a:lnTo>
                    <a:pt x="420" y="1230"/>
                  </a:lnTo>
                  <a:lnTo>
                    <a:pt x="414" y="1230"/>
                  </a:lnTo>
                  <a:lnTo>
                    <a:pt x="402" y="1218"/>
                  </a:lnTo>
                  <a:lnTo>
                    <a:pt x="402" y="1200"/>
                  </a:lnTo>
                  <a:lnTo>
                    <a:pt x="408" y="1188"/>
                  </a:lnTo>
                  <a:lnTo>
                    <a:pt x="408" y="1176"/>
                  </a:lnTo>
                  <a:lnTo>
                    <a:pt x="384" y="1152"/>
                  </a:lnTo>
                  <a:lnTo>
                    <a:pt x="384" y="1140"/>
                  </a:lnTo>
                  <a:lnTo>
                    <a:pt x="390" y="1134"/>
                  </a:lnTo>
                  <a:lnTo>
                    <a:pt x="396" y="1134"/>
                  </a:lnTo>
                  <a:lnTo>
                    <a:pt x="402" y="1128"/>
                  </a:lnTo>
                  <a:lnTo>
                    <a:pt x="402" y="1122"/>
                  </a:lnTo>
                  <a:lnTo>
                    <a:pt x="396" y="1116"/>
                  </a:lnTo>
                  <a:lnTo>
                    <a:pt x="390" y="1116"/>
                  </a:lnTo>
                  <a:lnTo>
                    <a:pt x="384" y="1110"/>
                  </a:lnTo>
                  <a:lnTo>
                    <a:pt x="426" y="1068"/>
                  </a:lnTo>
                  <a:lnTo>
                    <a:pt x="438" y="1062"/>
                  </a:lnTo>
                  <a:lnTo>
                    <a:pt x="444" y="1056"/>
                  </a:lnTo>
                  <a:lnTo>
                    <a:pt x="456" y="1050"/>
                  </a:lnTo>
                  <a:lnTo>
                    <a:pt x="498" y="1050"/>
                  </a:lnTo>
                  <a:lnTo>
                    <a:pt x="504" y="1044"/>
                  </a:lnTo>
                  <a:lnTo>
                    <a:pt x="504" y="1038"/>
                  </a:lnTo>
                  <a:lnTo>
                    <a:pt x="486" y="1020"/>
                  </a:lnTo>
                  <a:lnTo>
                    <a:pt x="474" y="1014"/>
                  </a:lnTo>
                  <a:lnTo>
                    <a:pt x="486" y="1008"/>
                  </a:lnTo>
                  <a:lnTo>
                    <a:pt x="492" y="1008"/>
                  </a:lnTo>
                  <a:lnTo>
                    <a:pt x="522" y="978"/>
                  </a:lnTo>
                  <a:lnTo>
                    <a:pt x="528" y="936"/>
                  </a:lnTo>
                  <a:lnTo>
                    <a:pt x="528" y="900"/>
                  </a:lnTo>
                  <a:lnTo>
                    <a:pt x="546" y="912"/>
                  </a:lnTo>
                  <a:lnTo>
                    <a:pt x="558" y="906"/>
                  </a:lnTo>
                  <a:lnTo>
                    <a:pt x="564" y="906"/>
                  </a:lnTo>
                  <a:lnTo>
                    <a:pt x="570" y="900"/>
                  </a:lnTo>
                  <a:lnTo>
                    <a:pt x="576" y="900"/>
                  </a:lnTo>
                  <a:lnTo>
                    <a:pt x="576" y="894"/>
                  </a:lnTo>
                  <a:lnTo>
                    <a:pt x="570" y="888"/>
                  </a:lnTo>
                  <a:lnTo>
                    <a:pt x="570" y="882"/>
                  </a:lnTo>
                  <a:lnTo>
                    <a:pt x="564" y="876"/>
                  </a:lnTo>
                  <a:lnTo>
                    <a:pt x="582" y="876"/>
                  </a:lnTo>
                  <a:lnTo>
                    <a:pt x="588" y="870"/>
                  </a:lnTo>
                  <a:lnTo>
                    <a:pt x="588" y="864"/>
                  </a:lnTo>
                  <a:lnTo>
                    <a:pt x="594" y="858"/>
                  </a:lnTo>
                  <a:lnTo>
                    <a:pt x="606" y="852"/>
                  </a:lnTo>
                  <a:lnTo>
                    <a:pt x="612" y="852"/>
                  </a:lnTo>
                  <a:lnTo>
                    <a:pt x="618" y="834"/>
                  </a:lnTo>
                  <a:lnTo>
                    <a:pt x="612" y="828"/>
                  </a:lnTo>
                  <a:lnTo>
                    <a:pt x="600" y="822"/>
                  </a:lnTo>
                  <a:lnTo>
                    <a:pt x="600" y="810"/>
                  </a:lnTo>
                  <a:lnTo>
                    <a:pt x="606" y="810"/>
                  </a:lnTo>
                  <a:lnTo>
                    <a:pt x="618" y="804"/>
                  </a:lnTo>
                  <a:lnTo>
                    <a:pt x="636" y="786"/>
                  </a:lnTo>
                  <a:lnTo>
                    <a:pt x="678" y="780"/>
                  </a:lnTo>
                  <a:lnTo>
                    <a:pt x="696" y="780"/>
                  </a:lnTo>
                  <a:lnTo>
                    <a:pt x="702" y="774"/>
                  </a:lnTo>
                  <a:lnTo>
                    <a:pt x="702" y="744"/>
                  </a:lnTo>
                  <a:lnTo>
                    <a:pt x="714" y="732"/>
                  </a:lnTo>
                  <a:lnTo>
                    <a:pt x="720" y="738"/>
                  </a:lnTo>
                  <a:lnTo>
                    <a:pt x="720" y="750"/>
                  </a:lnTo>
                  <a:lnTo>
                    <a:pt x="744" y="744"/>
                  </a:lnTo>
                  <a:lnTo>
                    <a:pt x="768" y="750"/>
                  </a:lnTo>
                  <a:lnTo>
                    <a:pt x="792" y="750"/>
                  </a:lnTo>
                  <a:lnTo>
                    <a:pt x="798" y="756"/>
                  </a:lnTo>
                  <a:lnTo>
                    <a:pt x="810" y="756"/>
                  </a:lnTo>
                  <a:lnTo>
                    <a:pt x="816" y="750"/>
                  </a:lnTo>
                  <a:lnTo>
                    <a:pt x="810" y="750"/>
                  </a:lnTo>
                  <a:lnTo>
                    <a:pt x="798" y="738"/>
                  </a:lnTo>
                  <a:lnTo>
                    <a:pt x="798" y="732"/>
                  </a:lnTo>
                  <a:lnTo>
                    <a:pt x="810" y="732"/>
                  </a:lnTo>
                  <a:lnTo>
                    <a:pt x="810" y="708"/>
                  </a:lnTo>
                  <a:lnTo>
                    <a:pt x="840" y="714"/>
                  </a:lnTo>
                  <a:lnTo>
                    <a:pt x="834" y="708"/>
                  </a:lnTo>
                  <a:lnTo>
                    <a:pt x="840" y="702"/>
                  </a:lnTo>
                  <a:lnTo>
                    <a:pt x="858" y="708"/>
                  </a:lnTo>
                  <a:lnTo>
                    <a:pt x="858" y="696"/>
                  </a:lnTo>
                  <a:lnTo>
                    <a:pt x="864" y="690"/>
                  </a:lnTo>
                  <a:lnTo>
                    <a:pt x="882" y="690"/>
                  </a:lnTo>
                  <a:lnTo>
                    <a:pt x="888" y="696"/>
                  </a:lnTo>
                  <a:lnTo>
                    <a:pt x="894" y="708"/>
                  </a:lnTo>
                  <a:lnTo>
                    <a:pt x="906" y="714"/>
                  </a:lnTo>
                  <a:lnTo>
                    <a:pt x="918" y="726"/>
                  </a:lnTo>
                  <a:lnTo>
                    <a:pt x="930" y="726"/>
                  </a:lnTo>
                  <a:lnTo>
                    <a:pt x="942" y="732"/>
                  </a:lnTo>
                  <a:lnTo>
                    <a:pt x="960" y="732"/>
                  </a:lnTo>
                  <a:lnTo>
                    <a:pt x="966" y="738"/>
                  </a:lnTo>
                  <a:lnTo>
                    <a:pt x="978" y="738"/>
                  </a:lnTo>
                  <a:lnTo>
                    <a:pt x="990" y="732"/>
                  </a:lnTo>
                  <a:lnTo>
                    <a:pt x="996" y="726"/>
                  </a:lnTo>
                  <a:lnTo>
                    <a:pt x="1026" y="726"/>
                  </a:lnTo>
                  <a:lnTo>
                    <a:pt x="1038" y="732"/>
                  </a:lnTo>
                  <a:lnTo>
                    <a:pt x="1044" y="738"/>
                  </a:lnTo>
                  <a:lnTo>
                    <a:pt x="1062" y="738"/>
                  </a:lnTo>
                  <a:lnTo>
                    <a:pt x="1062" y="726"/>
                  </a:lnTo>
                  <a:lnTo>
                    <a:pt x="1068" y="720"/>
                  </a:lnTo>
                  <a:lnTo>
                    <a:pt x="1068" y="714"/>
                  </a:lnTo>
                  <a:lnTo>
                    <a:pt x="1092" y="714"/>
                  </a:lnTo>
                  <a:lnTo>
                    <a:pt x="1092" y="678"/>
                  </a:lnTo>
                  <a:lnTo>
                    <a:pt x="1098" y="672"/>
                  </a:lnTo>
                  <a:lnTo>
                    <a:pt x="1098" y="660"/>
                  </a:lnTo>
                  <a:lnTo>
                    <a:pt x="1110" y="654"/>
                  </a:lnTo>
                  <a:lnTo>
                    <a:pt x="1116" y="654"/>
                  </a:lnTo>
                  <a:lnTo>
                    <a:pt x="1128" y="648"/>
                  </a:lnTo>
                  <a:lnTo>
                    <a:pt x="1158" y="648"/>
                  </a:lnTo>
                  <a:lnTo>
                    <a:pt x="1170" y="642"/>
                  </a:lnTo>
                  <a:lnTo>
                    <a:pt x="1206" y="642"/>
                  </a:lnTo>
                  <a:lnTo>
                    <a:pt x="1206" y="654"/>
                  </a:lnTo>
                  <a:lnTo>
                    <a:pt x="1242" y="660"/>
                  </a:lnTo>
                  <a:lnTo>
                    <a:pt x="1248" y="660"/>
                  </a:lnTo>
                  <a:lnTo>
                    <a:pt x="1260" y="672"/>
                  </a:lnTo>
                  <a:lnTo>
                    <a:pt x="1266" y="684"/>
                  </a:lnTo>
                  <a:lnTo>
                    <a:pt x="1266" y="702"/>
                  </a:lnTo>
                  <a:lnTo>
                    <a:pt x="1260" y="702"/>
                  </a:lnTo>
                  <a:lnTo>
                    <a:pt x="1260" y="696"/>
                  </a:lnTo>
                  <a:lnTo>
                    <a:pt x="1254" y="696"/>
                  </a:lnTo>
                  <a:lnTo>
                    <a:pt x="1254" y="708"/>
                  </a:lnTo>
                  <a:lnTo>
                    <a:pt x="1278" y="708"/>
                  </a:lnTo>
                  <a:lnTo>
                    <a:pt x="1284" y="696"/>
                  </a:lnTo>
                  <a:lnTo>
                    <a:pt x="1284" y="690"/>
                  </a:lnTo>
                  <a:lnTo>
                    <a:pt x="1308" y="684"/>
                  </a:lnTo>
                  <a:lnTo>
                    <a:pt x="1314" y="672"/>
                  </a:lnTo>
                  <a:lnTo>
                    <a:pt x="1350" y="672"/>
                  </a:lnTo>
                  <a:lnTo>
                    <a:pt x="1362" y="660"/>
                  </a:lnTo>
                  <a:lnTo>
                    <a:pt x="1356" y="660"/>
                  </a:lnTo>
                  <a:close/>
                  <a:moveTo>
                    <a:pt x="564" y="726"/>
                  </a:moveTo>
                  <a:lnTo>
                    <a:pt x="540" y="738"/>
                  </a:lnTo>
                  <a:lnTo>
                    <a:pt x="546" y="756"/>
                  </a:lnTo>
                  <a:lnTo>
                    <a:pt x="576" y="756"/>
                  </a:lnTo>
                  <a:lnTo>
                    <a:pt x="570" y="738"/>
                  </a:lnTo>
                  <a:lnTo>
                    <a:pt x="564" y="726"/>
                  </a:lnTo>
                  <a:close/>
                  <a:moveTo>
                    <a:pt x="522" y="714"/>
                  </a:moveTo>
                  <a:lnTo>
                    <a:pt x="516" y="720"/>
                  </a:lnTo>
                  <a:lnTo>
                    <a:pt x="510" y="732"/>
                  </a:lnTo>
                  <a:lnTo>
                    <a:pt x="510" y="750"/>
                  </a:lnTo>
                  <a:lnTo>
                    <a:pt x="528" y="768"/>
                  </a:lnTo>
                  <a:lnTo>
                    <a:pt x="528" y="756"/>
                  </a:lnTo>
                  <a:lnTo>
                    <a:pt x="534" y="744"/>
                  </a:lnTo>
                  <a:lnTo>
                    <a:pt x="534" y="720"/>
                  </a:lnTo>
                  <a:lnTo>
                    <a:pt x="528" y="714"/>
                  </a:lnTo>
                  <a:lnTo>
                    <a:pt x="522" y="714"/>
                  </a:lnTo>
                  <a:close/>
                  <a:moveTo>
                    <a:pt x="606" y="738"/>
                  </a:moveTo>
                  <a:lnTo>
                    <a:pt x="618" y="732"/>
                  </a:lnTo>
                  <a:lnTo>
                    <a:pt x="624" y="732"/>
                  </a:lnTo>
                  <a:lnTo>
                    <a:pt x="630" y="726"/>
                  </a:lnTo>
                  <a:lnTo>
                    <a:pt x="618" y="720"/>
                  </a:lnTo>
                  <a:lnTo>
                    <a:pt x="588" y="720"/>
                  </a:lnTo>
                  <a:lnTo>
                    <a:pt x="576" y="732"/>
                  </a:lnTo>
                  <a:lnTo>
                    <a:pt x="582" y="744"/>
                  </a:lnTo>
                  <a:lnTo>
                    <a:pt x="606" y="738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63" name="Nigeria" descr="© INSCALE GmbH, 05.05.2010&#10;http://www.presentationload.com/">
              <a:extLst>
                <a:ext uri="{FF2B5EF4-FFF2-40B4-BE49-F238E27FC236}">
                  <a16:creationId xmlns:a16="http://schemas.microsoft.com/office/drawing/2014/main" id="{AF1C5305-E0D7-457B-B73B-6A3FD8DE7187}"/>
                </a:ext>
              </a:extLst>
            </p:cNvPr>
            <p:cNvSpPr>
              <a:spLocks/>
            </p:cNvSpPr>
            <p:nvPr/>
          </p:nvSpPr>
          <p:spPr bwMode="gray">
            <a:xfrm>
              <a:off x="6671647" y="3929164"/>
              <a:ext cx="364767" cy="335789"/>
            </a:xfrm>
            <a:custGeom>
              <a:avLst/>
              <a:gdLst>
                <a:gd name="T0" fmla="*/ 2147483647 w 840"/>
                <a:gd name="T1" fmla="*/ 2147483647 h 768"/>
                <a:gd name="T2" fmla="*/ 2147483647 w 840"/>
                <a:gd name="T3" fmla="*/ 2147483647 h 768"/>
                <a:gd name="T4" fmla="*/ 2147483647 w 840"/>
                <a:gd name="T5" fmla="*/ 2147483647 h 768"/>
                <a:gd name="T6" fmla="*/ 2147483647 w 840"/>
                <a:gd name="T7" fmla="*/ 2147483647 h 768"/>
                <a:gd name="T8" fmla="*/ 2147483647 w 840"/>
                <a:gd name="T9" fmla="*/ 2147483647 h 768"/>
                <a:gd name="T10" fmla="*/ 2147483647 w 840"/>
                <a:gd name="T11" fmla="*/ 2147483647 h 768"/>
                <a:gd name="T12" fmla="*/ 2147483647 w 840"/>
                <a:gd name="T13" fmla="*/ 2147483647 h 768"/>
                <a:gd name="T14" fmla="*/ 2147483647 w 840"/>
                <a:gd name="T15" fmla="*/ 2147483647 h 768"/>
                <a:gd name="T16" fmla="*/ 2147483647 w 840"/>
                <a:gd name="T17" fmla="*/ 2147483647 h 768"/>
                <a:gd name="T18" fmla="*/ 2147483647 w 840"/>
                <a:gd name="T19" fmla="*/ 2147483647 h 768"/>
                <a:gd name="T20" fmla="*/ 2147483647 w 840"/>
                <a:gd name="T21" fmla="*/ 2147483647 h 768"/>
                <a:gd name="T22" fmla="*/ 2147483647 w 840"/>
                <a:gd name="T23" fmla="*/ 2147483647 h 768"/>
                <a:gd name="T24" fmla="*/ 2147483647 w 840"/>
                <a:gd name="T25" fmla="*/ 2147483647 h 768"/>
                <a:gd name="T26" fmla="*/ 2147483647 w 840"/>
                <a:gd name="T27" fmla="*/ 2147483647 h 768"/>
                <a:gd name="T28" fmla="*/ 2147483647 w 840"/>
                <a:gd name="T29" fmla="*/ 2147483647 h 768"/>
                <a:gd name="T30" fmla="*/ 2147483647 w 840"/>
                <a:gd name="T31" fmla="*/ 2147483647 h 768"/>
                <a:gd name="T32" fmla="*/ 2147483647 w 840"/>
                <a:gd name="T33" fmla="*/ 2147483647 h 768"/>
                <a:gd name="T34" fmla="*/ 2147483647 w 840"/>
                <a:gd name="T35" fmla="*/ 2147483647 h 768"/>
                <a:gd name="T36" fmla="*/ 2147483647 w 840"/>
                <a:gd name="T37" fmla="*/ 2147483647 h 768"/>
                <a:gd name="T38" fmla="*/ 2147483647 w 840"/>
                <a:gd name="T39" fmla="*/ 2147483647 h 768"/>
                <a:gd name="T40" fmla="*/ 2147483647 w 840"/>
                <a:gd name="T41" fmla="*/ 2147483647 h 768"/>
                <a:gd name="T42" fmla="*/ 2147483647 w 840"/>
                <a:gd name="T43" fmla="*/ 2147483647 h 768"/>
                <a:gd name="T44" fmla="*/ 2147483647 w 840"/>
                <a:gd name="T45" fmla="*/ 2147483647 h 768"/>
                <a:gd name="T46" fmla="*/ 2147483647 w 840"/>
                <a:gd name="T47" fmla="*/ 2147483647 h 768"/>
                <a:gd name="T48" fmla="*/ 2147483647 w 840"/>
                <a:gd name="T49" fmla="*/ 2147483647 h 768"/>
                <a:gd name="T50" fmla="*/ 2147483647 w 840"/>
                <a:gd name="T51" fmla="*/ 2147483647 h 768"/>
                <a:gd name="T52" fmla="*/ 2147483647 w 840"/>
                <a:gd name="T53" fmla="*/ 2147483647 h 768"/>
                <a:gd name="T54" fmla="*/ 2147483647 w 840"/>
                <a:gd name="T55" fmla="*/ 2147483647 h 768"/>
                <a:gd name="T56" fmla="*/ 2147483647 w 840"/>
                <a:gd name="T57" fmla="*/ 2147483647 h 768"/>
                <a:gd name="T58" fmla="*/ 2147483647 w 840"/>
                <a:gd name="T59" fmla="*/ 2147483647 h 768"/>
                <a:gd name="T60" fmla="*/ 2147483647 w 840"/>
                <a:gd name="T61" fmla="*/ 2147483647 h 768"/>
                <a:gd name="T62" fmla="*/ 2147483647 w 840"/>
                <a:gd name="T63" fmla="*/ 2147483647 h 768"/>
                <a:gd name="T64" fmla="*/ 2147483647 w 840"/>
                <a:gd name="T65" fmla="*/ 2147483647 h 768"/>
                <a:gd name="T66" fmla="*/ 2147483647 w 840"/>
                <a:gd name="T67" fmla="*/ 2147483647 h 768"/>
                <a:gd name="T68" fmla="*/ 2147483647 w 840"/>
                <a:gd name="T69" fmla="*/ 2147483647 h 768"/>
                <a:gd name="T70" fmla="*/ 2147483647 w 840"/>
                <a:gd name="T71" fmla="*/ 2147483647 h 768"/>
                <a:gd name="T72" fmla="*/ 2147483647 w 840"/>
                <a:gd name="T73" fmla="*/ 2147483647 h 768"/>
                <a:gd name="T74" fmla="*/ 2147483647 w 840"/>
                <a:gd name="T75" fmla="*/ 2147483647 h 768"/>
                <a:gd name="T76" fmla="*/ 2147483647 w 840"/>
                <a:gd name="T77" fmla="*/ 2147483647 h 768"/>
                <a:gd name="T78" fmla="*/ 2147483647 w 840"/>
                <a:gd name="T79" fmla="*/ 2147483647 h 768"/>
                <a:gd name="T80" fmla="*/ 2147483647 w 840"/>
                <a:gd name="T81" fmla="*/ 2147483647 h 768"/>
                <a:gd name="T82" fmla="*/ 2147483647 w 840"/>
                <a:gd name="T83" fmla="*/ 2147483647 h 768"/>
                <a:gd name="T84" fmla="*/ 2147483647 w 840"/>
                <a:gd name="T85" fmla="*/ 2147483647 h 768"/>
                <a:gd name="T86" fmla="*/ 2147483647 w 840"/>
                <a:gd name="T87" fmla="*/ 2147483647 h 768"/>
                <a:gd name="T88" fmla="*/ 2147483647 w 840"/>
                <a:gd name="T89" fmla="*/ 2147483647 h 768"/>
                <a:gd name="T90" fmla="*/ 2147483647 w 840"/>
                <a:gd name="T91" fmla="*/ 2147483647 h 768"/>
                <a:gd name="T92" fmla="*/ 2147483647 w 840"/>
                <a:gd name="T93" fmla="*/ 2147483647 h 768"/>
                <a:gd name="T94" fmla="*/ 2147483647 w 840"/>
                <a:gd name="T95" fmla="*/ 2147483647 h 768"/>
                <a:gd name="T96" fmla="*/ 2147483647 w 840"/>
                <a:gd name="T97" fmla="*/ 2147483647 h 768"/>
                <a:gd name="T98" fmla="*/ 2147483647 w 840"/>
                <a:gd name="T99" fmla="*/ 2147483647 h 768"/>
                <a:gd name="T100" fmla="*/ 2147483647 w 840"/>
                <a:gd name="T101" fmla="*/ 2147483647 h 768"/>
                <a:gd name="T102" fmla="*/ 2147483647 w 840"/>
                <a:gd name="T103" fmla="*/ 2147483647 h 768"/>
                <a:gd name="T104" fmla="*/ 2147483647 w 840"/>
                <a:gd name="T105" fmla="*/ 2147483647 h 768"/>
                <a:gd name="T106" fmla="*/ 2147483647 w 840"/>
                <a:gd name="T107" fmla="*/ 2147483647 h 768"/>
                <a:gd name="T108" fmla="*/ 2147483647 w 840"/>
                <a:gd name="T109" fmla="*/ 2147483647 h 768"/>
                <a:gd name="T110" fmla="*/ 2147483647 w 840"/>
                <a:gd name="T111" fmla="*/ 2147483647 h 768"/>
                <a:gd name="T112" fmla="*/ 2147483647 w 840"/>
                <a:gd name="T113" fmla="*/ 2147483647 h 768"/>
                <a:gd name="T114" fmla="*/ 2147483647 w 840"/>
                <a:gd name="T115" fmla="*/ 2147483647 h 768"/>
                <a:gd name="T116" fmla="*/ 2147483647 w 840"/>
                <a:gd name="T117" fmla="*/ 2147483647 h 768"/>
                <a:gd name="T118" fmla="*/ 2147483647 w 840"/>
                <a:gd name="T119" fmla="*/ 2147483647 h 76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40"/>
                <a:gd name="T181" fmla="*/ 0 h 768"/>
                <a:gd name="T182" fmla="*/ 840 w 840"/>
                <a:gd name="T183" fmla="*/ 768 h 76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40" h="768">
                  <a:moveTo>
                    <a:pt x="420" y="738"/>
                  </a:moveTo>
                  <a:lnTo>
                    <a:pt x="420" y="732"/>
                  </a:lnTo>
                  <a:lnTo>
                    <a:pt x="426" y="726"/>
                  </a:lnTo>
                  <a:lnTo>
                    <a:pt x="426" y="714"/>
                  </a:lnTo>
                  <a:lnTo>
                    <a:pt x="432" y="702"/>
                  </a:lnTo>
                  <a:lnTo>
                    <a:pt x="432" y="648"/>
                  </a:lnTo>
                  <a:lnTo>
                    <a:pt x="498" y="594"/>
                  </a:lnTo>
                  <a:lnTo>
                    <a:pt x="498" y="588"/>
                  </a:lnTo>
                  <a:lnTo>
                    <a:pt x="504" y="582"/>
                  </a:lnTo>
                  <a:lnTo>
                    <a:pt x="516" y="558"/>
                  </a:lnTo>
                  <a:lnTo>
                    <a:pt x="522" y="552"/>
                  </a:lnTo>
                  <a:lnTo>
                    <a:pt x="528" y="552"/>
                  </a:lnTo>
                  <a:lnTo>
                    <a:pt x="534" y="558"/>
                  </a:lnTo>
                  <a:lnTo>
                    <a:pt x="546" y="564"/>
                  </a:lnTo>
                  <a:lnTo>
                    <a:pt x="552" y="564"/>
                  </a:lnTo>
                  <a:lnTo>
                    <a:pt x="558" y="558"/>
                  </a:lnTo>
                  <a:lnTo>
                    <a:pt x="558" y="546"/>
                  </a:lnTo>
                  <a:lnTo>
                    <a:pt x="552" y="540"/>
                  </a:lnTo>
                  <a:lnTo>
                    <a:pt x="564" y="540"/>
                  </a:lnTo>
                  <a:lnTo>
                    <a:pt x="570" y="552"/>
                  </a:lnTo>
                  <a:lnTo>
                    <a:pt x="582" y="564"/>
                  </a:lnTo>
                  <a:lnTo>
                    <a:pt x="588" y="576"/>
                  </a:lnTo>
                  <a:lnTo>
                    <a:pt x="588" y="582"/>
                  </a:lnTo>
                  <a:lnTo>
                    <a:pt x="594" y="594"/>
                  </a:lnTo>
                  <a:lnTo>
                    <a:pt x="600" y="600"/>
                  </a:lnTo>
                  <a:lnTo>
                    <a:pt x="606" y="600"/>
                  </a:lnTo>
                  <a:lnTo>
                    <a:pt x="624" y="582"/>
                  </a:lnTo>
                  <a:lnTo>
                    <a:pt x="624" y="570"/>
                  </a:lnTo>
                  <a:lnTo>
                    <a:pt x="630" y="558"/>
                  </a:lnTo>
                  <a:lnTo>
                    <a:pt x="642" y="552"/>
                  </a:lnTo>
                  <a:lnTo>
                    <a:pt x="648" y="546"/>
                  </a:lnTo>
                  <a:lnTo>
                    <a:pt x="648" y="516"/>
                  </a:lnTo>
                  <a:lnTo>
                    <a:pt x="672" y="486"/>
                  </a:lnTo>
                  <a:lnTo>
                    <a:pt x="684" y="438"/>
                  </a:lnTo>
                  <a:lnTo>
                    <a:pt x="696" y="432"/>
                  </a:lnTo>
                  <a:lnTo>
                    <a:pt x="702" y="426"/>
                  </a:lnTo>
                  <a:lnTo>
                    <a:pt x="714" y="420"/>
                  </a:lnTo>
                  <a:lnTo>
                    <a:pt x="720" y="414"/>
                  </a:lnTo>
                  <a:lnTo>
                    <a:pt x="720" y="402"/>
                  </a:lnTo>
                  <a:lnTo>
                    <a:pt x="726" y="384"/>
                  </a:lnTo>
                  <a:lnTo>
                    <a:pt x="726" y="354"/>
                  </a:lnTo>
                  <a:lnTo>
                    <a:pt x="744" y="354"/>
                  </a:lnTo>
                  <a:lnTo>
                    <a:pt x="750" y="348"/>
                  </a:lnTo>
                  <a:lnTo>
                    <a:pt x="756" y="330"/>
                  </a:lnTo>
                  <a:lnTo>
                    <a:pt x="756" y="300"/>
                  </a:lnTo>
                  <a:lnTo>
                    <a:pt x="762" y="294"/>
                  </a:lnTo>
                  <a:lnTo>
                    <a:pt x="768" y="264"/>
                  </a:lnTo>
                  <a:lnTo>
                    <a:pt x="774" y="252"/>
                  </a:lnTo>
                  <a:lnTo>
                    <a:pt x="786" y="240"/>
                  </a:lnTo>
                  <a:lnTo>
                    <a:pt x="786" y="234"/>
                  </a:lnTo>
                  <a:lnTo>
                    <a:pt x="792" y="228"/>
                  </a:lnTo>
                  <a:lnTo>
                    <a:pt x="792" y="222"/>
                  </a:lnTo>
                  <a:lnTo>
                    <a:pt x="798" y="216"/>
                  </a:lnTo>
                  <a:lnTo>
                    <a:pt x="798" y="210"/>
                  </a:lnTo>
                  <a:lnTo>
                    <a:pt x="810" y="210"/>
                  </a:lnTo>
                  <a:lnTo>
                    <a:pt x="822" y="204"/>
                  </a:lnTo>
                  <a:lnTo>
                    <a:pt x="840" y="186"/>
                  </a:lnTo>
                  <a:lnTo>
                    <a:pt x="840" y="174"/>
                  </a:lnTo>
                  <a:lnTo>
                    <a:pt x="834" y="168"/>
                  </a:lnTo>
                  <a:lnTo>
                    <a:pt x="834" y="162"/>
                  </a:lnTo>
                  <a:lnTo>
                    <a:pt x="840" y="156"/>
                  </a:lnTo>
                  <a:lnTo>
                    <a:pt x="840" y="126"/>
                  </a:lnTo>
                  <a:lnTo>
                    <a:pt x="810" y="126"/>
                  </a:lnTo>
                  <a:lnTo>
                    <a:pt x="810" y="120"/>
                  </a:lnTo>
                  <a:lnTo>
                    <a:pt x="804" y="108"/>
                  </a:lnTo>
                  <a:lnTo>
                    <a:pt x="804" y="60"/>
                  </a:lnTo>
                  <a:lnTo>
                    <a:pt x="774" y="12"/>
                  </a:lnTo>
                  <a:lnTo>
                    <a:pt x="756" y="12"/>
                  </a:lnTo>
                  <a:lnTo>
                    <a:pt x="750" y="18"/>
                  </a:lnTo>
                  <a:lnTo>
                    <a:pt x="750" y="24"/>
                  </a:lnTo>
                  <a:lnTo>
                    <a:pt x="744" y="30"/>
                  </a:lnTo>
                  <a:lnTo>
                    <a:pt x="744" y="36"/>
                  </a:lnTo>
                  <a:lnTo>
                    <a:pt x="720" y="36"/>
                  </a:lnTo>
                  <a:lnTo>
                    <a:pt x="714" y="42"/>
                  </a:lnTo>
                  <a:lnTo>
                    <a:pt x="702" y="48"/>
                  </a:lnTo>
                  <a:lnTo>
                    <a:pt x="696" y="54"/>
                  </a:lnTo>
                  <a:lnTo>
                    <a:pt x="684" y="60"/>
                  </a:lnTo>
                  <a:lnTo>
                    <a:pt x="654" y="60"/>
                  </a:lnTo>
                  <a:lnTo>
                    <a:pt x="648" y="54"/>
                  </a:lnTo>
                  <a:lnTo>
                    <a:pt x="636" y="48"/>
                  </a:lnTo>
                  <a:lnTo>
                    <a:pt x="600" y="36"/>
                  </a:lnTo>
                  <a:lnTo>
                    <a:pt x="546" y="36"/>
                  </a:lnTo>
                  <a:lnTo>
                    <a:pt x="528" y="42"/>
                  </a:lnTo>
                  <a:lnTo>
                    <a:pt x="516" y="54"/>
                  </a:lnTo>
                  <a:lnTo>
                    <a:pt x="504" y="60"/>
                  </a:lnTo>
                  <a:lnTo>
                    <a:pt x="492" y="84"/>
                  </a:lnTo>
                  <a:lnTo>
                    <a:pt x="486" y="90"/>
                  </a:lnTo>
                  <a:lnTo>
                    <a:pt x="480" y="90"/>
                  </a:lnTo>
                  <a:lnTo>
                    <a:pt x="468" y="84"/>
                  </a:lnTo>
                  <a:lnTo>
                    <a:pt x="438" y="84"/>
                  </a:lnTo>
                  <a:lnTo>
                    <a:pt x="414" y="72"/>
                  </a:lnTo>
                  <a:lnTo>
                    <a:pt x="402" y="60"/>
                  </a:lnTo>
                  <a:lnTo>
                    <a:pt x="390" y="54"/>
                  </a:lnTo>
                  <a:lnTo>
                    <a:pt x="384" y="48"/>
                  </a:lnTo>
                  <a:lnTo>
                    <a:pt x="372" y="42"/>
                  </a:lnTo>
                  <a:lnTo>
                    <a:pt x="360" y="42"/>
                  </a:lnTo>
                  <a:lnTo>
                    <a:pt x="336" y="54"/>
                  </a:lnTo>
                  <a:lnTo>
                    <a:pt x="324" y="66"/>
                  </a:lnTo>
                  <a:lnTo>
                    <a:pt x="312" y="72"/>
                  </a:lnTo>
                  <a:lnTo>
                    <a:pt x="306" y="72"/>
                  </a:lnTo>
                  <a:lnTo>
                    <a:pt x="294" y="66"/>
                  </a:lnTo>
                  <a:lnTo>
                    <a:pt x="288" y="60"/>
                  </a:lnTo>
                  <a:lnTo>
                    <a:pt x="288" y="54"/>
                  </a:lnTo>
                  <a:lnTo>
                    <a:pt x="282" y="48"/>
                  </a:lnTo>
                  <a:lnTo>
                    <a:pt x="282" y="42"/>
                  </a:lnTo>
                  <a:lnTo>
                    <a:pt x="258" y="18"/>
                  </a:lnTo>
                  <a:lnTo>
                    <a:pt x="222" y="18"/>
                  </a:lnTo>
                  <a:lnTo>
                    <a:pt x="222" y="12"/>
                  </a:lnTo>
                  <a:lnTo>
                    <a:pt x="210" y="0"/>
                  </a:lnTo>
                  <a:lnTo>
                    <a:pt x="198" y="0"/>
                  </a:lnTo>
                  <a:lnTo>
                    <a:pt x="186" y="6"/>
                  </a:lnTo>
                  <a:lnTo>
                    <a:pt x="180" y="6"/>
                  </a:lnTo>
                  <a:lnTo>
                    <a:pt x="180" y="12"/>
                  </a:lnTo>
                  <a:lnTo>
                    <a:pt x="126" y="12"/>
                  </a:lnTo>
                  <a:lnTo>
                    <a:pt x="102" y="36"/>
                  </a:lnTo>
                  <a:lnTo>
                    <a:pt x="102" y="60"/>
                  </a:lnTo>
                  <a:lnTo>
                    <a:pt x="96" y="78"/>
                  </a:lnTo>
                  <a:lnTo>
                    <a:pt x="90" y="90"/>
                  </a:lnTo>
                  <a:lnTo>
                    <a:pt x="84" y="96"/>
                  </a:lnTo>
                  <a:lnTo>
                    <a:pt x="78" y="108"/>
                  </a:lnTo>
                  <a:lnTo>
                    <a:pt x="72" y="114"/>
                  </a:lnTo>
                  <a:lnTo>
                    <a:pt x="66" y="114"/>
                  </a:lnTo>
                  <a:lnTo>
                    <a:pt x="66" y="168"/>
                  </a:lnTo>
                  <a:lnTo>
                    <a:pt x="60" y="180"/>
                  </a:lnTo>
                  <a:lnTo>
                    <a:pt x="60" y="186"/>
                  </a:lnTo>
                  <a:lnTo>
                    <a:pt x="54" y="192"/>
                  </a:lnTo>
                  <a:lnTo>
                    <a:pt x="66" y="216"/>
                  </a:lnTo>
                  <a:lnTo>
                    <a:pt x="72" y="222"/>
                  </a:lnTo>
                  <a:lnTo>
                    <a:pt x="78" y="234"/>
                  </a:lnTo>
                  <a:lnTo>
                    <a:pt x="78" y="246"/>
                  </a:lnTo>
                  <a:lnTo>
                    <a:pt x="84" y="252"/>
                  </a:lnTo>
                  <a:lnTo>
                    <a:pt x="84" y="264"/>
                  </a:lnTo>
                  <a:lnTo>
                    <a:pt x="78" y="270"/>
                  </a:lnTo>
                  <a:lnTo>
                    <a:pt x="72" y="270"/>
                  </a:lnTo>
                  <a:lnTo>
                    <a:pt x="60" y="276"/>
                  </a:lnTo>
                  <a:lnTo>
                    <a:pt x="60" y="318"/>
                  </a:lnTo>
                  <a:lnTo>
                    <a:pt x="48" y="324"/>
                  </a:lnTo>
                  <a:lnTo>
                    <a:pt x="42" y="336"/>
                  </a:lnTo>
                  <a:lnTo>
                    <a:pt x="36" y="342"/>
                  </a:lnTo>
                  <a:lnTo>
                    <a:pt x="36" y="372"/>
                  </a:lnTo>
                  <a:lnTo>
                    <a:pt x="24" y="396"/>
                  </a:lnTo>
                  <a:lnTo>
                    <a:pt x="6" y="396"/>
                  </a:lnTo>
                  <a:lnTo>
                    <a:pt x="0" y="426"/>
                  </a:lnTo>
                  <a:lnTo>
                    <a:pt x="6" y="462"/>
                  </a:lnTo>
                  <a:lnTo>
                    <a:pt x="0" y="492"/>
                  </a:lnTo>
                  <a:lnTo>
                    <a:pt x="0" y="606"/>
                  </a:lnTo>
                  <a:lnTo>
                    <a:pt x="6" y="612"/>
                  </a:lnTo>
                  <a:lnTo>
                    <a:pt x="30" y="612"/>
                  </a:lnTo>
                  <a:lnTo>
                    <a:pt x="54" y="600"/>
                  </a:lnTo>
                  <a:lnTo>
                    <a:pt x="60" y="594"/>
                  </a:lnTo>
                  <a:lnTo>
                    <a:pt x="66" y="600"/>
                  </a:lnTo>
                  <a:lnTo>
                    <a:pt x="108" y="600"/>
                  </a:lnTo>
                  <a:lnTo>
                    <a:pt x="126" y="606"/>
                  </a:lnTo>
                  <a:lnTo>
                    <a:pt x="138" y="618"/>
                  </a:lnTo>
                  <a:lnTo>
                    <a:pt x="150" y="636"/>
                  </a:lnTo>
                  <a:lnTo>
                    <a:pt x="156" y="648"/>
                  </a:lnTo>
                  <a:lnTo>
                    <a:pt x="168" y="660"/>
                  </a:lnTo>
                  <a:lnTo>
                    <a:pt x="186" y="660"/>
                  </a:lnTo>
                  <a:lnTo>
                    <a:pt x="180" y="666"/>
                  </a:lnTo>
                  <a:lnTo>
                    <a:pt x="180" y="678"/>
                  </a:lnTo>
                  <a:lnTo>
                    <a:pt x="174" y="684"/>
                  </a:lnTo>
                  <a:lnTo>
                    <a:pt x="186" y="684"/>
                  </a:lnTo>
                  <a:lnTo>
                    <a:pt x="198" y="678"/>
                  </a:lnTo>
                  <a:lnTo>
                    <a:pt x="198" y="684"/>
                  </a:lnTo>
                  <a:lnTo>
                    <a:pt x="192" y="690"/>
                  </a:lnTo>
                  <a:lnTo>
                    <a:pt x="186" y="702"/>
                  </a:lnTo>
                  <a:lnTo>
                    <a:pt x="186" y="714"/>
                  </a:lnTo>
                  <a:lnTo>
                    <a:pt x="204" y="750"/>
                  </a:lnTo>
                  <a:lnTo>
                    <a:pt x="216" y="762"/>
                  </a:lnTo>
                  <a:lnTo>
                    <a:pt x="234" y="768"/>
                  </a:lnTo>
                  <a:lnTo>
                    <a:pt x="270" y="768"/>
                  </a:lnTo>
                  <a:lnTo>
                    <a:pt x="276" y="762"/>
                  </a:lnTo>
                  <a:lnTo>
                    <a:pt x="282" y="762"/>
                  </a:lnTo>
                  <a:lnTo>
                    <a:pt x="288" y="738"/>
                  </a:lnTo>
                  <a:lnTo>
                    <a:pt x="312" y="750"/>
                  </a:lnTo>
                  <a:lnTo>
                    <a:pt x="336" y="744"/>
                  </a:lnTo>
                  <a:lnTo>
                    <a:pt x="354" y="756"/>
                  </a:lnTo>
                  <a:lnTo>
                    <a:pt x="396" y="756"/>
                  </a:lnTo>
                  <a:lnTo>
                    <a:pt x="396" y="732"/>
                  </a:lnTo>
                  <a:lnTo>
                    <a:pt x="420" y="732"/>
                  </a:lnTo>
                  <a:lnTo>
                    <a:pt x="420" y="738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64" name="Niger" descr="© INSCALE GmbH, 05.05.2010&#10;http://www.presentationload.com/">
              <a:extLst>
                <a:ext uri="{FF2B5EF4-FFF2-40B4-BE49-F238E27FC236}">
                  <a16:creationId xmlns:a16="http://schemas.microsoft.com/office/drawing/2014/main" id="{2861E00A-A089-42B3-8540-75D13772C4D3}"/>
                </a:ext>
              </a:extLst>
            </p:cNvPr>
            <p:cNvSpPr>
              <a:spLocks/>
            </p:cNvSpPr>
            <p:nvPr/>
          </p:nvSpPr>
          <p:spPr bwMode="gray">
            <a:xfrm>
              <a:off x="6594946" y="3591669"/>
              <a:ext cx="484080" cy="410788"/>
            </a:xfrm>
            <a:custGeom>
              <a:avLst/>
              <a:gdLst>
                <a:gd name="T0" fmla="*/ 2147483647 w 1110"/>
                <a:gd name="T1" fmla="*/ 2147483647 h 942"/>
                <a:gd name="T2" fmla="*/ 2147483647 w 1110"/>
                <a:gd name="T3" fmla="*/ 2147483647 h 942"/>
                <a:gd name="T4" fmla="*/ 2147483647 w 1110"/>
                <a:gd name="T5" fmla="*/ 2147483647 h 942"/>
                <a:gd name="T6" fmla="*/ 2147483647 w 1110"/>
                <a:gd name="T7" fmla="*/ 2147483647 h 942"/>
                <a:gd name="T8" fmla="*/ 2147483647 w 1110"/>
                <a:gd name="T9" fmla="*/ 2147483647 h 942"/>
                <a:gd name="T10" fmla="*/ 2147483647 w 1110"/>
                <a:gd name="T11" fmla="*/ 2147483647 h 942"/>
                <a:gd name="T12" fmla="*/ 2147483647 w 1110"/>
                <a:gd name="T13" fmla="*/ 2147483647 h 942"/>
                <a:gd name="T14" fmla="*/ 2147483647 w 1110"/>
                <a:gd name="T15" fmla="*/ 2147483647 h 942"/>
                <a:gd name="T16" fmla="*/ 2147483647 w 1110"/>
                <a:gd name="T17" fmla="*/ 2147483647 h 942"/>
                <a:gd name="T18" fmla="*/ 2147483647 w 1110"/>
                <a:gd name="T19" fmla="*/ 2147483647 h 942"/>
                <a:gd name="T20" fmla="*/ 2147483647 w 1110"/>
                <a:gd name="T21" fmla="*/ 2147483647 h 942"/>
                <a:gd name="T22" fmla="*/ 2147483647 w 1110"/>
                <a:gd name="T23" fmla="*/ 2147483647 h 942"/>
                <a:gd name="T24" fmla="*/ 2147483647 w 1110"/>
                <a:gd name="T25" fmla="*/ 2147483647 h 942"/>
                <a:gd name="T26" fmla="*/ 2147483647 w 1110"/>
                <a:gd name="T27" fmla="*/ 2147483647 h 942"/>
                <a:gd name="T28" fmla="*/ 2147483647 w 1110"/>
                <a:gd name="T29" fmla="*/ 2147483647 h 942"/>
                <a:gd name="T30" fmla="*/ 2147483647 w 1110"/>
                <a:gd name="T31" fmla="*/ 2147483647 h 942"/>
                <a:gd name="T32" fmla="*/ 2147483647 w 1110"/>
                <a:gd name="T33" fmla="*/ 2147483647 h 942"/>
                <a:gd name="T34" fmla="*/ 2147483647 w 1110"/>
                <a:gd name="T35" fmla="*/ 2147483647 h 942"/>
                <a:gd name="T36" fmla="*/ 2147483647 w 1110"/>
                <a:gd name="T37" fmla="*/ 2147483647 h 942"/>
                <a:gd name="T38" fmla="*/ 2147483647 w 1110"/>
                <a:gd name="T39" fmla="*/ 2147483647 h 942"/>
                <a:gd name="T40" fmla="*/ 2147483647 w 1110"/>
                <a:gd name="T41" fmla="*/ 2147483647 h 942"/>
                <a:gd name="T42" fmla="*/ 2147483647 w 1110"/>
                <a:gd name="T43" fmla="*/ 2147483647 h 942"/>
                <a:gd name="T44" fmla="*/ 2147483647 w 1110"/>
                <a:gd name="T45" fmla="*/ 2147483647 h 942"/>
                <a:gd name="T46" fmla="*/ 2147483647 w 1110"/>
                <a:gd name="T47" fmla="*/ 2147483647 h 942"/>
                <a:gd name="T48" fmla="*/ 2147483647 w 1110"/>
                <a:gd name="T49" fmla="*/ 2147483647 h 942"/>
                <a:gd name="T50" fmla="*/ 2147483647 w 1110"/>
                <a:gd name="T51" fmla="*/ 2147483647 h 942"/>
                <a:gd name="T52" fmla="*/ 2147483647 w 1110"/>
                <a:gd name="T53" fmla="*/ 2147483647 h 942"/>
                <a:gd name="T54" fmla="*/ 2147483647 w 1110"/>
                <a:gd name="T55" fmla="*/ 2147483647 h 942"/>
                <a:gd name="T56" fmla="*/ 2147483647 w 1110"/>
                <a:gd name="T57" fmla="*/ 2147483647 h 942"/>
                <a:gd name="T58" fmla="*/ 2147483647 w 1110"/>
                <a:gd name="T59" fmla="*/ 2147483647 h 942"/>
                <a:gd name="T60" fmla="*/ 2147483647 w 1110"/>
                <a:gd name="T61" fmla="*/ 2147483647 h 942"/>
                <a:gd name="T62" fmla="*/ 2147483647 w 1110"/>
                <a:gd name="T63" fmla="*/ 2147483647 h 942"/>
                <a:gd name="T64" fmla="*/ 2147483647 w 1110"/>
                <a:gd name="T65" fmla="*/ 2147483647 h 942"/>
                <a:gd name="T66" fmla="*/ 2147483647 w 1110"/>
                <a:gd name="T67" fmla="*/ 2147483647 h 942"/>
                <a:gd name="T68" fmla="*/ 2147483647 w 1110"/>
                <a:gd name="T69" fmla="*/ 2147483647 h 942"/>
                <a:gd name="T70" fmla="*/ 2147483647 w 1110"/>
                <a:gd name="T71" fmla="*/ 2147483647 h 942"/>
                <a:gd name="T72" fmla="*/ 2147483647 w 1110"/>
                <a:gd name="T73" fmla="*/ 2147483647 h 942"/>
                <a:gd name="T74" fmla="*/ 2147483647 w 1110"/>
                <a:gd name="T75" fmla="*/ 2147483647 h 942"/>
                <a:gd name="T76" fmla="*/ 2147483647 w 1110"/>
                <a:gd name="T77" fmla="*/ 2147483647 h 942"/>
                <a:gd name="T78" fmla="*/ 2147483647 w 1110"/>
                <a:gd name="T79" fmla="*/ 2147483647 h 942"/>
                <a:gd name="T80" fmla="*/ 2147483647 w 1110"/>
                <a:gd name="T81" fmla="*/ 2147483647 h 942"/>
                <a:gd name="T82" fmla="*/ 2147483647 w 1110"/>
                <a:gd name="T83" fmla="*/ 2147483647 h 942"/>
                <a:gd name="T84" fmla="*/ 2147483647 w 1110"/>
                <a:gd name="T85" fmla="*/ 2147483647 h 942"/>
                <a:gd name="T86" fmla="*/ 2147483647 w 1110"/>
                <a:gd name="T87" fmla="*/ 2147483647 h 942"/>
                <a:gd name="T88" fmla="*/ 2147483647 w 1110"/>
                <a:gd name="T89" fmla="*/ 2147483647 h 942"/>
                <a:gd name="T90" fmla="*/ 2147483647 w 1110"/>
                <a:gd name="T91" fmla="*/ 2147483647 h 942"/>
                <a:gd name="T92" fmla="*/ 2147483647 w 1110"/>
                <a:gd name="T93" fmla="*/ 2147483647 h 942"/>
                <a:gd name="T94" fmla="*/ 2147483647 w 1110"/>
                <a:gd name="T95" fmla="*/ 2147483647 h 942"/>
                <a:gd name="T96" fmla="*/ 2147483647 w 1110"/>
                <a:gd name="T97" fmla="*/ 2147483647 h 942"/>
                <a:gd name="T98" fmla="*/ 0 w 1110"/>
                <a:gd name="T99" fmla="*/ 2147483647 h 942"/>
                <a:gd name="T100" fmla="*/ 2147483647 w 1110"/>
                <a:gd name="T101" fmla="*/ 2147483647 h 94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110"/>
                <a:gd name="T154" fmla="*/ 0 h 942"/>
                <a:gd name="T155" fmla="*/ 1110 w 1110"/>
                <a:gd name="T156" fmla="*/ 942 h 942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110" h="942">
                  <a:moveTo>
                    <a:pt x="54" y="792"/>
                  </a:moveTo>
                  <a:lnTo>
                    <a:pt x="54" y="810"/>
                  </a:lnTo>
                  <a:lnTo>
                    <a:pt x="66" y="810"/>
                  </a:lnTo>
                  <a:lnTo>
                    <a:pt x="48" y="828"/>
                  </a:lnTo>
                  <a:lnTo>
                    <a:pt x="48" y="834"/>
                  </a:lnTo>
                  <a:lnTo>
                    <a:pt x="72" y="858"/>
                  </a:lnTo>
                  <a:lnTo>
                    <a:pt x="84" y="864"/>
                  </a:lnTo>
                  <a:lnTo>
                    <a:pt x="90" y="876"/>
                  </a:lnTo>
                  <a:lnTo>
                    <a:pt x="108" y="876"/>
                  </a:lnTo>
                  <a:lnTo>
                    <a:pt x="120" y="864"/>
                  </a:lnTo>
                  <a:lnTo>
                    <a:pt x="132" y="864"/>
                  </a:lnTo>
                  <a:lnTo>
                    <a:pt x="144" y="876"/>
                  </a:lnTo>
                  <a:lnTo>
                    <a:pt x="150" y="888"/>
                  </a:lnTo>
                  <a:lnTo>
                    <a:pt x="126" y="894"/>
                  </a:lnTo>
                  <a:lnTo>
                    <a:pt x="150" y="930"/>
                  </a:lnTo>
                  <a:lnTo>
                    <a:pt x="150" y="906"/>
                  </a:lnTo>
                  <a:lnTo>
                    <a:pt x="180" y="894"/>
                  </a:lnTo>
                  <a:lnTo>
                    <a:pt x="192" y="906"/>
                  </a:lnTo>
                  <a:lnTo>
                    <a:pt x="198" y="918"/>
                  </a:lnTo>
                  <a:lnTo>
                    <a:pt x="204" y="924"/>
                  </a:lnTo>
                  <a:lnTo>
                    <a:pt x="210" y="924"/>
                  </a:lnTo>
                  <a:lnTo>
                    <a:pt x="216" y="930"/>
                  </a:lnTo>
                  <a:lnTo>
                    <a:pt x="222" y="930"/>
                  </a:lnTo>
                  <a:lnTo>
                    <a:pt x="234" y="936"/>
                  </a:lnTo>
                  <a:lnTo>
                    <a:pt x="240" y="942"/>
                  </a:lnTo>
                  <a:lnTo>
                    <a:pt x="240" y="888"/>
                  </a:lnTo>
                  <a:lnTo>
                    <a:pt x="246" y="888"/>
                  </a:lnTo>
                  <a:lnTo>
                    <a:pt x="252" y="882"/>
                  </a:lnTo>
                  <a:lnTo>
                    <a:pt x="258" y="870"/>
                  </a:lnTo>
                  <a:lnTo>
                    <a:pt x="264" y="864"/>
                  </a:lnTo>
                  <a:lnTo>
                    <a:pt x="270" y="852"/>
                  </a:lnTo>
                  <a:lnTo>
                    <a:pt x="276" y="834"/>
                  </a:lnTo>
                  <a:lnTo>
                    <a:pt x="276" y="810"/>
                  </a:lnTo>
                  <a:lnTo>
                    <a:pt x="300" y="786"/>
                  </a:lnTo>
                  <a:lnTo>
                    <a:pt x="354" y="786"/>
                  </a:lnTo>
                  <a:lnTo>
                    <a:pt x="354" y="780"/>
                  </a:lnTo>
                  <a:lnTo>
                    <a:pt x="360" y="780"/>
                  </a:lnTo>
                  <a:lnTo>
                    <a:pt x="372" y="774"/>
                  </a:lnTo>
                  <a:lnTo>
                    <a:pt x="384" y="774"/>
                  </a:lnTo>
                  <a:lnTo>
                    <a:pt x="396" y="786"/>
                  </a:lnTo>
                  <a:lnTo>
                    <a:pt x="396" y="792"/>
                  </a:lnTo>
                  <a:lnTo>
                    <a:pt x="432" y="792"/>
                  </a:lnTo>
                  <a:lnTo>
                    <a:pt x="456" y="816"/>
                  </a:lnTo>
                  <a:lnTo>
                    <a:pt x="456" y="822"/>
                  </a:lnTo>
                  <a:lnTo>
                    <a:pt x="462" y="828"/>
                  </a:lnTo>
                  <a:lnTo>
                    <a:pt x="462" y="834"/>
                  </a:lnTo>
                  <a:lnTo>
                    <a:pt x="468" y="840"/>
                  </a:lnTo>
                  <a:lnTo>
                    <a:pt x="480" y="846"/>
                  </a:lnTo>
                  <a:lnTo>
                    <a:pt x="486" y="846"/>
                  </a:lnTo>
                  <a:lnTo>
                    <a:pt x="498" y="840"/>
                  </a:lnTo>
                  <a:lnTo>
                    <a:pt x="510" y="828"/>
                  </a:lnTo>
                  <a:lnTo>
                    <a:pt x="534" y="816"/>
                  </a:lnTo>
                  <a:lnTo>
                    <a:pt x="546" y="816"/>
                  </a:lnTo>
                  <a:lnTo>
                    <a:pt x="558" y="822"/>
                  </a:lnTo>
                  <a:lnTo>
                    <a:pt x="564" y="828"/>
                  </a:lnTo>
                  <a:lnTo>
                    <a:pt x="576" y="834"/>
                  </a:lnTo>
                  <a:lnTo>
                    <a:pt x="588" y="846"/>
                  </a:lnTo>
                  <a:lnTo>
                    <a:pt x="612" y="858"/>
                  </a:lnTo>
                  <a:lnTo>
                    <a:pt x="642" y="858"/>
                  </a:lnTo>
                  <a:lnTo>
                    <a:pt x="654" y="864"/>
                  </a:lnTo>
                  <a:lnTo>
                    <a:pt x="660" y="864"/>
                  </a:lnTo>
                  <a:lnTo>
                    <a:pt x="666" y="858"/>
                  </a:lnTo>
                  <a:lnTo>
                    <a:pt x="678" y="834"/>
                  </a:lnTo>
                  <a:lnTo>
                    <a:pt x="690" y="828"/>
                  </a:lnTo>
                  <a:lnTo>
                    <a:pt x="702" y="816"/>
                  </a:lnTo>
                  <a:lnTo>
                    <a:pt x="720" y="810"/>
                  </a:lnTo>
                  <a:lnTo>
                    <a:pt x="774" y="810"/>
                  </a:lnTo>
                  <a:lnTo>
                    <a:pt x="810" y="822"/>
                  </a:lnTo>
                  <a:lnTo>
                    <a:pt x="822" y="828"/>
                  </a:lnTo>
                  <a:lnTo>
                    <a:pt x="828" y="834"/>
                  </a:lnTo>
                  <a:lnTo>
                    <a:pt x="858" y="834"/>
                  </a:lnTo>
                  <a:lnTo>
                    <a:pt x="870" y="828"/>
                  </a:lnTo>
                  <a:lnTo>
                    <a:pt x="876" y="822"/>
                  </a:lnTo>
                  <a:lnTo>
                    <a:pt x="888" y="816"/>
                  </a:lnTo>
                  <a:lnTo>
                    <a:pt x="894" y="810"/>
                  </a:lnTo>
                  <a:lnTo>
                    <a:pt x="918" y="810"/>
                  </a:lnTo>
                  <a:lnTo>
                    <a:pt x="918" y="804"/>
                  </a:lnTo>
                  <a:lnTo>
                    <a:pt x="924" y="798"/>
                  </a:lnTo>
                  <a:lnTo>
                    <a:pt x="924" y="792"/>
                  </a:lnTo>
                  <a:lnTo>
                    <a:pt x="930" y="786"/>
                  </a:lnTo>
                  <a:lnTo>
                    <a:pt x="936" y="786"/>
                  </a:lnTo>
                  <a:lnTo>
                    <a:pt x="930" y="726"/>
                  </a:lnTo>
                  <a:lnTo>
                    <a:pt x="948" y="720"/>
                  </a:lnTo>
                  <a:lnTo>
                    <a:pt x="948" y="714"/>
                  </a:lnTo>
                  <a:lnTo>
                    <a:pt x="954" y="708"/>
                  </a:lnTo>
                  <a:lnTo>
                    <a:pt x="954" y="696"/>
                  </a:lnTo>
                  <a:lnTo>
                    <a:pt x="960" y="678"/>
                  </a:lnTo>
                  <a:lnTo>
                    <a:pt x="966" y="666"/>
                  </a:lnTo>
                  <a:lnTo>
                    <a:pt x="978" y="648"/>
                  </a:lnTo>
                  <a:lnTo>
                    <a:pt x="984" y="636"/>
                  </a:lnTo>
                  <a:lnTo>
                    <a:pt x="1002" y="618"/>
                  </a:lnTo>
                  <a:lnTo>
                    <a:pt x="1026" y="588"/>
                  </a:lnTo>
                  <a:lnTo>
                    <a:pt x="1050" y="564"/>
                  </a:lnTo>
                  <a:lnTo>
                    <a:pt x="1068" y="540"/>
                  </a:lnTo>
                  <a:lnTo>
                    <a:pt x="1074" y="534"/>
                  </a:lnTo>
                  <a:lnTo>
                    <a:pt x="1092" y="288"/>
                  </a:lnTo>
                  <a:lnTo>
                    <a:pt x="1110" y="252"/>
                  </a:lnTo>
                  <a:lnTo>
                    <a:pt x="1080" y="216"/>
                  </a:lnTo>
                  <a:lnTo>
                    <a:pt x="1074" y="192"/>
                  </a:lnTo>
                  <a:lnTo>
                    <a:pt x="1044" y="156"/>
                  </a:lnTo>
                  <a:lnTo>
                    <a:pt x="1056" y="108"/>
                  </a:lnTo>
                  <a:lnTo>
                    <a:pt x="1038" y="42"/>
                  </a:lnTo>
                  <a:lnTo>
                    <a:pt x="1020" y="48"/>
                  </a:lnTo>
                  <a:lnTo>
                    <a:pt x="1002" y="60"/>
                  </a:lnTo>
                  <a:lnTo>
                    <a:pt x="990" y="66"/>
                  </a:lnTo>
                  <a:lnTo>
                    <a:pt x="984" y="66"/>
                  </a:lnTo>
                  <a:lnTo>
                    <a:pt x="978" y="60"/>
                  </a:lnTo>
                  <a:lnTo>
                    <a:pt x="966" y="54"/>
                  </a:lnTo>
                  <a:lnTo>
                    <a:pt x="960" y="42"/>
                  </a:lnTo>
                  <a:lnTo>
                    <a:pt x="954" y="36"/>
                  </a:lnTo>
                  <a:lnTo>
                    <a:pt x="942" y="30"/>
                  </a:lnTo>
                  <a:lnTo>
                    <a:pt x="936" y="24"/>
                  </a:lnTo>
                  <a:lnTo>
                    <a:pt x="930" y="24"/>
                  </a:lnTo>
                  <a:lnTo>
                    <a:pt x="918" y="18"/>
                  </a:lnTo>
                  <a:lnTo>
                    <a:pt x="900" y="12"/>
                  </a:lnTo>
                  <a:lnTo>
                    <a:pt x="888" y="12"/>
                  </a:lnTo>
                  <a:lnTo>
                    <a:pt x="876" y="6"/>
                  </a:lnTo>
                  <a:lnTo>
                    <a:pt x="864" y="6"/>
                  </a:lnTo>
                  <a:lnTo>
                    <a:pt x="828" y="0"/>
                  </a:lnTo>
                  <a:lnTo>
                    <a:pt x="816" y="6"/>
                  </a:lnTo>
                  <a:lnTo>
                    <a:pt x="786" y="30"/>
                  </a:lnTo>
                  <a:lnTo>
                    <a:pt x="738" y="66"/>
                  </a:lnTo>
                  <a:lnTo>
                    <a:pt x="684" y="102"/>
                  </a:lnTo>
                  <a:lnTo>
                    <a:pt x="624" y="144"/>
                  </a:lnTo>
                  <a:lnTo>
                    <a:pt x="576" y="180"/>
                  </a:lnTo>
                  <a:lnTo>
                    <a:pt x="534" y="210"/>
                  </a:lnTo>
                  <a:lnTo>
                    <a:pt x="510" y="222"/>
                  </a:lnTo>
                  <a:lnTo>
                    <a:pt x="480" y="246"/>
                  </a:lnTo>
                  <a:lnTo>
                    <a:pt x="450" y="282"/>
                  </a:lnTo>
                  <a:lnTo>
                    <a:pt x="414" y="312"/>
                  </a:lnTo>
                  <a:lnTo>
                    <a:pt x="390" y="330"/>
                  </a:lnTo>
                  <a:lnTo>
                    <a:pt x="366" y="336"/>
                  </a:lnTo>
                  <a:lnTo>
                    <a:pt x="324" y="342"/>
                  </a:lnTo>
                  <a:lnTo>
                    <a:pt x="282" y="354"/>
                  </a:lnTo>
                  <a:lnTo>
                    <a:pt x="282" y="558"/>
                  </a:lnTo>
                  <a:lnTo>
                    <a:pt x="264" y="582"/>
                  </a:lnTo>
                  <a:lnTo>
                    <a:pt x="264" y="594"/>
                  </a:lnTo>
                  <a:lnTo>
                    <a:pt x="258" y="606"/>
                  </a:lnTo>
                  <a:lnTo>
                    <a:pt x="258" y="624"/>
                  </a:lnTo>
                  <a:lnTo>
                    <a:pt x="252" y="636"/>
                  </a:lnTo>
                  <a:lnTo>
                    <a:pt x="240" y="642"/>
                  </a:lnTo>
                  <a:lnTo>
                    <a:pt x="222" y="648"/>
                  </a:lnTo>
                  <a:lnTo>
                    <a:pt x="198" y="648"/>
                  </a:lnTo>
                  <a:lnTo>
                    <a:pt x="186" y="654"/>
                  </a:lnTo>
                  <a:lnTo>
                    <a:pt x="138" y="648"/>
                  </a:lnTo>
                  <a:lnTo>
                    <a:pt x="138" y="666"/>
                  </a:lnTo>
                  <a:lnTo>
                    <a:pt x="72" y="660"/>
                  </a:lnTo>
                  <a:lnTo>
                    <a:pt x="48" y="678"/>
                  </a:lnTo>
                  <a:lnTo>
                    <a:pt x="0" y="690"/>
                  </a:lnTo>
                  <a:lnTo>
                    <a:pt x="0" y="726"/>
                  </a:lnTo>
                  <a:lnTo>
                    <a:pt x="6" y="738"/>
                  </a:lnTo>
                  <a:lnTo>
                    <a:pt x="6" y="762"/>
                  </a:lnTo>
                  <a:lnTo>
                    <a:pt x="18" y="786"/>
                  </a:lnTo>
                  <a:lnTo>
                    <a:pt x="30" y="792"/>
                  </a:lnTo>
                  <a:lnTo>
                    <a:pt x="54" y="792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65" name="Nicaragua" descr="© INSCALE GmbH, 05.05.2010&#10;http://www.presentationload.com/">
              <a:extLst>
                <a:ext uri="{FF2B5EF4-FFF2-40B4-BE49-F238E27FC236}">
                  <a16:creationId xmlns:a16="http://schemas.microsoft.com/office/drawing/2014/main" id="{BAEE745A-EEDD-49B5-B0C4-CFD46BF9CD4A}"/>
                </a:ext>
              </a:extLst>
            </p:cNvPr>
            <p:cNvSpPr>
              <a:spLocks/>
            </p:cNvSpPr>
            <p:nvPr/>
          </p:nvSpPr>
          <p:spPr bwMode="gray">
            <a:xfrm>
              <a:off x="3888180" y="3895073"/>
              <a:ext cx="141475" cy="144883"/>
            </a:xfrm>
            <a:custGeom>
              <a:avLst/>
              <a:gdLst>
                <a:gd name="T0" fmla="*/ 2147483647 w 324"/>
                <a:gd name="T1" fmla="*/ 2147483647 h 330"/>
                <a:gd name="T2" fmla="*/ 2147483647 w 324"/>
                <a:gd name="T3" fmla="*/ 0 h 330"/>
                <a:gd name="T4" fmla="*/ 2147483647 w 324"/>
                <a:gd name="T5" fmla="*/ 2147483647 h 330"/>
                <a:gd name="T6" fmla="*/ 2147483647 w 324"/>
                <a:gd name="T7" fmla="*/ 2147483647 h 330"/>
                <a:gd name="T8" fmla="*/ 2147483647 w 324"/>
                <a:gd name="T9" fmla="*/ 0 h 330"/>
                <a:gd name="T10" fmla="*/ 2147483647 w 324"/>
                <a:gd name="T11" fmla="*/ 2147483647 h 330"/>
                <a:gd name="T12" fmla="*/ 2147483647 w 324"/>
                <a:gd name="T13" fmla="*/ 2147483647 h 330"/>
                <a:gd name="T14" fmla="*/ 2147483647 w 324"/>
                <a:gd name="T15" fmla="*/ 2147483647 h 330"/>
                <a:gd name="T16" fmla="*/ 2147483647 w 324"/>
                <a:gd name="T17" fmla="*/ 2147483647 h 330"/>
                <a:gd name="T18" fmla="*/ 2147483647 w 324"/>
                <a:gd name="T19" fmla="*/ 2147483647 h 330"/>
                <a:gd name="T20" fmla="*/ 2147483647 w 324"/>
                <a:gd name="T21" fmla="*/ 2147483647 h 330"/>
                <a:gd name="T22" fmla="*/ 2147483647 w 324"/>
                <a:gd name="T23" fmla="*/ 2147483647 h 330"/>
                <a:gd name="T24" fmla="*/ 2147483647 w 324"/>
                <a:gd name="T25" fmla="*/ 2147483647 h 330"/>
                <a:gd name="T26" fmla="*/ 2147483647 w 324"/>
                <a:gd name="T27" fmla="*/ 2147483647 h 330"/>
                <a:gd name="T28" fmla="*/ 2147483647 w 324"/>
                <a:gd name="T29" fmla="*/ 2147483647 h 330"/>
                <a:gd name="T30" fmla="*/ 2147483647 w 324"/>
                <a:gd name="T31" fmla="*/ 2147483647 h 330"/>
                <a:gd name="T32" fmla="*/ 2147483647 w 324"/>
                <a:gd name="T33" fmla="*/ 2147483647 h 330"/>
                <a:gd name="T34" fmla="*/ 2147483647 w 324"/>
                <a:gd name="T35" fmla="*/ 2147483647 h 330"/>
                <a:gd name="T36" fmla="*/ 2147483647 w 324"/>
                <a:gd name="T37" fmla="*/ 2147483647 h 330"/>
                <a:gd name="T38" fmla="*/ 2147483647 w 324"/>
                <a:gd name="T39" fmla="*/ 2147483647 h 330"/>
                <a:gd name="T40" fmla="*/ 2147483647 w 324"/>
                <a:gd name="T41" fmla="*/ 2147483647 h 330"/>
                <a:gd name="T42" fmla="*/ 2147483647 w 324"/>
                <a:gd name="T43" fmla="*/ 2147483647 h 330"/>
                <a:gd name="T44" fmla="*/ 2147483647 w 324"/>
                <a:gd name="T45" fmla="*/ 2147483647 h 330"/>
                <a:gd name="T46" fmla="*/ 2147483647 w 324"/>
                <a:gd name="T47" fmla="*/ 2147483647 h 330"/>
                <a:gd name="T48" fmla="*/ 2147483647 w 324"/>
                <a:gd name="T49" fmla="*/ 2147483647 h 330"/>
                <a:gd name="T50" fmla="*/ 2147483647 w 324"/>
                <a:gd name="T51" fmla="*/ 2147483647 h 330"/>
                <a:gd name="T52" fmla="*/ 2147483647 w 324"/>
                <a:gd name="T53" fmla="*/ 2147483647 h 330"/>
                <a:gd name="T54" fmla="*/ 2147483647 w 324"/>
                <a:gd name="T55" fmla="*/ 2147483647 h 330"/>
                <a:gd name="T56" fmla="*/ 2147483647 w 324"/>
                <a:gd name="T57" fmla="*/ 2147483647 h 330"/>
                <a:gd name="T58" fmla="*/ 2147483647 w 324"/>
                <a:gd name="T59" fmla="*/ 2147483647 h 330"/>
                <a:gd name="T60" fmla="*/ 2147483647 w 324"/>
                <a:gd name="T61" fmla="*/ 2147483647 h 330"/>
                <a:gd name="T62" fmla="*/ 2147483647 w 324"/>
                <a:gd name="T63" fmla="*/ 2147483647 h 330"/>
                <a:gd name="T64" fmla="*/ 2147483647 w 324"/>
                <a:gd name="T65" fmla="*/ 2147483647 h 330"/>
                <a:gd name="T66" fmla="*/ 2147483647 w 324"/>
                <a:gd name="T67" fmla="*/ 2147483647 h 330"/>
                <a:gd name="T68" fmla="*/ 2147483647 w 324"/>
                <a:gd name="T69" fmla="*/ 2147483647 h 330"/>
                <a:gd name="T70" fmla="*/ 2147483647 w 324"/>
                <a:gd name="T71" fmla="*/ 2147483647 h 330"/>
                <a:gd name="T72" fmla="*/ 2147483647 w 324"/>
                <a:gd name="T73" fmla="*/ 2147483647 h 330"/>
                <a:gd name="T74" fmla="*/ 2147483647 w 324"/>
                <a:gd name="T75" fmla="*/ 2147483647 h 330"/>
                <a:gd name="T76" fmla="*/ 2147483647 w 324"/>
                <a:gd name="T77" fmla="*/ 2147483647 h 330"/>
                <a:gd name="T78" fmla="*/ 2147483647 w 324"/>
                <a:gd name="T79" fmla="*/ 2147483647 h 330"/>
                <a:gd name="T80" fmla="*/ 2147483647 w 324"/>
                <a:gd name="T81" fmla="*/ 2147483647 h 3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24"/>
                <a:gd name="T124" fmla="*/ 0 h 330"/>
                <a:gd name="T125" fmla="*/ 324 w 324"/>
                <a:gd name="T126" fmla="*/ 330 h 33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24" h="330">
                  <a:moveTo>
                    <a:pt x="324" y="18"/>
                  </a:moveTo>
                  <a:lnTo>
                    <a:pt x="318" y="12"/>
                  </a:lnTo>
                  <a:lnTo>
                    <a:pt x="318" y="6"/>
                  </a:lnTo>
                  <a:lnTo>
                    <a:pt x="312" y="0"/>
                  </a:lnTo>
                  <a:lnTo>
                    <a:pt x="264" y="0"/>
                  </a:lnTo>
                  <a:lnTo>
                    <a:pt x="264" y="6"/>
                  </a:lnTo>
                  <a:lnTo>
                    <a:pt x="252" y="18"/>
                  </a:lnTo>
                  <a:lnTo>
                    <a:pt x="240" y="18"/>
                  </a:lnTo>
                  <a:lnTo>
                    <a:pt x="222" y="0"/>
                  </a:lnTo>
                  <a:lnTo>
                    <a:pt x="210" y="0"/>
                  </a:lnTo>
                  <a:lnTo>
                    <a:pt x="198" y="12"/>
                  </a:lnTo>
                  <a:lnTo>
                    <a:pt x="198" y="30"/>
                  </a:lnTo>
                  <a:lnTo>
                    <a:pt x="180" y="30"/>
                  </a:lnTo>
                  <a:lnTo>
                    <a:pt x="168" y="54"/>
                  </a:lnTo>
                  <a:lnTo>
                    <a:pt x="144" y="78"/>
                  </a:lnTo>
                  <a:lnTo>
                    <a:pt x="126" y="78"/>
                  </a:lnTo>
                  <a:lnTo>
                    <a:pt x="120" y="72"/>
                  </a:lnTo>
                  <a:lnTo>
                    <a:pt x="120" y="66"/>
                  </a:lnTo>
                  <a:lnTo>
                    <a:pt x="108" y="66"/>
                  </a:lnTo>
                  <a:lnTo>
                    <a:pt x="102" y="72"/>
                  </a:lnTo>
                  <a:lnTo>
                    <a:pt x="96" y="84"/>
                  </a:lnTo>
                  <a:lnTo>
                    <a:pt x="60" y="84"/>
                  </a:lnTo>
                  <a:lnTo>
                    <a:pt x="54" y="90"/>
                  </a:lnTo>
                  <a:lnTo>
                    <a:pt x="54" y="102"/>
                  </a:lnTo>
                  <a:lnTo>
                    <a:pt x="60" y="108"/>
                  </a:lnTo>
                  <a:lnTo>
                    <a:pt x="60" y="120"/>
                  </a:lnTo>
                  <a:lnTo>
                    <a:pt x="66" y="126"/>
                  </a:lnTo>
                  <a:lnTo>
                    <a:pt x="48" y="126"/>
                  </a:lnTo>
                  <a:lnTo>
                    <a:pt x="48" y="144"/>
                  </a:lnTo>
                  <a:lnTo>
                    <a:pt x="36" y="150"/>
                  </a:lnTo>
                  <a:lnTo>
                    <a:pt x="0" y="150"/>
                  </a:lnTo>
                  <a:lnTo>
                    <a:pt x="48" y="204"/>
                  </a:lnTo>
                  <a:lnTo>
                    <a:pt x="48" y="210"/>
                  </a:lnTo>
                  <a:lnTo>
                    <a:pt x="54" y="216"/>
                  </a:lnTo>
                  <a:lnTo>
                    <a:pt x="54" y="228"/>
                  </a:lnTo>
                  <a:lnTo>
                    <a:pt x="66" y="252"/>
                  </a:lnTo>
                  <a:lnTo>
                    <a:pt x="72" y="258"/>
                  </a:lnTo>
                  <a:lnTo>
                    <a:pt x="96" y="270"/>
                  </a:lnTo>
                  <a:lnTo>
                    <a:pt x="108" y="282"/>
                  </a:lnTo>
                  <a:lnTo>
                    <a:pt x="114" y="294"/>
                  </a:lnTo>
                  <a:lnTo>
                    <a:pt x="138" y="294"/>
                  </a:lnTo>
                  <a:lnTo>
                    <a:pt x="132" y="294"/>
                  </a:lnTo>
                  <a:lnTo>
                    <a:pt x="120" y="282"/>
                  </a:lnTo>
                  <a:lnTo>
                    <a:pt x="120" y="276"/>
                  </a:lnTo>
                  <a:lnTo>
                    <a:pt x="126" y="270"/>
                  </a:lnTo>
                  <a:lnTo>
                    <a:pt x="138" y="270"/>
                  </a:lnTo>
                  <a:lnTo>
                    <a:pt x="138" y="264"/>
                  </a:lnTo>
                  <a:lnTo>
                    <a:pt x="132" y="258"/>
                  </a:lnTo>
                  <a:lnTo>
                    <a:pt x="126" y="258"/>
                  </a:lnTo>
                  <a:lnTo>
                    <a:pt x="120" y="264"/>
                  </a:lnTo>
                  <a:lnTo>
                    <a:pt x="114" y="264"/>
                  </a:lnTo>
                  <a:lnTo>
                    <a:pt x="114" y="222"/>
                  </a:lnTo>
                  <a:lnTo>
                    <a:pt x="120" y="222"/>
                  </a:lnTo>
                  <a:lnTo>
                    <a:pt x="132" y="228"/>
                  </a:lnTo>
                  <a:lnTo>
                    <a:pt x="144" y="240"/>
                  </a:lnTo>
                  <a:lnTo>
                    <a:pt x="156" y="246"/>
                  </a:lnTo>
                  <a:lnTo>
                    <a:pt x="180" y="270"/>
                  </a:lnTo>
                  <a:lnTo>
                    <a:pt x="192" y="306"/>
                  </a:lnTo>
                  <a:lnTo>
                    <a:pt x="210" y="306"/>
                  </a:lnTo>
                  <a:lnTo>
                    <a:pt x="216" y="312"/>
                  </a:lnTo>
                  <a:lnTo>
                    <a:pt x="222" y="312"/>
                  </a:lnTo>
                  <a:lnTo>
                    <a:pt x="222" y="318"/>
                  </a:lnTo>
                  <a:lnTo>
                    <a:pt x="234" y="330"/>
                  </a:lnTo>
                  <a:lnTo>
                    <a:pt x="270" y="330"/>
                  </a:lnTo>
                  <a:lnTo>
                    <a:pt x="270" y="324"/>
                  </a:lnTo>
                  <a:lnTo>
                    <a:pt x="258" y="312"/>
                  </a:lnTo>
                  <a:lnTo>
                    <a:pt x="252" y="300"/>
                  </a:lnTo>
                  <a:lnTo>
                    <a:pt x="252" y="276"/>
                  </a:lnTo>
                  <a:lnTo>
                    <a:pt x="264" y="264"/>
                  </a:lnTo>
                  <a:lnTo>
                    <a:pt x="270" y="264"/>
                  </a:lnTo>
                  <a:lnTo>
                    <a:pt x="270" y="246"/>
                  </a:lnTo>
                  <a:lnTo>
                    <a:pt x="264" y="234"/>
                  </a:lnTo>
                  <a:lnTo>
                    <a:pt x="264" y="222"/>
                  </a:lnTo>
                  <a:lnTo>
                    <a:pt x="270" y="174"/>
                  </a:lnTo>
                  <a:lnTo>
                    <a:pt x="282" y="192"/>
                  </a:lnTo>
                  <a:lnTo>
                    <a:pt x="288" y="108"/>
                  </a:lnTo>
                  <a:lnTo>
                    <a:pt x="288" y="102"/>
                  </a:lnTo>
                  <a:lnTo>
                    <a:pt x="294" y="96"/>
                  </a:lnTo>
                  <a:lnTo>
                    <a:pt x="306" y="72"/>
                  </a:lnTo>
                  <a:lnTo>
                    <a:pt x="312" y="66"/>
                  </a:lnTo>
                  <a:lnTo>
                    <a:pt x="324" y="42"/>
                  </a:lnTo>
                  <a:lnTo>
                    <a:pt x="324" y="18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66" name="New Zealand" descr="© INSCALE GmbH, 05.05.2010&#10;http://www.presentationload.com/">
              <a:extLst>
                <a:ext uri="{FF2B5EF4-FFF2-40B4-BE49-F238E27FC236}">
                  <a16:creationId xmlns:a16="http://schemas.microsoft.com/office/drawing/2014/main" id="{EE41B96A-3EAB-4ACB-A1CB-39ED8688FEC3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1214171" y="5621742"/>
              <a:ext cx="553967" cy="427832"/>
            </a:xfrm>
            <a:custGeom>
              <a:avLst/>
              <a:gdLst>
                <a:gd name="T0" fmla="*/ 2147483647 w 1272"/>
                <a:gd name="T1" fmla="*/ 2147483647 h 984"/>
                <a:gd name="T2" fmla="*/ 2147483647 w 1272"/>
                <a:gd name="T3" fmla="*/ 2147483647 h 984"/>
                <a:gd name="T4" fmla="*/ 2147483647 w 1272"/>
                <a:gd name="T5" fmla="*/ 2147483647 h 984"/>
                <a:gd name="T6" fmla="*/ 2147483647 w 1272"/>
                <a:gd name="T7" fmla="*/ 2147483647 h 984"/>
                <a:gd name="T8" fmla="*/ 2147483647 w 1272"/>
                <a:gd name="T9" fmla="*/ 2147483647 h 984"/>
                <a:gd name="T10" fmla="*/ 2147483647 w 1272"/>
                <a:gd name="T11" fmla="*/ 2147483647 h 984"/>
                <a:gd name="T12" fmla="*/ 2147483647 w 1272"/>
                <a:gd name="T13" fmla="*/ 2147483647 h 984"/>
                <a:gd name="T14" fmla="*/ 2147483647 w 1272"/>
                <a:gd name="T15" fmla="*/ 2147483647 h 984"/>
                <a:gd name="T16" fmla="*/ 2147483647 w 1272"/>
                <a:gd name="T17" fmla="*/ 2147483647 h 984"/>
                <a:gd name="T18" fmla="*/ 2147483647 w 1272"/>
                <a:gd name="T19" fmla="*/ 2147483647 h 984"/>
                <a:gd name="T20" fmla="*/ 2147483647 w 1272"/>
                <a:gd name="T21" fmla="*/ 2147483647 h 984"/>
                <a:gd name="T22" fmla="*/ 2147483647 w 1272"/>
                <a:gd name="T23" fmla="*/ 2147483647 h 984"/>
                <a:gd name="T24" fmla="*/ 2147483647 w 1272"/>
                <a:gd name="T25" fmla="*/ 2147483647 h 984"/>
                <a:gd name="T26" fmla="*/ 2147483647 w 1272"/>
                <a:gd name="T27" fmla="*/ 2147483647 h 984"/>
                <a:gd name="T28" fmla="*/ 2147483647 w 1272"/>
                <a:gd name="T29" fmla="*/ 2147483647 h 984"/>
                <a:gd name="T30" fmla="*/ 2147483647 w 1272"/>
                <a:gd name="T31" fmla="*/ 2147483647 h 984"/>
                <a:gd name="T32" fmla="*/ 2147483647 w 1272"/>
                <a:gd name="T33" fmla="*/ 2147483647 h 984"/>
                <a:gd name="T34" fmla="*/ 2147483647 w 1272"/>
                <a:gd name="T35" fmla="*/ 2147483647 h 984"/>
                <a:gd name="T36" fmla="*/ 2147483647 w 1272"/>
                <a:gd name="T37" fmla="*/ 2147483647 h 984"/>
                <a:gd name="T38" fmla="*/ 2147483647 w 1272"/>
                <a:gd name="T39" fmla="*/ 2147483647 h 984"/>
                <a:gd name="T40" fmla="*/ 2147483647 w 1272"/>
                <a:gd name="T41" fmla="*/ 2147483647 h 984"/>
                <a:gd name="T42" fmla="*/ 2147483647 w 1272"/>
                <a:gd name="T43" fmla="*/ 2147483647 h 984"/>
                <a:gd name="T44" fmla="*/ 2147483647 w 1272"/>
                <a:gd name="T45" fmla="*/ 2147483647 h 984"/>
                <a:gd name="T46" fmla="*/ 2147483647 w 1272"/>
                <a:gd name="T47" fmla="*/ 2147483647 h 984"/>
                <a:gd name="T48" fmla="*/ 2147483647 w 1272"/>
                <a:gd name="T49" fmla="*/ 2147483647 h 984"/>
                <a:gd name="T50" fmla="*/ 2147483647 w 1272"/>
                <a:gd name="T51" fmla="*/ 2147483647 h 984"/>
                <a:gd name="T52" fmla="*/ 2147483647 w 1272"/>
                <a:gd name="T53" fmla="*/ 2147483647 h 984"/>
                <a:gd name="T54" fmla="*/ 2147483647 w 1272"/>
                <a:gd name="T55" fmla="*/ 2147483647 h 984"/>
                <a:gd name="T56" fmla="*/ 2147483647 w 1272"/>
                <a:gd name="T57" fmla="*/ 2147483647 h 984"/>
                <a:gd name="T58" fmla="*/ 2147483647 w 1272"/>
                <a:gd name="T59" fmla="*/ 2147483647 h 984"/>
                <a:gd name="T60" fmla="*/ 2147483647 w 1272"/>
                <a:gd name="T61" fmla="*/ 2147483647 h 984"/>
                <a:gd name="T62" fmla="*/ 2147483647 w 1272"/>
                <a:gd name="T63" fmla="*/ 2147483647 h 984"/>
                <a:gd name="T64" fmla="*/ 2147483647 w 1272"/>
                <a:gd name="T65" fmla="*/ 2147483647 h 984"/>
                <a:gd name="T66" fmla="*/ 2147483647 w 1272"/>
                <a:gd name="T67" fmla="*/ 2147483647 h 984"/>
                <a:gd name="T68" fmla="*/ 2147483647 w 1272"/>
                <a:gd name="T69" fmla="*/ 2147483647 h 984"/>
                <a:gd name="T70" fmla="*/ 2147483647 w 1272"/>
                <a:gd name="T71" fmla="*/ 2147483647 h 984"/>
                <a:gd name="T72" fmla="*/ 2147483647 w 1272"/>
                <a:gd name="T73" fmla="*/ 2147483647 h 984"/>
                <a:gd name="T74" fmla="*/ 2147483647 w 1272"/>
                <a:gd name="T75" fmla="*/ 2147483647 h 984"/>
                <a:gd name="T76" fmla="*/ 2147483647 w 1272"/>
                <a:gd name="T77" fmla="*/ 2147483647 h 984"/>
                <a:gd name="T78" fmla="*/ 2147483647 w 1272"/>
                <a:gd name="T79" fmla="*/ 2147483647 h 984"/>
                <a:gd name="T80" fmla="*/ 2147483647 w 1272"/>
                <a:gd name="T81" fmla="*/ 2147483647 h 984"/>
                <a:gd name="T82" fmla="*/ 2147483647 w 1272"/>
                <a:gd name="T83" fmla="*/ 2147483647 h 984"/>
                <a:gd name="T84" fmla="*/ 2147483647 w 1272"/>
                <a:gd name="T85" fmla="*/ 2147483647 h 984"/>
                <a:gd name="T86" fmla="*/ 2147483647 w 1272"/>
                <a:gd name="T87" fmla="*/ 2147483647 h 984"/>
                <a:gd name="T88" fmla="*/ 2147483647 w 1272"/>
                <a:gd name="T89" fmla="*/ 2147483647 h 984"/>
                <a:gd name="T90" fmla="*/ 2147483647 w 1272"/>
                <a:gd name="T91" fmla="*/ 2147483647 h 984"/>
                <a:gd name="T92" fmla="*/ 2147483647 w 1272"/>
                <a:gd name="T93" fmla="*/ 2147483647 h 984"/>
                <a:gd name="T94" fmla="*/ 2147483647 w 1272"/>
                <a:gd name="T95" fmla="*/ 2147483647 h 984"/>
                <a:gd name="T96" fmla="*/ 2147483647 w 1272"/>
                <a:gd name="T97" fmla="*/ 2147483647 h 984"/>
                <a:gd name="T98" fmla="*/ 2147483647 w 1272"/>
                <a:gd name="T99" fmla="*/ 2147483647 h 984"/>
                <a:gd name="T100" fmla="*/ 2147483647 w 1272"/>
                <a:gd name="T101" fmla="*/ 2147483647 h 984"/>
                <a:gd name="T102" fmla="*/ 2147483647 w 1272"/>
                <a:gd name="T103" fmla="*/ 2147483647 h 984"/>
                <a:gd name="T104" fmla="*/ 2147483647 w 1272"/>
                <a:gd name="T105" fmla="*/ 2147483647 h 984"/>
                <a:gd name="T106" fmla="*/ 2147483647 w 1272"/>
                <a:gd name="T107" fmla="*/ 2147483647 h 984"/>
                <a:gd name="T108" fmla="*/ 2147483647 w 1272"/>
                <a:gd name="T109" fmla="*/ 2147483647 h 984"/>
                <a:gd name="T110" fmla="*/ 2147483647 w 1272"/>
                <a:gd name="T111" fmla="*/ 2147483647 h 984"/>
                <a:gd name="T112" fmla="*/ 2147483647 w 1272"/>
                <a:gd name="T113" fmla="*/ 2147483647 h 984"/>
                <a:gd name="T114" fmla="*/ 2147483647 w 1272"/>
                <a:gd name="T115" fmla="*/ 2147483647 h 984"/>
                <a:gd name="T116" fmla="*/ 2147483647 w 1272"/>
                <a:gd name="T117" fmla="*/ 2147483647 h 984"/>
                <a:gd name="T118" fmla="*/ 2147483647 w 1272"/>
                <a:gd name="T119" fmla="*/ 2147483647 h 984"/>
                <a:gd name="T120" fmla="*/ 2147483647 w 1272"/>
                <a:gd name="T121" fmla="*/ 2147483647 h 98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272"/>
                <a:gd name="T184" fmla="*/ 0 h 984"/>
                <a:gd name="T185" fmla="*/ 1272 w 1272"/>
                <a:gd name="T186" fmla="*/ 984 h 98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272" h="984">
                  <a:moveTo>
                    <a:pt x="750" y="564"/>
                  </a:moveTo>
                  <a:lnTo>
                    <a:pt x="738" y="564"/>
                  </a:lnTo>
                  <a:lnTo>
                    <a:pt x="744" y="528"/>
                  </a:lnTo>
                  <a:lnTo>
                    <a:pt x="720" y="546"/>
                  </a:lnTo>
                  <a:lnTo>
                    <a:pt x="726" y="540"/>
                  </a:lnTo>
                  <a:lnTo>
                    <a:pt x="726" y="504"/>
                  </a:lnTo>
                  <a:lnTo>
                    <a:pt x="708" y="504"/>
                  </a:lnTo>
                  <a:lnTo>
                    <a:pt x="702" y="510"/>
                  </a:lnTo>
                  <a:lnTo>
                    <a:pt x="696" y="522"/>
                  </a:lnTo>
                  <a:lnTo>
                    <a:pt x="690" y="528"/>
                  </a:lnTo>
                  <a:lnTo>
                    <a:pt x="672" y="540"/>
                  </a:lnTo>
                  <a:lnTo>
                    <a:pt x="660" y="546"/>
                  </a:lnTo>
                  <a:lnTo>
                    <a:pt x="654" y="558"/>
                  </a:lnTo>
                  <a:lnTo>
                    <a:pt x="642" y="570"/>
                  </a:lnTo>
                  <a:lnTo>
                    <a:pt x="630" y="576"/>
                  </a:lnTo>
                  <a:lnTo>
                    <a:pt x="618" y="588"/>
                  </a:lnTo>
                  <a:lnTo>
                    <a:pt x="606" y="588"/>
                  </a:lnTo>
                  <a:lnTo>
                    <a:pt x="588" y="600"/>
                  </a:lnTo>
                  <a:lnTo>
                    <a:pt x="576" y="606"/>
                  </a:lnTo>
                  <a:lnTo>
                    <a:pt x="546" y="636"/>
                  </a:lnTo>
                  <a:lnTo>
                    <a:pt x="540" y="648"/>
                  </a:lnTo>
                  <a:lnTo>
                    <a:pt x="534" y="648"/>
                  </a:lnTo>
                  <a:lnTo>
                    <a:pt x="528" y="654"/>
                  </a:lnTo>
                  <a:lnTo>
                    <a:pt x="510" y="660"/>
                  </a:lnTo>
                  <a:lnTo>
                    <a:pt x="498" y="666"/>
                  </a:lnTo>
                  <a:lnTo>
                    <a:pt x="462" y="678"/>
                  </a:lnTo>
                  <a:lnTo>
                    <a:pt x="438" y="690"/>
                  </a:lnTo>
                  <a:lnTo>
                    <a:pt x="426" y="702"/>
                  </a:lnTo>
                  <a:lnTo>
                    <a:pt x="414" y="708"/>
                  </a:lnTo>
                  <a:lnTo>
                    <a:pt x="408" y="720"/>
                  </a:lnTo>
                  <a:lnTo>
                    <a:pt x="396" y="726"/>
                  </a:lnTo>
                  <a:lnTo>
                    <a:pt x="378" y="726"/>
                  </a:lnTo>
                  <a:lnTo>
                    <a:pt x="366" y="732"/>
                  </a:lnTo>
                  <a:lnTo>
                    <a:pt x="312" y="750"/>
                  </a:lnTo>
                  <a:lnTo>
                    <a:pt x="288" y="762"/>
                  </a:lnTo>
                  <a:lnTo>
                    <a:pt x="270" y="774"/>
                  </a:lnTo>
                  <a:lnTo>
                    <a:pt x="246" y="786"/>
                  </a:lnTo>
                  <a:lnTo>
                    <a:pt x="222" y="792"/>
                  </a:lnTo>
                  <a:lnTo>
                    <a:pt x="198" y="804"/>
                  </a:lnTo>
                  <a:lnTo>
                    <a:pt x="180" y="810"/>
                  </a:lnTo>
                  <a:lnTo>
                    <a:pt x="174" y="816"/>
                  </a:lnTo>
                  <a:lnTo>
                    <a:pt x="168" y="828"/>
                  </a:lnTo>
                  <a:lnTo>
                    <a:pt x="168" y="846"/>
                  </a:lnTo>
                  <a:lnTo>
                    <a:pt x="156" y="834"/>
                  </a:lnTo>
                  <a:lnTo>
                    <a:pt x="150" y="834"/>
                  </a:lnTo>
                  <a:lnTo>
                    <a:pt x="144" y="840"/>
                  </a:lnTo>
                  <a:lnTo>
                    <a:pt x="120" y="852"/>
                  </a:lnTo>
                  <a:lnTo>
                    <a:pt x="108" y="864"/>
                  </a:lnTo>
                  <a:lnTo>
                    <a:pt x="72" y="882"/>
                  </a:lnTo>
                  <a:lnTo>
                    <a:pt x="66" y="882"/>
                  </a:lnTo>
                  <a:lnTo>
                    <a:pt x="54" y="888"/>
                  </a:lnTo>
                  <a:lnTo>
                    <a:pt x="36" y="888"/>
                  </a:lnTo>
                  <a:lnTo>
                    <a:pt x="18" y="894"/>
                  </a:lnTo>
                  <a:lnTo>
                    <a:pt x="12" y="906"/>
                  </a:lnTo>
                  <a:lnTo>
                    <a:pt x="0" y="912"/>
                  </a:lnTo>
                  <a:lnTo>
                    <a:pt x="18" y="912"/>
                  </a:lnTo>
                  <a:lnTo>
                    <a:pt x="24" y="918"/>
                  </a:lnTo>
                  <a:lnTo>
                    <a:pt x="30" y="918"/>
                  </a:lnTo>
                  <a:lnTo>
                    <a:pt x="24" y="924"/>
                  </a:lnTo>
                  <a:lnTo>
                    <a:pt x="24" y="942"/>
                  </a:lnTo>
                  <a:lnTo>
                    <a:pt x="30" y="948"/>
                  </a:lnTo>
                  <a:lnTo>
                    <a:pt x="42" y="948"/>
                  </a:lnTo>
                  <a:lnTo>
                    <a:pt x="54" y="942"/>
                  </a:lnTo>
                  <a:lnTo>
                    <a:pt x="60" y="936"/>
                  </a:lnTo>
                  <a:lnTo>
                    <a:pt x="72" y="948"/>
                  </a:lnTo>
                  <a:lnTo>
                    <a:pt x="96" y="948"/>
                  </a:lnTo>
                  <a:lnTo>
                    <a:pt x="102" y="954"/>
                  </a:lnTo>
                  <a:lnTo>
                    <a:pt x="132" y="954"/>
                  </a:lnTo>
                  <a:lnTo>
                    <a:pt x="150" y="972"/>
                  </a:lnTo>
                  <a:lnTo>
                    <a:pt x="180" y="966"/>
                  </a:lnTo>
                  <a:lnTo>
                    <a:pt x="192" y="972"/>
                  </a:lnTo>
                  <a:lnTo>
                    <a:pt x="198" y="978"/>
                  </a:lnTo>
                  <a:lnTo>
                    <a:pt x="216" y="984"/>
                  </a:lnTo>
                  <a:lnTo>
                    <a:pt x="228" y="984"/>
                  </a:lnTo>
                  <a:lnTo>
                    <a:pt x="252" y="972"/>
                  </a:lnTo>
                  <a:lnTo>
                    <a:pt x="264" y="948"/>
                  </a:lnTo>
                  <a:lnTo>
                    <a:pt x="288" y="936"/>
                  </a:lnTo>
                  <a:lnTo>
                    <a:pt x="312" y="936"/>
                  </a:lnTo>
                  <a:lnTo>
                    <a:pt x="336" y="924"/>
                  </a:lnTo>
                  <a:lnTo>
                    <a:pt x="342" y="912"/>
                  </a:lnTo>
                  <a:lnTo>
                    <a:pt x="342" y="894"/>
                  </a:lnTo>
                  <a:lnTo>
                    <a:pt x="348" y="882"/>
                  </a:lnTo>
                  <a:lnTo>
                    <a:pt x="372" y="870"/>
                  </a:lnTo>
                  <a:lnTo>
                    <a:pt x="396" y="870"/>
                  </a:lnTo>
                  <a:lnTo>
                    <a:pt x="408" y="858"/>
                  </a:lnTo>
                  <a:lnTo>
                    <a:pt x="408" y="846"/>
                  </a:lnTo>
                  <a:lnTo>
                    <a:pt x="402" y="840"/>
                  </a:lnTo>
                  <a:lnTo>
                    <a:pt x="420" y="840"/>
                  </a:lnTo>
                  <a:lnTo>
                    <a:pt x="480" y="792"/>
                  </a:lnTo>
                  <a:lnTo>
                    <a:pt x="462" y="774"/>
                  </a:lnTo>
                  <a:lnTo>
                    <a:pt x="504" y="792"/>
                  </a:lnTo>
                  <a:lnTo>
                    <a:pt x="504" y="774"/>
                  </a:lnTo>
                  <a:lnTo>
                    <a:pt x="510" y="768"/>
                  </a:lnTo>
                  <a:lnTo>
                    <a:pt x="540" y="768"/>
                  </a:lnTo>
                  <a:lnTo>
                    <a:pt x="546" y="774"/>
                  </a:lnTo>
                  <a:lnTo>
                    <a:pt x="558" y="780"/>
                  </a:lnTo>
                  <a:lnTo>
                    <a:pt x="570" y="780"/>
                  </a:lnTo>
                  <a:lnTo>
                    <a:pt x="576" y="774"/>
                  </a:lnTo>
                  <a:lnTo>
                    <a:pt x="576" y="768"/>
                  </a:lnTo>
                  <a:lnTo>
                    <a:pt x="582" y="762"/>
                  </a:lnTo>
                  <a:lnTo>
                    <a:pt x="582" y="756"/>
                  </a:lnTo>
                  <a:lnTo>
                    <a:pt x="570" y="744"/>
                  </a:lnTo>
                  <a:lnTo>
                    <a:pt x="612" y="702"/>
                  </a:lnTo>
                  <a:lnTo>
                    <a:pt x="618" y="702"/>
                  </a:lnTo>
                  <a:lnTo>
                    <a:pt x="624" y="696"/>
                  </a:lnTo>
                  <a:lnTo>
                    <a:pt x="660" y="678"/>
                  </a:lnTo>
                  <a:lnTo>
                    <a:pt x="666" y="666"/>
                  </a:lnTo>
                  <a:lnTo>
                    <a:pt x="672" y="660"/>
                  </a:lnTo>
                  <a:lnTo>
                    <a:pt x="672" y="654"/>
                  </a:lnTo>
                  <a:lnTo>
                    <a:pt x="696" y="654"/>
                  </a:lnTo>
                  <a:lnTo>
                    <a:pt x="708" y="648"/>
                  </a:lnTo>
                  <a:lnTo>
                    <a:pt x="738" y="618"/>
                  </a:lnTo>
                  <a:lnTo>
                    <a:pt x="738" y="612"/>
                  </a:lnTo>
                  <a:lnTo>
                    <a:pt x="744" y="612"/>
                  </a:lnTo>
                  <a:lnTo>
                    <a:pt x="750" y="606"/>
                  </a:lnTo>
                  <a:lnTo>
                    <a:pt x="768" y="594"/>
                  </a:lnTo>
                  <a:lnTo>
                    <a:pt x="780" y="582"/>
                  </a:lnTo>
                  <a:lnTo>
                    <a:pt x="786" y="570"/>
                  </a:lnTo>
                  <a:lnTo>
                    <a:pt x="786" y="546"/>
                  </a:lnTo>
                  <a:lnTo>
                    <a:pt x="780" y="540"/>
                  </a:lnTo>
                  <a:lnTo>
                    <a:pt x="780" y="534"/>
                  </a:lnTo>
                  <a:lnTo>
                    <a:pt x="750" y="564"/>
                  </a:lnTo>
                  <a:close/>
                  <a:moveTo>
                    <a:pt x="1224" y="324"/>
                  </a:moveTo>
                  <a:lnTo>
                    <a:pt x="1236" y="318"/>
                  </a:lnTo>
                  <a:lnTo>
                    <a:pt x="1242" y="318"/>
                  </a:lnTo>
                  <a:lnTo>
                    <a:pt x="1266" y="306"/>
                  </a:lnTo>
                  <a:lnTo>
                    <a:pt x="1272" y="300"/>
                  </a:lnTo>
                  <a:lnTo>
                    <a:pt x="1272" y="282"/>
                  </a:lnTo>
                  <a:lnTo>
                    <a:pt x="1266" y="270"/>
                  </a:lnTo>
                  <a:lnTo>
                    <a:pt x="1260" y="264"/>
                  </a:lnTo>
                  <a:lnTo>
                    <a:pt x="1248" y="264"/>
                  </a:lnTo>
                  <a:lnTo>
                    <a:pt x="1236" y="276"/>
                  </a:lnTo>
                  <a:lnTo>
                    <a:pt x="1236" y="282"/>
                  </a:lnTo>
                  <a:lnTo>
                    <a:pt x="1224" y="282"/>
                  </a:lnTo>
                  <a:lnTo>
                    <a:pt x="1212" y="276"/>
                  </a:lnTo>
                  <a:lnTo>
                    <a:pt x="1200" y="276"/>
                  </a:lnTo>
                  <a:lnTo>
                    <a:pt x="1194" y="282"/>
                  </a:lnTo>
                  <a:lnTo>
                    <a:pt x="1176" y="288"/>
                  </a:lnTo>
                  <a:lnTo>
                    <a:pt x="1158" y="288"/>
                  </a:lnTo>
                  <a:lnTo>
                    <a:pt x="1146" y="276"/>
                  </a:lnTo>
                  <a:lnTo>
                    <a:pt x="1146" y="222"/>
                  </a:lnTo>
                  <a:lnTo>
                    <a:pt x="1170" y="180"/>
                  </a:lnTo>
                  <a:lnTo>
                    <a:pt x="1170" y="174"/>
                  </a:lnTo>
                  <a:lnTo>
                    <a:pt x="1164" y="162"/>
                  </a:lnTo>
                  <a:lnTo>
                    <a:pt x="1158" y="156"/>
                  </a:lnTo>
                  <a:lnTo>
                    <a:pt x="1146" y="156"/>
                  </a:lnTo>
                  <a:lnTo>
                    <a:pt x="1140" y="168"/>
                  </a:lnTo>
                  <a:lnTo>
                    <a:pt x="1134" y="174"/>
                  </a:lnTo>
                  <a:lnTo>
                    <a:pt x="1134" y="204"/>
                  </a:lnTo>
                  <a:lnTo>
                    <a:pt x="1128" y="216"/>
                  </a:lnTo>
                  <a:lnTo>
                    <a:pt x="1116" y="222"/>
                  </a:lnTo>
                  <a:lnTo>
                    <a:pt x="1116" y="192"/>
                  </a:lnTo>
                  <a:lnTo>
                    <a:pt x="1092" y="174"/>
                  </a:lnTo>
                  <a:lnTo>
                    <a:pt x="1104" y="150"/>
                  </a:lnTo>
                  <a:lnTo>
                    <a:pt x="1116" y="138"/>
                  </a:lnTo>
                  <a:lnTo>
                    <a:pt x="1122" y="126"/>
                  </a:lnTo>
                  <a:lnTo>
                    <a:pt x="1128" y="108"/>
                  </a:lnTo>
                  <a:lnTo>
                    <a:pt x="1128" y="84"/>
                  </a:lnTo>
                  <a:lnTo>
                    <a:pt x="1116" y="78"/>
                  </a:lnTo>
                  <a:lnTo>
                    <a:pt x="1110" y="72"/>
                  </a:lnTo>
                  <a:lnTo>
                    <a:pt x="1098" y="66"/>
                  </a:lnTo>
                  <a:lnTo>
                    <a:pt x="1092" y="60"/>
                  </a:lnTo>
                  <a:lnTo>
                    <a:pt x="1080" y="60"/>
                  </a:lnTo>
                  <a:lnTo>
                    <a:pt x="1086" y="42"/>
                  </a:lnTo>
                  <a:lnTo>
                    <a:pt x="1062" y="42"/>
                  </a:lnTo>
                  <a:lnTo>
                    <a:pt x="1044" y="18"/>
                  </a:lnTo>
                  <a:lnTo>
                    <a:pt x="1050" y="0"/>
                  </a:lnTo>
                  <a:lnTo>
                    <a:pt x="1020" y="18"/>
                  </a:lnTo>
                  <a:lnTo>
                    <a:pt x="1044" y="54"/>
                  </a:lnTo>
                  <a:lnTo>
                    <a:pt x="1032" y="90"/>
                  </a:lnTo>
                  <a:lnTo>
                    <a:pt x="1056" y="102"/>
                  </a:lnTo>
                  <a:lnTo>
                    <a:pt x="1044" y="108"/>
                  </a:lnTo>
                  <a:lnTo>
                    <a:pt x="1044" y="126"/>
                  </a:lnTo>
                  <a:lnTo>
                    <a:pt x="1068" y="132"/>
                  </a:lnTo>
                  <a:lnTo>
                    <a:pt x="1044" y="150"/>
                  </a:lnTo>
                  <a:lnTo>
                    <a:pt x="1062" y="156"/>
                  </a:lnTo>
                  <a:lnTo>
                    <a:pt x="1062" y="168"/>
                  </a:lnTo>
                  <a:lnTo>
                    <a:pt x="1056" y="174"/>
                  </a:lnTo>
                  <a:lnTo>
                    <a:pt x="1056" y="192"/>
                  </a:lnTo>
                  <a:lnTo>
                    <a:pt x="1068" y="198"/>
                  </a:lnTo>
                  <a:lnTo>
                    <a:pt x="1074" y="204"/>
                  </a:lnTo>
                  <a:lnTo>
                    <a:pt x="1056" y="210"/>
                  </a:lnTo>
                  <a:lnTo>
                    <a:pt x="1044" y="222"/>
                  </a:lnTo>
                  <a:lnTo>
                    <a:pt x="1062" y="234"/>
                  </a:lnTo>
                  <a:lnTo>
                    <a:pt x="1038" y="258"/>
                  </a:lnTo>
                  <a:lnTo>
                    <a:pt x="1032" y="270"/>
                  </a:lnTo>
                  <a:lnTo>
                    <a:pt x="1026" y="276"/>
                  </a:lnTo>
                  <a:lnTo>
                    <a:pt x="1026" y="288"/>
                  </a:lnTo>
                  <a:lnTo>
                    <a:pt x="1038" y="300"/>
                  </a:lnTo>
                  <a:lnTo>
                    <a:pt x="1026" y="300"/>
                  </a:lnTo>
                  <a:lnTo>
                    <a:pt x="1014" y="306"/>
                  </a:lnTo>
                  <a:lnTo>
                    <a:pt x="1002" y="306"/>
                  </a:lnTo>
                  <a:lnTo>
                    <a:pt x="978" y="318"/>
                  </a:lnTo>
                  <a:lnTo>
                    <a:pt x="948" y="348"/>
                  </a:lnTo>
                  <a:lnTo>
                    <a:pt x="930" y="360"/>
                  </a:lnTo>
                  <a:lnTo>
                    <a:pt x="894" y="372"/>
                  </a:lnTo>
                  <a:lnTo>
                    <a:pt x="870" y="384"/>
                  </a:lnTo>
                  <a:lnTo>
                    <a:pt x="858" y="396"/>
                  </a:lnTo>
                  <a:lnTo>
                    <a:pt x="858" y="432"/>
                  </a:lnTo>
                  <a:lnTo>
                    <a:pt x="864" y="444"/>
                  </a:lnTo>
                  <a:lnTo>
                    <a:pt x="870" y="450"/>
                  </a:lnTo>
                  <a:lnTo>
                    <a:pt x="870" y="456"/>
                  </a:lnTo>
                  <a:lnTo>
                    <a:pt x="924" y="456"/>
                  </a:lnTo>
                  <a:lnTo>
                    <a:pt x="924" y="474"/>
                  </a:lnTo>
                  <a:lnTo>
                    <a:pt x="918" y="486"/>
                  </a:lnTo>
                  <a:lnTo>
                    <a:pt x="918" y="522"/>
                  </a:lnTo>
                  <a:lnTo>
                    <a:pt x="894" y="534"/>
                  </a:lnTo>
                  <a:lnTo>
                    <a:pt x="882" y="534"/>
                  </a:lnTo>
                  <a:lnTo>
                    <a:pt x="864" y="540"/>
                  </a:lnTo>
                  <a:lnTo>
                    <a:pt x="852" y="546"/>
                  </a:lnTo>
                  <a:lnTo>
                    <a:pt x="852" y="558"/>
                  </a:lnTo>
                  <a:lnTo>
                    <a:pt x="840" y="570"/>
                  </a:lnTo>
                  <a:lnTo>
                    <a:pt x="852" y="576"/>
                  </a:lnTo>
                  <a:lnTo>
                    <a:pt x="858" y="582"/>
                  </a:lnTo>
                  <a:lnTo>
                    <a:pt x="876" y="588"/>
                  </a:lnTo>
                  <a:lnTo>
                    <a:pt x="888" y="588"/>
                  </a:lnTo>
                  <a:lnTo>
                    <a:pt x="912" y="576"/>
                  </a:lnTo>
                  <a:lnTo>
                    <a:pt x="924" y="558"/>
                  </a:lnTo>
                  <a:lnTo>
                    <a:pt x="972" y="510"/>
                  </a:lnTo>
                  <a:lnTo>
                    <a:pt x="996" y="498"/>
                  </a:lnTo>
                  <a:lnTo>
                    <a:pt x="1014" y="492"/>
                  </a:lnTo>
                  <a:lnTo>
                    <a:pt x="1026" y="486"/>
                  </a:lnTo>
                  <a:lnTo>
                    <a:pt x="1032" y="480"/>
                  </a:lnTo>
                  <a:lnTo>
                    <a:pt x="1038" y="480"/>
                  </a:lnTo>
                  <a:lnTo>
                    <a:pt x="1044" y="474"/>
                  </a:lnTo>
                  <a:lnTo>
                    <a:pt x="1050" y="462"/>
                  </a:lnTo>
                  <a:lnTo>
                    <a:pt x="1056" y="462"/>
                  </a:lnTo>
                  <a:lnTo>
                    <a:pt x="1062" y="456"/>
                  </a:lnTo>
                  <a:lnTo>
                    <a:pt x="1074" y="450"/>
                  </a:lnTo>
                  <a:lnTo>
                    <a:pt x="1080" y="444"/>
                  </a:lnTo>
                  <a:lnTo>
                    <a:pt x="1080" y="420"/>
                  </a:lnTo>
                  <a:lnTo>
                    <a:pt x="1074" y="414"/>
                  </a:lnTo>
                  <a:lnTo>
                    <a:pt x="1080" y="414"/>
                  </a:lnTo>
                  <a:lnTo>
                    <a:pt x="1086" y="408"/>
                  </a:lnTo>
                  <a:lnTo>
                    <a:pt x="1110" y="396"/>
                  </a:lnTo>
                  <a:lnTo>
                    <a:pt x="1140" y="396"/>
                  </a:lnTo>
                  <a:lnTo>
                    <a:pt x="1152" y="402"/>
                  </a:lnTo>
                  <a:lnTo>
                    <a:pt x="1164" y="402"/>
                  </a:lnTo>
                  <a:lnTo>
                    <a:pt x="1176" y="390"/>
                  </a:lnTo>
                  <a:lnTo>
                    <a:pt x="1176" y="360"/>
                  </a:lnTo>
                  <a:lnTo>
                    <a:pt x="1200" y="360"/>
                  </a:lnTo>
                  <a:lnTo>
                    <a:pt x="1212" y="354"/>
                  </a:lnTo>
                  <a:lnTo>
                    <a:pt x="1218" y="354"/>
                  </a:lnTo>
                  <a:lnTo>
                    <a:pt x="1224" y="348"/>
                  </a:lnTo>
                  <a:lnTo>
                    <a:pt x="1224" y="324"/>
                  </a:lnTo>
                  <a:close/>
                </a:path>
              </a:pathLst>
            </a:custGeom>
            <a:solidFill>
              <a:srgbClr val="343499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67" name="Newfoundland" descr="© INSCALE GmbH, 05.05.2010&#10;http://www.presentationload.com/">
              <a:extLst>
                <a:ext uri="{FF2B5EF4-FFF2-40B4-BE49-F238E27FC236}">
                  <a16:creationId xmlns:a16="http://schemas.microsoft.com/office/drawing/2014/main" id="{0ECA4A5F-CE8D-4673-97E1-232F20C9950E}"/>
                </a:ext>
              </a:extLst>
            </p:cNvPr>
            <p:cNvSpPr>
              <a:spLocks/>
            </p:cNvSpPr>
            <p:nvPr/>
          </p:nvSpPr>
          <p:spPr bwMode="gray">
            <a:xfrm>
              <a:off x="4999523" y="2616690"/>
              <a:ext cx="185794" cy="167041"/>
            </a:xfrm>
            <a:custGeom>
              <a:avLst/>
              <a:gdLst>
                <a:gd name="T0" fmla="*/ 2147483647 w 426"/>
                <a:gd name="T1" fmla="*/ 2147483647 h 384"/>
                <a:gd name="T2" fmla="*/ 2147483647 w 426"/>
                <a:gd name="T3" fmla="*/ 2147483647 h 384"/>
                <a:gd name="T4" fmla="*/ 2147483647 w 426"/>
                <a:gd name="T5" fmla="*/ 0 h 384"/>
                <a:gd name="T6" fmla="*/ 2147483647 w 426"/>
                <a:gd name="T7" fmla="*/ 2147483647 h 384"/>
                <a:gd name="T8" fmla="*/ 2147483647 w 426"/>
                <a:gd name="T9" fmla="*/ 2147483647 h 384"/>
                <a:gd name="T10" fmla="*/ 2147483647 w 426"/>
                <a:gd name="T11" fmla="*/ 2147483647 h 384"/>
                <a:gd name="T12" fmla="*/ 2147483647 w 426"/>
                <a:gd name="T13" fmla="*/ 2147483647 h 384"/>
                <a:gd name="T14" fmla="*/ 2147483647 w 426"/>
                <a:gd name="T15" fmla="*/ 2147483647 h 384"/>
                <a:gd name="T16" fmla="*/ 2147483647 w 426"/>
                <a:gd name="T17" fmla="*/ 2147483647 h 384"/>
                <a:gd name="T18" fmla="*/ 2147483647 w 426"/>
                <a:gd name="T19" fmla="*/ 2147483647 h 384"/>
                <a:gd name="T20" fmla="*/ 2147483647 w 426"/>
                <a:gd name="T21" fmla="*/ 2147483647 h 384"/>
                <a:gd name="T22" fmla="*/ 2147483647 w 426"/>
                <a:gd name="T23" fmla="*/ 2147483647 h 384"/>
                <a:gd name="T24" fmla="*/ 2147483647 w 426"/>
                <a:gd name="T25" fmla="*/ 2147483647 h 384"/>
                <a:gd name="T26" fmla="*/ 2147483647 w 426"/>
                <a:gd name="T27" fmla="*/ 2147483647 h 384"/>
                <a:gd name="T28" fmla="*/ 2147483647 w 426"/>
                <a:gd name="T29" fmla="*/ 2147483647 h 384"/>
                <a:gd name="T30" fmla="*/ 2147483647 w 426"/>
                <a:gd name="T31" fmla="*/ 2147483647 h 384"/>
                <a:gd name="T32" fmla="*/ 2147483647 w 426"/>
                <a:gd name="T33" fmla="*/ 2147483647 h 384"/>
                <a:gd name="T34" fmla="*/ 2147483647 w 426"/>
                <a:gd name="T35" fmla="*/ 2147483647 h 384"/>
                <a:gd name="T36" fmla="*/ 2147483647 w 426"/>
                <a:gd name="T37" fmla="*/ 2147483647 h 384"/>
                <a:gd name="T38" fmla="*/ 2147483647 w 426"/>
                <a:gd name="T39" fmla="*/ 2147483647 h 384"/>
                <a:gd name="T40" fmla="*/ 2147483647 w 426"/>
                <a:gd name="T41" fmla="*/ 2147483647 h 384"/>
                <a:gd name="T42" fmla="*/ 2147483647 w 426"/>
                <a:gd name="T43" fmla="*/ 2147483647 h 384"/>
                <a:gd name="T44" fmla="*/ 2147483647 w 426"/>
                <a:gd name="T45" fmla="*/ 2147483647 h 384"/>
                <a:gd name="T46" fmla="*/ 2147483647 w 426"/>
                <a:gd name="T47" fmla="*/ 2147483647 h 384"/>
                <a:gd name="T48" fmla="*/ 2147483647 w 426"/>
                <a:gd name="T49" fmla="*/ 2147483647 h 384"/>
                <a:gd name="T50" fmla="*/ 2147483647 w 426"/>
                <a:gd name="T51" fmla="*/ 2147483647 h 384"/>
                <a:gd name="T52" fmla="*/ 2147483647 w 426"/>
                <a:gd name="T53" fmla="*/ 2147483647 h 384"/>
                <a:gd name="T54" fmla="*/ 2147483647 w 426"/>
                <a:gd name="T55" fmla="*/ 2147483647 h 384"/>
                <a:gd name="T56" fmla="*/ 2147483647 w 426"/>
                <a:gd name="T57" fmla="*/ 2147483647 h 384"/>
                <a:gd name="T58" fmla="*/ 2147483647 w 426"/>
                <a:gd name="T59" fmla="*/ 2147483647 h 384"/>
                <a:gd name="T60" fmla="*/ 2147483647 w 426"/>
                <a:gd name="T61" fmla="*/ 2147483647 h 384"/>
                <a:gd name="T62" fmla="*/ 2147483647 w 426"/>
                <a:gd name="T63" fmla="*/ 2147483647 h 384"/>
                <a:gd name="T64" fmla="*/ 2147483647 w 426"/>
                <a:gd name="T65" fmla="*/ 2147483647 h 384"/>
                <a:gd name="T66" fmla="*/ 2147483647 w 426"/>
                <a:gd name="T67" fmla="*/ 2147483647 h 384"/>
                <a:gd name="T68" fmla="*/ 2147483647 w 426"/>
                <a:gd name="T69" fmla="*/ 2147483647 h 384"/>
                <a:gd name="T70" fmla="*/ 2147483647 w 426"/>
                <a:gd name="T71" fmla="*/ 2147483647 h 384"/>
                <a:gd name="T72" fmla="*/ 2147483647 w 426"/>
                <a:gd name="T73" fmla="*/ 2147483647 h 384"/>
                <a:gd name="T74" fmla="*/ 2147483647 w 426"/>
                <a:gd name="T75" fmla="*/ 2147483647 h 384"/>
                <a:gd name="T76" fmla="*/ 2147483647 w 426"/>
                <a:gd name="T77" fmla="*/ 2147483647 h 384"/>
                <a:gd name="T78" fmla="*/ 2147483647 w 426"/>
                <a:gd name="T79" fmla="*/ 2147483647 h 384"/>
                <a:gd name="T80" fmla="*/ 2147483647 w 426"/>
                <a:gd name="T81" fmla="*/ 2147483647 h 384"/>
                <a:gd name="T82" fmla="*/ 2147483647 w 426"/>
                <a:gd name="T83" fmla="*/ 2147483647 h 38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426"/>
                <a:gd name="T127" fmla="*/ 0 h 384"/>
                <a:gd name="T128" fmla="*/ 426 w 426"/>
                <a:gd name="T129" fmla="*/ 384 h 38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426" h="384">
                  <a:moveTo>
                    <a:pt x="258" y="18"/>
                  </a:moveTo>
                  <a:lnTo>
                    <a:pt x="270" y="12"/>
                  </a:lnTo>
                  <a:lnTo>
                    <a:pt x="276" y="12"/>
                  </a:lnTo>
                  <a:lnTo>
                    <a:pt x="294" y="6"/>
                  </a:lnTo>
                  <a:lnTo>
                    <a:pt x="306" y="0"/>
                  </a:lnTo>
                  <a:lnTo>
                    <a:pt x="330" y="0"/>
                  </a:lnTo>
                  <a:lnTo>
                    <a:pt x="342" y="6"/>
                  </a:lnTo>
                  <a:lnTo>
                    <a:pt x="342" y="18"/>
                  </a:lnTo>
                  <a:lnTo>
                    <a:pt x="336" y="24"/>
                  </a:lnTo>
                  <a:lnTo>
                    <a:pt x="312" y="42"/>
                  </a:lnTo>
                  <a:lnTo>
                    <a:pt x="312" y="48"/>
                  </a:lnTo>
                  <a:lnTo>
                    <a:pt x="306" y="54"/>
                  </a:lnTo>
                  <a:lnTo>
                    <a:pt x="300" y="72"/>
                  </a:lnTo>
                  <a:lnTo>
                    <a:pt x="276" y="96"/>
                  </a:lnTo>
                  <a:lnTo>
                    <a:pt x="258" y="102"/>
                  </a:lnTo>
                  <a:lnTo>
                    <a:pt x="246" y="102"/>
                  </a:lnTo>
                  <a:lnTo>
                    <a:pt x="210" y="150"/>
                  </a:lnTo>
                  <a:lnTo>
                    <a:pt x="210" y="174"/>
                  </a:lnTo>
                  <a:lnTo>
                    <a:pt x="234" y="156"/>
                  </a:lnTo>
                  <a:lnTo>
                    <a:pt x="264" y="108"/>
                  </a:lnTo>
                  <a:lnTo>
                    <a:pt x="282" y="126"/>
                  </a:lnTo>
                  <a:lnTo>
                    <a:pt x="306" y="138"/>
                  </a:lnTo>
                  <a:lnTo>
                    <a:pt x="294" y="168"/>
                  </a:lnTo>
                  <a:lnTo>
                    <a:pt x="324" y="168"/>
                  </a:lnTo>
                  <a:lnTo>
                    <a:pt x="330" y="192"/>
                  </a:lnTo>
                  <a:lnTo>
                    <a:pt x="384" y="162"/>
                  </a:lnTo>
                  <a:lnTo>
                    <a:pt x="402" y="174"/>
                  </a:lnTo>
                  <a:lnTo>
                    <a:pt x="396" y="180"/>
                  </a:lnTo>
                  <a:lnTo>
                    <a:pt x="390" y="192"/>
                  </a:lnTo>
                  <a:lnTo>
                    <a:pt x="378" y="204"/>
                  </a:lnTo>
                  <a:lnTo>
                    <a:pt x="372" y="204"/>
                  </a:lnTo>
                  <a:lnTo>
                    <a:pt x="384" y="204"/>
                  </a:lnTo>
                  <a:lnTo>
                    <a:pt x="396" y="210"/>
                  </a:lnTo>
                  <a:lnTo>
                    <a:pt x="408" y="210"/>
                  </a:lnTo>
                  <a:lnTo>
                    <a:pt x="408" y="216"/>
                  </a:lnTo>
                  <a:lnTo>
                    <a:pt x="396" y="240"/>
                  </a:lnTo>
                  <a:lnTo>
                    <a:pt x="384" y="252"/>
                  </a:lnTo>
                  <a:lnTo>
                    <a:pt x="378" y="264"/>
                  </a:lnTo>
                  <a:lnTo>
                    <a:pt x="366" y="276"/>
                  </a:lnTo>
                  <a:lnTo>
                    <a:pt x="360" y="288"/>
                  </a:lnTo>
                  <a:lnTo>
                    <a:pt x="354" y="294"/>
                  </a:lnTo>
                  <a:lnTo>
                    <a:pt x="390" y="294"/>
                  </a:lnTo>
                  <a:lnTo>
                    <a:pt x="354" y="312"/>
                  </a:lnTo>
                  <a:lnTo>
                    <a:pt x="384" y="312"/>
                  </a:lnTo>
                  <a:lnTo>
                    <a:pt x="420" y="300"/>
                  </a:lnTo>
                  <a:lnTo>
                    <a:pt x="426" y="324"/>
                  </a:lnTo>
                  <a:lnTo>
                    <a:pt x="360" y="384"/>
                  </a:lnTo>
                  <a:lnTo>
                    <a:pt x="318" y="378"/>
                  </a:lnTo>
                  <a:lnTo>
                    <a:pt x="336" y="354"/>
                  </a:lnTo>
                  <a:lnTo>
                    <a:pt x="306" y="360"/>
                  </a:lnTo>
                  <a:lnTo>
                    <a:pt x="300" y="348"/>
                  </a:lnTo>
                  <a:lnTo>
                    <a:pt x="228" y="360"/>
                  </a:lnTo>
                  <a:lnTo>
                    <a:pt x="192" y="354"/>
                  </a:lnTo>
                  <a:lnTo>
                    <a:pt x="186" y="348"/>
                  </a:lnTo>
                  <a:lnTo>
                    <a:pt x="228" y="336"/>
                  </a:lnTo>
                  <a:lnTo>
                    <a:pt x="234" y="330"/>
                  </a:lnTo>
                  <a:lnTo>
                    <a:pt x="234" y="324"/>
                  </a:lnTo>
                  <a:lnTo>
                    <a:pt x="228" y="324"/>
                  </a:lnTo>
                  <a:lnTo>
                    <a:pt x="222" y="318"/>
                  </a:lnTo>
                  <a:lnTo>
                    <a:pt x="198" y="318"/>
                  </a:lnTo>
                  <a:lnTo>
                    <a:pt x="162" y="312"/>
                  </a:lnTo>
                  <a:lnTo>
                    <a:pt x="126" y="300"/>
                  </a:lnTo>
                  <a:lnTo>
                    <a:pt x="96" y="294"/>
                  </a:lnTo>
                  <a:lnTo>
                    <a:pt x="78" y="294"/>
                  </a:lnTo>
                  <a:lnTo>
                    <a:pt x="72" y="300"/>
                  </a:lnTo>
                  <a:lnTo>
                    <a:pt x="48" y="300"/>
                  </a:lnTo>
                  <a:lnTo>
                    <a:pt x="36" y="306"/>
                  </a:lnTo>
                  <a:lnTo>
                    <a:pt x="24" y="306"/>
                  </a:lnTo>
                  <a:lnTo>
                    <a:pt x="12" y="300"/>
                  </a:lnTo>
                  <a:lnTo>
                    <a:pt x="6" y="294"/>
                  </a:lnTo>
                  <a:lnTo>
                    <a:pt x="18" y="282"/>
                  </a:lnTo>
                  <a:lnTo>
                    <a:pt x="24" y="282"/>
                  </a:lnTo>
                  <a:lnTo>
                    <a:pt x="30" y="276"/>
                  </a:lnTo>
                  <a:lnTo>
                    <a:pt x="42" y="276"/>
                  </a:lnTo>
                  <a:lnTo>
                    <a:pt x="30" y="276"/>
                  </a:lnTo>
                  <a:lnTo>
                    <a:pt x="12" y="270"/>
                  </a:lnTo>
                  <a:lnTo>
                    <a:pt x="0" y="258"/>
                  </a:lnTo>
                  <a:lnTo>
                    <a:pt x="6" y="252"/>
                  </a:lnTo>
                  <a:lnTo>
                    <a:pt x="18" y="252"/>
                  </a:lnTo>
                  <a:lnTo>
                    <a:pt x="54" y="234"/>
                  </a:lnTo>
                  <a:lnTo>
                    <a:pt x="60" y="228"/>
                  </a:lnTo>
                  <a:lnTo>
                    <a:pt x="66" y="228"/>
                  </a:lnTo>
                  <a:lnTo>
                    <a:pt x="204" y="90"/>
                  </a:lnTo>
                  <a:lnTo>
                    <a:pt x="258" y="18"/>
                  </a:lnTo>
                  <a:close/>
                </a:path>
              </a:pathLst>
            </a:custGeom>
            <a:solidFill>
              <a:srgbClr val="C0CCD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68" name="Netherlands" descr="© INSCALE GmbH, 05.05.2010&#10;http://www.presentationload.com/">
              <a:extLst>
                <a:ext uri="{FF2B5EF4-FFF2-40B4-BE49-F238E27FC236}">
                  <a16:creationId xmlns:a16="http://schemas.microsoft.com/office/drawing/2014/main" id="{0F9A26F0-70ED-4D50-AD0A-EA0D329C17FF}"/>
                </a:ext>
              </a:extLst>
            </p:cNvPr>
            <p:cNvSpPr>
              <a:spLocks/>
            </p:cNvSpPr>
            <p:nvPr/>
          </p:nvSpPr>
          <p:spPr bwMode="gray">
            <a:xfrm>
              <a:off x="6707444" y="2550214"/>
              <a:ext cx="117611" cy="92043"/>
            </a:xfrm>
            <a:custGeom>
              <a:avLst/>
              <a:gdLst>
                <a:gd name="T0" fmla="*/ 0 w 270"/>
                <a:gd name="T1" fmla="*/ 2147483647 h 210"/>
                <a:gd name="T2" fmla="*/ 2147483647 w 270"/>
                <a:gd name="T3" fmla="*/ 2147483647 h 210"/>
                <a:gd name="T4" fmla="*/ 2147483647 w 270"/>
                <a:gd name="T5" fmla="*/ 2147483647 h 210"/>
                <a:gd name="T6" fmla="*/ 2147483647 w 270"/>
                <a:gd name="T7" fmla="*/ 2147483647 h 210"/>
                <a:gd name="T8" fmla="*/ 2147483647 w 270"/>
                <a:gd name="T9" fmla="*/ 2147483647 h 210"/>
                <a:gd name="T10" fmla="*/ 2147483647 w 270"/>
                <a:gd name="T11" fmla="*/ 2147483647 h 210"/>
                <a:gd name="T12" fmla="*/ 2147483647 w 270"/>
                <a:gd name="T13" fmla="*/ 2147483647 h 210"/>
                <a:gd name="T14" fmla="*/ 2147483647 w 270"/>
                <a:gd name="T15" fmla="*/ 2147483647 h 210"/>
                <a:gd name="T16" fmla="*/ 2147483647 w 270"/>
                <a:gd name="T17" fmla="*/ 2147483647 h 210"/>
                <a:gd name="T18" fmla="*/ 2147483647 w 270"/>
                <a:gd name="T19" fmla="*/ 2147483647 h 210"/>
                <a:gd name="T20" fmla="*/ 2147483647 w 270"/>
                <a:gd name="T21" fmla="*/ 2147483647 h 210"/>
                <a:gd name="T22" fmla="*/ 2147483647 w 270"/>
                <a:gd name="T23" fmla="*/ 2147483647 h 210"/>
                <a:gd name="T24" fmla="*/ 2147483647 w 270"/>
                <a:gd name="T25" fmla="*/ 2147483647 h 210"/>
                <a:gd name="T26" fmla="*/ 2147483647 w 270"/>
                <a:gd name="T27" fmla="*/ 2147483647 h 210"/>
                <a:gd name="T28" fmla="*/ 2147483647 w 270"/>
                <a:gd name="T29" fmla="*/ 2147483647 h 210"/>
                <a:gd name="T30" fmla="*/ 2147483647 w 270"/>
                <a:gd name="T31" fmla="*/ 2147483647 h 210"/>
                <a:gd name="T32" fmla="*/ 2147483647 w 270"/>
                <a:gd name="T33" fmla="*/ 2147483647 h 210"/>
                <a:gd name="T34" fmla="*/ 2147483647 w 270"/>
                <a:gd name="T35" fmla="*/ 2147483647 h 210"/>
                <a:gd name="T36" fmla="*/ 2147483647 w 270"/>
                <a:gd name="T37" fmla="*/ 2147483647 h 210"/>
                <a:gd name="T38" fmla="*/ 2147483647 w 270"/>
                <a:gd name="T39" fmla="*/ 2147483647 h 210"/>
                <a:gd name="T40" fmla="*/ 2147483647 w 270"/>
                <a:gd name="T41" fmla="*/ 2147483647 h 210"/>
                <a:gd name="T42" fmla="*/ 2147483647 w 270"/>
                <a:gd name="T43" fmla="*/ 2147483647 h 210"/>
                <a:gd name="T44" fmla="*/ 2147483647 w 270"/>
                <a:gd name="T45" fmla="*/ 2147483647 h 210"/>
                <a:gd name="T46" fmla="*/ 2147483647 w 270"/>
                <a:gd name="T47" fmla="*/ 2147483647 h 210"/>
                <a:gd name="T48" fmla="*/ 2147483647 w 270"/>
                <a:gd name="T49" fmla="*/ 2147483647 h 210"/>
                <a:gd name="T50" fmla="*/ 2147483647 w 270"/>
                <a:gd name="T51" fmla="*/ 2147483647 h 210"/>
                <a:gd name="T52" fmla="*/ 2147483647 w 270"/>
                <a:gd name="T53" fmla="*/ 2147483647 h 210"/>
                <a:gd name="T54" fmla="*/ 2147483647 w 270"/>
                <a:gd name="T55" fmla="*/ 2147483647 h 210"/>
                <a:gd name="T56" fmla="*/ 2147483647 w 270"/>
                <a:gd name="T57" fmla="*/ 2147483647 h 210"/>
                <a:gd name="T58" fmla="*/ 2147483647 w 270"/>
                <a:gd name="T59" fmla="*/ 0 h 210"/>
                <a:gd name="T60" fmla="*/ 2147483647 w 270"/>
                <a:gd name="T61" fmla="*/ 2147483647 h 210"/>
                <a:gd name="T62" fmla="*/ 2147483647 w 270"/>
                <a:gd name="T63" fmla="*/ 2147483647 h 210"/>
                <a:gd name="T64" fmla="*/ 2147483647 w 270"/>
                <a:gd name="T65" fmla="*/ 2147483647 h 210"/>
                <a:gd name="T66" fmla="*/ 2147483647 w 270"/>
                <a:gd name="T67" fmla="*/ 2147483647 h 210"/>
                <a:gd name="T68" fmla="*/ 2147483647 w 270"/>
                <a:gd name="T69" fmla="*/ 2147483647 h 210"/>
                <a:gd name="T70" fmla="*/ 2147483647 w 270"/>
                <a:gd name="T71" fmla="*/ 2147483647 h 210"/>
                <a:gd name="T72" fmla="*/ 2147483647 w 270"/>
                <a:gd name="T73" fmla="*/ 2147483647 h 210"/>
                <a:gd name="T74" fmla="*/ 2147483647 w 270"/>
                <a:gd name="T75" fmla="*/ 2147483647 h 210"/>
                <a:gd name="T76" fmla="*/ 2147483647 w 270"/>
                <a:gd name="T77" fmla="*/ 2147483647 h 210"/>
                <a:gd name="T78" fmla="*/ 2147483647 w 270"/>
                <a:gd name="T79" fmla="*/ 2147483647 h 210"/>
                <a:gd name="T80" fmla="*/ 2147483647 w 270"/>
                <a:gd name="T81" fmla="*/ 2147483647 h 210"/>
                <a:gd name="T82" fmla="*/ 2147483647 w 270"/>
                <a:gd name="T83" fmla="*/ 2147483647 h 210"/>
                <a:gd name="T84" fmla="*/ 2147483647 w 270"/>
                <a:gd name="T85" fmla="*/ 2147483647 h 210"/>
                <a:gd name="T86" fmla="*/ 2147483647 w 270"/>
                <a:gd name="T87" fmla="*/ 2147483647 h 210"/>
                <a:gd name="T88" fmla="*/ 2147483647 w 270"/>
                <a:gd name="T89" fmla="*/ 2147483647 h 21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70"/>
                <a:gd name="T136" fmla="*/ 0 h 210"/>
                <a:gd name="T137" fmla="*/ 270 w 270"/>
                <a:gd name="T138" fmla="*/ 210 h 21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70" h="210">
                  <a:moveTo>
                    <a:pt x="18" y="156"/>
                  </a:moveTo>
                  <a:lnTo>
                    <a:pt x="0" y="174"/>
                  </a:lnTo>
                  <a:lnTo>
                    <a:pt x="12" y="162"/>
                  </a:lnTo>
                  <a:lnTo>
                    <a:pt x="24" y="162"/>
                  </a:lnTo>
                  <a:lnTo>
                    <a:pt x="30" y="168"/>
                  </a:lnTo>
                  <a:lnTo>
                    <a:pt x="54" y="168"/>
                  </a:lnTo>
                  <a:lnTo>
                    <a:pt x="60" y="174"/>
                  </a:lnTo>
                  <a:lnTo>
                    <a:pt x="66" y="162"/>
                  </a:lnTo>
                  <a:lnTo>
                    <a:pt x="84" y="168"/>
                  </a:lnTo>
                  <a:lnTo>
                    <a:pt x="84" y="156"/>
                  </a:lnTo>
                  <a:lnTo>
                    <a:pt x="96" y="162"/>
                  </a:lnTo>
                  <a:lnTo>
                    <a:pt x="96" y="156"/>
                  </a:lnTo>
                  <a:lnTo>
                    <a:pt x="132" y="156"/>
                  </a:lnTo>
                  <a:lnTo>
                    <a:pt x="132" y="168"/>
                  </a:lnTo>
                  <a:lnTo>
                    <a:pt x="138" y="174"/>
                  </a:lnTo>
                  <a:lnTo>
                    <a:pt x="150" y="174"/>
                  </a:lnTo>
                  <a:lnTo>
                    <a:pt x="162" y="168"/>
                  </a:lnTo>
                  <a:lnTo>
                    <a:pt x="168" y="168"/>
                  </a:lnTo>
                  <a:lnTo>
                    <a:pt x="174" y="174"/>
                  </a:lnTo>
                  <a:lnTo>
                    <a:pt x="174" y="192"/>
                  </a:lnTo>
                  <a:lnTo>
                    <a:pt x="168" y="198"/>
                  </a:lnTo>
                  <a:lnTo>
                    <a:pt x="168" y="210"/>
                  </a:lnTo>
                  <a:lnTo>
                    <a:pt x="180" y="210"/>
                  </a:lnTo>
                  <a:lnTo>
                    <a:pt x="180" y="198"/>
                  </a:lnTo>
                  <a:lnTo>
                    <a:pt x="186" y="192"/>
                  </a:lnTo>
                  <a:lnTo>
                    <a:pt x="186" y="180"/>
                  </a:lnTo>
                  <a:lnTo>
                    <a:pt x="180" y="174"/>
                  </a:lnTo>
                  <a:lnTo>
                    <a:pt x="186" y="168"/>
                  </a:lnTo>
                  <a:lnTo>
                    <a:pt x="198" y="162"/>
                  </a:lnTo>
                  <a:lnTo>
                    <a:pt x="198" y="156"/>
                  </a:lnTo>
                  <a:lnTo>
                    <a:pt x="192" y="150"/>
                  </a:lnTo>
                  <a:lnTo>
                    <a:pt x="192" y="144"/>
                  </a:lnTo>
                  <a:lnTo>
                    <a:pt x="186" y="120"/>
                  </a:lnTo>
                  <a:lnTo>
                    <a:pt x="192" y="120"/>
                  </a:lnTo>
                  <a:lnTo>
                    <a:pt x="198" y="126"/>
                  </a:lnTo>
                  <a:lnTo>
                    <a:pt x="222" y="126"/>
                  </a:lnTo>
                  <a:lnTo>
                    <a:pt x="222" y="120"/>
                  </a:lnTo>
                  <a:lnTo>
                    <a:pt x="228" y="114"/>
                  </a:lnTo>
                  <a:lnTo>
                    <a:pt x="234" y="114"/>
                  </a:lnTo>
                  <a:lnTo>
                    <a:pt x="240" y="102"/>
                  </a:lnTo>
                  <a:lnTo>
                    <a:pt x="246" y="96"/>
                  </a:lnTo>
                  <a:lnTo>
                    <a:pt x="252" y="96"/>
                  </a:lnTo>
                  <a:lnTo>
                    <a:pt x="252" y="90"/>
                  </a:lnTo>
                  <a:lnTo>
                    <a:pt x="240" y="78"/>
                  </a:lnTo>
                  <a:lnTo>
                    <a:pt x="234" y="78"/>
                  </a:lnTo>
                  <a:lnTo>
                    <a:pt x="228" y="72"/>
                  </a:lnTo>
                  <a:lnTo>
                    <a:pt x="228" y="66"/>
                  </a:lnTo>
                  <a:lnTo>
                    <a:pt x="234" y="66"/>
                  </a:lnTo>
                  <a:lnTo>
                    <a:pt x="246" y="60"/>
                  </a:lnTo>
                  <a:lnTo>
                    <a:pt x="258" y="60"/>
                  </a:lnTo>
                  <a:lnTo>
                    <a:pt x="252" y="54"/>
                  </a:lnTo>
                  <a:lnTo>
                    <a:pt x="252" y="36"/>
                  </a:lnTo>
                  <a:lnTo>
                    <a:pt x="258" y="36"/>
                  </a:lnTo>
                  <a:lnTo>
                    <a:pt x="270" y="30"/>
                  </a:lnTo>
                  <a:lnTo>
                    <a:pt x="264" y="18"/>
                  </a:lnTo>
                  <a:lnTo>
                    <a:pt x="270" y="12"/>
                  </a:lnTo>
                  <a:lnTo>
                    <a:pt x="264" y="12"/>
                  </a:lnTo>
                  <a:lnTo>
                    <a:pt x="252" y="6"/>
                  </a:lnTo>
                  <a:lnTo>
                    <a:pt x="246" y="6"/>
                  </a:lnTo>
                  <a:lnTo>
                    <a:pt x="234" y="0"/>
                  </a:lnTo>
                  <a:lnTo>
                    <a:pt x="180" y="0"/>
                  </a:lnTo>
                  <a:lnTo>
                    <a:pt x="168" y="12"/>
                  </a:lnTo>
                  <a:lnTo>
                    <a:pt x="156" y="18"/>
                  </a:lnTo>
                  <a:lnTo>
                    <a:pt x="156" y="30"/>
                  </a:lnTo>
                  <a:lnTo>
                    <a:pt x="162" y="36"/>
                  </a:lnTo>
                  <a:lnTo>
                    <a:pt x="162" y="54"/>
                  </a:lnTo>
                  <a:lnTo>
                    <a:pt x="168" y="60"/>
                  </a:lnTo>
                  <a:lnTo>
                    <a:pt x="174" y="60"/>
                  </a:lnTo>
                  <a:lnTo>
                    <a:pt x="180" y="66"/>
                  </a:lnTo>
                  <a:lnTo>
                    <a:pt x="180" y="78"/>
                  </a:lnTo>
                  <a:lnTo>
                    <a:pt x="168" y="84"/>
                  </a:lnTo>
                  <a:lnTo>
                    <a:pt x="162" y="90"/>
                  </a:lnTo>
                  <a:lnTo>
                    <a:pt x="144" y="90"/>
                  </a:lnTo>
                  <a:lnTo>
                    <a:pt x="138" y="84"/>
                  </a:lnTo>
                  <a:lnTo>
                    <a:pt x="138" y="66"/>
                  </a:lnTo>
                  <a:lnTo>
                    <a:pt x="150" y="54"/>
                  </a:lnTo>
                  <a:lnTo>
                    <a:pt x="150" y="36"/>
                  </a:lnTo>
                  <a:lnTo>
                    <a:pt x="144" y="30"/>
                  </a:lnTo>
                  <a:lnTo>
                    <a:pt x="144" y="24"/>
                  </a:lnTo>
                  <a:lnTo>
                    <a:pt x="132" y="36"/>
                  </a:lnTo>
                  <a:lnTo>
                    <a:pt x="120" y="42"/>
                  </a:lnTo>
                  <a:lnTo>
                    <a:pt x="114" y="48"/>
                  </a:lnTo>
                  <a:lnTo>
                    <a:pt x="102" y="54"/>
                  </a:lnTo>
                  <a:lnTo>
                    <a:pt x="96" y="66"/>
                  </a:lnTo>
                  <a:lnTo>
                    <a:pt x="96" y="84"/>
                  </a:lnTo>
                  <a:lnTo>
                    <a:pt x="90" y="90"/>
                  </a:lnTo>
                  <a:lnTo>
                    <a:pt x="90" y="102"/>
                  </a:lnTo>
                  <a:lnTo>
                    <a:pt x="60" y="132"/>
                  </a:lnTo>
                  <a:lnTo>
                    <a:pt x="72" y="144"/>
                  </a:lnTo>
                  <a:lnTo>
                    <a:pt x="42" y="144"/>
                  </a:lnTo>
                  <a:lnTo>
                    <a:pt x="18" y="156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69" name="Nepal" descr="© INSCALE GmbH, 05.05.2010&#10;http://www.presentationload.com/">
              <a:extLst>
                <a:ext uri="{FF2B5EF4-FFF2-40B4-BE49-F238E27FC236}">
                  <a16:creationId xmlns:a16="http://schemas.microsoft.com/office/drawing/2014/main" id="{FA803933-CBA0-495F-8A62-5B20A2E1CBE6}"/>
                </a:ext>
              </a:extLst>
            </p:cNvPr>
            <p:cNvSpPr>
              <a:spLocks/>
            </p:cNvSpPr>
            <p:nvPr/>
          </p:nvSpPr>
          <p:spPr bwMode="gray">
            <a:xfrm>
              <a:off x="8991489" y="3346220"/>
              <a:ext cx="255676" cy="143180"/>
            </a:xfrm>
            <a:custGeom>
              <a:avLst/>
              <a:gdLst>
                <a:gd name="T0" fmla="*/ 2147483647 w 588"/>
                <a:gd name="T1" fmla="*/ 2147483647 h 330"/>
                <a:gd name="T2" fmla="*/ 2147483647 w 588"/>
                <a:gd name="T3" fmla="*/ 2147483647 h 330"/>
                <a:gd name="T4" fmla="*/ 2147483647 w 588"/>
                <a:gd name="T5" fmla="*/ 2147483647 h 330"/>
                <a:gd name="T6" fmla="*/ 2147483647 w 588"/>
                <a:gd name="T7" fmla="*/ 2147483647 h 330"/>
                <a:gd name="T8" fmla="*/ 2147483647 w 588"/>
                <a:gd name="T9" fmla="*/ 2147483647 h 330"/>
                <a:gd name="T10" fmla="*/ 2147483647 w 588"/>
                <a:gd name="T11" fmla="*/ 2147483647 h 330"/>
                <a:gd name="T12" fmla="*/ 2147483647 w 588"/>
                <a:gd name="T13" fmla="*/ 2147483647 h 330"/>
                <a:gd name="T14" fmla="*/ 2147483647 w 588"/>
                <a:gd name="T15" fmla="*/ 2147483647 h 330"/>
                <a:gd name="T16" fmla="*/ 2147483647 w 588"/>
                <a:gd name="T17" fmla="*/ 2147483647 h 330"/>
                <a:gd name="T18" fmla="*/ 2147483647 w 588"/>
                <a:gd name="T19" fmla="*/ 2147483647 h 330"/>
                <a:gd name="T20" fmla="*/ 2147483647 w 588"/>
                <a:gd name="T21" fmla="*/ 2147483647 h 330"/>
                <a:gd name="T22" fmla="*/ 2147483647 w 588"/>
                <a:gd name="T23" fmla="*/ 2147483647 h 330"/>
                <a:gd name="T24" fmla="*/ 2147483647 w 588"/>
                <a:gd name="T25" fmla="*/ 2147483647 h 330"/>
                <a:gd name="T26" fmla="*/ 2147483647 w 588"/>
                <a:gd name="T27" fmla="*/ 2147483647 h 330"/>
                <a:gd name="T28" fmla="*/ 2147483647 w 588"/>
                <a:gd name="T29" fmla="*/ 2147483647 h 330"/>
                <a:gd name="T30" fmla="*/ 2147483647 w 588"/>
                <a:gd name="T31" fmla="*/ 2147483647 h 330"/>
                <a:gd name="T32" fmla="*/ 2147483647 w 588"/>
                <a:gd name="T33" fmla="*/ 2147483647 h 330"/>
                <a:gd name="T34" fmla="*/ 2147483647 w 588"/>
                <a:gd name="T35" fmla="*/ 2147483647 h 330"/>
                <a:gd name="T36" fmla="*/ 2147483647 w 588"/>
                <a:gd name="T37" fmla="*/ 2147483647 h 330"/>
                <a:gd name="T38" fmla="*/ 2147483647 w 588"/>
                <a:gd name="T39" fmla="*/ 2147483647 h 330"/>
                <a:gd name="T40" fmla="*/ 2147483647 w 588"/>
                <a:gd name="T41" fmla="*/ 2147483647 h 330"/>
                <a:gd name="T42" fmla="*/ 2147483647 w 588"/>
                <a:gd name="T43" fmla="*/ 2147483647 h 330"/>
                <a:gd name="T44" fmla="*/ 2147483647 w 588"/>
                <a:gd name="T45" fmla="*/ 2147483647 h 330"/>
                <a:gd name="T46" fmla="*/ 2147483647 w 588"/>
                <a:gd name="T47" fmla="*/ 2147483647 h 330"/>
                <a:gd name="T48" fmla="*/ 2147483647 w 588"/>
                <a:gd name="T49" fmla="*/ 2147483647 h 330"/>
                <a:gd name="T50" fmla="*/ 2147483647 w 588"/>
                <a:gd name="T51" fmla="*/ 2147483647 h 330"/>
                <a:gd name="T52" fmla="*/ 2147483647 w 588"/>
                <a:gd name="T53" fmla="*/ 2147483647 h 330"/>
                <a:gd name="T54" fmla="*/ 2147483647 w 588"/>
                <a:gd name="T55" fmla="*/ 2147483647 h 330"/>
                <a:gd name="T56" fmla="*/ 2147483647 w 588"/>
                <a:gd name="T57" fmla="*/ 2147483647 h 330"/>
                <a:gd name="T58" fmla="*/ 2147483647 w 588"/>
                <a:gd name="T59" fmla="*/ 2147483647 h 330"/>
                <a:gd name="T60" fmla="*/ 2147483647 w 588"/>
                <a:gd name="T61" fmla="*/ 2147483647 h 330"/>
                <a:gd name="T62" fmla="*/ 2147483647 w 588"/>
                <a:gd name="T63" fmla="*/ 2147483647 h 330"/>
                <a:gd name="T64" fmla="*/ 2147483647 w 588"/>
                <a:gd name="T65" fmla="*/ 2147483647 h 330"/>
                <a:gd name="T66" fmla="*/ 2147483647 w 588"/>
                <a:gd name="T67" fmla="*/ 2147483647 h 330"/>
                <a:gd name="T68" fmla="*/ 2147483647 w 588"/>
                <a:gd name="T69" fmla="*/ 2147483647 h 330"/>
                <a:gd name="T70" fmla="*/ 2147483647 w 588"/>
                <a:gd name="T71" fmla="*/ 0 h 330"/>
                <a:gd name="T72" fmla="*/ 2147483647 w 588"/>
                <a:gd name="T73" fmla="*/ 2147483647 h 330"/>
                <a:gd name="T74" fmla="*/ 2147483647 w 588"/>
                <a:gd name="T75" fmla="*/ 2147483647 h 330"/>
                <a:gd name="T76" fmla="*/ 2147483647 w 588"/>
                <a:gd name="T77" fmla="*/ 2147483647 h 330"/>
                <a:gd name="T78" fmla="*/ 2147483647 w 588"/>
                <a:gd name="T79" fmla="*/ 2147483647 h 330"/>
                <a:gd name="T80" fmla="*/ 2147483647 w 588"/>
                <a:gd name="T81" fmla="*/ 2147483647 h 330"/>
                <a:gd name="T82" fmla="*/ 2147483647 w 588"/>
                <a:gd name="T83" fmla="*/ 2147483647 h 330"/>
                <a:gd name="T84" fmla="*/ 0 w 588"/>
                <a:gd name="T85" fmla="*/ 2147483647 h 330"/>
                <a:gd name="T86" fmla="*/ 2147483647 w 588"/>
                <a:gd name="T87" fmla="*/ 2147483647 h 330"/>
                <a:gd name="T88" fmla="*/ 2147483647 w 588"/>
                <a:gd name="T89" fmla="*/ 2147483647 h 330"/>
                <a:gd name="T90" fmla="*/ 2147483647 w 588"/>
                <a:gd name="T91" fmla="*/ 2147483647 h 330"/>
                <a:gd name="T92" fmla="*/ 2147483647 w 588"/>
                <a:gd name="T93" fmla="*/ 2147483647 h 330"/>
                <a:gd name="T94" fmla="*/ 2147483647 w 588"/>
                <a:gd name="T95" fmla="*/ 2147483647 h 330"/>
                <a:gd name="T96" fmla="*/ 2147483647 w 588"/>
                <a:gd name="T97" fmla="*/ 2147483647 h 330"/>
                <a:gd name="T98" fmla="*/ 2147483647 w 588"/>
                <a:gd name="T99" fmla="*/ 2147483647 h 330"/>
                <a:gd name="T100" fmla="*/ 2147483647 w 588"/>
                <a:gd name="T101" fmla="*/ 2147483647 h 330"/>
                <a:gd name="T102" fmla="*/ 2147483647 w 588"/>
                <a:gd name="T103" fmla="*/ 2147483647 h 330"/>
                <a:gd name="T104" fmla="*/ 2147483647 w 588"/>
                <a:gd name="T105" fmla="*/ 2147483647 h 330"/>
                <a:gd name="T106" fmla="*/ 2147483647 w 588"/>
                <a:gd name="T107" fmla="*/ 2147483647 h 330"/>
                <a:gd name="T108" fmla="*/ 2147483647 w 588"/>
                <a:gd name="T109" fmla="*/ 2147483647 h 33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588"/>
                <a:gd name="T166" fmla="*/ 0 h 330"/>
                <a:gd name="T167" fmla="*/ 588 w 588"/>
                <a:gd name="T168" fmla="*/ 330 h 33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588" h="330">
                  <a:moveTo>
                    <a:pt x="294" y="234"/>
                  </a:moveTo>
                  <a:lnTo>
                    <a:pt x="306" y="246"/>
                  </a:lnTo>
                  <a:lnTo>
                    <a:pt x="306" y="252"/>
                  </a:lnTo>
                  <a:lnTo>
                    <a:pt x="330" y="252"/>
                  </a:lnTo>
                  <a:lnTo>
                    <a:pt x="384" y="306"/>
                  </a:lnTo>
                  <a:lnTo>
                    <a:pt x="402" y="294"/>
                  </a:lnTo>
                  <a:lnTo>
                    <a:pt x="432" y="312"/>
                  </a:lnTo>
                  <a:lnTo>
                    <a:pt x="438" y="306"/>
                  </a:lnTo>
                  <a:lnTo>
                    <a:pt x="456" y="306"/>
                  </a:lnTo>
                  <a:lnTo>
                    <a:pt x="474" y="312"/>
                  </a:lnTo>
                  <a:lnTo>
                    <a:pt x="486" y="318"/>
                  </a:lnTo>
                  <a:lnTo>
                    <a:pt x="492" y="330"/>
                  </a:lnTo>
                  <a:lnTo>
                    <a:pt x="498" y="318"/>
                  </a:lnTo>
                  <a:lnTo>
                    <a:pt x="510" y="312"/>
                  </a:lnTo>
                  <a:lnTo>
                    <a:pt x="516" y="312"/>
                  </a:lnTo>
                  <a:lnTo>
                    <a:pt x="522" y="318"/>
                  </a:lnTo>
                  <a:lnTo>
                    <a:pt x="522" y="330"/>
                  </a:lnTo>
                  <a:lnTo>
                    <a:pt x="588" y="330"/>
                  </a:lnTo>
                  <a:lnTo>
                    <a:pt x="588" y="294"/>
                  </a:lnTo>
                  <a:lnTo>
                    <a:pt x="576" y="270"/>
                  </a:lnTo>
                  <a:lnTo>
                    <a:pt x="576" y="222"/>
                  </a:lnTo>
                  <a:lnTo>
                    <a:pt x="564" y="204"/>
                  </a:lnTo>
                  <a:lnTo>
                    <a:pt x="540" y="216"/>
                  </a:lnTo>
                  <a:lnTo>
                    <a:pt x="522" y="216"/>
                  </a:lnTo>
                  <a:lnTo>
                    <a:pt x="498" y="204"/>
                  </a:lnTo>
                  <a:lnTo>
                    <a:pt x="480" y="198"/>
                  </a:lnTo>
                  <a:lnTo>
                    <a:pt x="474" y="192"/>
                  </a:lnTo>
                  <a:lnTo>
                    <a:pt x="462" y="186"/>
                  </a:lnTo>
                  <a:lnTo>
                    <a:pt x="462" y="192"/>
                  </a:lnTo>
                  <a:lnTo>
                    <a:pt x="456" y="198"/>
                  </a:lnTo>
                  <a:lnTo>
                    <a:pt x="438" y="198"/>
                  </a:lnTo>
                  <a:lnTo>
                    <a:pt x="432" y="192"/>
                  </a:lnTo>
                  <a:lnTo>
                    <a:pt x="432" y="180"/>
                  </a:lnTo>
                  <a:lnTo>
                    <a:pt x="432" y="186"/>
                  </a:lnTo>
                  <a:lnTo>
                    <a:pt x="420" y="198"/>
                  </a:lnTo>
                  <a:lnTo>
                    <a:pt x="408" y="198"/>
                  </a:lnTo>
                  <a:lnTo>
                    <a:pt x="402" y="192"/>
                  </a:lnTo>
                  <a:lnTo>
                    <a:pt x="402" y="174"/>
                  </a:lnTo>
                  <a:lnTo>
                    <a:pt x="396" y="174"/>
                  </a:lnTo>
                  <a:lnTo>
                    <a:pt x="390" y="180"/>
                  </a:lnTo>
                  <a:lnTo>
                    <a:pt x="378" y="180"/>
                  </a:lnTo>
                  <a:lnTo>
                    <a:pt x="360" y="174"/>
                  </a:lnTo>
                  <a:lnTo>
                    <a:pt x="354" y="168"/>
                  </a:lnTo>
                  <a:lnTo>
                    <a:pt x="348" y="168"/>
                  </a:lnTo>
                  <a:lnTo>
                    <a:pt x="348" y="162"/>
                  </a:lnTo>
                  <a:lnTo>
                    <a:pt x="354" y="156"/>
                  </a:lnTo>
                  <a:lnTo>
                    <a:pt x="354" y="150"/>
                  </a:lnTo>
                  <a:lnTo>
                    <a:pt x="348" y="144"/>
                  </a:lnTo>
                  <a:lnTo>
                    <a:pt x="342" y="144"/>
                  </a:lnTo>
                  <a:lnTo>
                    <a:pt x="330" y="150"/>
                  </a:lnTo>
                  <a:lnTo>
                    <a:pt x="324" y="156"/>
                  </a:lnTo>
                  <a:lnTo>
                    <a:pt x="312" y="150"/>
                  </a:lnTo>
                  <a:lnTo>
                    <a:pt x="282" y="120"/>
                  </a:lnTo>
                  <a:lnTo>
                    <a:pt x="282" y="102"/>
                  </a:lnTo>
                  <a:lnTo>
                    <a:pt x="276" y="90"/>
                  </a:lnTo>
                  <a:lnTo>
                    <a:pt x="270" y="84"/>
                  </a:lnTo>
                  <a:lnTo>
                    <a:pt x="258" y="84"/>
                  </a:lnTo>
                  <a:lnTo>
                    <a:pt x="252" y="96"/>
                  </a:lnTo>
                  <a:lnTo>
                    <a:pt x="246" y="102"/>
                  </a:lnTo>
                  <a:lnTo>
                    <a:pt x="246" y="108"/>
                  </a:lnTo>
                  <a:lnTo>
                    <a:pt x="234" y="108"/>
                  </a:lnTo>
                  <a:lnTo>
                    <a:pt x="234" y="96"/>
                  </a:lnTo>
                  <a:lnTo>
                    <a:pt x="228" y="90"/>
                  </a:lnTo>
                  <a:lnTo>
                    <a:pt x="222" y="78"/>
                  </a:lnTo>
                  <a:lnTo>
                    <a:pt x="216" y="72"/>
                  </a:lnTo>
                  <a:lnTo>
                    <a:pt x="210" y="60"/>
                  </a:lnTo>
                  <a:lnTo>
                    <a:pt x="168" y="54"/>
                  </a:lnTo>
                  <a:lnTo>
                    <a:pt x="150" y="36"/>
                  </a:lnTo>
                  <a:lnTo>
                    <a:pt x="138" y="30"/>
                  </a:lnTo>
                  <a:lnTo>
                    <a:pt x="132" y="18"/>
                  </a:lnTo>
                  <a:lnTo>
                    <a:pt x="120" y="6"/>
                  </a:lnTo>
                  <a:lnTo>
                    <a:pt x="108" y="0"/>
                  </a:lnTo>
                  <a:lnTo>
                    <a:pt x="96" y="0"/>
                  </a:lnTo>
                  <a:lnTo>
                    <a:pt x="84" y="6"/>
                  </a:lnTo>
                  <a:lnTo>
                    <a:pt x="78" y="12"/>
                  </a:lnTo>
                  <a:lnTo>
                    <a:pt x="54" y="30"/>
                  </a:lnTo>
                  <a:lnTo>
                    <a:pt x="36" y="12"/>
                  </a:lnTo>
                  <a:lnTo>
                    <a:pt x="30" y="36"/>
                  </a:lnTo>
                  <a:lnTo>
                    <a:pt x="6" y="60"/>
                  </a:lnTo>
                  <a:lnTo>
                    <a:pt x="12" y="72"/>
                  </a:lnTo>
                  <a:lnTo>
                    <a:pt x="6" y="78"/>
                  </a:lnTo>
                  <a:lnTo>
                    <a:pt x="6" y="84"/>
                  </a:lnTo>
                  <a:lnTo>
                    <a:pt x="18" y="96"/>
                  </a:lnTo>
                  <a:lnTo>
                    <a:pt x="12" y="96"/>
                  </a:lnTo>
                  <a:lnTo>
                    <a:pt x="0" y="108"/>
                  </a:lnTo>
                  <a:lnTo>
                    <a:pt x="0" y="120"/>
                  </a:lnTo>
                  <a:lnTo>
                    <a:pt x="30" y="150"/>
                  </a:lnTo>
                  <a:lnTo>
                    <a:pt x="42" y="144"/>
                  </a:lnTo>
                  <a:lnTo>
                    <a:pt x="60" y="168"/>
                  </a:lnTo>
                  <a:lnTo>
                    <a:pt x="84" y="168"/>
                  </a:lnTo>
                  <a:lnTo>
                    <a:pt x="96" y="186"/>
                  </a:lnTo>
                  <a:lnTo>
                    <a:pt x="138" y="204"/>
                  </a:lnTo>
                  <a:lnTo>
                    <a:pt x="150" y="204"/>
                  </a:lnTo>
                  <a:lnTo>
                    <a:pt x="156" y="210"/>
                  </a:lnTo>
                  <a:lnTo>
                    <a:pt x="162" y="222"/>
                  </a:lnTo>
                  <a:lnTo>
                    <a:pt x="168" y="228"/>
                  </a:lnTo>
                  <a:lnTo>
                    <a:pt x="186" y="228"/>
                  </a:lnTo>
                  <a:lnTo>
                    <a:pt x="192" y="222"/>
                  </a:lnTo>
                  <a:lnTo>
                    <a:pt x="204" y="222"/>
                  </a:lnTo>
                  <a:lnTo>
                    <a:pt x="204" y="234"/>
                  </a:lnTo>
                  <a:lnTo>
                    <a:pt x="210" y="240"/>
                  </a:lnTo>
                  <a:lnTo>
                    <a:pt x="234" y="240"/>
                  </a:lnTo>
                  <a:lnTo>
                    <a:pt x="240" y="246"/>
                  </a:lnTo>
                  <a:lnTo>
                    <a:pt x="246" y="258"/>
                  </a:lnTo>
                  <a:lnTo>
                    <a:pt x="258" y="246"/>
                  </a:lnTo>
                  <a:lnTo>
                    <a:pt x="276" y="246"/>
                  </a:lnTo>
                  <a:lnTo>
                    <a:pt x="282" y="252"/>
                  </a:lnTo>
                  <a:lnTo>
                    <a:pt x="282" y="258"/>
                  </a:lnTo>
                  <a:lnTo>
                    <a:pt x="282" y="240"/>
                  </a:lnTo>
                  <a:lnTo>
                    <a:pt x="288" y="234"/>
                  </a:lnTo>
                  <a:lnTo>
                    <a:pt x="294" y="234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70" name="Namibia" descr="© INSCALE GmbH, 05.05.2010&#10;http://www.presentationload.com/">
              <a:extLst>
                <a:ext uri="{FF2B5EF4-FFF2-40B4-BE49-F238E27FC236}">
                  <a16:creationId xmlns:a16="http://schemas.microsoft.com/office/drawing/2014/main" id="{ECCC7BCB-AE70-4728-8B14-BD4F60F6A5B3}"/>
                </a:ext>
              </a:extLst>
            </p:cNvPr>
            <p:cNvSpPr>
              <a:spLocks/>
            </p:cNvSpPr>
            <p:nvPr/>
          </p:nvSpPr>
          <p:spPr bwMode="gray">
            <a:xfrm>
              <a:off x="6946074" y="5011527"/>
              <a:ext cx="415901" cy="424424"/>
            </a:xfrm>
            <a:custGeom>
              <a:avLst/>
              <a:gdLst>
                <a:gd name="T0" fmla="*/ 2147483647 w 954"/>
                <a:gd name="T1" fmla="*/ 2147483647 h 972"/>
                <a:gd name="T2" fmla="*/ 2147483647 w 954"/>
                <a:gd name="T3" fmla="*/ 2147483647 h 972"/>
                <a:gd name="T4" fmla="*/ 2147483647 w 954"/>
                <a:gd name="T5" fmla="*/ 2147483647 h 972"/>
                <a:gd name="T6" fmla="*/ 2147483647 w 954"/>
                <a:gd name="T7" fmla="*/ 2147483647 h 972"/>
                <a:gd name="T8" fmla="*/ 2147483647 w 954"/>
                <a:gd name="T9" fmla="*/ 2147483647 h 972"/>
                <a:gd name="T10" fmla="*/ 2147483647 w 954"/>
                <a:gd name="T11" fmla="*/ 2147483647 h 972"/>
                <a:gd name="T12" fmla="*/ 2147483647 w 954"/>
                <a:gd name="T13" fmla="*/ 2147483647 h 972"/>
                <a:gd name="T14" fmla="*/ 2147483647 w 954"/>
                <a:gd name="T15" fmla="*/ 2147483647 h 972"/>
                <a:gd name="T16" fmla="*/ 2147483647 w 954"/>
                <a:gd name="T17" fmla="*/ 2147483647 h 972"/>
                <a:gd name="T18" fmla="*/ 2147483647 w 954"/>
                <a:gd name="T19" fmla="*/ 2147483647 h 972"/>
                <a:gd name="T20" fmla="*/ 2147483647 w 954"/>
                <a:gd name="T21" fmla="*/ 2147483647 h 972"/>
                <a:gd name="T22" fmla="*/ 2147483647 w 954"/>
                <a:gd name="T23" fmla="*/ 2147483647 h 972"/>
                <a:gd name="T24" fmla="*/ 2147483647 w 954"/>
                <a:gd name="T25" fmla="*/ 2147483647 h 972"/>
                <a:gd name="T26" fmla="*/ 2147483647 w 954"/>
                <a:gd name="T27" fmla="*/ 2147483647 h 972"/>
                <a:gd name="T28" fmla="*/ 2147483647 w 954"/>
                <a:gd name="T29" fmla="*/ 2147483647 h 972"/>
                <a:gd name="T30" fmla="*/ 2147483647 w 954"/>
                <a:gd name="T31" fmla="*/ 2147483647 h 972"/>
                <a:gd name="T32" fmla="*/ 2147483647 w 954"/>
                <a:gd name="T33" fmla="*/ 2147483647 h 972"/>
                <a:gd name="T34" fmla="*/ 2147483647 w 954"/>
                <a:gd name="T35" fmla="*/ 2147483647 h 972"/>
                <a:gd name="T36" fmla="*/ 2147483647 w 954"/>
                <a:gd name="T37" fmla="*/ 2147483647 h 972"/>
                <a:gd name="T38" fmla="*/ 2147483647 w 954"/>
                <a:gd name="T39" fmla="*/ 2147483647 h 972"/>
                <a:gd name="T40" fmla="*/ 2147483647 w 954"/>
                <a:gd name="T41" fmla="*/ 2147483647 h 972"/>
                <a:gd name="T42" fmla="*/ 2147483647 w 954"/>
                <a:gd name="T43" fmla="*/ 2147483647 h 972"/>
                <a:gd name="T44" fmla="*/ 2147483647 w 954"/>
                <a:gd name="T45" fmla="*/ 2147483647 h 972"/>
                <a:gd name="T46" fmla="*/ 2147483647 w 954"/>
                <a:gd name="T47" fmla="*/ 2147483647 h 972"/>
                <a:gd name="T48" fmla="*/ 2147483647 w 954"/>
                <a:gd name="T49" fmla="*/ 2147483647 h 972"/>
                <a:gd name="T50" fmla="*/ 2147483647 w 954"/>
                <a:gd name="T51" fmla="*/ 2147483647 h 972"/>
                <a:gd name="T52" fmla="*/ 2147483647 w 954"/>
                <a:gd name="T53" fmla="*/ 2147483647 h 972"/>
                <a:gd name="T54" fmla="*/ 2147483647 w 954"/>
                <a:gd name="T55" fmla="*/ 2147483647 h 972"/>
                <a:gd name="T56" fmla="*/ 2147483647 w 954"/>
                <a:gd name="T57" fmla="*/ 2147483647 h 972"/>
                <a:gd name="T58" fmla="*/ 2147483647 w 954"/>
                <a:gd name="T59" fmla="*/ 2147483647 h 972"/>
                <a:gd name="T60" fmla="*/ 2147483647 w 954"/>
                <a:gd name="T61" fmla="*/ 2147483647 h 972"/>
                <a:gd name="T62" fmla="*/ 2147483647 w 954"/>
                <a:gd name="T63" fmla="*/ 2147483647 h 972"/>
                <a:gd name="T64" fmla="*/ 2147483647 w 954"/>
                <a:gd name="T65" fmla="*/ 2147483647 h 972"/>
                <a:gd name="T66" fmla="*/ 2147483647 w 954"/>
                <a:gd name="T67" fmla="*/ 0 h 972"/>
                <a:gd name="T68" fmla="*/ 2147483647 w 954"/>
                <a:gd name="T69" fmla="*/ 2147483647 h 972"/>
                <a:gd name="T70" fmla="*/ 2147483647 w 954"/>
                <a:gd name="T71" fmla="*/ 2147483647 h 972"/>
                <a:gd name="T72" fmla="*/ 0 w 954"/>
                <a:gd name="T73" fmla="*/ 2147483647 h 972"/>
                <a:gd name="T74" fmla="*/ 2147483647 w 954"/>
                <a:gd name="T75" fmla="*/ 2147483647 h 972"/>
                <a:gd name="T76" fmla="*/ 2147483647 w 954"/>
                <a:gd name="T77" fmla="*/ 2147483647 h 972"/>
                <a:gd name="T78" fmla="*/ 2147483647 w 954"/>
                <a:gd name="T79" fmla="*/ 2147483647 h 972"/>
                <a:gd name="T80" fmla="*/ 2147483647 w 954"/>
                <a:gd name="T81" fmla="*/ 2147483647 h 972"/>
                <a:gd name="T82" fmla="*/ 2147483647 w 954"/>
                <a:gd name="T83" fmla="*/ 2147483647 h 972"/>
                <a:gd name="T84" fmla="*/ 2147483647 w 954"/>
                <a:gd name="T85" fmla="*/ 2147483647 h 972"/>
                <a:gd name="T86" fmla="*/ 2147483647 w 954"/>
                <a:gd name="T87" fmla="*/ 2147483647 h 972"/>
                <a:gd name="T88" fmla="*/ 2147483647 w 954"/>
                <a:gd name="T89" fmla="*/ 2147483647 h 972"/>
                <a:gd name="T90" fmla="*/ 2147483647 w 954"/>
                <a:gd name="T91" fmla="*/ 2147483647 h 972"/>
                <a:gd name="T92" fmla="*/ 2147483647 w 954"/>
                <a:gd name="T93" fmla="*/ 2147483647 h 972"/>
                <a:gd name="T94" fmla="*/ 2147483647 w 954"/>
                <a:gd name="T95" fmla="*/ 2147483647 h 972"/>
                <a:gd name="T96" fmla="*/ 2147483647 w 954"/>
                <a:gd name="T97" fmla="*/ 2147483647 h 972"/>
                <a:gd name="T98" fmla="*/ 2147483647 w 954"/>
                <a:gd name="T99" fmla="*/ 2147483647 h 972"/>
                <a:gd name="T100" fmla="*/ 2147483647 w 954"/>
                <a:gd name="T101" fmla="*/ 2147483647 h 972"/>
                <a:gd name="T102" fmla="*/ 2147483647 w 954"/>
                <a:gd name="T103" fmla="*/ 2147483647 h 972"/>
                <a:gd name="T104" fmla="*/ 2147483647 w 954"/>
                <a:gd name="T105" fmla="*/ 2147483647 h 972"/>
                <a:gd name="T106" fmla="*/ 2147483647 w 954"/>
                <a:gd name="T107" fmla="*/ 2147483647 h 972"/>
                <a:gd name="T108" fmla="*/ 2147483647 w 954"/>
                <a:gd name="T109" fmla="*/ 2147483647 h 972"/>
                <a:gd name="T110" fmla="*/ 2147483647 w 954"/>
                <a:gd name="T111" fmla="*/ 2147483647 h 972"/>
                <a:gd name="T112" fmla="*/ 2147483647 w 954"/>
                <a:gd name="T113" fmla="*/ 2147483647 h 972"/>
                <a:gd name="T114" fmla="*/ 2147483647 w 954"/>
                <a:gd name="T115" fmla="*/ 2147483647 h 972"/>
                <a:gd name="T116" fmla="*/ 2147483647 w 954"/>
                <a:gd name="T117" fmla="*/ 2147483647 h 972"/>
                <a:gd name="T118" fmla="*/ 2147483647 w 954"/>
                <a:gd name="T119" fmla="*/ 2147483647 h 97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954"/>
                <a:gd name="T181" fmla="*/ 0 h 972"/>
                <a:gd name="T182" fmla="*/ 954 w 954"/>
                <a:gd name="T183" fmla="*/ 972 h 97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954" h="972">
                  <a:moveTo>
                    <a:pt x="366" y="894"/>
                  </a:moveTo>
                  <a:lnTo>
                    <a:pt x="372" y="894"/>
                  </a:lnTo>
                  <a:lnTo>
                    <a:pt x="390" y="912"/>
                  </a:lnTo>
                  <a:lnTo>
                    <a:pt x="390" y="936"/>
                  </a:lnTo>
                  <a:lnTo>
                    <a:pt x="396" y="948"/>
                  </a:lnTo>
                  <a:lnTo>
                    <a:pt x="402" y="954"/>
                  </a:lnTo>
                  <a:lnTo>
                    <a:pt x="426" y="954"/>
                  </a:lnTo>
                  <a:lnTo>
                    <a:pt x="432" y="960"/>
                  </a:lnTo>
                  <a:lnTo>
                    <a:pt x="432" y="966"/>
                  </a:lnTo>
                  <a:lnTo>
                    <a:pt x="438" y="972"/>
                  </a:lnTo>
                  <a:lnTo>
                    <a:pt x="462" y="972"/>
                  </a:lnTo>
                  <a:lnTo>
                    <a:pt x="474" y="960"/>
                  </a:lnTo>
                  <a:lnTo>
                    <a:pt x="486" y="960"/>
                  </a:lnTo>
                  <a:lnTo>
                    <a:pt x="498" y="972"/>
                  </a:lnTo>
                  <a:lnTo>
                    <a:pt x="522" y="972"/>
                  </a:lnTo>
                  <a:lnTo>
                    <a:pt x="522" y="948"/>
                  </a:lnTo>
                  <a:lnTo>
                    <a:pt x="534" y="948"/>
                  </a:lnTo>
                  <a:lnTo>
                    <a:pt x="534" y="942"/>
                  </a:lnTo>
                  <a:lnTo>
                    <a:pt x="540" y="936"/>
                  </a:lnTo>
                  <a:lnTo>
                    <a:pt x="552" y="930"/>
                  </a:lnTo>
                  <a:lnTo>
                    <a:pt x="570" y="930"/>
                  </a:lnTo>
                  <a:lnTo>
                    <a:pt x="582" y="414"/>
                  </a:lnTo>
                  <a:lnTo>
                    <a:pt x="654" y="414"/>
                  </a:lnTo>
                  <a:lnTo>
                    <a:pt x="648" y="288"/>
                  </a:lnTo>
                  <a:lnTo>
                    <a:pt x="654" y="282"/>
                  </a:lnTo>
                  <a:lnTo>
                    <a:pt x="654" y="108"/>
                  </a:lnTo>
                  <a:lnTo>
                    <a:pt x="690" y="108"/>
                  </a:lnTo>
                  <a:lnTo>
                    <a:pt x="708" y="102"/>
                  </a:lnTo>
                  <a:lnTo>
                    <a:pt x="744" y="102"/>
                  </a:lnTo>
                  <a:lnTo>
                    <a:pt x="792" y="90"/>
                  </a:lnTo>
                  <a:lnTo>
                    <a:pt x="804" y="84"/>
                  </a:lnTo>
                  <a:lnTo>
                    <a:pt x="822" y="84"/>
                  </a:lnTo>
                  <a:lnTo>
                    <a:pt x="828" y="90"/>
                  </a:lnTo>
                  <a:lnTo>
                    <a:pt x="828" y="108"/>
                  </a:lnTo>
                  <a:lnTo>
                    <a:pt x="834" y="108"/>
                  </a:lnTo>
                  <a:lnTo>
                    <a:pt x="834" y="126"/>
                  </a:lnTo>
                  <a:lnTo>
                    <a:pt x="840" y="126"/>
                  </a:lnTo>
                  <a:lnTo>
                    <a:pt x="882" y="84"/>
                  </a:lnTo>
                  <a:lnTo>
                    <a:pt x="906" y="84"/>
                  </a:lnTo>
                  <a:lnTo>
                    <a:pt x="918" y="72"/>
                  </a:lnTo>
                  <a:lnTo>
                    <a:pt x="954" y="66"/>
                  </a:lnTo>
                  <a:lnTo>
                    <a:pt x="936" y="48"/>
                  </a:lnTo>
                  <a:lnTo>
                    <a:pt x="906" y="54"/>
                  </a:lnTo>
                  <a:lnTo>
                    <a:pt x="906" y="48"/>
                  </a:lnTo>
                  <a:lnTo>
                    <a:pt x="900" y="42"/>
                  </a:lnTo>
                  <a:lnTo>
                    <a:pt x="882" y="42"/>
                  </a:lnTo>
                  <a:lnTo>
                    <a:pt x="876" y="48"/>
                  </a:lnTo>
                  <a:lnTo>
                    <a:pt x="870" y="48"/>
                  </a:lnTo>
                  <a:lnTo>
                    <a:pt x="846" y="60"/>
                  </a:lnTo>
                  <a:lnTo>
                    <a:pt x="828" y="54"/>
                  </a:lnTo>
                  <a:lnTo>
                    <a:pt x="816" y="60"/>
                  </a:lnTo>
                  <a:lnTo>
                    <a:pt x="780" y="72"/>
                  </a:lnTo>
                  <a:lnTo>
                    <a:pt x="732" y="78"/>
                  </a:lnTo>
                  <a:lnTo>
                    <a:pt x="696" y="84"/>
                  </a:lnTo>
                  <a:lnTo>
                    <a:pt x="624" y="84"/>
                  </a:lnTo>
                  <a:lnTo>
                    <a:pt x="618" y="72"/>
                  </a:lnTo>
                  <a:lnTo>
                    <a:pt x="546" y="78"/>
                  </a:lnTo>
                  <a:lnTo>
                    <a:pt x="540" y="66"/>
                  </a:lnTo>
                  <a:lnTo>
                    <a:pt x="504" y="66"/>
                  </a:lnTo>
                  <a:lnTo>
                    <a:pt x="480" y="42"/>
                  </a:lnTo>
                  <a:lnTo>
                    <a:pt x="480" y="36"/>
                  </a:lnTo>
                  <a:lnTo>
                    <a:pt x="174" y="36"/>
                  </a:lnTo>
                  <a:lnTo>
                    <a:pt x="168" y="30"/>
                  </a:lnTo>
                  <a:lnTo>
                    <a:pt x="156" y="30"/>
                  </a:lnTo>
                  <a:lnTo>
                    <a:pt x="132" y="18"/>
                  </a:lnTo>
                  <a:lnTo>
                    <a:pt x="126" y="6"/>
                  </a:lnTo>
                  <a:lnTo>
                    <a:pt x="120" y="0"/>
                  </a:lnTo>
                  <a:lnTo>
                    <a:pt x="90" y="0"/>
                  </a:lnTo>
                  <a:lnTo>
                    <a:pt x="90" y="6"/>
                  </a:lnTo>
                  <a:lnTo>
                    <a:pt x="72" y="24"/>
                  </a:lnTo>
                  <a:lnTo>
                    <a:pt x="42" y="24"/>
                  </a:lnTo>
                  <a:lnTo>
                    <a:pt x="36" y="18"/>
                  </a:lnTo>
                  <a:lnTo>
                    <a:pt x="18" y="24"/>
                  </a:lnTo>
                  <a:lnTo>
                    <a:pt x="0" y="24"/>
                  </a:lnTo>
                  <a:lnTo>
                    <a:pt x="6" y="96"/>
                  </a:lnTo>
                  <a:lnTo>
                    <a:pt x="12" y="108"/>
                  </a:lnTo>
                  <a:lnTo>
                    <a:pt x="30" y="126"/>
                  </a:lnTo>
                  <a:lnTo>
                    <a:pt x="36" y="138"/>
                  </a:lnTo>
                  <a:lnTo>
                    <a:pt x="54" y="162"/>
                  </a:lnTo>
                  <a:lnTo>
                    <a:pt x="72" y="192"/>
                  </a:lnTo>
                  <a:lnTo>
                    <a:pt x="96" y="228"/>
                  </a:lnTo>
                  <a:lnTo>
                    <a:pt x="102" y="258"/>
                  </a:lnTo>
                  <a:lnTo>
                    <a:pt x="102" y="276"/>
                  </a:lnTo>
                  <a:lnTo>
                    <a:pt x="114" y="294"/>
                  </a:lnTo>
                  <a:lnTo>
                    <a:pt x="120" y="312"/>
                  </a:lnTo>
                  <a:lnTo>
                    <a:pt x="138" y="348"/>
                  </a:lnTo>
                  <a:lnTo>
                    <a:pt x="156" y="366"/>
                  </a:lnTo>
                  <a:lnTo>
                    <a:pt x="156" y="390"/>
                  </a:lnTo>
                  <a:lnTo>
                    <a:pt x="162" y="396"/>
                  </a:lnTo>
                  <a:lnTo>
                    <a:pt x="174" y="402"/>
                  </a:lnTo>
                  <a:lnTo>
                    <a:pt x="180" y="414"/>
                  </a:lnTo>
                  <a:lnTo>
                    <a:pt x="192" y="420"/>
                  </a:lnTo>
                  <a:lnTo>
                    <a:pt x="198" y="432"/>
                  </a:lnTo>
                  <a:lnTo>
                    <a:pt x="198" y="582"/>
                  </a:lnTo>
                  <a:lnTo>
                    <a:pt x="222" y="630"/>
                  </a:lnTo>
                  <a:lnTo>
                    <a:pt x="222" y="678"/>
                  </a:lnTo>
                  <a:lnTo>
                    <a:pt x="216" y="678"/>
                  </a:lnTo>
                  <a:lnTo>
                    <a:pt x="228" y="726"/>
                  </a:lnTo>
                  <a:lnTo>
                    <a:pt x="228" y="762"/>
                  </a:lnTo>
                  <a:lnTo>
                    <a:pt x="240" y="762"/>
                  </a:lnTo>
                  <a:lnTo>
                    <a:pt x="240" y="804"/>
                  </a:lnTo>
                  <a:lnTo>
                    <a:pt x="252" y="810"/>
                  </a:lnTo>
                  <a:lnTo>
                    <a:pt x="258" y="816"/>
                  </a:lnTo>
                  <a:lnTo>
                    <a:pt x="258" y="846"/>
                  </a:lnTo>
                  <a:lnTo>
                    <a:pt x="264" y="858"/>
                  </a:lnTo>
                  <a:lnTo>
                    <a:pt x="270" y="864"/>
                  </a:lnTo>
                  <a:lnTo>
                    <a:pt x="276" y="876"/>
                  </a:lnTo>
                  <a:lnTo>
                    <a:pt x="282" y="894"/>
                  </a:lnTo>
                  <a:lnTo>
                    <a:pt x="282" y="900"/>
                  </a:lnTo>
                  <a:lnTo>
                    <a:pt x="288" y="912"/>
                  </a:lnTo>
                  <a:lnTo>
                    <a:pt x="294" y="918"/>
                  </a:lnTo>
                  <a:lnTo>
                    <a:pt x="318" y="930"/>
                  </a:lnTo>
                  <a:lnTo>
                    <a:pt x="324" y="936"/>
                  </a:lnTo>
                  <a:lnTo>
                    <a:pt x="330" y="936"/>
                  </a:lnTo>
                  <a:lnTo>
                    <a:pt x="330" y="942"/>
                  </a:lnTo>
                  <a:lnTo>
                    <a:pt x="348" y="930"/>
                  </a:lnTo>
                  <a:lnTo>
                    <a:pt x="348" y="924"/>
                  </a:lnTo>
                  <a:lnTo>
                    <a:pt x="354" y="918"/>
                  </a:lnTo>
                  <a:lnTo>
                    <a:pt x="360" y="906"/>
                  </a:lnTo>
                  <a:lnTo>
                    <a:pt x="360" y="900"/>
                  </a:lnTo>
                  <a:lnTo>
                    <a:pt x="366" y="894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71" name="Myanmar" descr="© INSCALE GmbH, 05.05.2010&#10;http://www.presentationload.com/">
              <a:extLst>
                <a:ext uri="{FF2B5EF4-FFF2-40B4-BE49-F238E27FC236}">
                  <a16:creationId xmlns:a16="http://schemas.microsoft.com/office/drawing/2014/main" id="{74F59F79-6B2A-4EA2-A7F0-AFA3C588E9F5}"/>
                </a:ext>
              </a:extLst>
            </p:cNvPr>
            <p:cNvSpPr>
              <a:spLocks/>
            </p:cNvSpPr>
            <p:nvPr/>
          </p:nvSpPr>
          <p:spPr bwMode="gray">
            <a:xfrm>
              <a:off x="9393752" y="3414401"/>
              <a:ext cx="277836" cy="652828"/>
            </a:xfrm>
            <a:custGeom>
              <a:avLst/>
              <a:gdLst>
                <a:gd name="T0" fmla="*/ 2147483647 w 636"/>
                <a:gd name="T1" fmla="*/ 2147483647 h 1500"/>
                <a:gd name="T2" fmla="*/ 2147483647 w 636"/>
                <a:gd name="T3" fmla="*/ 2147483647 h 1500"/>
                <a:gd name="T4" fmla="*/ 2147483647 w 636"/>
                <a:gd name="T5" fmla="*/ 2147483647 h 1500"/>
                <a:gd name="T6" fmla="*/ 2147483647 w 636"/>
                <a:gd name="T7" fmla="*/ 2147483647 h 1500"/>
                <a:gd name="T8" fmla="*/ 2147483647 w 636"/>
                <a:gd name="T9" fmla="*/ 2147483647 h 1500"/>
                <a:gd name="T10" fmla="*/ 2147483647 w 636"/>
                <a:gd name="T11" fmla="*/ 2147483647 h 1500"/>
                <a:gd name="T12" fmla="*/ 2147483647 w 636"/>
                <a:gd name="T13" fmla="*/ 2147483647 h 1500"/>
                <a:gd name="T14" fmla="*/ 2147483647 w 636"/>
                <a:gd name="T15" fmla="*/ 2147483647 h 1500"/>
                <a:gd name="T16" fmla="*/ 2147483647 w 636"/>
                <a:gd name="T17" fmla="*/ 2147483647 h 1500"/>
                <a:gd name="T18" fmla="*/ 2147483647 w 636"/>
                <a:gd name="T19" fmla="*/ 2147483647 h 1500"/>
                <a:gd name="T20" fmla="*/ 2147483647 w 636"/>
                <a:gd name="T21" fmla="*/ 2147483647 h 1500"/>
                <a:gd name="T22" fmla="*/ 2147483647 w 636"/>
                <a:gd name="T23" fmla="*/ 2147483647 h 1500"/>
                <a:gd name="T24" fmla="*/ 2147483647 w 636"/>
                <a:gd name="T25" fmla="*/ 2147483647 h 1500"/>
                <a:gd name="T26" fmla="*/ 2147483647 w 636"/>
                <a:gd name="T27" fmla="*/ 2147483647 h 1500"/>
                <a:gd name="T28" fmla="*/ 2147483647 w 636"/>
                <a:gd name="T29" fmla="*/ 2147483647 h 1500"/>
                <a:gd name="T30" fmla="*/ 2147483647 w 636"/>
                <a:gd name="T31" fmla="*/ 2147483647 h 1500"/>
                <a:gd name="T32" fmla="*/ 2147483647 w 636"/>
                <a:gd name="T33" fmla="*/ 2147483647 h 1500"/>
                <a:gd name="T34" fmla="*/ 2147483647 w 636"/>
                <a:gd name="T35" fmla="*/ 2147483647 h 1500"/>
                <a:gd name="T36" fmla="*/ 2147483647 w 636"/>
                <a:gd name="T37" fmla="*/ 2147483647 h 1500"/>
                <a:gd name="T38" fmla="*/ 2147483647 w 636"/>
                <a:gd name="T39" fmla="*/ 2147483647 h 1500"/>
                <a:gd name="T40" fmla="*/ 2147483647 w 636"/>
                <a:gd name="T41" fmla="*/ 2147483647 h 1500"/>
                <a:gd name="T42" fmla="*/ 2147483647 w 636"/>
                <a:gd name="T43" fmla="*/ 2147483647 h 1500"/>
                <a:gd name="T44" fmla="*/ 2147483647 w 636"/>
                <a:gd name="T45" fmla="*/ 2147483647 h 1500"/>
                <a:gd name="T46" fmla="*/ 2147483647 w 636"/>
                <a:gd name="T47" fmla="*/ 2147483647 h 1500"/>
                <a:gd name="T48" fmla="*/ 2147483647 w 636"/>
                <a:gd name="T49" fmla="*/ 2147483647 h 1500"/>
                <a:gd name="T50" fmla="*/ 2147483647 w 636"/>
                <a:gd name="T51" fmla="*/ 2147483647 h 1500"/>
                <a:gd name="T52" fmla="*/ 2147483647 w 636"/>
                <a:gd name="T53" fmla="*/ 2147483647 h 1500"/>
                <a:gd name="T54" fmla="*/ 2147483647 w 636"/>
                <a:gd name="T55" fmla="*/ 2147483647 h 1500"/>
                <a:gd name="T56" fmla="*/ 2147483647 w 636"/>
                <a:gd name="T57" fmla="*/ 2147483647 h 1500"/>
                <a:gd name="T58" fmla="*/ 2147483647 w 636"/>
                <a:gd name="T59" fmla="*/ 2147483647 h 1500"/>
                <a:gd name="T60" fmla="*/ 2147483647 w 636"/>
                <a:gd name="T61" fmla="*/ 2147483647 h 1500"/>
                <a:gd name="T62" fmla="*/ 2147483647 w 636"/>
                <a:gd name="T63" fmla="*/ 2147483647 h 1500"/>
                <a:gd name="T64" fmla="*/ 2147483647 w 636"/>
                <a:gd name="T65" fmla="*/ 2147483647 h 1500"/>
                <a:gd name="T66" fmla="*/ 2147483647 w 636"/>
                <a:gd name="T67" fmla="*/ 2147483647 h 1500"/>
                <a:gd name="T68" fmla="*/ 2147483647 w 636"/>
                <a:gd name="T69" fmla="*/ 2147483647 h 1500"/>
                <a:gd name="T70" fmla="*/ 2147483647 w 636"/>
                <a:gd name="T71" fmla="*/ 2147483647 h 1500"/>
                <a:gd name="T72" fmla="*/ 2147483647 w 636"/>
                <a:gd name="T73" fmla="*/ 2147483647 h 1500"/>
                <a:gd name="T74" fmla="*/ 2147483647 w 636"/>
                <a:gd name="T75" fmla="*/ 2147483647 h 1500"/>
                <a:gd name="T76" fmla="*/ 2147483647 w 636"/>
                <a:gd name="T77" fmla="*/ 2147483647 h 1500"/>
                <a:gd name="T78" fmla="*/ 2147483647 w 636"/>
                <a:gd name="T79" fmla="*/ 2147483647 h 1500"/>
                <a:gd name="T80" fmla="*/ 2147483647 w 636"/>
                <a:gd name="T81" fmla="*/ 2147483647 h 1500"/>
                <a:gd name="T82" fmla="*/ 2147483647 w 636"/>
                <a:gd name="T83" fmla="*/ 2147483647 h 1500"/>
                <a:gd name="T84" fmla="*/ 2147483647 w 636"/>
                <a:gd name="T85" fmla="*/ 2147483647 h 1500"/>
                <a:gd name="T86" fmla="*/ 2147483647 w 636"/>
                <a:gd name="T87" fmla="*/ 0 h 1500"/>
                <a:gd name="T88" fmla="*/ 2147483647 w 636"/>
                <a:gd name="T89" fmla="*/ 2147483647 h 1500"/>
                <a:gd name="T90" fmla="*/ 2147483647 w 636"/>
                <a:gd name="T91" fmla="*/ 2147483647 h 1500"/>
                <a:gd name="T92" fmla="*/ 2147483647 w 636"/>
                <a:gd name="T93" fmla="*/ 2147483647 h 1500"/>
                <a:gd name="T94" fmla="*/ 2147483647 w 636"/>
                <a:gd name="T95" fmla="*/ 2147483647 h 1500"/>
                <a:gd name="T96" fmla="*/ 2147483647 w 636"/>
                <a:gd name="T97" fmla="*/ 2147483647 h 1500"/>
                <a:gd name="T98" fmla="*/ 2147483647 w 636"/>
                <a:gd name="T99" fmla="*/ 2147483647 h 1500"/>
                <a:gd name="T100" fmla="*/ 2147483647 w 636"/>
                <a:gd name="T101" fmla="*/ 2147483647 h 1500"/>
                <a:gd name="T102" fmla="*/ 2147483647 w 636"/>
                <a:gd name="T103" fmla="*/ 2147483647 h 1500"/>
                <a:gd name="T104" fmla="*/ 2147483647 w 636"/>
                <a:gd name="T105" fmla="*/ 2147483647 h 1500"/>
                <a:gd name="T106" fmla="*/ 2147483647 w 636"/>
                <a:gd name="T107" fmla="*/ 2147483647 h 1500"/>
                <a:gd name="T108" fmla="*/ 2147483647 w 636"/>
                <a:gd name="T109" fmla="*/ 2147483647 h 150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636"/>
                <a:gd name="T166" fmla="*/ 0 h 1500"/>
                <a:gd name="T167" fmla="*/ 636 w 636"/>
                <a:gd name="T168" fmla="*/ 1500 h 150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636" h="1500">
                  <a:moveTo>
                    <a:pt x="0" y="588"/>
                  </a:moveTo>
                  <a:lnTo>
                    <a:pt x="18" y="588"/>
                  </a:lnTo>
                  <a:lnTo>
                    <a:pt x="12" y="630"/>
                  </a:lnTo>
                  <a:lnTo>
                    <a:pt x="18" y="630"/>
                  </a:lnTo>
                  <a:lnTo>
                    <a:pt x="24" y="636"/>
                  </a:lnTo>
                  <a:lnTo>
                    <a:pt x="42" y="642"/>
                  </a:lnTo>
                  <a:lnTo>
                    <a:pt x="54" y="648"/>
                  </a:lnTo>
                  <a:lnTo>
                    <a:pt x="72" y="666"/>
                  </a:lnTo>
                  <a:lnTo>
                    <a:pt x="84" y="690"/>
                  </a:lnTo>
                  <a:lnTo>
                    <a:pt x="90" y="696"/>
                  </a:lnTo>
                  <a:lnTo>
                    <a:pt x="90" y="702"/>
                  </a:lnTo>
                  <a:lnTo>
                    <a:pt x="126" y="696"/>
                  </a:lnTo>
                  <a:lnTo>
                    <a:pt x="102" y="738"/>
                  </a:lnTo>
                  <a:lnTo>
                    <a:pt x="108" y="738"/>
                  </a:lnTo>
                  <a:lnTo>
                    <a:pt x="114" y="744"/>
                  </a:lnTo>
                  <a:lnTo>
                    <a:pt x="126" y="744"/>
                  </a:lnTo>
                  <a:lnTo>
                    <a:pt x="144" y="750"/>
                  </a:lnTo>
                  <a:lnTo>
                    <a:pt x="156" y="762"/>
                  </a:lnTo>
                  <a:lnTo>
                    <a:pt x="168" y="768"/>
                  </a:lnTo>
                  <a:lnTo>
                    <a:pt x="174" y="780"/>
                  </a:lnTo>
                  <a:lnTo>
                    <a:pt x="186" y="792"/>
                  </a:lnTo>
                  <a:lnTo>
                    <a:pt x="192" y="804"/>
                  </a:lnTo>
                  <a:lnTo>
                    <a:pt x="192" y="822"/>
                  </a:lnTo>
                  <a:lnTo>
                    <a:pt x="198" y="834"/>
                  </a:lnTo>
                  <a:lnTo>
                    <a:pt x="198" y="840"/>
                  </a:lnTo>
                  <a:lnTo>
                    <a:pt x="204" y="846"/>
                  </a:lnTo>
                  <a:lnTo>
                    <a:pt x="210" y="858"/>
                  </a:lnTo>
                  <a:lnTo>
                    <a:pt x="222" y="870"/>
                  </a:lnTo>
                  <a:lnTo>
                    <a:pt x="210" y="888"/>
                  </a:lnTo>
                  <a:lnTo>
                    <a:pt x="216" y="978"/>
                  </a:lnTo>
                  <a:lnTo>
                    <a:pt x="204" y="990"/>
                  </a:lnTo>
                  <a:lnTo>
                    <a:pt x="204" y="1002"/>
                  </a:lnTo>
                  <a:lnTo>
                    <a:pt x="222" y="1020"/>
                  </a:lnTo>
                  <a:lnTo>
                    <a:pt x="234" y="1020"/>
                  </a:lnTo>
                  <a:lnTo>
                    <a:pt x="246" y="1014"/>
                  </a:lnTo>
                  <a:lnTo>
                    <a:pt x="252" y="1008"/>
                  </a:lnTo>
                  <a:lnTo>
                    <a:pt x="258" y="1014"/>
                  </a:lnTo>
                  <a:lnTo>
                    <a:pt x="258" y="1020"/>
                  </a:lnTo>
                  <a:lnTo>
                    <a:pt x="276" y="1020"/>
                  </a:lnTo>
                  <a:lnTo>
                    <a:pt x="282" y="1014"/>
                  </a:lnTo>
                  <a:lnTo>
                    <a:pt x="294" y="1008"/>
                  </a:lnTo>
                  <a:lnTo>
                    <a:pt x="300" y="996"/>
                  </a:lnTo>
                  <a:lnTo>
                    <a:pt x="306" y="990"/>
                  </a:lnTo>
                  <a:lnTo>
                    <a:pt x="312" y="978"/>
                  </a:lnTo>
                  <a:lnTo>
                    <a:pt x="324" y="978"/>
                  </a:lnTo>
                  <a:lnTo>
                    <a:pt x="360" y="960"/>
                  </a:lnTo>
                  <a:lnTo>
                    <a:pt x="366" y="954"/>
                  </a:lnTo>
                  <a:lnTo>
                    <a:pt x="366" y="900"/>
                  </a:lnTo>
                  <a:lnTo>
                    <a:pt x="372" y="894"/>
                  </a:lnTo>
                  <a:lnTo>
                    <a:pt x="378" y="894"/>
                  </a:lnTo>
                  <a:lnTo>
                    <a:pt x="396" y="912"/>
                  </a:lnTo>
                  <a:lnTo>
                    <a:pt x="402" y="924"/>
                  </a:lnTo>
                  <a:lnTo>
                    <a:pt x="402" y="954"/>
                  </a:lnTo>
                  <a:lnTo>
                    <a:pt x="408" y="954"/>
                  </a:lnTo>
                  <a:lnTo>
                    <a:pt x="426" y="972"/>
                  </a:lnTo>
                  <a:lnTo>
                    <a:pt x="432" y="984"/>
                  </a:lnTo>
                  <a:lnTo>
                    <a:pt x="444" y="1014"/>
                  </a:lnTo>
                  <a:lnTo>
                    <a:pt x="450" y="1050"/>
                  </a:lnTo>
                  <a:lnTo>
                    <a:pt x="450" y="1074"/>
                  </a:lnTo>
                  <a:lnTo>
                    <a:pt x="456" y="1092"/>
                  </a:lnTo>
                  <a:lnTo>
                    <a:pt x="456" y="1128"/>
                  </a:lnTo>
                  <a:lnTo>
                    <a:pt x="462" y="1134"/>
                  </a:lnTo>
                  <a:lnTo>
                    <a:pt x="480" y="1170"/>
                  </a:lnTo>
                  <a:lnTo>
                    <a:pt x="486" y="1176"/>
                  </a:lnTo>
                  <a:lnTo>
                    <a:pt x="486" y="1182"/>
                  </a:lnTo>
                  <a:lnTo>
                    <a:pt x="528" y="1272"/>
                  </a:lnTo>
                  <a:lnTo>
                    <a:pt x="540" y="1320"/>
                  </a:lnTo>
                  <a:lnTo>
                    <a:pt x="522" y="1320"/>
                  </a:lnTo>
                  <a:lnTo>
                    <a:pt x="516" y="1326"/>
                  </a:lnTo>
                  <a:lnTo>
                    <a:pt x="516" y="1350"/>
                  </a:lnTo>
                  <a:lnTo>
                    <a:pt x="510" y="1362"/>
                  </a:lnTo>
                  <a:lnTo>
                    <a:pt x="510" y="1374"/>
                  </a:lnTo>
                  <a:lnTo>
                    <a:pt x="552" y="1362"/>
                  </a:lnTo>
                  <a:lnTo>
                    <a:pt x="540" y="1416"/>
                  </a:lnTo>
                  <a:lnTo>
                    <a:pt x="540" y="1428"/>
                  </a:lnTo>
                  <a:lnTo>
                    <a:pt x="534" y="1440"/>
                  </a:lnTo>
                  <a:lnTo>
                    <a:pt x="534" y="1464"/>
                  </a:lnTo>
                  <a:lnTo>
                    <a:pt x="540" y="1482"/>
                  </a:lnTo>
                  <a:lnTo>
                    <a:pt x="540" y="1488"/>
                  </a:lnTo>
                  <a:lnTo>
                    <a:pt x="546" y="1500"/>
                  </a:lnTo>
                  <a:lnTo>
                    <a:pt x="552" y="1488"/>
                  </a:lnTo>
                  <a:lnTo>
                    <a:pt x="558" y="1482"/>
                  </a:lnTo>
                  <a:lnTo>
                    <a:pt x="564" y="1470"/>
                  </a:lnTo>
                  <a:lnTo>
                    <a:pt x="564" y="1458"/>
                  </a:lnTo>
                  <a:lnTo>
                    <a:pt x="558" y="1452"/>
                  </a:lnTo>
                  <a:lnTo>
                    <a:pt x="558" y="1440"/>
                  </a:lnTo>
                  <a:lnTo>
                    <a:pt x="576" y="1422"/>
                  </a:lnTo>
                  <a:lnTo>
                    <a:pt x="594" y="1386"/>
                  </a:lnTo>
                  <a:lnTo>
                    <a:pt x="594" y="1368"/>
                  </a:lnTo>
                  <a:lnTo>
                    <a:pt x="600" y="1356"/>
                  </a:lnTo>
                  <a:lnTo>
                    <a:pt x="600" y="1326"/>
                  </a:lnTo>
                  <a:lnTo>
                    <a:pt x="594" y="1314"/>
                  </a:lnTo>
                  <a:lnTo>
                    <a:pt x="594" y="1290"/>
                  </a:lnTo>
                  <a:lnTo>
                    <a:pt x="570" y="1266"/>
                  </a:lnTo>
                  <a:lnTo>
                    <a:pt x="570" y="1242"/>
                  </a:lnTo>
                  <a:lnTo>
                    <a:pt x="564" y="1224"/>
                  </a:lnTo>
                  <a:lnTo>
                    <a:pt x="564" y="1194"/>
                  </a:lnTo>
                  <a:lnTo>
                    <a:pt x="558" y="1182"/>
                  </a:lnTo>
                  <a:lnTo>
                    <a:pt x="516" y="1140"/>
                  </a:lnTo>
                  <a:lnTo>
                    <a:pt x="510" y="1128"/>
                  </a:lnTo>
                  <a:lnTo>
                    <a:pt x="504" y="1122"/>
                  </a:lnTo>
                  <a:lnTo>
                    <a:pt x="498" y="1110"/>
                  </a:lnTo>
                  <a:lnTo>
                    <a:pt x="492" y="1104"/>
                  </a:lnTo>
                  <a:lnTo>
                    <a:pt x="492" y="1098"/>
                  </a:lnTo>
                  <a:lnTo>
                    <a:pt x="486" y="1092"/>
                  </a:lnTo>
                  <a:lnTo>
                    <a:pt x="504" y="1056"/>
                  </a:lnTo>
                  <a:lnTo>
                    <a:pt x="510" y="1050"/>
                  </a:lnTo>
                  <a:lnTo>
                    <a:pt x="516" y="1038"/>
                  </a:lnTo>
                  <a:lnTo>
                    <a:pt x="516" y="1014"/>
                  </a:lnTo>
                  <a:lnTo>
                    <a:pt x="510" y="1002"/>
                  </a:lnTo>
                  <a:lnTo>
                    <a:pt x="522" y="1002"/>
                  </a:lnTo>
                  <a:lnTo>
                    <a:pt x="528" y="996"/>
                  </a:lnTo>
                  <a:lnTo>
                    <a:pt x="528" y="978"/>
                  </a:lnTo>
                  <a:lnTo>
                    <a:pt x="522" y="972"/>
                  </a:lnTo>
                  <a:lnTo>
                    <a:pt x="516" y="978"/>
                  </a:lnTo>
                  <a:lnTo>
                    <a:pt x="510" y="978"/>
                  </a:lnTo>
                  <a:lnTo>
                    <a:pt x="504" y="972"/>
                  </a:lnTo>
                  <a:lnTo>
                    <a:pt x="498" y="960"/>
                  </a:lnTo>
                  <a:lnTo>
                    <a:pt x="498" y="942"/>
                  </a:lnTo>
                  <a:lnTo>
                    <a:pt x="504" y="942"/>
                  </a:lnTo>
                  <a:lnTo>
                    <a:pt x="504" y="936"/>
                  </a:lnTo>
                  <a:lnTo>
                    <a:pt x="498" y="930"/>
                  </a:lnTo>
                  <a:lnTo>
                    <a:pt x="486" y="924"/>
                  </a:lnTo>
                  <a:lnTo>
                    <a:pt x="474" y="912"/>
                  </a:lnTo>
                  <a:lnTo>
                    <a:pt x="462" y="906"/>
                  </a:lnTo>
                  <a:lnTo>
                    <a:pt x="444" y="888"/>
                  </a:lnTo>
                  <a:lnTo>
                    <a:pt x="438" y="876"/>
                  </a:lnTo>
                  <a:lnTo>
                    <a:pt x="438" y="870"/>
                  </a:lnTo>
                  <a:lnTo>
                    <a:pt x="432" y="870"/>
                  </a:lnTo>
                  <a:lnTo>
                    <a:pt x="438" y="846"/>
                  </a:lnTo>
                  <a:lnTo>
                    <a:pt x="426" y="840"/>
                  </a:lnTo>
                  <a:lnTo>
                    <a:pt x="402" y="816"/>
                  </a:lnTo>
                  <a:lnTo>
                    <a:pt x="402" y="810"/>
                  </a:lnTo>
                  <a:lnTo>
                    <a:pt x="426" y="810"/>
                  </a:lnTo>
                  <a:lnTo>
                    <a:pt x="426" y="792"/>
                  </a:lnTo>
                  <a:lnTo>
                    <a:pt x="408" y="774"/>
                  </a:lnTo>
                  <a:lnTo>
                    <a:pt x="408" y="768"/>
                  </a:lnTo>
                  <a:lnTo>
                    <a:pt x="414" y="762"/>
                  </a:lnTo>
                  <a:lnTo>
                    <a:pt x="420" y="762"/>
                  </a:lnTo>
                  <a:lnTo>
                    <a:pt x="426" y="756"/>
                  </a:lnTo>
                  <a:lnTo>
                    <a:pt x="426" y="708"/>
                  </a:lnTo>
                  <a:lnTo>
                    <a:pt x="456" y="708"/>
                  </a:lnTo>
                  <a:lnTo>
                    <a:pt x="468" y="714"/>
                  </a:lnTo>
                  <a:lnTo>
                    <a:pt x="480" y="714"/>
                  </a:lnTo>
                  <a:lnTo>
                    <a:pt x="486" y="708"/>
                  </a:lnTo>
                  <a:lnTo>
                    <a:pt x="492" y="696"/>
                  </a:lnTo>
                  <a:lnTo>
                    <a:pt x="498" y="690"/>
                  </a:lnTo>
                  <a:lnTo>
                    <a:pt x="498" y="684"/>
                  </a:lnTo>
                  <a:lnTo>
                    <a:pt x="522" y="684"/>
                  </a:lnTo>
                  <a:lnTo>
                    <a:pt x="528" y="660"/>
                  </a:lnTo>
                  <a:lnTo>
                    <a:pt x="534" y="660"/>
                  </a:lnTo>
                  <a:lnTo>
                    <a:pt x="540" y="654"/>
                  </a:lnTo>
                  <a:lnTo>
                    <a:pt x="564" y="654"/>
                  </a:lnTo>
                  <a:lnTo>
                    <a:pt x="564" y="642"/>
                  </a:lnTo>
                  <a:lnTo>
                    <a:pt x="582" y="624"/>
                  </a:lnTo>
                  <a:lnTo>
                    <a:pt x="594" y="624"/>
                  </a:lnTo>
                  <a:lnTo>
                    <a:pt x="600" y="618"/>
                  </a:lnTo>
                  <a:lnTo>
                    <a:pt x="594" y="612"/>
                  </a:lnTo>
                  <a:lnTo>
                    <a:pt x="600" y="600"/>
                  </a:lnTo>
                  <a:lnTo>
                    <a:pt x="600" y="588"/>
                  </a:lnTo>
                  <a:lnTo>
                    <a:pt x="636" y="570"/>
                  </a:lnTo>
                  <a:lnTo>
                    <a:pt x="636" y="552"/>
                  </a:lnTo>
                  <a:lnTo>
                    <a:pt x="630" y="546"/>
                  </a:lnTo>
                  <a:lnTo>
                    <a:pt x="618" y="546"/>
                  </a:lnTo>
                  <a:lnTo>
                    <a:pt x="600" y="564"/>
                  </a:lnTo>
                  <a:lnTo>
                    <a:pt x="600" y="570"/>
                  </a:lnTo>
                  <a:lnTo>
                    <a:pt x="558" y="570"/>
                  </a:lnTo>
                  <a:lnTo>
                    <a:pt x="558" y="552"/>
                  </a:lnTo>
                  <a:lnTo>
                    <a:pt x="546" y="552"/>
                  </a:lnTo>
                  <a:lnTo>
                    <a:pt x="534" y="522"/>
                  </a:lnTo>
                  <a:lnTo>
                    <a:pt x="480" y="516"/>
                  </a:lnTo>
                  <a:lnTo>
                    <a:pt x="486" y="504"/>
                  </a:lnTo>
                  <a:lnTo>
                    <a:pt x="486" y="498"/>
                  </a:lnTo>
                  <a:lnTo>
                    <a:pt x="492" y="492"/>
                  </a:lnTo>
                  <a:lnTo>
                    <a:pt x="492" y="480"/>
                  </a:lnTo>
                  <a:lnTo>
                    <a:pt x="480" y="468"/>
                  </a:lnTo>
                  <a:lnTo>
                    <a:pt x="486" y="462"/>
                  </a:lnTo>
                  <a:lnTo>
                    <a:pt x="498" y="462"/>
                  </a:lnTo>
                  <a:lnTo>
                    <a:pt x="504" y="456"/>
                  </a:lnTo>
                  <a:lnTo>
                    <a:pt x="504" y="450"/>
                  </a:lnTo>
                  <a:lnTo>
                    <a:pt x="498" y="444"/>
                  </a:lnTo>
                  <a:lnTo>
                    <a:pt x="486" y="438"/>
                  </a:lnTo>
                  <a:lnTo>
                    <a:pt x="456" y="438"/>
                  </a:lnTo>
                  <a:lnTo>
                    <a:pt x="444" y="396"/>
                  </a:lnTo>
                  <a:lnTo>
                    <a:pt x="420" y="378"/>
                  </a:lnTo>
                  <a:lnTo>
                    <a:pt x="450" y="354"/>
                  </a:lnTo>
                  <a:lnTo>
                    <a:pt x="390" y="354"/>
                  </a:lnTo>
                  <a:lnTo>
                    <a:pt x="384" y="360"/>
                  </a:lnTo>
                  <a:lnTo>
                    <a:pt x="372" y="360"/>
                  </a:lnTo>
                  <a:lnTo>
                    <a:pt x="366" y="366"/>
                  </a:lnTo>
                  <a:lnTo>
                    <a:pt x="354" y="372"/>
                  </a:lnTo>
                  <a:lnTo>
                    <a:pt x="366" y="354"/>
                  </a:lnTo>
                  <a:lnTo>
                    <a:pt x="360" y="342"/>
                  </a:lnTo>
                  <a:lnTo>
                    <a:pt x="342" y="324"/>
                  </a:lnTo>
                  <a:lnTo>
                    <a:pt x="342" y="306"/>
                  </a:lnTo>
                  <a:lnTo>
                    <a:pt x="354" y="306"/>
                  </a:lnTo>
                  <a:lnTo>
                    <a:pt x="348" y="276"/>
                  </a:lnTo>
                  <a:lnTo>
                    <a:pt x="360" y="276"/>
                  </a:lnTo>
                  <a:lnTo>
                    <a:pt x="366" y="270"/>
                  </a:lnTo>
                  <a:lnTo>
                    <a:pt x="366" y="234"/>
                  </a:lnTo>
                  <a:lnTo>
                    <a:pt x="372" y="240"/>
                  </a:lnTo>
                  <a:lnTo>
                    <a:pt x="384" y="240"/>
                  </a:lnTo>
                  <a:lnTo>
                    <a:pt x="390" y="234"/>
                  </a:lnTo>
                  <a:lnTo>
                    <a:pt x="396" y="222"/>
                  </a:lnTo>
                  <a:lnTo>
                    <a:pt x="396" y="216"/>
                  </a:lnTo>
                  <a:lnTo>
                    <a:pt x="378" y="198"/>
                  </a:lnTo>
                  <a:lnTo>
                    <a:pt x="390" y="198"/>
                  </a:lnTo>
                  <a:lnTo>
                    <a:pt x="396" y="192"/>
                  </a:lnTo>
                  <a:lnTo>
                    <a:pt x="408" y="192"/>
                  </a:lnTo>
                  <a:lnTo>
                    <a:pt x="396" y="132"/>
                  </a:lnTo>
                  <a:lnTo>
                    <a:pt x="384" y="108"/>
                  </a:lnTo>
                  <a:lnTo>
                    <a:pt x="384" y="78"/>
                  </a:lnTo>
                  <a:lnTo>
                    <a:pt x="378" y="72"/>
                  </a:lnTo>
                  <a:lnTo>
                    <a:pt x="342" y="72"/>
                  </a:lnTo>
                  <a:lnTo>
                    <a:pt x="342" y="66"/>
                  </a:lnTo>
                  <a:lnTo>
                    <a:pt x="336" y="60"/>
                  </a:lnTo>
                  <a:lnTo>
                    <a:pt x="318" y="24"/>
                  </a:lnTo>
                  <a:lnTo>
                    <a:pt x="306" y="18"/>
                  </a:lnTo>
                  <a:lnTo>
                    <a:pt x="300" y="6"/>
                  </a:lnTo>
                  <a:lnTo>
                    <a:pt x="294" y="0"/>
                  </a:lnTo>
                  <a:lnTo>
                    <a:pt x="288" y="0"/>
                  </a:lnTo>
                  <a:lnTo>
                    <a:pt x="282" y="18"/>
                  </a:lnTo>
                  <a:lnTo>
                    <a:pt x="282" y="48"/>
                  </a:lnTo>
                  <a:lnTo>
                    <a:pt x="276" y="48"/>
                  </a:lnTo>
                  <a:lnTo>
                    <a:pt x="270" y="54"/>
                  </a:lnTo>
                  <a:lnTo>
                    <a:pt x="258" y="60"/>
                  </a:lnTo>
                  <a:lnTo>
                    <a:pt x="246" y="72"/>
                  </a:lnTo>
                  <a:lnTo>
                    <a:pt x="252" y="84"/>
                  </a:lnTo>
                  <a:lnTo>
                    <a:pt x="258" y="90"/>
                  </a:lnTo>
                  <a:lnTo>
                    <a:pt x="270" y="96"/>
                  </a:lnTo>
                  <a:lnTo>
                    <a:pt x="276" y="102"/>
                  </a:lnTo>
                  <a:lnTo>
                    <a:pt x="276" y="108"/>
                  </a:lnTo>
                  <a:lnTo>
                    <a:pt x="258" y="108"/>
                  </a:lnTo>
                  <a:lnTo>
                    <a:pt x="252" y="102"/>
                  </a:lnTo>
                  <a:lnTo>
                    <a:pt x="216" y="102"/>
                  </a:lnTo>
                  <a:lnTo>
                    <a:pt x="204" y="108"/>
                  </a:lnTo>
                  <a:lnTo>
                    <a:pt x="198" y="108"/>
                  </a:lnTo>
                  <a:lnTo>
                    <a:pt x="198" y="126"/>
                  </a:lnTo>
                  <a:lnTo>
                    <a:pt x="186" y="138"/>
                  </a:lnTo>
                  <a:lnTo>
                    <a:pt x="174" y="144"/>
                  </a:lnTo>
                  <a:lnTo>
                    <a:pt x="162" y="144"/>
                  </a:lnTo>
                  <a:lnTo>
                    <a:pt x="156" y="150"/>
                  </a:lnTo>
                  <a:lnTo>
                    <a:pt x="150" y="150"/>
                  </a:lnTo>
                  <a:lnTo>
                    <a:pt x="150" y="174"/>
                  </a:lnTo>
                  <a:lnTo>
                    <a:pt x="156" y="180"/>
                  </a:lnTo>
                  <a:lnTo>
                    <a:pt x="156" y="186"/>
                  </a:lnTo>
                  <a:lnTo>
                    <a:pt x="162" y="192"/>
                  </a:lnTo>
                  <a:lnTo>
                    <a:pt x="162" y="204"/>
                  </a:lnTo>
                  <a:lnTo>
                    <a:pt x="144" y="234"/>
                  </a:lnTo>
                  <a:lnTo>
                    <a:pt x="138" y="240"/>
                  </a:lnTo>
                  <a:lnTo>
                    <a:pt x="126" y="246"/>
                  </a:lnTo>
                  <a:lnTo>
                    <a:pt x="126" y="264"/>
                  </a:lnTo>
                  <a:lnTo>
                    <a:pt x="132" y="276"/>
                  </a:lnTo>
                  <a:lnTo>
                    <a:pt x="138" y="282"/>
                  </a:lnTo>
                  <a:lnTo>
                    <a:pt x="120" y="336"/>
                  </a:lnTo>
                  <a:lnTo>
                    <a:pt x="120" y="372"/>
                  </a:lnTo>
                  <a:lnTo>
                    <a:pt x="108" y="372"/>
                  </a:lnTo>
                  <a:lnTo>
                    <a:pt x="96" y="366"/>
                  </a:lnTo>
                  <a:lnTo>
                    <a:pt x="42" y="366"/>
                  </a:lnTo>
                  <a:lnTo>
                    <a:pt x="48" y="366"/>
                  </a:lnTo>
                  <a:lnTo>
                    <a:pt x="66" y="384"/>
                  </a:lnTo>
                  <a:lnTo>
                    <a:pt x="72" y="432"/>
                  </a:lnTo>
                  <a:lnTo>
                    <a:pt x="66" y="432"/>
                  </a:lnTo>
                  <a:lnTo>
                    <a:pt x="48" y="450"/>
                  </a:lnTo>
                  <a:lnTo>
                    <a:pt x="54" y="462"/>
                  </a:lnTo>
                  <a:lnTo>
                    <a:pt x="54" y="486"/>
                  </a:lnTo>
                  <a:lnTo>
                    <a:pt x="72" y="504"/>
                  </a:lnTo>
                  <a:lnTo>
                    <a:pt x="72" y="516"/>
                  </a:lnTo>
                  <a:lnTo>
                    <a:pt x="60" y="516"/>
                  </a:lnTo>
                  <a:lnTo>
                    <a:pt x="54" y="510"/>
                  </a:lnTo>
                  <a:lnTo>
                    <a:pt x="48" y="510"/>
                  </a:lnTo>
                  <a:lnTo>
                    <a:pt x="48" y="534"/>
                  </a:lnTo>
                  <a:lnTo>
                    <a:pt x="30" y="516"/>
                  </a:lnTo>
                  <a:lnTo>
                    <a:pt x="42" y="576"/>
                  </a:lnTo>
                  <a:lnTo>
                    <a:pt x="6" y="570"/>
                  </a:lnTo>
                  <a:lnTo>
                    <a:pt x="6" y="576"/>
                  </a:lnTo>
                  <a:lnTo>
                    <a:pt x="0" y="588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72" name="Mozambique" descr="© INSCALE GmbH, 05.05.2010&#10;http://www.presentationload.com/">
              <a:extLst>
                <a:ext uri="{FF2B5EF4-FFF2-40B4-BE49-F238E27FC236}">
                  <a16:creationId xmlns:a16="http://schemas.microsoft.com/office/drawing/2014/main" id="{3CEF0772-814C-4013-9E7B-4AAA1D4AD282}"/>
                </a:ext>
              </a:extLst>
            </p:cNvPr>
            <p:cNvSpPr>
              <a:spLocks/>
            </p:cNvSpPr>
            <p:nvPr/>
          </p:nvSpPr>
          <p:spPr bwMode="gray">
            <a:xfrm>
              <a:off x="7513677" y="4784827"/>
              <a:ext cx="332380" cy="582944"/>
            </a:xfrm>
            <a:custGeom>
              <a:avLst/>
              <a:gdLst>
                <a:gd name="T0" fmla="*/ 2147483647 w 762"/>
                <a:gd name="T1" fmla="*/ 2147483647 h 1338"/>
                <a:gd name="T2" fmla="*/ 2147483647 w 762"/>
                <a:gd name="T3" fmla="*/ 2147483647 h 1338"/>
                <a:gd name="T4" fmla="*/ 2147483647 w 762"/>
                <a:gd name="T5" fmla="*/ 2147483647 h 1338"/>
                <a:gd name="T6" fmla="*/ 2147483647 w 762"/>
                <a:gd name="T7" fmla="*/ 2147483647 h 1338"/>
                <a:gd name="T8" fmla="*/ 2147483647 w 762"/>
                <a:gd name="T9" fmla="*/ 2147483647 h 1338"/>
                <a:gd name="T10" fmla="*/ 2147483647 w 762"/>
                <a:gd name="T11" fmla="*/ 2147483647 h 1338"/>
                <a:gd name="T12" fmla="*/ 2147483647 w 762"/>
                <a:gd name="T13" fmla="*/ 2147483647 h 1338"/>
                <a:gd name="T14" fmla="*/ 2147483647 w 762"/>
                <a:gd name="T15" fmla="*/ 2147483647 h 1338"/>
                <a:gd name="T16" fmla="*/ 2147483647 w 762"/>
                <a:gd name="T17" fmla="*/ 2147483647 h 1338"/>
                <a:gd name="T18" fmla="*/ 2147483647 w 762"/>
                <a:gd name="T19" fmla="*/ 2147483647 h 1338"/>
                <a:gd name="T20" fmla="*/ 2147483647 w 762"/>
                <a:gd name="T21" fmla="*/ 2147483647 h 1338"/>
                <a:gd name="T22" fmla="*/ 2147483647 w 762"/>
                <a:gd name="T23" fmla="*/ 2147483647 h 1338"/>
                <a:gd name="T24" fmla="*/ 2147483647 w 762"/>
                <a:gd name="T25" fmla="*/ 2147483647 h 1338"/>
                <a:gd name="T26" fmla="*/ 2147483647 w 762"/>
                <a:gd name="T27" fmla="*/ 2147483647 h 1338"/>
                <a:gd name="T28" fmla="*/ 2147483647 w 762"/>
                <a:gd name="T29" fmla="*/ 2147483647 h 1338"/>
                <a:gd name="T30" fmla="*/ 2147483647 w 762"/>
                <a:gd name="T31" fmla="*/ 2147483647 h 1338"/>
                <a:gd name="T32" fmla="*/ 2147483647 w 762"/>
                <a:gd name="T33" fmla="*/ 2147483647 h 1338"/>
                <a:gd name="T34" fmla="*/ 2147483647 w 762"/>
                <a:gd name="T35" fmla="*/ 2147483647 h 1338"/>
                <a:gd name="T36" fmla="*/ 2147483647 w 762"/>
                <a:gd name="T37" fmla="*/ 2147483647 h 1338"/>
                <a:gd name="T38" fmla="*/ 2147483647 w 762"/>
                <a:gd name="T39" fmla="*/ 2147483647 h 1338"/>
                <a:gd name="T40" fmla="*/ 2147483647 w 762"/>
                <a:gd name="T41" fmla="*/ 2147483647 h 1338"/>
                <a:gd name="T42" fmla="*/ 2147483647 w 762"/>
                <a:gd name="T43" fmla="*/ 2147483647 h 1338"/>
                <a:gd name="T44" fmla="*/ 2147483647 w 762"/>
                <a:gd name="T45" fmla="*/ 2147483647 h 1338"/>
                <a:gd name="T46" fmla="*/ 2147483647 w 762"/>
                <a:gd name="T47" fmla="*/ 2147483647 h 1338"/>
                <a:gd name="T48" fmla="*/ 2147483647 w 762"/>
                <a:gd name="T49" fmla="*/ 2147483647 h 1338"/>
                <a:gd name="T50" fmla="*/ 2147483647 w 762"/>
                <a:gd name="T51" fmla="*/ 2147483647 h 1338"/>
                <a:gd name="T52" fmla="*/ 2147483647 w 762"/>
                <a:gd name="T53" fmla="*/ 2147483647 h 1338"/>
                <a:gd name="T54" fmla="*/ 2147483647 w 762"/>
                <a:gd name="T55" fmla="*/ 2147483647 h 1338"/>
                <a:gd name="T56" fmla="*/ 0 w 762"/>
                <a:gd name="T57" fmla="*/ 2147483647 h 1338"/>
                <a:gd name="T58" fmla="*/ 2147483647 w 762"/>
                <a:gd name="T59" fmla="*/ 2147483647 h 1338"/>
                <a:gd name="T60" fmla="*/ 2147483647 w 762"/>
                <a:gd name="T61" fmla="*/ 2147483647 h 1338"/>
                <a:gd name="T62" fmla="*/ 2147483647 w 762"/>
                <a:gd name="T63" fmla="*/ 2147483647 h 1338"/>
                <a:gd name="T64" fmla="*/ 2147483647 w 762"/>
                <a:gd name="T65" fmla="*/ 2147483647 h 1338"/>
                <a:gd name="T66" fmla="*/ 2147483647 w 762"/>
                <a:gd name="T67" fmla="*/ 2147483647 h 1338"/>
                <a:gd name="T68" fmla="*/ 2147483647 w 762"/>
                <a:gd name="T69" fmla="*/ 2147483647 h 1338"/>
                <a:gd name="T70" fmla="*/ 2147483647 w 762"/>
                <a:gd name="T71" fmla="*/ 2147483647 h 1338"/>
                <a:gd name="T72" fmla="*/ 2147483647 w 762"/>
                <a:gd name="T73" fmla="*/ 2147483647 h 1338"/>
                <a:gd name="T74" fmla="*/ 2147483647 w 762"/>
                <a:gd name="T75" fmla="*/ 2147483647 h 1338"/>
                <a:gd name="T76" fmla="*/ 2147483647 w 762"/>
                <a:gd name="T77" fmla="*/ 2147483647 h 1338"/>
                <a:gd name="T78" fmla="*/ 2147483647 w 762"/>
                <a:gd name="T79" fmla="*/ 2147483647 h 1338"/>
                <a:gd name="T80" fmla="*/ 2147483647 w 762"/>
                <a:gd name="T81" fmla="*/ 2147483647 h 1338"/>
                <a:gd name="T82" fmla="*/ 2147483647 w 762"/>
                <a:gd name="T83" fmla="*/ 2147483647 h 1338"/>
                <a:gd name="T84" fmla="*/ 2147483647 w 762"/>
                <a:gd name="T85" fmla="*/ 2147483647 h 1338"/>
                <a:gd name="T86" fmla="*/ 2147483647 w 762"/>
                <a:gd name="T87" fmla="*/ 2147483647 h 1338"/>
                <a:gd name="T88" fmla="*/ 2147483647 w 762"/>
                <a:gd name="T89" fmla="*/ 2147483647 h 1338"/>
                <a:gd name="T90" fmla="*/ 2147483647 w 762"/>
                <a:gd name="T91" fmla="*/ 2147483647 h 1338"/>
                <a:gd name="T92" fmla="*/ 2147483647 w 762"/>
                <a:gd name="T93" fmla="*/ 2147483647 h 1338"/>
                <a:gd name="T94" fmla="*/ 2147483647 w 762"/>
                <a:gd name="T95" fmla="*/ 2147483647 h 1338"/>
                <a:gd name="T96" fmla="*/ 2147483647 w 762"/>
                <a:gd name="T97" fmla="*/ 2147483647 h 1338"/>
                <a:gd name="T98" fmla="*/ 2147483647 w 762"/>
                <a:gd name="T99" fmla="*/ 2147483647 h 1338"/>
                <a:gd name="T100" fmla="*/ 2147483647 w 762"/>
                <a:gd name="T101" fmla="*/ 2147483647 h 1338"/>
                <a:gd name="T102" fmla="*/ 2147483647 w 762"/>
                <a:gd name="T103" fmla="*/ 2147483647 h 1338"/>
                <a:gd name="T104" fmla="*/ 2147483647 w 762"/>
                <a:gd name="T105" fmla="*/ 2147483647 h 1338"/>
                <a:gd name="T106" fmla="*/ 2147483647 w 762"/>
                <a:gd name="T107" fmla="*/ 2147483647 h 1338"/>
                <a:gd name="T108" fmla="*/ 2147483647 w 762"/>
                <a:gd name="T109" fmla="*/ 2147483647 h 1338"/>
                <a:gd name="T110" fmla="*/ 2147483647 w 762"/>
                <a:gd name="T111" fmla="*/ 2147483647 h 1338"/>
                <a:gd name="T112" fmla="*/ 2147483647 w 762"/>
                <a:gd name="T113" fmla="*/ 2147483647 h 1338"/>
                <a:gd name="T114" fmla="*/ 2147483647 w 762"/>
                <a:gd name="T115" fmla="*/ 2147483647 h 1338"/>
                <a:gd name="T116" fmla="*/ 2147483647 w 762"/>
                <a:gd name="T117" fmla="*/ 2147483647 h 1338"/>
                <a:gd name="T118" fmla="*/ 2147483647 w 762"/>
                <a:gd name="T119" fmla="*/ 2147483647 h 1338"/>
                <a:gd name="T120" fmla="*/ 2147483647 w 762"/>
                <a:gd name="T121" fmla="*/ 2147483647 h 1338"/>
                <a:gd name="T122" fmla="*/ 2147483647 w 762"/>
                <a:gd name="T123" fmla="*/ 2147483647 h 133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762"/>
                <a:gd name="T187" fmla="*/ 0 h 1338"/>
                <a:gd name="T188" fmla="*/ 762 w 762"/>
                <a:gd name="T189" fmla="*/ 1338 h 133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762" h="1338">
                  <a:moveTo>
                    <a:pt x="762" y="342"/>
                  </a:moveTo>
                  <a:lnTo>
                    <a:pt x="762" y="324"/>
                  </a:lnTo>
                  <a:lnTo>
                    <a:pt x="756" y="318"/>
                  </a:lnTo>
                  <a:lnTo>
                    <a:pt x="744" y="318"/>
                  </a:lnTo>
                  <a:lnTo>
                    <a:pt x="744" y="258"/>
                  </a:lnTo>
                  <a:lnTo>
                    <a:pt x="732" y="246"/>
                  </a:lnTo>
                  <a:lnTo>
                    <a:pt x="750" y="234"/>
                  </a:lnTo>
                  <a:lnTo>
                    <a:pt x="738" y="186"/>
                  </a:lnTo>
                  <a:lnTo>
                    <a:pt x="750" y="156"/>
                  </a:lnTo>
                  <a:lnTo>
                    <a:pt x="738" y="120"/>
                  </a:lnTo>
                  <a:lnTo>
                    <a:pt x="738" y="108"/>
                  </a:lnTo>
                  <a:lnTo>
                    <a:pt x="750" y="72"/>
                  </a:lnTo>
                  <a:lnTo>
                    <a:pt x="756" y="42"/>
                  </a:lnTo>
                  <a:lnTo>
                    <a:pt x="756" y="12"/>
                  </a:lnTo>
                  <a:lnTo>
                    <a:pt x="744" y="0"/>
                  </a:lnTo>
                  <a:lnTo>
                    <a:pt x="666" y="54"/>
                  </a:lnTo>
                  <a:lnTo>
                    <a:pt x="636" y="60"/>
                  </a:lnTo>
                  <a:lnTo>
                    <a:pt x="630" y="60"/>
                  </a:lnTo>
                  <a:lnTo>
                    <a:pt x="618" y="72"/>
                  </a:lnTo>
                  <a:lnTo>
                    <a:pt x="606" y="78"/>
                  </a:lnTo>
                  <a:lnTo>
                    <a:pt x="594" y="78"/>
                  </a:lnTo>
                  <a:lnTo>
                    <a:pt x="594" y="72"/>
                  </a:lnTo>
                  <a:lnTo>
                    <a:pt x="588" y="66"/>
                  </a:lnTo>
                  <a:lnTo>
                    <a:pt x="564" y="66"/>
                  </a:lnTo>
                  <a:lnTo>
                    <a:pt x="558" y="72"/>
                  </a:lnTo>
                  <a:lnTo>
                    <a:pt x="552" y="84"/>
                  </a:lnTo>
                  <a:lnTo>
                    <a:pt x="540" y="90"/>
                  </a:lnTo>
                  <a:lnTo>
                    <a:pt x="528" y="102"/>
                  </a:lnTo>
                  <a:lnTo>
                    <a:pt x="510" y="102"/>
                  </a:lnTo>
                  <a:lnTo>
                    <a:pt x="498" y="96"/>
                  </a:lnTo>
                  <a:lnTo>
                    <a:pt x="492" y="90"/>
                  </a:lnTo>
                  <a:lnTo>
                    <a:pt x="486" y="90"/>
                  </a:lnTo>
                  <a:lnTo>
                    <a:pt x="468" y="108"/>
                  </a:lnTo>
                  <a:lnTo>
                    <a:pt x="456" y="108"/>
                  </a:lnTo>
                  <a:lnTo>
                    <a:pt x="450" y="102"/>
                  </a:lnTo>
                  <a:lnTo>
                    <a:pt x="438" y="96"/>
                  </a:lnTo>
                  <a:lnTo>
                    <a:pt x="432" y="84"/>
                  </a:lnTo>
                  <a:lnTo>
                    <a:pt x="420" y="78"/>
                  </a:lnTo>
                  <a:lnTo>
                    <a:pt x="408" y="78"/>
                  </a:lnTo>
                  <a:lnTo>
                    <a:pt x="396" y="90"/>
                  </a:lnTo>
                  <a:lnTo>
                    <a:pt x="390" y="90"/>
                  </a:lnTo>
                  <a:lnTo>
                    <a:pt x="384" y="96"/>
                  </a:lnTo>
                  <a:lnTo>
                    <a:pt x="354" y="96"/>
                  </a:lnTo>
                  <a:lnTo>
                    <a:pt x="354" y="114"/>
                  </a:lnTo>
                  <a:lnTo>
                    <a:pt x="330" y="138"/>
                  </a:lnTo>
                  <a:lnTo>
                    <a:pt x="330" y="150"/>
                  </a:lnTo>
                  <a:lnTo>
                    <a:pt x="342" y="162"/>
                  </a:lnTo>
                  <a:lnTo>
                    <a:pt x="348" y="174"/>
                  </a:lnTo>
                  <a:lnTo>
                    <a:pt x="348" y="204"/>
                  </a:lnTo>
                  <a:lnTo>
                    <a:pt x="342" y="216"/>
                  </a:lnTo>
                  <a:lnTo>
                    <a:pt x="336" y="234"/>
                  </a:lnTo>
                  <a:lnTo>
                    <a:pt x="336" y="246"/>
                  </a:lnTo>
                  <a:lnTo>
                    <a:pt x="342" y="246"/>
                  </a:lnTo>
                  <a:lnTo>
                    <a:pt x="342" y="252"/>
                  </a:lnTo>
                  <a:lnTo>
                    <a:pt x="348" y="252"/>
                  </a:lnTo>
                  <a:lnTo>
                    <a:pt x="372" y="276"/>
                  </a:lnTo>
                  <a:lnTo>
                    <a:pt x="384" y="300"/>
                  </a:lnTo>
                  <a:lnTo>
                    <a:pt x="390" y="306"/>
                  </a:lnTo>
                  <a:lnTo>
                    <a:pt x="396" y="318"/>
                  </a:lnTo>
                  <a:lnTo>
                    <a:pt x="408" y="336"/>
                  </a:lnTo>
                  <a:lnTo>
                    <a:pt x="420" y="348"/>
                  </a:lnTo>
                  <a:lnTo>
                    <a:pt x="420" y="366"/>
                  </a:lnTo>
                  <a:lnTo>
                    <a:pt x="414" y="372"/>
                  </a:lnTo>
                  <a:lnTo>
                    <a:pt x="408" y="384"/>
                  </a:lnTo>
                  <a:lnTo>
                    <a:pt x="402" y="390"/>
                  </a:lnTo>
                  <a:lnTo>
                    <a:pt x="402" y="450"/>
                  </a:lnTo>
                  <a:lnTo>
                    <a:pt x="396" y="456"/>
                  </a:lnTo>
                  <a:lnTo>
                    <a:pt x="372" y="456"/>
                  </a:lnTo>
                  <a:lnTo>
                    <a:pt x="360" y="462"/>
                  </a:lnTo>
                  <a:lnTo>
                    <a:pt x="354" y="474"/>
                  </a:lnTo>
                  <a:lnTo>
                    <a:pt x="354" y="492"/>
                  </a:lnTo>
                  <a:lnTo>
                    <a:pt x="360" y="492"/>
                  </a:lnTo>
                  <a:lnTo>
                    <a:pt x="366" y="498"/>
                  </a:lnTo>
                  <a:lnTo>
                    <a:pt x="366" y="528"/>
                  </a:lnTo>
                  <a:lnTo>
                    <a:pt x="354" y="534"/>
                  </a:lnTo>
                  <a:lnTo>
                    <a:pt x="348" y="540"/>
                  </a:lnTo>
                  <a:lnTo>
                    <a:pt x="342" y="534"/>
                  </a:lnTo>
                  <a:lnTo>
                    <a:pt x="342" y="522"/>
                  </a:lnTo>
                  <a:lnTo>
                    <a:pt x="348" y="516"/>
                  </a:lnTo>
                  <a:lnTo>
                    <a:pt x="348" y="504"/>
                  </a:lnTo>
                  <a:lnTo>
                    <a:pt x="336" y="498"/>
                  </a:lnTo>
                  <a:lnTo>
                    <a:pt x="330" y="492"/>
                  </a:lnTo>
                  <a:lnTo>
                    <a:pt x="318" y="486"/>
                  </a:lnTo>
                  <a:lnTo>
                    <a:pt x="312" y="480"/>
                  </a:lnTo>
                  <a:lnTo>
                    <a:pt x="300" y="474"/>
                  </a:lnTo>
                  <a:lnTo>
                    <a:pt x="300" y="444"/>
                  </a:lnTo>
                  <a:lnTo>
                    <a:pt x="288" y="444"/>
                  </a:lnTo>
                  <a:lnTo>
                    <a:pt x="288" y="438"/>
                  </a:lnTo>
                  <a:lnTo>
                    <a:pt x="294" y="432"/>
                  </a:lnTo>
                  <a:lnTo>
                    <a:pt x="306" y="426"/>
                  </a:lnTo>
                  <a:lnTo>
                    <a:pt x="312" y="420"/>
                  </a:lnTo>
                  <a:lnTo>
                    <a:pt x="300" y="402"/>
                  </a:lnTo>
                  <a:lnTo>
                    <a:pt x="312" y="396"/>
                  </a:lnTo>
                  <a:lnTo>
                    <a:pt x="318" y="366"/>
                  </a:lnTo>
                  <a:lnTo>
                    <a:pt x="312" y="366"/>
                  </a:lnTo>
                  <a:lnTo>
                    <a:pt x="312" y="330"/>
                  </a:lnTo>
                  <a:lnTo>
                    <a:pt x="306" y="324"/>
                  </a:lnTo>
                  <a:lnTo>
                    <a:pt x="288" y="324"/>
                  </a:lnTo>
                  <a:lnTo>
                    <a:pt x="282" y="330"/>
                  </a:lnTo>
                  <a:lnTo>
                    <a:pt x="252" y="330"/>
                  </a:lnTo>
                  <a:lnTo>
                    <a:pt x="222" y="282"/>
                  </a:lnTo>
                  <a:lnTo>
                    <a:pt x="216" y="282"/>
                  </a:lnTo>
                  <a:lnTo>
                    <a:pt x="210" y="288"/>
                  </a:lnTo>
                  <a:lnTo>
                    <a:pt x="192" y="294"/>
                  </a:lnTo>
                  <a:lnTo>
                    <a:pt x="180" y="300"/>
                  </a:lnTo>
                  <a:lnTo>
                    <a:pt x="162" y="312"/>
                  </a:lnTo>
                  <a:lnTo>
                    <a:pt x="138" y="324"/>
                  </a:lnTo>
                  <a:lnTo>
                    <a:pt x="132" y="324"/>
                  </a:lnTo>
                  <a:lnTo>
                    <a:pt x="120" y="330"/>
                  </a:lnTo>
                  <a:lnTo>
                    <a:pt x="102" y="336"/>
                  </a:lnTo>
                  <a:lnTo>
                    <a:pt x="84" y="336"/>
                  </a:lnTo>
                  <a:lnTo>
                    <a:pt x="72" y="342"/>
                  </a:lnTo>
                  <a:lnTo>
                    <a:pt x="60" y="342"/>
                  </a:lnTo>
                  <a:lnTo>
                    <a:pt x="42" y="360"/>
                  </a:lnTo>
                  <a:lnTo>
                    <a:pt x="12" y="360"/>
                  </a:lnTo>
                  <a:lnTo>
                    <a:pt x="0" y="372"/>
                  </a:lnTo>
                  <a:lnTo>
                    <a:pt x="18" y="390"/>
                  </a:lnTo>
                  <a:lnTo>
                    <a:pt x="24" y="444"/>
                  </a:lnTo>
                  <a:lnTo>
                    <a:pt x="84" y="444"/>
                  </a:lnTo>
                  <a:lnTo>
                    <a:pt x="96" y="462"/>
                  </a:lnTo>
                  <a:lnTo>
                    <a:pt x="114" y="462"/>
                  </a:lnTo>
                  <a:lnTo>
                    <a:pt x="132" y="486"/>
                  </a:lnTo>
                  <a:lnTo>
                    <a:pt x="138" y="486"/>
                  </a:lnTo>
                  <a:lnTo>
                    <a:pt x="150" y="480"/>
                  </a:lnTo>
                  <a:lnTo>
                    <a:pt x="162" y="480"/>
                  </a:lnTo>
                  <a:lnTo>
                    <a:pt x="180" y="498"/>
                  </a:lnTo>
                  <a:lnTo>
                    <a:pt x="192" y="498"/>
                  </a:lnTo>
                  <a:lnTo>
                    <a:pt x="204" y="510"/>
                  </a:lnTo>
                  <a:lnTo>
                    <a:pt x="204" y="516"/>
                  </a:lnTo>
                  <a:lnTo>
                    <a:pt x="198" y="528"/>
                  </a:lnTo>
                  <a:lnTo>
                    <a:pt x="192" y="534"/>
                  </a:lnTo>
                  <a:lnTo>
                    <a:pt x="204" y="552"/>
                  </a:lnTo>
                  <a:lnTo>
                    <a:pt x="192" y="564"/>
                  </a:lnTo>
                  <a:lnTo>
                    <a:pt x="204" y="576"/>
                  </a:lnTo>
                  <a:lnTo>
                    <a:pt x="198" y="582"/>
                  </a:lnTo>
                  <a:lnTo>
                    <a:pt x="198" y="588"/>
                  </a:lnTo>
                  <a:lnTo>
                    <a:pt x="192" y="594"/>
                  </a:lnTo>
                  <a:lnTo>
                    <a:pt x="192" y="606"/>
                  </a:lnTo>
                  <a:lnTo>
                    <a:pt x="204" y="630"/>
                  </a:lnTo>
                  <a:lnTo>
                    <a:pt x="204" y="642"/>
                  </a:lnTo>
                  <a:lnTo>
                    <a:pt x="198" y="648"/>
                  </a:lnTo>
                  <a:lnTo>
                    <a:pt x="198" y="654"/>
                  </a:lnTo>
                  <a:lnTo>
                    <a:pt x="192" y="654"/>
                  </a:lnTo>
                  <a:lnTo>
                    <a:pt x="192" y="666"/>
                  </a:lnTo>
                  <a:lnTo>
                    <a:pt x="174" y="678"/>
                  </a:lnTo>
                  <a:lnTo>
                    <a:pt x="192" y="702"/>
                  </a:lnTo>
                  <a:lnTo>
                    <a:pt x="174" y="720"/>
                  </a:lnTo>
                  <a:lnTo>
                    <a:pt x="174" y="732"/>
                  </a:lnTo>
                  <a:lnTo>
                    <a:pt x="198" y="756"/>
                  </a:lnTo>
                  <a:lnTo>
                    <a:pt x="198" y="762"/>
                  </a:lnTo>
                  <a:lnTo>
                    <a:pt x="192" y="774"/>
                  </a:lnTo>
                  <a:lnTo>
                    <a:pt x="180" y="786"/>
                  </a:lnTo>
                  <a:lnTo>
                    <a:pt x="180" y="798"/>
                  </a:lnTo>
                  <a:lnTo>
                    <a:pt x="168" y="810"/>
                  </a:lnTo>
                  <a:lnTo>
                    <a:pt x="156" y="816"/>
                  </a:lnTo>
                  <a:lnTo>
                    <a:pt x="156" y="846"/>
                  </a:lnTo>
                  <a:lnTo>
                    <a:pt x="144" y="858"/>
                  </a:lnTo>
                  <a:lnTo>
                    <a:pt x="156" y="876"/>
                  </a:lnTo>
                  <a:lnTo>
                    <a:pt x="138" y="882"/>
                  </a:lnTo>
                  <a:lnTo>
                    <a:pt x="72" y="966"/>
                  </a:lnTo>
                  <a:lnTo>
                    <a:pt x="72" y="996"/>
                  </a:lnTo>
                  <a:lnTo>
                    <a:pt x="78" y="1014"/>
                  </a:lnTo>
                  <a:lnTo>
                    <a:pt x="78" y="1032"/>
                  </a:lnTo>
                  <a:lnTo>
                    <a:pt x="84" y="1044"/>
                  </a:lnTo>
                  <a:lnTo>
                    <a:pt x="84" y="1062"/>
                  </a:lnTo>
                  <a:lnTo>
                    <a:pt x="114" y="1122"/>
                  </a:lnTo>
                  <a:lnTo>
                    <a:pt x="114" y="1212"/>
                  </a:lnTo>
                  <a:lnTo>
                    <a:pt x="90" y="1248"/>
                  </a:lnTo>
                  <a:lnTo>
                    <a:pt x="114" y="1248"/>
                  </a:lnTo>
                  <a:lnTo>
                    <a:pt x="108" y="1260"/>
                  </a:lnTo>
                  <a:lnTo>
                    <a:pt x="108" y="1284"/>
                  </a:lnTo>
                  <a:lnTo>
                    <a:pt x="114" y="1290"/>
                  </a:lnTo>
                  <a:lnTo>
                    <a:pt x="120" y="1290"/>
                  </a:lnTo>
                  <a:lnTo>
                    <a:pt x="126" y="1314"/>
                  </a:lnTo>
                  <a:lnTo>
                    <a:pt x="144" y="1314"/>
                  </a:lnTo>
                  <a:lnTo>
                    <a:pt x="156" y="1326"/>
                  </a:lnTo>
                  <a:lnTo>
                    <a:pt x="162" y="1338"/>
                  </a:lnTo>
                  <a:lnTo>
                    <a:pt x="168" y="1320"/>
                  </a:lnTo>
                  <a:lnTo>
                    <a:pt x="168" y="1284"/>
                  </a:lnTo>
                  <a:lnTo>
                    <a:pt x="162" y="1272"/>
                  </a:lnTo>
                  <a:lnTo>
                    <a:pt x="156" y="1266"/>
                  </a:lnTo>
                  <a:lnTo>
                    <a:pt x="150" y="1266"/>
                  </a:lnTo>
                  <a:lnTo>
                    <a:pt x="150" y="1242"/>
                  </a:lnTo>
                  <a:lnTo>
                    <a:pt x="162" y="1230"/>
                  </a:lnTo>
                  <a:lnTo>
                    <a:pt x="222" y="1188"/>
                  </a:lnTo>
                  <a:lnTo>
                    <a:pt x="276" y="1158"/>
                  </a:lnTo>
                  <a:lnTo>
                    <a:pt x="294" y="1146"/>
                  </a:lnTo>
                  <a:lnTo>
                    <a:pt x="312" y="1140"/>
                  </a:lnTo>
                  <a:lnTo>
                    <a:pt x="330" y="1128"/>
                  </a:lnTo>
                  <a:lnTo>
                    <a:pt x="342" y="1122"/>
                  </a:lnTo>
                  <a:lnTo>
                    <a:pt x="360" y="1104"/>
                  </a:lnTo>
                  <a:lnTo>
                    <a:pt x="360" y="1080"/>
                  </a:lnTo>
                  <a:lnTo>
                    <a:pt x="354" y="1080"/>
                  </a:lnTo>
                  <a:lnTo>
                    <a:pt x="354" y="1086"/>
                  </a:lnTo>
                  <a:lnTo>
                    <a:pt x="348" y="1080"/>
                  </a:lnTo>
                  <a:lnTo>
                    <a:pt x="342" y="1080"/>
                  </a:lnTo>
                  <a:lnTo>
                    <a:pt x="342" y="1068"/>
                  </a:lnTo>
                  <a:lnTo>
                    <a:pt x="366" y="1020"/>
                  </a:lnTo>
                  <a:lnTo>
                    <a:pt x="366" y="990"/>
                  </a:lnTo>
                  <a:lnTo>
                    <a:pt x="360" y="984"/>
                  </a:lnTo>
                  <a:lnTo>
                    <a:pt x="360" y="978"/>
                  </a:lnTo>
                  <a:lnTo>
                    <a:pt x="372" y="948"/>
                  </a:lnTo>
                  <a:lnTo>
                    <a:pt x="366" y="942"/>
                  </a:lnTo>
                  <a:lnTo>
                    <a:pt x="348" y="960"/>
                  </a:lnTo>
                  <a:lnTo>
                    <a:pt x="354" y="918"/>
                  </a:lnTo>
                  <a:lnTo>
                    <a:pt x="348" y="906"/>
                  </a:lnTo>
                  <a:lnTo>
                    <a:pt x="336" y="900"/>
                  </a:lnTo>
                  <a:lnTo>
                    <a:pt x="330" y="888"/>
                  </a:lnTo>
                  <a:lnTo>
                    <a:pt x="330" y="870"/>
                  </a:lnTo>
                  <a:lnTo>
                    <a:pt x="336" y="858"/>
                  </a:lnTo>
                  <a:lnTo>
                    <a:pt x="336" y="834"/>
                  </a:lnTo>
                  <a:lnTo>
                    <a:pt x="324" y="822"/>
                  </a:lnTo>
                  <a:lnTo>
                    <a:pt x="318" y="822"/>
                  </a:lnTo>
                  <a:lnTo>
                    <a:pt x="312" y="816"/>
                  </a:lnTo>
                  <a:lnTo>
                    <a:pt x="312" y="792"/>
                  </a:lnTo>
                  <a:lnTo>
                    <a:pt x="318" y="780"/>
                  </a:lnTo>
                  <a:lnTo>
                    <a:pt x="324" y="762"/>
                  </a:lnTo>
                  <a:lnTo>
                    <a:pt x="336" y="750"/>
                  </a:lnTo>
                  <a:lnTo>
                    <a:pt x="372" y="732"/>
                  </a:lnTo>
                  <a:lnTo>
                    <a:pt x="378" y="726"/>
                  </a:lnTo>
                  <a:lnTo>
                    <a:pt x="378" y="714"/>
                  </a:lnTo>
                  <a:lnTo>
                    <a:pt x="390" y="690"/>
                  </a:lnTo>
                  <a:lnTo>
                    <a:pt x="396" y="684"/>
                  </a:lnTo>
                  <a:lnTo>
                    <a:pt x="402" y="684"/>
                  </a:lnTo>
                  <a:lnTo>
                    <a:pt x="414" y="678"/>
                  </a:lnTo>
                  <a:lnTo>
                    <a:pt x="420" y="678"/>
                  </a:lnTo>
                  <a:lnTo>
                    <a:pt x="426" y="672"/>
                  </a:lnTo>
                  <a:lnTo>
                    <a:pt x="450" y="660"/>
                  </a:lnTo>
                  <a:lnTo>
                    <a:pt x="462" y="648"/>
                  </a:lnTo>
                  <a:lnTo>
                    <a:pt x="474" y="612"/>
                  </a:lnTo>
                  <a:lnTo>
                    <a:pt x="498" y="576"/>
                  </a:lnTo>
                  <a:lnTo>
                    <a:pt x="522" y="564"/>
                  </a:lnTo>
                  <a:lnTo>
                    <a:pt x="558" y="552"/>
                  </a:lnTo>
                  <a:lnTo>
                    <a:pt x="600" y="534"/>
                  </a:lnTo>
                  <a:lnTo>
                    <a:pt x="624" y="522"/>
                  </a:lnTo>
                  <a:lnTo>
                    <a:pt x="630" y="516"/>
                  </a:lnTo>
                  <a:lnTo>
                    <a:pt x="666" y="498"/>
                  </a:lnTo>
                  <a:lnTo>
                    <a:pt x="672" y="492"/>
                  </a:lnTo>
                  <a:lnTo>
                    <a:pt x="684" y="486"/>
                  </a:lnTo>
                  <a:lnTo>
                    <a:pt x="684" y="474"/>
                  </a:lnTo>
                  <a:lnTo>
                    <a:pt x="714" y="444"/>
                  </a:lnTo>
                  <a:lnTo>
                    <a:pt x="714" y="432"/>
                  </a:lnTo>
                  <a:lnTo>
                    <a:pt x="720" y="420"/>
                  </a:lnTo>
                  <a:lnTo>
                    <a:pt x="732" y="414"/>
                  </a:lnTo>
                  <a:lnTo>
                    <a:pt x="738" y="402"/>
                  </a:lnTo>
                  <a:lnTo>
                    <a:pt x="744" y="396"/>
                  </a:lnTo>
                  <a:lnTo>
                    <a:pt x="744" y="378"/>
                  </a:lnTo>
                  <a:lnTo>
                    <a:pt x="750" y="372"/>
                  </a:lnTo>
                  <a:lnTo>
                    <a:pt x="762" y="348"/>
                  </a:lnTo>
                  <a:lnTo>
                    <a:pt x="762" y="342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73" name="Morocco" descr="© INSCALE GmbH, 05.05.2010&#10;http://www.presentationload.com/">
              <a:extLst>
                <a:ext uri="{FF2B5EF4-FFF2-40B4-BE49-F238E27FC236}">
                  <a16:creationId xmlns:a16="http://schemas.microsoft.com/office/drawing/2014/main" id="{1C1B86A7-F06B-4554-84F8-A0DF1036D32E}"/>
                </a:ext>
              </a:extLst>
            </p:cNvPr>
            <p:cNvSpPr>
              <a:spLocks/>
            </p:cNvSpPr>
            <p:nvPr/>
          </p:nvSpPr>
          <p:spPr bwMode="gray">
            <a:xfrm>
              <a:off x="6199498" y="3157021"/>
              <a:ext cx="369879" cy="288063"/>
            </a:xfrm>
            <a:custGeom>
              <a:avLst/>
              <a:gdLst>
                <a:gd name="T0" fmla="*/ 2147483647 w 846"/>
                <a:gd name="T1" fmla="*/ 2147483647 h 660"/>
                <a:gd name="T2" fmla="*/ 2147483647 w 846"/>
                <a:gd name="T3" fmla="*/ 2147483647 h 660"/>
                <a:gd name="T4" fmla="*/ 2147483647 w 846"/>
                <a:gd name="T5" fmla="*/ 2147483647 h 660"/>
                <a:gd name="T6" fmla="*/ 2147483647 w 846"/>
                <a:gd name="T7" fmla="*/ 2147483647 h 660"/>
                <a:gd name="T8" fmla="*/ 2147483647 w 846"/>
                <a:gd name="T9" fmla="*/ 2147483647 h 660"/>
                <a:gd name="T10" fmla="*/ 2147483647 w 846"/>
                <a:gd name="T11" fmla="*/ 2147483647 h 660"/>
                <a:gd name="T12" fmla="*/ 2147483647 w 846"/>
                <a:gd name="T13" fmla="*/ 2147483647 h 660"/>
                <a:gd name="T14" fmla="*/ 2147483647 w 846"/>
                <a:gd name="T15" fmla="*/ 2147483647 h 660"/>
                <a:gd name="T16" fmla="*/ 2147483647 w 846"/>
                <a:gd name="T17" fmla="*/ 2147483647 h 660"/>
                <a:gd name="T18" fmla="*/ 2147483647 w 846"/>
                <a:gd name="T19" fmla="*/ 0 h 660"/>
                <a:gd name="T20" fmla="*/ 2147483647 w 846"/>
                <a:gd name="T21" fmla="*/ 2147483647 h 660"/>
                <a:gd name="T22" fmla="*/ 2147483647 w 846"/>
                <a:gd name="T23" fmla="*/ 2147483647 h 660"/>
                <a:gd name="T24" fmla="*/ 2147483647 w 846"/>
                <a:gd name="T25" fmla="*/ 2147483647 h 660"/>
                <a:gd name="T26" fmla="*/ 2147483647 w 846"/>
                <a:gd name="T27" fmla="*/ 2147483647 h 660"/>
                <a:gd name="T28" fmla="*/ 2147483647 w 846"/>
                <a:gd name="T29" fmla="*/ 2147483647 h 660"/>
                <a:gd name="T30" fmla="*/ 2147483647 w 846"/>
                <a:gd name="T31" fmla="*/ 2147483647 h 660"/>
                <a:gd name="T32" fmla="*/ 2147483647 w 846"/>
                <a:gd name="T33" fmla="*/ 2147483647 h 660"/>
                <a:gd name="T34" fmla="*/ 2147483647 w 846"/>
                <a:gd name="T35" fmla="*/ 2147483647 h 660"/>
                <a:gd name="T36" fmla="*/ 2147483647 w 846"/>
                <a:gd name="T37" fmla="*/ 2147483647 h 660"/>
                <a:gd name="T38" fmla="*/ 2147483647 w 846"/>
                <a:gd name="T39" fmla="*/ 2147483647 h 660"/>
                <a:gd name="T40" fmla="*/ 2147483647 w 846"/>
                <a:gd name="T41" fmla="*/ 2147483647 h 660"/>
                <a:gd name="T42" fmla="*/ 2147483647 w 846"/>
                <a:gd name="T43" fmla="*/ 2147483647 h 660"/>
                <a:gd name="T44" fmla="*/ 2147483647 w 846"/>
                <a:gd name="T45" fmla="*/ 2147483647 h 660"/>
                <a:gd name="T46" fmla="*/ 2147483647 w 846"/>
                <a:gd name="T47" fmla="*/ 2147483647 h 660"/>
                <a:gd name="T48" fmla="*/ 2147483647 w 846"/>
                <a:gd name="T49" fmla="*/ 2147483647 h 660"/>
                <a:gd name="T50" fmla="*/ 2147483647 w 846"/>
                <a:gd name="T51" fmla="*/ 2147483647 h 660"/>
                <a:gd name="T52" fmla="*/ 2147483647 w 846"/>
                <a:gd name="T53" fmla="*/ 2147483647 h 660"/>
                <a:gd name="T54" fmla="*/ 2147483647 w 846"/>
                <a:gd name="T55" fmla="*/ 2147483647 h 660"/>
                <a:gd name="T56" fmla="*/ 2147483647 w 846"/>
                <a:gd name="T57" fmla="*/ 2147483647 h 660"/>
                <a:gd name="T58" fmla="*/ 2147483647 w 846"/>
                <a:gd name="T59" fmla="*/ 2147483647 h 660"/>
                <a:gd name="T60" fmla="*/ 2147483647 w 846"/>
                <a:gd name="T61" fmla="*/ 2147483647 h 660"/>
                <a:gd name="T62" fmla="*/ 2147483647 w 846"/>
                <a:gd name="T63" fmla="*/ 2147483647 h 660"/>
                <a:gd name="T64" fmla="*/ 2147483647 w 846"/>
                <a:gd name="T65" fmla="*/ 2147483647 h 660"/>
                <a:gd name="T66" fmla="*/ 2147483647 w 846"/>
                <a:gd name="T67" fmla="*/ 2147483647 h 660"/>
                <a:gd name="T68" fmla="*/ 2147483647 w 846"/>
                <a:gd name="T69" fmla="*/ 2147483647 h 660"/>
                <a:gd name="T70" fmla="*/ 2147483647 w 846"/>
                <a:gd name="T71" fmla="*/ 2147483647 h 660"/>
                <a:gd name="T72" fmla="*/ 2147483647 w 846"/>
                <a:gd name="T73" fmla="*/ 2147483647 h 660"/>
                <a:gd name="T74" fmla="*/ 2147483647 w 846"/>
                <a:gd name="T75" fmla="*/ 2147483647 h 660"/>
                <a:gd name="T76" fmla="*/ 2147483647 w 846"/>
                <a:gd name="T77" fmla="*/ 2147483647 h 660"/>
                <a:gd name="T78" fmla="*/ 2147483647 w 846"/>
                <a:gd name="T79" fmla="*/ 2147483647 h 660"/>
                <a:gd name="T80" fmla="*/ 2147483647 w 846"/>
                <a:gd name="T81" fmla="*/ 2147483647 h 660"/>
                <a:gd name="T82" fmla="*/ 2147483647 w 846"/>
                <a:gd name="T83" fmla="*/ 2147483647 h 660"/>
                <a:gd name="T84" fmla="*/ 2147483647 w 846"/>
                <a:gd name="T85" fmla="*/ 2147483647 h 660"/>
                <a:gd name="T86" fmla="*/ 2147483647 w 846"/>
                <a:gd name="T87" fmla="*/ 2147483647 h 660"/>
                <a:gd name="T88" fmla="*/ 2147483647 w 846"/>
                <a:gd name="T89" fmla="*/ 2147483647 h 66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846"/>
                <a:gd name="T136" fmla="*/ 0 h 660"/>
                <a:gd name="T137" fmla="*/ 846 w 846"/>
                <a:gd name="T138" fmla="*/ 660 h 66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846" h="660">
                  <a:moveTo>
                    <a:pt x="822" y="246"/>
                  </a:moveTo>
                  <a:lnTo>
                    <a:pt x="822" y="216"/>
                  </a:lnTo>
                  <a:lnTo>
                    <a:pt x="804" y="216"/>
                  </a:lnTo>
                  <a:lnTo>
                    <a:pt x="816" y="186"/>
                  </a:lnTo>
                  <a:lnTo>
                    <a:pt x="804" y="168"/>
                  </a:lnTo>
                  <a:lnTo>
                    <a:pt x="810" y="102"/>
                  </a:lnTo>
                  <a:lnTo>
                    <a:pt x="798" y="102"/>
                  </a:lnTo>
                  <a:lnTo>
                    <a:pt x="798" y="90"/>
                  </a:lnTo>
                  <a:lnTo>
                    <a:pt x="804" y="84"/>
                  </a:lnTo>
                  <a:lnTo>
                    <a:pt x="792" y="78"/>
                  </a:lnTo>
                  <a:lnTo>
                    <a:pt x="786" y="66"/>
                  </a:lnTo>
                  <a:lnTo>
                    <a:pt x="780" y="60"/>
                  </a:lnTo>
                  <a:lnTo>
                    <a:pt x="744" y="42"/>
                  </a:lnTo>
                  <a:lnTo>
                    <a:pt x="720" y="42"/>
                  </a:lnTo>
                  <a:lnTo>
                    <a:pt x="708" y="48"/>
                  </a:lnTo>
                  <a:lnTo>
                    <a:pt x="702" y="54"/>
                  </a:lnTo>
                  <a:lnTo>
                    <a:pt x="696" y="54"/>
                  </a:lnTo>
                  <a:lnTo>
                    <a:pt x="690" y="48"/>
                  </a:lnTo>
                  <a:lnTo>
                    <a:pt x="678" y="48"/>
                  </a:lnTo>
                  <a:lnTo>
                    <a:pt x="666" y="42"/>
                  </a:lnTo>
                  <a:lnTo>
                    <a:pt x="654" y="42"/>
                  </a:lnTo>
                  <a:lnTo>
                    <a:pt x="642" y="48"/>
                  </a:lnTo>
                  <a:lnTo>
                    <a:pt x="636" y="54"/>
                  </a:lnTo>
                  <a:lnTo>
                    <a:pt x="624" y="54"/>
                  </a:lnTo>
                  <a:lnTo>
                    <a:pt x="588" y="36"/>
                  </a:lnTo>
                  <a:lnTo>
                    <a:pt x="570" y="18"/>
                  </a:lnTo>
                  <a:lnTo>
                    <a:pt x="564" y="6"/>
                  </a:lnTo>
                  <a:lnTo>
                    <a:pt x="558" y="6"/>
                  </a:lnTo>
                  <a:lnTo>
                    <a:pt x="552" y="0"/>
                  </a:lnTo>
                  <a:lnTo>
                    <a:pt x="528" y="0"/>
                  </a:lnTo>
                  <a:lnTo>
                    <a:pt x="528" y="6"/>
                  </a:lnTo>
                  <a:lnTo>
                    <a:pt x="522" y="12"/>
                  </a:lnTo>
                  <a:lnTo>
                    <a:pt x="522" y="30"/>
                  </a:lnTo>
                  <a:lnTo>
                    <a:pt x="516" y="48"/>
                  </a:lnTo>
                  <a:lnTo>
                    <a:pt x="498" y="84"/>
                  </a:lnTo>
                  <a:lnTo>
                    <a:pt x="492" y="102"/>
                  </a:lnTo>
                  <a:lnTo>
                    <a:pt x="468" y="138"/>
                  </a:lnTo>
                  <a:lnTo>
                    <a:pt x="462" y="150"/>
                  </a:lnTo>
                  <a:lnTo>
                    <a:pt x="450" y="162"/>
                  </a:lnTo>
                  <a:lnTo>
                    <a:pt x="438" y="168"/>
                  </a:lnTo>
                  <a:lnTo>
                    <a:pt x="420" y="168"/>
                  </a:lnTo>
                  <a:lnTo>
                    <a:pt x="408" y="174"/>
                  </a:lnTo>
                  <a:lnTo>
                    <a:pt x="402" y="174"/>
                  </a:lnTo>
                  <a:lnTo>
                    <a:pt x="396" y="180"/>
                  </a:lnTo>
                  <a:lnTo>
                    <a:pt x="384" y="186"/>
                  </a:lnTo>
                  <a:lnTo>
                    <a:pt x="378" y="198"/>
                  </a:lnTo>
                  <a:lnTo>
                    <a:pt x="360" y="192"/>
                  </a:lnTo>
                  <a:lnTo>
                    <a:pt x="330" y="204"/>
                  </a:lnTo>
                  <a:lnTo>
                    <a:pt x="330" y="210"/>
                  </a:lnTo>
                  <a:lnTo>
                    <a:pt x="324" y="216"/>
                  </a:lnTo>
                  <a:lnTo>
                    <a:pt x="324" y="228"/>
                  </a:lnTo>
                  <a:lnTo>
                    <a:pt x="318" y="240"/>
                  </a:lnTo>
                  <a:lnTo>
                    <a:pt x="312" y="240"/>
                  </a:lnTo>
                  <a:lnTo>
                    <a:pt x="288" y="264"/>
                  </a:lnTo>
                  <a:lnTo>
                    <a:pt x="288" y="288"/>
                  </a:lnTo>
                  <a:lnTo>
                    <a:pt x="276" y="312"/>
                  </a:lnTo>
                  <a:lnTo>
                    <a:pt x="264" y="324"/>
                  </a:lnTo>
                  <a:lnTo>
                    <a:pt x="258" y="336"/>
                  </a:lnTo>
                  <a:lnTo>
                    <a:pt x="246" y="354"/>
                  </a:lnTo>
                  <a:lnTo>
                    <a:pt x="246" y="402"/>
                  </a:lnTo>
                  <a:lnTo>
                    <a:pt x="240" y="408"/>
                  </a:lnTo>
                  <a:lnTo>
                    <a:pt x="234" y="408"/>
                  </a:lnTo>
                  <a:lnTo>
                    <a:pt x="234" y="414"/>
                  </a:lnTo>
                  <a:lnTo>
                    <a:pt x="240" y="420"/>
                  </a:lnTo>
                  <a:lnTo>
                    <a:pt x="252" y="420"/>
                  </a:lnTo>
                  <a:lnTo>
                    <a:pt x="252" y="474"/>
                  </a:lnTo>
                  <a:lnTo>
                    <a:pt x="240" y="474"/>
                  </a:lnTo>
                  <a:lnTo>
                    <a:pt x="228" y="480"/>
                  </a:lnTo>
                  <a:lnTo>
                    <a:pt x="192" y="540"/>
                  </a:lnTo>
                  <a:lnTo>
                    <a:pt x="180" y="552"/>
                  </a:lnTo>
                  <a:lnTo>
                    <a:pt x="168" y="552"/>
                  </a:lnTo>
                  <a:lnTo>
                    <a:pt x="162" y="558"/>
                  </a:lnTo>
                  <a:lnTo>
                    <a:pt x="150" y="564"/>
                  </a:lnTo>
                  <a:lnTo>
                    <a:pt x="144" y="576"/>
                  </a:lnTo>
                  <a:lnTo>
                    <a:pt x="132" y="588"/>
                  </a:lnTo>
                  <a:lnTo>
                    <a:pt x="126" y="600"/>
                  </a:lnTo>
                  <a:lnTo>
                    <a:pt x="120" y="606"/>
                  </a:lnTo>
                  <a:lnTo>
                    <a:pt x="84" y="624"/>
                  </a:lnTo>
                  <a:lnTo>
                    <a:pt x="66" y="624"/>
                  </a:lnTo>
                  <a:lnTo>
                    <a:pt x="54" y="630"/>
                  </a:lnTo>
                  <a:lnTo>
                    <a:pt x="48" y="630"/>
                  </a:lnTo>
                  <a:lnTo>
                    <a:pt x="42" y="636"/>
                  </a:lnTo>
                  <a:lnTo>
                    <a:pt x="12" y="636"/>
                  </a:lnTo>
                  <a:lnTo>
                    <a:pt x="6" y="642"/>
                  </a:lnTo>
                  <a:lnTo>
                    <a:pt x="6" y="654"/>
                  </a:lnTo>
                  <a:lnTo>
                    <a:pt x="0" y="660"/>
                  </a:lnTo>
                  <a:lnTo>
                    <a:pt x="312" y="660"/>
                  </a:lnTo>
                  <a:lnTo>
                    <a:pt x="312" y="600"/>
                  </a:lnTo>
                  <a:lnTo>
                    <a:pt x="318" y="570"/>
                  </a:lnTo>
                  <a:lnTo>
                    <a:pt x="330" y="564"/>
                  </a:lnTo>
                  <a:lnTo>
                    <a:pt x="336" y="558"/>
                  </a:lnTo>
                  <a:lnTo>
                    <a:pt x="348" y="552"/>
                  </a:lnTo>
                  <a:lnTo>
                    <a:pt x="378" y="522"/>
                  </a:lnTo>
                  <a:lnTo>
                    <a:pt x="378" y="516"/>
                  </a:lnTo>
                  <a:lnTo>
                    <a:pt x="396" y="516"/>
                  </a:lnTo>
                  <a:lnTo>
                    <a:pt x="426" y="498"/>
                  </a:lnTo>
                  <a:lnTo>
                    <a:pt x="438" y="504"/>
                  </a:lnTo>
                  <a:lnTo>
                    <a:pt x="444" y="510"/>
                  </a:lnTo>
                  <a:lnTo>
                    <a:pt x="456" y="510"/>
                  </a:lnTo>
                  <a:lnTo>
                    <a:pt x="462" y="498"/>
                  </a:lnTo>
                  <a:lnTo>
                    <a:pt x="462" y="492"/>
                  </a:lnTo>
                  <a:lnTo>
                    <a:pt x="486" y="486"/>
                  </a:lnTo>
                  <a:lnTo>
                    <a:pt x="492" y="474"/>
                  </a:lnTo>
                  <a:lnTo>
                    <a:pt x="504" y="474"/>
                  </a:lnTo>
                  <a:lnTo>
                    <a:pt x="516" y="480"/>
                  </a:lnTo>
                  <a:lnTo>
                    <a:pt x="540" y="480"/>
                  </a:lnTo>
                  <a:lnTo>
                    <a:pt x="552" y="468"/>
                  </a:lnTo>
                  <a:lnTo>
                    <a:pt x="564" y="444"/>
                  </a:lnTo>
                  <a:lnTo>
                    <a:pt x="570" y="438"/>
                  </a:lnTo>
                  <a:lnTo>
                    <a:pt x="576" y="426"/>
                  </a:lnTo>
                  <a:lnTo>
                    <a:pt x="618" y="426"/>
                  </a:lnTo>
                  <a:lnTo>
                    <a:pt x="624" y="420"/>
                  </a:lnTo>
                  <a:lnTo>
                    <a:pt x="636" y="414"/>
                  </a:lnTo>
                  <a:lnTo>
                    <a:pt x="648" y="402"/>
                  </a:lnTo>
                  <a:lnTo>
                    <a:pt x="648" y="396"/>
                  </a:lnTo>
                  <a:lnTo>
                    <a:pt x="672" y="384"/>
                  </a:lnTo>
                  <a:lnTo>
                    <a:pt x="660" y="366"/>
                  </a:lnTo>
                  <a:lnTo>
                    <a:pt x="654" y="354"/>
                  </a:lnTo>
                  <a:lnTo>
                    <a:pt x="648" y="348"/>
                  </a:lnTo>
                  <a:lnTo>
                    <a:pt x="648" y="336"/>
                  </a:lnTo>
                  <a:lnTo>
                    <a:pt x="654" y="330"/>
                  </a:lnTo>
                  <a:lnTo>
                    <a:pt x="678" y="330"/>
                  </a:lnTo>
                  <a:lnTo>
                    <a:pt x="690" y="324"/>
                  </a:lnTo>
                  <a:lnTo>
                    <a:pt x="714" y="324"/>
                  </a:lnTo>
                  <a:lnTo>
                    <a:pt x="714" y="312"/>
                  </a:lnTo>
                  <a:lnTo>
                    <a:pt x="720" y="306"/>
                  </a:lnTo>
                  <a:lnTo>
                    <a:pt x="720" y="300"/>
                  </a:lnTo>
                  <a:lnTo>
                    <a:pt x="732" y="300"/>
                  </a:lnTo>
                  <a:lnTo>
                    <a:pt x="738" y="306"/>
                  </a:lnTo>
                  <a:lnTo>
                    <a:pt x="744" y="300"/>
                  </a:lnTo>
                  <a:lnTo>
                    <a:pt x="744" y="294"/>
                  </a:lnTo>
                  <a:lnTo>
                    <a:pt x="762" y="294"/>
                  </a:lnTo>
                  <a:lnTo>
                    <a:pt x="774" y="300"/>
                  </a:lnTo>
                  <a:lnTo>
                    <a:pt x="828" y="294"/>
                  </a:lnTo>
                  <a:lnTo>
                    <a:pt x="828" y="282"/>
                  </a:lnTo>
                  <a:lnTo>
                    <a:pt x="846" y="264"/>
                  </a:lnTo>
                  <a:lnTo>
                    <a:pt x="822" y="246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74" name="Montenegro" descr="© INSCALE GmbH, 05.05.2010&#10;http://www.presentationload.com/">
              <a:extLst>
                <a:ext uri="{FF2B5EF4-FFF2-40B4-BE49-F238E27FC236}">
                  <a16:creationId xmlns:a16="http://schemas.microsoft.com/office/drawing/2014/main" id="{1D47AC1D-63BE-4FB4-9339-560B52CB5CC9}"/>
                </a:ext>
              </a:extLst>
            </p:cNvPr>
            <p:cNvSpPr>
              <a:spLocks/>
            </p:cNvSpPr>
            <p:nvPr/>
          </p:nvSpPr>
          <p:spPr bwMode="gray">
            <a:xfrm>
              <a:off x="7131867" y="2886002"/>
              <a:ext cx="49431" cy="59659"/>
            </a:xfrm>
            <a:custGeom>
              <a:avLst/>
              <a:gdLst>
                <a:gd name="T0" fmla="*/ 2147483647 w 114"/>
                <a:gd name="T1" fmla="*/ 2147483647 h 138"/>
                <a:gd name="T2" fmla="*/ 2147483647 w 114"/>
                <a:gd name="T3" fmla="*/ 2147483647 h 138"/>
                <a:gd name="T4" fmla="*/ 2147483647 w 114"/>
                <a:gd name="T5" fmla="*/ 2147483647 h 138"/>
                <a:gd name="T6" fmla="*/ 2147483647 w 114"/>
                <a:gd name="T7" fmla="*/ 2147483647 h 138"/>
                <a:gd name="T8" fmla="*/ 2147483647 w 114"/>
                <a:gd name="T9" fmla="*/ 2147483647 h 138"/>
                <a:gd name="T10" fmla="*/ 2147483647 w 114"/>
                <a:gd name="T11" fmla="*/ 2147483647 h 138"/>
                <a:gd name="T12" fmla="*/ 2147483647 w 114"/>
                <a:gd name="T13" fmla="*/ 0 h 138"/>
                <a:gd name="T14" fmla="*/ 2147483647 w 114"/>
                <a:gd name="T15" fmla="*/ 0 h 138"/>
                <a:gd name="T16" fmla="*/ 2147483647 w 114"/>
                <a:gd name="T17" fmla="*/ 2147483647 h 138"/>
                <a:gd name="T18" fmla="*/ 2147483647 w 114"/>
                <a:gd name="T19" fmla="*/ 2147483647 h 138"/>
                <a:gd name="T20" fmla="*/ 2147483647 w 114"/>
                <a:gd name="T21" fmla="*/ 2147483647 h 138"/>
                <a:gd name="T22" fmla="*/ 2147483647 w 114"/>
                <a:gd name="T23" fmla="*/ 2147483647 h 138"/>
                <a:gd name="T24" fmla="*/ 2147483647 w 114"/>
                <a:gd name="T25" fmla="*/ 2147483647 h 138"/>
                <a:gd name="T26" fmla="*/ 2147483647 w 114"/>
                <a:gd name="T27" fmla="*/ 2147483647 h 138"/>
                <a:gd name="T28" fmla="*/ 0 w 114"/>
                <a:gd name="T29" fmla="*/ 2147483647 h 138"/>
                <a:gd name="T30" fmla="*/ 0 w 114"/>
                <a:gd name="T31" fmla="*/ 2147483647 h 138"/>
                <a:gd name="T32" fmla="*/ 2147483647 w 114"/>
                <a:gd name="T33" fmla="*/ 2147483647 h 138"/>
                <a:gd name="T34" fmla="*/ 2147483647 w 114"/>
                <a:gd name="T35" fmla="*/ 2147483647 h 138"/>
                <a:gd name="T36" fmla="*/ 2147483647 w 114"/>
                <a:gd name="T37" fmla="*/ 2147483647 h 138"/>
                <a:gd name="T38" fmla="*/ 2147483647 w 114"/>
                <a:gd name="T39" fmla="*/ 2147483647 h 138"/>
                <a:gd name="T40" fmla="*/ 2147483647 w 114"/>
                <a:gd name="T41" fmla="*/ 2147483647 h 138"/>
                <a:gd name="T42" fmla="*/ 2147483647 w 114"/>
                <a:gd name="T43" fmla="*/ 2147483647 h 138"/>
                <a:gd name="T44" fmla="*/ 2147483647 w 114"/>
                <a:gd name="T45" fmla="*/ 2147483647 h 138"/>
                <a:gd name="T46" fmla="*/ 2147483647 w 114"/>
                <a:gd name="T47" fmla="*/ 2147483647 h 138"/>
                <a:gd name="T48" fmla="*/ 2147483647 w 114"/>
                <a:gd name="T49" fmla="*/ 2147483647 h 138"/>
                <a:gd name="T50" fmla="*/ 2147483647 w 114"/>
                <a:gd name="T51" fmla="*/ 2147483647 h 138"/>
                <a:gd name="T52" fmla="*/ 2147483647 w 114"/>
                <a:gd name="T53" fmla="*/ 2147483647 h 138"/>
                <a:gd name="T54" fmla="*/ 2147483647 w 114"/>
                <a:gd name="T55" fmla="*/ 2147483647 h 138"/>
                <a:gd name="T56" fmla="*/ 2147483647 w 114"/>
                <a:gd name="T57" fmla="*/ 2147483647 h 138"/>
                <a:gd name="T58" fmla="*/ 2147483647 w 114"/>
                <a:gd name="T59" fmla="*/ 2147483647 h 138"/>
                <a:gd name="T60" fmla="*/ 2147483647 w 114"/>
                <a:gd name="T61" fmla="*/ 2147483647 h 138"/>
                <a:gd name="T62" fmla="*/ 2147483647 w 114"/>
                <a:gd name="T63" fmla="*/ 2147483647 h 138"/>
                <a:gd name="T64" fmla="*/ 2147483647 w 114"/>
                <a:gd name="T65" fmla="*/ 2147483647 h 138"/>
                <a:gd name="T66" fmla="*/ 2147483647 w 114"/>
                <a:gd name="T67" fmla="*/ 2147483647 h 138"/>
                <a:gd name="T68" fmla="*/ 2147483647 w 114"/>
                <a:gd name="T69" fmla="*/ 2147483647 h 138"/>
                <a:gd name="T70" fmla="*/ 2147483647 w 114"/>
                <a:gd name="T71" fmla="*/ 2147483647 h 13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4"/>
                <a:gd name="T109" fmla="*/ 0 h 138"/>
                <a:gd name="T110" fmla="*/ 114 w 114"/>
                <a:gd name="T111" fmla="*/ 138 h 13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4" h="138">
                  <a:moveTo>
                    <a:pt x="114" y="42"/>
                  </a:moveTo>
                  <a:lnTo>
                    <a:pt x="108" y="48"/>
                  </a:lnTo>
                  <a:lnTo>
                    <a:pt x="96" y="30"/>
                  </a:lnTo>
                  <a:lnTo>
                    <a:pt x="84" y="18"/>
                  </a:lnTo>
                  <a:lnTo>
                    <a:pt x="66" y="6"/>
                  </a:lnTo>
                  <a:lnTo>
                    <a:pt x="60" y="6"/>
                  </a:lnTo>
                  <a:lnTo>
                    <a:pt x="48" y="0"/>
                  </a:lnTo>
                  <a:lnTo>
                    <a:pt x="42" y="0"/>
                  </a:lnTo>
                  <a:lnTo>
                    <a:pt x="42" y="24"/>
                  </a:lnTo>
                  <a:lnTo>
                    <a:pt x="24" y="24"/>
                  </a:lnTo>
                  <a:lnTo>
                    <a:pt x="18" y="30"/>
                  </a:lnTo>
                  <a:lnTo>
                    <a:pt x="18" y="36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0" y="54"/>
                  </a:lnTo>
                  <a:lnTo>
                    <a:pt x="0" y="60"/>
                  </a:lnTo>
                  <a:lnTo>
                    <a:pt x="6" y="66"/>
                  </a:lnTo>
                  <a:lnTo>
                    <a:pt x="12" y="66"/>
                  </a:lnTo>
                  <a:lnTo>
                    <a:pt x="24" y="72"/>
                  </a:lnTo>
                  <a:lnTo>
                    <a:pt x="6" y="102"/>
                  </a:lnTo>
                  <a:lnTo>
                    <a:pt x="18" y="102"/>
                  </a:lnTo>
                  <a:lnTo>
                    <a:pt x="24" y="96"/>
                  </a:lnTo>
                  <a:lnTo>
                    <a:pt x="36" y="96"/>
                  </a:lnTo>
                  <a:lnTo>
                    <a:pt x="36" y="114"/>
                  </a:lnTo>
                  <a:lnTo>
                    <a:pt x="60" y="138"/>
                  </a:lnTo>
                  <a:lnTo>
                    <a:pt x="72" y="126"/>
                  </a:lnTo>
                  <a:lnTo>
                    <a:pt x="66" y="108"/>
                  </a:lnTo>
                  <a:lnTo>
                    <a:pt x="60" y="114"/>
                  </a:lnTo>
                  <a:lnTo>
                    <a:pt x="42" y="102"/>
                  </a:lnTo>
                  <a:lnTo>
                    <a:pt x="66" y="102"/>
                  </a:lnTo>
                  <a:lnTo>
                    <a:pt x="78" y="96"/>
                  </a:lnTo>
                  <a:lnTo>
                    <a:pt x="78" y="78"/>
                  </a:lnTo>
                  <a:lnTo>
                    <a:pt x="108" y="90"/>
                  </a:lnTo>
                  <a:lnTo>
                    <a:pt x="114" y="84"/>
                  </a:lnTo>
                  <a:lnTo>
                    <a:pt x="114" y="90"/>
                  </a:lnTo>
                  <a:lnTo>
                    <a:pt x="114" y="42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75" name="Mongolia" descr="© INSCALE GmbH, 05.05.2010&#10;http://www.presentationload.com/">
              <a:extLst>
                <a:ext uri="{FF2B5EF4-FFF2-40B4-BE49-F238E27FC236}">
                  <a16:creationId xmlns:a16="http://schemas.microsoft.com/office/drawing/2014/main" id="{D24CDA5A-8D84-4378-B05A-C869DE90CFBF}"/>
                </a:ext>
              </a:extLst>
            </p:cNvPr>
            <p:cNvSpPr>
              <a:spLocks/>
            </p:cNvSpPr>
            <p:nvPr/>
          </p:nvSpPr>
          <p:spPr bwMode="gray">
            <a:xfrm>
              <a:off x="9006829" y="2592825"/>
              <a:ext cx="915324" cy="363061"/>
            </a:xfrm>
            <a:custGeom>
              <a:avLst/>
              <a:gdLst>
                <a:gd name="T0" fmla="*/ 2147483647 w 2100"/>
                <a:gd name="T1" fmla="*/ 2147483647 h 834"/>
                <a:gd name="T2" fmla="*/ 2147483647 w 2100"/>
                <a:gd name="T3" fmla="*/ 2147483647 h 834"/>
                <a:gd name="T4" fmla="*/ 2147483647 w 2100"/>
                <a:gd name="T5" fmla="*/ 2147483647 h 834"/>
                <a:gd name="T6" fmla="*/ 2147483647 w 2100"/>
                <a:gd name="T7" fmla="*/ 2147483647 h 834"/>
                <a:gd name="T8" fmla="*/ 2147483647 w 2100"/>
                <a:gd name="T9" fmla="*/ 2147483647 h 834"/>
                <a:gd name="T10" fmla="*/ 2147483647 w 2100"/>
                <a:gd name="T11" fmla="*/ 2147483647 h 834"/>
                <a:gd name="T12" fmla="*/ 2147483647 w 2100"/>
                <a:gd name="T13" fmla="*/ 2147483647 h 834"/>
                <a:gd name="T14" fmla="*/ 2147483647 w 2100"/>
                <a:gd name="T15" fmla="*/ 2147483647 h 834"/>
                <a:gd name="T16" fmla="*/ 2147483647 w 2100"/>
                <a:gd name="T17" fmla="*/ 2147483647 h 834"/>
                <a:gd name="T18" fmla="*/ 2147483647 w 2100"/>
                <a:gd name="T19" fmla="*/ 2147483647 h 834"/>
                <a:gd name="T20" fmla="*/ 2147483647 w 2100"/>
                <a:gd name="T21" fmla="*/ 2147483647 h 834"/>
                <a:gd name="T22" fmla="*/ 2147483647 w 2100"/>
                <a:gd name="T23" fmla="*/ 2147483647 h 834"/>
                <a:gd name="T24" fmla="*/ 2147483647 w 2100"/>
                <a:gd name="T25" fmla="*/ 2147483647 h 834"/>
                <a:gd name="T26" fmla="*/ 2147483647 w 2100"/>
                <a:gd name="T27" fmla="*/ 2147483647 h 834"/>
                <a:gd name="T28" fmla="*/ 2147483647 w 2100"/>
                <a:gd name="T29" fmla="*/ 2147483647 h 834"/>
                <a:gd name="T30" fmla="*/ 2147483647 w 2100"/>
                <a:gd name="T31" fmla="*/ 2147483647 h 834"/>
                <a:gd name="T32" fmla="*/ 2147483647 w 2100"/>
                <a:gd name="T33" fmla="*/ 2147483647 h 834"/>
                <a:gd name="T34" fmla="*/ 2147483647 w 2100"/>
                <a:gd name="T35" fmla="*/ 2147483647 h 834"/>
                <a:gd name="T36" fmla="*/ 2147483647 w 2100"/>
                <a:gd name="T37" fmla="*/ 2147483647 h 834"/>
                <a:gd name="T38" fmla="*/ 2147483647 w 2100"/>
                <a:gd name="T39" fmla="*/ 2147483647 h 834"/>
                <a:gd name="T40" fmla="*/ 2147483647 w 2100"/>
                <a:gd name="T41" fmla="*/ 2147483647 h 834"/>
                <a:gd name="T42" fmla="*/ 2147483647 w 2100"/>
                <a:gd name="T43" fmla="*/ 2147483647 h 834"/>
                <a:gd name="T44" fmla="*/ 2147483647 w 2100"/>
                <a:gd name="T45" fmla="*/ 2147483647 h 834"/>
                <a:gd name="T46" fmla="*/ 2147483647 w 2100"/>
                <a:gd name="T47" fmla="*/ 2147483647 h 834"/>
                <a:gd name="T48" fmla="*/ 2147483647 w 2100"/>
                <a:gd name="T49" fmla="*/ 2147483647 h 834"/>
                <a:gd name="T50" fmla="*/ 2147483647 w 2100"/>
                <a:gd name="T51" fmla="*/ 2147483647 h 834"/>
                <a:gd name="T52" fmla="*/ 2147483647 w 2100"/>
                <a:gd name="T53" fmla="*/ 2147483647 h 834"/>
                <a:gd name="T54" fmla="*/ 2147483647 w 2100"/>
                <a:gd name="T55" fmla="*/ 2147483647 h 834"/>
                <a:gd name="T56" fmla="*/ 2147483647 w 2100"/>
                <a:gd name="T57" fmla="*/ 2147483647 h 834"/>
                <a:gd name="T58" fmla="*/ 2147483647 w 2100"/>
                <a:gd name="T59" fmla="*/ 2147483647 h 834"/>
                <a:gd name="T60" fmla="*/ 2147483647 w 2100"/>
                <a:gd name="T61" fmla="*/ 2147483647 h 834"/>
                <a:gd name="T62" fmla="*/ 0 w 2100"/>
                <a:gd name="T63" fmla="*/ 2147483647 h 834"/>
                <a:gd name="T64" fmla="*/ 2147483647 w 2100"/>
                <a:gd name="T65" fmla="*/ 2147483647 h 834"/>
                <a:gd name="T66" fmla="*/ 2147483647 w 2100"/>
                <a:gd name="T67" fmla="*/ 2147483647 h 834"/>
                <a:gd name="T68" fmla="*/ 2147483647 w 2100"/>
                <a:gd name="T69" fmla="*/ 2147483647 h 834"/>
                <a:gd name="T70" fmla="*/ 2147483647 w 2100"/>
                <a:gd name="T71" fmla="*/ 2147483647 h 834"/>
                <a:gd name="T72" fmla="*/ 2147483647 w 2100"/>
                <a:gd name="T73" fmla="*/ 2147483647 h 834"/>
                <a:gd name="T74" fmla="*/ 2147483647 w 2100"/>
                <a:gd name="T75" fmla="*/ 2147483647 h 834"/>
                <a:gd name="T76" fmla="*/ 2147483647 w 2100"/>
                <a:gd name="T77" fmla="*/ 2147483647 h 834"/>
                <a:gd name="T78" fmla="*/ 2147483647 w 2100"/>
                <a:gd name="T79" fmla="*/ 2147483647 h 834"/>
                <a:gd name="T80" fmla="*/ 2147483647 w 2100"/>
                <a:gd name="T81" fmla="*/ 2147483647 h 834"/>
                <a:gd name="T82" fmla="*/ 2147483647 w 2100"/>
                <a:gd name="T83" fmla="*/ 2147483647 h 834"/>
                <a:gd name="T84" fmla="*/ 2147483647 w 2100"/>
                <a:gd name="T85" fmla="*/ 2147483647 h 834"/>
                <a:gd name="T86" fmla="*/ 2147483647 w 2100"/>
                <a:gd name="T87" fmla="*/ 2147483647 h 834"/>
                <a:gd name="T88" fmla="*/ 2147483647 w 2100"/>
                <a:gd name="T89" fmla="*/ 2147483647 h 834"/>
                <a:gd name="T90" fmla="*/ 2147483647 w 2100"/>
                <a:gd name="T91" fmla="*/ 2147483647 h 834"/>
                <a:gd name="T92" fmla="*/ 2147483647 w 2100"/>
                <a:gd name="T93" fmla="*/ 2147483647 h 834"/>
                <a:gd name="T94" fmla="*/ 2147483647 w 2100"/>
                <a:gd name="T95" fmla="*/ 2147483647 h 834"/>
                <a:gd name="T96" fmla="*/ 2147483647 w 2100"/>
                <a:gd name="T97" fmla="*/ 2147483647 h 834"/>
                <a:gd name="T98" fmla="*/ 2147483647 w 2100"/>
                <a:gd name="T99" fmla="*/ 2147483647 h 834"/>
                <a:gd name="T100" fmla="*/ 2147483647 w 2100"/>
                <a:gd name="T101" fmla="*/ 2147483647 h 834"/>
                <a:gd name="T102" fmla="*/ 2147483647 w 2100"/>
                <a:gd name="T103" fmla="*/ 2147483647 h 834"/>
                <a:gd name="T104" fmla="*/ 2147483647 w 2100"/>
                <a:gd name="T105" fmla="*/ 2147483647 h 834"/>
                <a:gd name="T106" fmla="*/ 2147483647 w 2100"/>
                <a:gd name="T107" fmla="*/ 2147483647 h 834"/>
                <a:gd name="T108" fmla="*/ 2147483647 w 2100"/>
                <a:gd name="T109" fmla="*/ 2147483647 h 834"/>
                <a:gd name="T110" fmla="*/ 2147483647 w 2100"/>
                <a:gd name="T111" fmla="*/ 2147483647 h 834"/>
                <a:gd name="T112" fmla="*/ 2147483647 w 2100"/>
                <a:gd name="T113" fmla="*/ 2147483647 h 834"/>
                <a:gd name="T114" fmla="*/ 2147483647 w 2100"/>
                <a:gd name="T115" fmla="*/ 2147483647 h 834"/>
                <a:gd name="T116" fmla="*/ 2147483647 w 2100"/>
                <a:gd name="T117" fmla="*/ 2147483647 h 834"/>
                <a:gd name="T118" fmla="*/ 2147483647 w 2100"/>
                <a:gd name="T119" fmla="*/ 2147483647 h 834"/>
                <a:gd name="T120" fmla="*/ 2147483647 w 2100"/>
                <a:gd name="T121" fmla="*/ 2147483647 h 834"/>
                <a:gd name="T122" fmla="*/ 2147483647 w 2100"/>
                <a:gd name="T123" fmla="*/ 2147483647 h 83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100"/>
                <a:gd name="T187" fmla="*/ 0 h 834"/>
                <a:gd name="T188" fmla="*/ 2100 w 2100"/>
                <a:gd name="T189" fmla="*/ 834 h 83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100" h="834">
                  <a:moveTo>
                    <a:pt x="2088" y="408"/>
                  </a:moveTo>
                  <a:lnTo>
                    <a:pt x="2076" y="396"/>
                  </a:lnTo>
                  <a:lnTo>
                    <a:pt x="2070" y="384"/>
                  </a:lnTo>
                  <a:lnTo>
                    <a:pt x="2058" y="384"/>
                  </a:lnTo>
                  <a:lnTo>
                    <a:pt x="2034" y="372"/>
                  </a:lnTo>
                  <a:lnTo>
                    <a:pt x="2022" y="360"/>
                  </a:lnTo>
                  <a:lnTo>
                    <a:pt x="2010" y="354"/>
                  </a:lnTo>
                  <a:lnTo>
                    <a:pt x="2004" y="348"/>
                  </a:lnTo>
                  <a:lnTo>
                    <a:pt x="1986" y="348"/>
                  </a:lnTo>
                  <a:lnTo>
                    <a:pt x="1974" y="342"/>
                  </a:lnTo>
                  <a:lnTo>
                    <a:pt x="1968" y="336"/>
                  </a:lnTo>
                  <a:lnTo>
                    <a:pt x="1968" y="324"/>
                  </a:lnTo>
                  <a:lnTo>
                    <a:pt x="1902" y="324"/>
                  </a:lnTo>
                  <a:lnTo>
                    <a:pt x="1902" y="348"/>
                  </a:lnTo>
                  <a:lnTo>
                    <a:pt x="1896" y="354"/>
                  </a:lnTo>
                  <a:lnTo>
                    <a:pt x="1890" y="354"/>
                  </a:lnTo>
                  <a:lnTo>
                    <a:pt x="1878" y="348"/>
                  </a:lnTo>
                  <a:lnTo>
                    <a:pt x="1866" y="336"/>
                  </a:lnTo>
                  <a:lnTo>
                    <a:pt x="1812" y="336"/>
                  </a:lnTo>
                  <a:lnTo>
                    <a:pt x="1806" y="342"/>
                  </a:lnTo>
                  <a:lnTo>
                    <a:pt x="1812" y="342"/>
                  </a:lnTo>
                  <a:lnTo>
                    <a:pt x="1812" y="348"/>
                  </a:lnTo>
                  <a:lnTo>
                    <a:pt x="1794" y="348"/>
                  </a:lnTo>
                  <a:lnTo>
                    <a:pt x="1788" y="342"/>
                  </a:lnTo>
                  <a:lnTo>
                    <a:pt x="1776" y="336"/>
                  </a:lnTo>
                  <a:lnTo>
                    <a:pt x="1770" y="324"/>
                  </a:lnTo>
                  <a:lnTo>
                    <a:pt x="1770" y="306"/>
                  </a:lnTo>
                  <a:lnTo>
                    <a:pt x="1776" y="306"/>
                  </a:lnTo>
                  <a:lnTo>
                    <a:pt x="1770" y="294"/>
                  </a:lnTo>
                  <a:lnTo>
                    <a:pt x="1764" y="270"/>
                  </a:lnTo>
                  <a:lnTo>
                    <a:pt x="1758" y="258"/>
                  </a:lnTo>
                  <a:lnTo>
                    <a:pt x="1758" y="174"/>
                  </a:lnTo>
                  <a:lnTo>
                    <a:pt x="1740" y="174"/>
                  </a:lnTo>
                  <a:lnTo>
                    <a:pt x="1716" y="168"/>
                  </a:lnTo>
                  <a:lnTo>
                    <a:pt x="1710" y="174"/>
                  </a:lnTo>
                  <a:lnTo>
                    <a:pt x="1698" y="180"/>
                  </a:lnTo>
                  <a:lnTo>
                    <a:pt x="1674" y="180"/>
                  </a:lnTo>
                  <a:lnTo>
                    <a:pt x="1662" y="174"/>
                  </a:lnTo>
                  <a:lnTo>
                    <a:pt x="1644" y="156"/>
                  </a:lnTo>
                  <a:lnTo>
                    <a:pt x="1608" y="156"/>
                  </a:lnTo>
                  <a:lnTo>
                    <a:pt x="1596" y="150"/>
                  </a:lnTo>
                  <a:lnTo>
                    <a:pt x="1578" y="150"/>
                  </a:lnTo>
                  <a:lnTo>
                    <a:pt x="1548" y="180"/>
                  </a:lnTo>
                  <a:lnTo>
                    <a:pt x="1548" y="192"/>
                  </a:lnTo>
                  <a:lnTo>
                    <a:pt x="1536" y="204"/>
                  </a:lnTo>
                  <a:lnTo>
                    <a:pt x="1500" y="204"/>
                  </a:lnTo>
                  <a:lnTo>
                    <a:pt x="1488" y="216"/>
                  </a:lnTo>
                  <a:lnTo>
                    <a:pt x="1440" y="216"/>
                  </a:lnTo>
                  <a:lnTo>
                    <a:pt x="1440" y="222"/>
                  </a:lnTo>
                  <a:lnTo>
                    <a:pt x="1422" y="240"/>
                  </a:lnTo>
                  <a:lnTo>
                    <a:pt x="1416" y="240"/>
                  </a:lnTo>
                  <a:lnTo>
                    <a:pt x="1416" y="234"/>
                  </a:lnTo>
                  <a:lnTo>
                    <a:pt x="1410" y="228"/>
                  </a:lnTo>
                  <a:lnTo>
                    <a:pt x="1392" y="228"/>
                  </a:lnTo>
                  <a:lnTo>
                    <a:pt x="1380" y="234"/>
                  </a:lnTo>
                  <a:lnTo>
                    <a:pt x="1356" y="234"/>
                  </a:lnTo>
                  <a:lnTo>
                    <a:pt x="1344" y="228"/>
                  </a:lnTo>
                  <a:lnTo>
                    <a:pt x="1338" y="228"/>
                  </a:lnTo>
                  <a:lnTo>
                    <a:pt x="1332" y="222"/>
                  </a:lnTo>
                  <a:lnTo>
                    <a:pt x="1266" y="222"/>
                  </a:lnTo>
                  <a:lnTo>
                    <a:pt x="1260" y="216"/>
                  </a:lnTo>
                  <a:lnTo>
                    <a:pt x="1260" y="204"/>
                  </a:lnTo>
                  <a:lnTo>
                    <a:pt x="1248" y="198"/>
                  </a:lnTo>
                  <a:lnTo>
                    <a:pt x="1230" y="198"/>
                  </a:lnTo>
                  <a:lnTo>
                    <a:pt x="1230" y="192"/>
                  </a:lnTo>
                  <a:lnTo>
                    <a:pt x="1218" y="180"/>
                  </a:lnTo>
                  <a:lnTo>
                    <a:pt x="1218" y="174"/>
                  </a:lnTo>
                  <a:lnTo>
                    <a:pt x="1212" y="168"/>
                  </a:lnTo>
                  <a:lnTo>
                    <a:pt x="1152" y="168"/>
                  </a:lnTo>
                  <a:lnTo>
                    <a:pt x="1128" y="144"/>
                  </a:lnTo>
                  <a:lnTo>
                    <a:pt x="1092" y="144"/>
                  </a:lnTo>
                  <a:lnTo>
                    <a:pt x="1086" y="138"/>
                  </a:lnTo>
                  <a:lnTo>
                    <a:pt x="1080" y="138"/>
                  </a:lnTo>
                  <a:lnTo>
                    <a:pt x="1068" y="132"/>
                  </a:lnTo>
                  <a:lnTo>
                    <a:pt x="1020" y="132"/>
                  </a:lnTo>
                  <a:lnTo>
                    <a:pt x="966" y="150"/>
                  </a:lnTo>
                  <a:lnTo>
                    <a:pt x="954" y="156"/>
                  </a:lnTo>
                  <a:lnTo>
                    <a:pt x="942" y="156"/>
                  </a:lnTo>
                  <a:lnTo>
                    <a:pt x="930" y="150"/>
                  </a:lnTo>
                  <a:lnTo>
                    <a:pt x="918" y="150"/>
                  </a:lnTo>
                  <a:lnTo>
                    <a:pt x="912" y="144"/>
                  </a:lnTo>
                  <a:lnTo>
                    <a:pt x="882" y="144"/>
                  </a:lnTo>
                  <a:lnTo>
                    <a:pt x="864" y="126"/>
                  </a:lnTo>
                  <a:lnTo>
                    <a:pt x="864" y="120"/>
                  </a:lnTo>
                  <a:lnTo>
                    <a:pt x="840" y="126"/>
                  </a:lnTo>
                  <a:lnTo>
                    <a:pt x="840" y="120"/>
                  </a:lnTo>
                  <a:lnTo>
                    <a:pt x="834" y="114"/>
                  </a:lnTo>
                  <a:lnTo>
                    <a:pt x="822" y="90"/>
                  </a:lnTo>
                  <a:lnTo>
                    <a:pt x="810" y="78"/>
                  </a:lnTo>
                  <a:lnTo>
                    <a:pt x="804" y="66"/>
                  </a:lnTo>
                  <a:lnTo>
                    <a:pt x="798" y="60"/>
                  </a:lnTo>
                  <a:lnTo>
                    <a:pt x="786" y="54"/>
                  </a:lnTo>
                  <a:lnTo>
                    <a:pt x="768" y="54"/>
                  </a:lnTo>
                  <a:lnTo>
                    <a:pt x="756" y="60"/>
                  </a:lnTo>
                  <a:lnTo>
                    <a:pt x="750" y="60"/>
                  </a:lnTo>
                  <a:lnTo>
                    <a:pt x="726" y="48"/>
                  </a:lnTo>
                  <a:lnTo>
                    <a:pt x="720" y="42"/>
                  </a:lnTo>
                  <a:lnTo>
                    <a:pt x="708" y="36"/>
                  </a:lnTo>
                  <a:lnTo>
                    <a:pt x="672" y="36"/>
                  </a:lnTo>
                  <a:lnTo>
                    <a:pt x="648" y="30"/>
                  </a:lnTo>
                  <a:lnTo>
                    <a:pt x="636" y="30"/>
                  </a:lnTo>
                  <a:lnTo>
                    <a:pt x="576" y="0"/>
                  </a:lnTo>
                  <a:lnTo>
                    <a:pt x="576" y="18"/>
                  </a:lnTo>
                  <a:lnTo>
                    <a:pt x="570" y="30"/>
                  </a:lnTo>
                  <a:lnTo>
                    <a:pt x="558" y="36"/>
                  </a:lnTo>
                  <a:lnTo>
                    <a:pt x="552" y="36"/>
                  </a:lnTo>
                  <a:lnTo>
                    <a:pt x="558" y="48"/>
                  </a:lnTo>
                  <a:lnTo>
                    <a:pt x="540" y="48"/>
                  </a:lnTo>
                  <a:lnTo>
                    <a:pt x="540" y="60"/>
                  </a:lnTo>
                  <a:lnTo>
                    <a:pt x="552" y="72"/>
                  </a:lnTo>
                  <a:lnTo>
                    <a:pt x="558" y="90"/>
                  </a:lnTo>
                  <a:lnTo>
                    <a:pt x="582" y="126"/>
                  </a:lnTo>
                  <a:lnTo>
                    <a:pt x="588" y="126"/>
                  </a:lnTo>
                  <a:lnTo>
                    <a:pt x="594" y="132"/>
                  </a:lnTo>
                  <a:lnTo>
                    <a:pt x="600" y="144"/>
                  </a:lnTo>
                  <a:lnTo>
                    <a:pt x="600" y="168"/>
                  </a:lnTo>
                  <a:lnTo>
                    <a:pt x="582" y="168"/>
                  </a:lnTo>
                  <a:lnTo>
                    <a:pt x="582" y="174"/>
                  </a:lnTo>
                  <a:lnTo>
                    <a:pt x="576" y="180"/>
                  </a:lnTo>
                  <a:lnTo>
                    <a:pt x="552" y="192"/>
                  </a:lnTo>
                  <a:lnTo>
                    <a:pt x="546" y="186"/>
                  </a:lnTo>
                  <a:lnTo>
                    <a:pt x="546" y="174"/>
                  </a:lnTo>
                  <a:lnTo>
                    <a:pt x="498" y="180"/>
                  </a:lnTo>
                  <a:lnTo>
                    <a:pt x="498" y="168"/>
                  </a:lnTo>
                  <a:lnTo>
                    <a:pt x="456" y="168"/>
                  </a:lnTo>
                  <a:lnTo>
                    <a:pt x="450" y="174"/>
                  </a:lnTo>
                  <a:lnTo>
                    <a:pt x="450" y="180"/>
                  </a:lnTo>
                  <a:lnTo>
                    <a:pt x="444" y="168"/>
                  </a:lnTo>
                  <a:lnTo>
                    <a:pt x="420" y="174"/>
                  </a:lnTo>
                  <a:lnTo>
                    <a:pt x="414" y="162"/>
                  </a:lnTo>
                  <a:lnTo>
                    <a:pt x="384" y="162"/>
                  </a:lnTo>
                  <a:lnTo>
                    <a:pt x="366" y="156"/>
                  </a:lnTo>
                  <a:lnTo>
                    <a:pt x="360" y="150"/>
                  </a:lnTo>
                  <a:lnTo>
                    <a:pt x="360" y="138"/>
                  </a:lnTo>
                  <a:lnTo>
                    <a:pt x="354" y="132"/>
                  </a:lnTo>
                  <a:lnTo>
                    <a:pt x="354" y="126"/>
                  </a:lnTo>
                  <a:lnTo>
                    <a:pt x="312" y="126"/>
                  </a:lnTo>
                  <a:lnTo>
                    <a:pt x="294" y="132"/>
                  </a:lnTo>
                  <a:lnTo>
                    <a:pt x="270" y="132"/>
                  </a:lnTo>
                  <a:lnTo>
                    <a:pt x="264" y="114"/>
                  </a:lnTo>
                  <a:lnTo>
                    <a:pt x="228" y="114"/>
                  </a:lnTo>
                  <a:lnTo>
                    <a:pt x="228" y="108"/>
                  </a:lnTo>
                  <a:lnTo>
                    <a:pt x="210" y="114"/>
                  </a:lnTo>
                  <a:lnTo>
                    <a:pt x="204" y="108"/>
                  </a:lnTo>
                  <a:lnTo>
                    <a:pt x="186" y="108"/>
                  </a:lnTo>
                  <a:lnTo>
                    <a:pt x="180" y="114"/>
                  </a:lnTo>
                  <a:lnTo>
                    <a:pt x="180" y="120"/>
                  </a:lnTo>
                  <a:lnTo>
                    <a:pt x="174" y="126"/>
                  </a:lnTo>
                  <a:lnTo>
                    <a:pt x="174" y="132"/>
                  </a:lnTo>
                  <a:lnTo>
                    <a:pt x="150" y="132"/>
                  </a:lnTo>
                  <a:lnTo>
                    <a:pt x="138" y="150"/>
                  </a:lnTo>
                  <a:lnTo>
                    <a:pt x="120" y="150"/>
                  </a:lnTo>
                  <a:lnTo>
                    <a:pt x="84" y="186"/>
                  </a:lnTo>
                  <a:lnTo>
                    <a:pt x="84" y="192"/>
                  </a:lnTo>
                  <a:lnTo>
                    <a:pt x="90" y="198"/>
                  </a:lnTo>
                  <a:lnTo>
                    <a:pt x="66" y="198"/>
                  </a:lnTo>
                  <a:lnTo>
                    <a:pt x="72" y="210"/>
                  </a:lnTo>
                  <a:lnTo>
                    <a:pt x="12" y="210"/>
                  </a:lnTo>
                  <a:lnTo>
                    <a:pt x="12" y="228"/>
                  </a:lnTo>
                  <a:lnTo>
                    <a:pt x="0" y="240"/>
                  </a:lnTo>
                  <a:lnTo>
                    <a:pt x="6" y="246"/>
                  </a:lnTo>
                  <a:lnTo>
                    <a:pt x="6" y="258"/>
                  </a:lnTo>
                  <a:lnTo>
                    <a:pt x="0" y="264"/>
                  </a:lnTo>
                  <a:lnTo>
                    <a:pt x="24" y="264"/>
                  </a:lnTo>
                  <a:lnTo>
                    <a:pt x="24" y="282"/>
                  </a:lnTo>
                  <a:lnTo>
                    <a:pt x="36" y="288"/>
                  </a:lnTo>
                  <a:lnTo>
                    <a:pt x="48" y="288"/>
                  </a:lnTo>
                  <a:lnTo>
                    <a:pt x="60" y="294"/>
                  </a:lnTo>
                  <a:lnTo>
                    <a:pt x="72" y="294"/>
                  </a:lnTo>
                  <a:lnTo>
                    <a:pt x="78" y="306"/>
                  </a:lnTo>
                  <a:lnTo>
                    <a:pt x="102" y="330"/>
                  </a:lnTo>
                  <a:lnTo>
                    <a:pt x="138" y="318"/>
                  </a:lnTo>
                  <a:lnTo>
                    <a:pt x="156" y="330"/>
                  </a:lnTo>
                  <a:lnTo>
                    <a:pt x="162" y="336"/>
                  </a:lnTo>
                  <a:lnTo>
                    <a:pt x="174" y="336"/>
                  </a:lnTo>
                  <a:lnTo>
                    <a:pt x="186" y="342"/>
                  </a:lnTo>
                  <a:lnTo>
                    <a:pt x="204" y="348"/>
                  </a:lnTo>
                  <a:lnTo>
                    <a:pt x="222" y="366"/>
                  </a:lnTo>
                  <a:lnTo>
                    <a:pt x="228" y="378"/>
                  </a:lnTo>
                  <a:lnTo>
                    <a:pt x="240" y="396"/>
                  </a:lnTo>
                  <a:lnTo>
                    <a:pt x="264" y="414"/>
                  </a:lnTo>
                  <a:lnTo>
                    <a:pt x="276" y="426"/>
                  </a:lnTo>
                  <a:lnTo>
                    <a:pt x="282" y="438"/>
                  </a:lnTo>
                  <a:lnTo>
                    <a:pt x="282" y="450"/>
                  </a:lnTo>
                  <a:lnTo>
                    <a:pt x="288" y="456"/>
                  </a:lnTo>
                  <a:lnTo>
                    <a:pt x="294" y="468"/>
                  </a:lnTo>
                  <a:lnTo>
                    <a:pt x="300" y="474"/>
                  </a:lnTo>
                  <a:lnTo>
                    <a:pt x="300" y="480"/>
                  </a:lnTo>
                  <a:lnTo>
                    <a:pt x="288" y="492"/>
                  </a:lnTo>
                  <a:lnTo>
                    <a:pt x="288" y="504"/>
                  </a:lnTo>
                  <a:lnTo>
                    <a:pt x="294" y="522"/>
                  </a:lnTo>
                  <a:lnTo>
                    <a:pt x="300" y="534"/>
                  </a:lnTo>
                  <a:lnTo>
                    <a:pt x="306" y="540"/>
                  </a:lnTo>
                  <a:lnTo>
                    <a:pt x="318" y="546"/>
                  </a:lnTo>
                  <a:lnTo>
                    <a:pt x="330" y="546"/>
                  </a:lnTo>
                  <a:lnTo>
                    <a:pt x="342" y="552"/>
                  </a:lnTo>
                  <a:lnTo>
                    <a:pt x="348" y="552"/>
                  </a:lnTo>
                  <a:lnTo>
                    <a:pt x="366" y="558"/>
                  </a:lnTo>
                  <a:lnTo>
                    <a:pt x="390" y="564"/>
                  </a:lnTo>
                  <a:lnTo>
                    <a:pt x="486" y="564"/>
                  </a:lnTo>
                  <a:lnTo>
                    <a:pt x="492" y="570"/>
                  </a:lnTo>
                  <a:lnTo>
                    <a:pt x="498" y="570"/>
                  </a:lnTo>
                  <a:lnTo>
                    <a:pt x="510" y="576"/>
                  </a:lnTo>
                  <a:lnTo>
                    <a:pt x="516" y="576"/>
                  </a:lnTo>
                  <a:lnTo>
                    <a:pt x="528" y="582"/>
                  </a:lnTo>
                  <a:lnTo>
                    <a:pt x="534" y="594"/>
                  </a:lnTo>
                  <a:lnTo>
                    <a:pt x="540" y="594"/>
                  </a:lnTo>
                  <a:lnTo>
                    <a:pt x="546" y="600"/>
                  </a:lnTo>
                  <a:lnTo>
                    <a:pt x="552" y="600"/>
                  </a:lnTo>
                  <a:lnTo>
                    <a:pt x="576" y="612"/>
                  </a:lnTo>
                  <a:lnTo>
                    <a:pt x="588" y="612"/>
                  </a:lnTo>
                  <a:lnTo>
                    <a:pt x="594" y="618"/>
                  </a:lnTo>
                  <a:lnTo>
                    <a:pt x="630" y="618"/>
                  </a:lnTo>
                  <a:lnTo>
                    <a:pt x="642" y="642"/>
                  </a:lnTo>
                  <a:lnTo>
                    <a:pt x="684" y="684"/>
                  </a:lnTo>
                  <a:lnTo>
                    <a:pt x="690" y="696"/>
                  </a:lnTo>
                  <a:lnTo>
                    <a:pt x="720" y="726"/>
                  </a:lnTo>
                  <a:lnTo>
                    <a:pt x="732" y="732"/>
                  </a:lnTo>
                  <a:lnTo>
                    <a:pt x="738" y="744"/>
                  </a:lnTo>
                  <a:lnTo>
                    <a:pt x="750" y="750"/>
                  </a:lnTo>
                  <a:lnTo>
                    <a:pt x="810" y="744"/>
                  </a:lnTo>
                  <a:lnTo>
                    <a:pt x="864" y="750"/>
                  </a:lnTo>
                  <a:lnTo>
                    <a:pt x="912" y="750"/>
                  </a:lnTo>
                  <a:lnTo>
                    <a:pt x="948" y="756"/>
                  </a:lnTo>
                  <a:lnTo>
                    <a:pt x="954" y="750"/>
                  </a:lnTo>
                  <a:lnTo>
                    <a:pt x="966" y="744"/>
                  </a:lnTo>
                  <a:lnTo>
                    <a:pt x="972" y="738"/>
                  </a:lnTo>
                  <a:lnTo>
                    <a:pt x="984" y="738"/>
                  </a:lnTo>
                  <a:lnTo>
                    <a:pt x="996" y="744"/>
                  </a:lnTo>
                  <a:lnTo>
                    <a:pt x="1002" y="744"/>
                  </a:lnTo>
                  <a:lnTo>
                    <a:pt x="1008" y="750"/>
                  </a:lnTo>
                  <a:lnTo>
                    <a:pt x="1062" y="750"/>
                  </a:lnTo>
                  <a:lnTo>
                    <a:pt x="1080" y="756"/>
                  </a:lnTo>
                  <a:lnTo>
                    <a:pt x="1092" y="756"/>
                  </a:lnTo>
                  <a:lnTo>
                    <a:pt x="1110" y="774"/>
                  </a:lnTo>
                  <a:lnTo>
                    <a:pt x="1116" y="786"/>
                  </a:lnTo>
                  <a:lnTo>
                    <a:pt x="1128" y="792"/>
                  </a:lnTo>
                  <a:lnTo>
                    <a:pt x="1152" y="798"/>
                  </a:lnTo>
                  <a:lnTo>
                    <a:pt x="1200" y="798"/>
                  </a:lnTo>
                  <a:lnTo>
                    <a:pt x="1218" y="804"/>
                  </a:lnTo>
                  <a:lnTo>
                    <a:pt x="1242" y="816"/>
                  </a:lnTo>
                  <a:lnTo>
                    <a:pt x="1248" y="822"/>
                  </a:lnTo>
                  <a:lnTo>
                    <a:pt x="1260" y="822"/>
                  </a:lnTo>
                  <a:lnTo>
                    <a:pt x="1266" y="816"/>
                  </a:lnTo>
                  <a:lnTo>
                    <a:pt x="1278" y="816"/>
                  </a:lnTo>
                  <a:lnTo>
                    <a:pt x="1290" y="810"/>
                  </a:lnTo>
                  <a:lnTo>
                    <a:pt x="1302" y="810"/>
                  </a:lnTo>
                  <a:lnTo>
                    <a:pt x="1302" y="816"/>
                  </a:lnTo>
                  <a:lnTo>
                    <a:pt x="1308" y="828"/>
                  </a:lnTo>
                  <a:lnTo>
                    <a:pt x="1314" y="828"/>
                  </a:lnTo>
                  <a:lnTo>
                    <a:pt x="1320" y="834"/>
                  </a:lnTo>
                  <a:lnTo>
                    <a:pt x="1338" y="834"/>
                  </a:lnTo>
                  <a:lnTo>
                    <a:pt x="1344" y="828"/>
                  </a:lnTo>
                  <a:lnTo>
                    <a:pt x="1362" y="816"/>
                  </a:lnTo>
                  <a:lnTo>
                    <a:pt x="1422" y="780"/>
                  </a:lnTo>
                  <a:lnTo>
                    <a:pt x="1440" y="768"/>
                  </a:lnTo>
                  <a:lnTo>
                    <a:pt x="1596" y="768"/>
                  </a:lnTo>
                  <a:lnTo>
                    <a:pt x="1614" y="744"/>
                  </a:lnTo>
                  <a:lnTo>
                    <a:pt x="1638" y="744"/>
                  </a:lnTo>
                  <a:lnTo>
                    <a:pt x="1650" y="738"/>
                  </a:lnTo>
                  <a:lnTo>
                    <a:pt x="1662" y="714"/>
                  </a:lnTo>
                  <a:lnTo>
                    <a:pt x="1662" y="708"/>
                  </a:lnTo>
                  <a:lnTo>
                    <a:pt x="1668" y="696"/>
                  </a:lnTo>
                  <a:lnTo>
                    <a:pt x="1668" y="690"/>
                  </a:lnTo>
                  <a:lnTo>
                    <a:pt x="1692" y="690"/>
                  </a:lnTo>
                  <a:lnTo>
                    <a:pt x="1704" y="678"/>
                  </a:lnTo>
                  <a:lnTo>
                    <a:pt x="1710" y="666"/>
                  </a:lnTo>
                  <a:lnTo>
                    <a:pt x="1716" y="660"/>
                  </a:lnTo>
                  <a:lnTo>
                    <a:pt x="1716" y="654"/>
                  </a:lnTo>
                  <a:lnTo>
                    <a:pt x="1704" y="648"/>
                  </a:lnTo>
                  <a:lnTo>
                    <a:pt x="1686" y="630"/>
                  </a:lnTo>
                  <a:lnTo>
                    <a:pt x="1674" y="624"/>
                  </a:lnTo>
                  <a:lnTo>
                    <a:pt x="1656" y="606"/>
                  </a:lnTo>
                  <a:lnTo>
                    <a:pt x="1650" y="594"/>
                  </a:lnTo>
                  <a:lnTo>
                    <a:pt x="1650" y="582"/>
                  </a:lnTo>
                  <a:lnTo>
                    <a:pt x="1656" y="570"/>
                  </a:lnTo>
                  <a:lnTo>
                    <a:pt x="1656" y="558"/>
                  </a:lnTo>
                  <a:lnTo>
                    <a:pt x="1668" y="552"/>
                  </a:lnTo>
                  <a:lnTo>
                    <a:pt x="1692" y="552"/>
                  </a:lnTo>
                  <a:lnTo>
                    <a:pt x="1698" y="558"/>
                  </a:lnTo>
                  <a:lnTo>
                    <a:pt x="1704" y="558"/>
                  </a:lnTo>
                  <a:lnTo>
                    <a:pt x="1710" y="564"/>
                  </a:lnTo>
                  <a:lnTo>
                    <a:pt x="1722" y="570"/>
                  </a:lnTo>
                  <a:lnTo>
                    <a:pt x="1728" y="576"/>
                  </a:lnTo>
                  <a:lnTo>
                    <a:pt x="1740" y="582"/>
                  </a:lnTo>
                  <a:lnTo>
                    <a:pt x="1764" y="582"/>
                  </a:lnTo>
                  <a:lnTo>
                    <a:pt x="1776" y="576"/>
                  </a:lnTo>
                  <a:lnTo>
                    <a:pt x="1794" y="576"/>
                  </a:lnTo>
                  <a:lnTo>
                    <a:pt x="1806" y="570"/>
                  </a:lnTo>
                  <a:lnTo>
                    <a:pt x="1812" y="558"/>
                  </a:lnTo>
                  <a:lnTo>
                    <a:pt x="1818" y="552"/>
                  </a:lnTo>
                  <a:lnTo>
                    <a:pt x="1818" y="528"/>
                  </a:lnTo>
                  <a:lnTo>
                    <a:pt x="1890" y="528"/>
                  </a:lnTo>
                  <a:lnTo>
                    <a:pt x="1914" y="504"/>
                  </a:lnTo>
                  <a:lnTo>
                    <a:pt x="1902" y="492"/>
                  </a:lnTo>
                  <a:lnTo>
                    <a:pt x="1896" y="480"/>
                  </a:lnTo>
                  <a:lnTo>
                    <a:pt x="1902" y="474"/>
                  </a:lnTo>
                  <a:lnTo>
                    <a:pt x="1938" y="456"/>
                  </a:lnTo>
                  <a:lnTo>
                    <a:pt x="1950" y="456"/>
                  </a:lnTo>
                  <a:lnTo>
                    <a:pt x="1950" y="438"/>
                  </a:lnTo>
                  <a:lnTo>
                    <a:pt x="1980" y="444"/>
                  </a:lnTo>
                  <a:lnTo>
                    <a:pt x="1998" y="426"/>
                  </a:lnTo>
                  <a:lnTo>
                    <a:pt x="2004" y="426"/>
                  </a:lnTo>
                  <a:lnTo>
                    <a:pt x="2010" y="420"/>
                  </a:lnTo>
                  <a:lnTo>
                    <a:pt x="2040" y="420"/>
                  </a:lnTo>
                  <a:lnTo>
                    <a:pt x="2052" y="426"/>
                  </a:lnTo>
                  <a:lnTo>
                    <a:pt x="2058" y="432"/>
                  </a:lnTo>
                  <a:lnTo>
                    <a:pt x="2094" y="432"/>
                  </a:lnTo>
                  <a:lnTo>
                    <a:pt x="2100" y="426"/>
                  </a:lnTo>
                  <a:lnTo>
                    <a:pt x="2100" y="420"/>
                  </a:lnTo>
                  <a:lnTo>
                    <a:pt x="2088" y="408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76" name="Moldova" descr="© INSCALE GmbH, 05.05.2010&#10;http://www.presentationload.com/">
              <a:extLst>
                <a:ext uri="{FF2B5EF4-FFF2-40B4-BE49-F238E27FC236}">
                  <a16:creationId xmlns:a16="http://schemas.microsoft.com/office/drawing/2014/main" id="{3F566378-5BF0-4066-A3A6-0752275D7A28}"/>
                </a:ext>
              </a:extLst>
            </p:cNvPr>
            <p:cNvSpPr>
              <a:spLocks/>
            </p:cNvSpPr>
            <p:nvPr/>
          </p:nvSpPr>
          <p:spPr bwMode="gray">
            <a:xfrm>
              <a:off x="7351748" y="2718959"/>
              <a:ext cx="93749" cy="103975"/>
            </a:xfrm>
            <a:custGeom>
              <a:avLst/>
              <a:gdLst>
                <a:gd name="T0" fmla="*/ 2147483647 w 216"/>
                <a:gd name="T1" fmla="*/ 2147483647 h 240"/>
                <a:gd name="T2" fmla="*/ 2147483647 w 216"/>
                <a:gd name="T3" fmla="*/ 2147483647 h 240"/>
                <a:gd name="T4" fmla="*/ 2147483647 w 216"/>
                <a:gd name="T5" fmla="*/ 2147483647 h 240"/>
                <a:gd name="T6" fmla="*/ 2147483647 w 216"/>
                <a:gd name="T7" fmla="*/ 2147483647 h 240"/>
                <a:gd name="T8" fmla="*/ 2147483647 w 216"/>
                <a:gd name="T9" fmla="*/ 2147483647 h 240"/>
                <a:gd name="T10" fmla="*/ 2147483647 w 216"/>
                <a:gd name="T11" fmla="*/ 2147483647 h 240"/>
                <a:gd name="T12" fmla="*/ 2147483647 w 216"/>
                <a:gd name="T13" fmla="*/ 2147483647 h 240"/>
                <a:gd name="T14" fmla="*/ 2147483647 w 216"/>
                <a:gd name="T15" fmla="*/ 2147483647 h 240"/>
                <a:gd name="T16" fmla="*/ 2147483647 w 216"/>
                <a:gd name="T17" fmla="*/ 2147483647 h 240"/>
                <a:gd name="T18" fmla="*/ 2147483647 w 216"/>
                <a:gd name="T19" fmla="*/ 2147483647 h 240"/>
                <a:gd name="T20" fmla="*/ 2147483647 w 216"/>
                <a:gd name="T21" fmla="*/ 2147483647 h 240"/>
                <a:gd name="T22" fmla="*/ 2147483647 w 216"/>
                <a:gd name="T23" fmla="*/ 2147483647 h 240"/>
                <a:gd name="T24" fmla="*/ 2147483647 w 216"/>
                <a:gd name="T25" fmla="*/ 2147483647 h 240"/>
                <a:gd name="T26" fmla="*/ 2147483647 w 216"/>
                <a:gd name="T27" fmla="*/ 2147483647 h 240"/>
                <a:gd name="T28" fmla="*/ 2147483647 w 216"/>
                <a:gd name="T29" fmla="*/ 2147483647 h 240"/>
                <a:gd name="T30" fmla="*/ 2147483647 w 216"/>
                <a:gd name="T31" fmla="*/ 2147483647 h 240"/>
                <a:gd name="T32" fmla="*/ 2147483647 w 216"/>
                <a:gd name="T33" fmla="*/ 2147483647 h 240"/>
                <a:gd name="T34" fmla="*/ 2147483647 w 216"/>
                <a:gd name="T35" fmla="*/ 2147483647 h 240"/>
                <a:gd name="T36" fmla="*/ 2147483647 w 216"/>
                <a:gd name="T37" fmla="*/ 2147483647 h 240"/>
                <a:gd name="T38" fmla="*/ 2147483647 w 216"/>
                <a:gd name="T39" fmla="*/ 2147483647 h 240"/>
                <a:gd name="T40" fmla="*/ 2147483647 w 216"/>
                <a:gd name="T41" fmla="*/ 2147483647 h 240"/>
                <a:gd name="T42" fmla="*/ 2147483647 w 216"/>
                <a:gd name="T43" fmla="*/ 2147483647 h 240"/>
                <a:gd name="T44" fmla="*/ 2147483647 w 216"/>
                <a:gd name="T45" fmla="*/ 2147483647 h 240"/>
                <a:gd name="T46" fmla="*/ 2147483647 w 216"/>
                <a:gd name="T47" fmla="*/ 2147483647 h 240"/>
                <a:gd name="T48" fmla="*/ 2147483647 w 216"/>
                <a:gd name="T49" fmla="*/ 2147483647 h 240"/>
                <a:gd name="T50" fmla="*/ 2147483647 w 216"/>
                <a:gd name="T51" fmla="*/ 2147483647 h 240"/>
                <a:gd name="T52" fmla="*/ 2147483647 w 216"/>
                <a:gd name="T53" fmla="*/ 2147483647 h 240"/>
                <a:gd name="T54" fmla="*/ 2147483647 w 216"/>
                <a:gd name="T55" fmla="*/ 2147483647 h 240"/>
                <a:gd name="T56" fmla="*/ 2147483647 w 216"/>
                <a:gd name="T57" fmla="*/ 2147483647 h 240"/>
                <a:gd name="T58" fmla="*/ 2147483647 w 216"/>
                <a:gd name="T59" fmla="*/ 2147483647 h 240"/>
                <a:gd name="T60" fmla="*/ 2147483647 w 216"/>
                <a:gd name="T61" fmla="*/ 0 h 240"/>
                <a:gd name="T62" fmla="*/ 2147483647 w 216"/>
                <a:gd name="T63" fmla="*/ 2147483647 h 240"/>
                <a:gd name="T64" fmla="*/ 2147483647 w 216"/>
                <a:gd name="T65" fmla="*/ 2147483647 h 240"/>
                <a:gd name="T66" fmla="*/ 2147483647 w 216"/>
                <a:gd name="T67" fmla="*/ 2147483647 h 24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16"/>
                <a:gd name="T103" fmla="*/ 0 h 240"/>
                <a:gd name="T104" fmla="*/ 216 w 216"/>
                <a:gd name="T105" fmla="*/ 240 h 24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16" h="240">
                  <a:moveTo>
                    <a:pt x="0" y="18"/>
                  </a:moveTo>
                  <a:lnTo>
                    <a:pt x="18" y="24"/>
                  </a:lnTo>
                  <a:lnTo>
                    <a:pt x="24" y="30"/>
                  </a:lnTo>
                  <a:lnTo>
                    <a:pt x="30" y="42"/>
                  </a:lnTo>
                  <a:lnTo>
                    <a:pt x="36" y="48"/>
                  </a:lnTo>
                  <a:lnTo>
                    <a:pt x="36" y="60"/>
                  </a:lnTo>
                  <a:lnTo>
                    <a:pt x="60" y="72"/>
                  </a:lnTo>
                  <a:lnTo>
                    <a:pt x="66" y="96"/>
                  </a:lnTo>
                  <a:lnTo>
                    <a:pt x="78" y="96"/>
                  </a:lnTo>
                  <a:lnTo>
                    <a:pt x="84" y="114"/>
                  </a:lnTo>
                  <a:lnTo>
                    <a:pt x="102" y="114"/>
                  </a:lnTo>
                  <a:lnTo>
                    <a:pt x="108" y="120"/>
                  </a:lnTo>
                  <a:lnTo>
                    <a:pt x="108" y="162"/>
                  </a:lnTo>
                  <a:lnTo>
                    <a:pt x="114" y="162"/>
                  </a:lnTo>
                  <a:lnTo>
                    <a:pt x="108" y="168"/>
                  </a:lnTo>
                  <a:lnTo>
                    <a:pt x="108" y="180"/>
                  </a:lnTo>
                  <a:lnTo>
                    <a:pt x="102" y="186"/>
                  </a:lnTo>
                  <a:lnTo>
                    <a:pt x="102" y="198"/>
                  </a:lnTo>
                  <a:lnTo>
                    <a:pt x="108" y="210"/>
                  </a:lnTo>
                  <a:lnTo>
                    <a:pt x="114" y="216"/>
                  </a:lnTo>
                  <a:lnTo>
                    <a:pt x="114" y="240"/>
                  </a:lnTo>
                  <a:lnTo>
                    <a:pt x="138" y="234"/>
                  </a:lnTo>
                  <a:lnTo>
                    <a:pt x="138" y="222"/>
                  </a:lnTo>
                  <a:lnTo>
                    <a:pt x="132" y="216"/>
                  </a:lnTo>
                  <a:lnTo>
                    <a:pt x="132" y="204"/>
                  </a:lnTo>
                  <a:lnTo>
                    <a:pt x="138" y="204"/>
                  </a:lnTo>
                  <a:lnTo>
                    <a:pt x="150" y="198"/>
                  </a:lnTo>
                  <a:lnTo>
                    <a:pt x="156" y="192"/>
                  </a:lnTo>
                  <a:lnTo>
                    <a:pt x="174" y="180"/>
                  </a:lnTo>
                  <a:lnTo>
                    <a:pt x="168" y="174"/>
                  </a:lnTo>
                  <a:lnTo>
                    <a:pt x="156" y="168"/>
                  </a:lnTo>
                  <a:lnTo>
                    <a:pt x="150" y="168"/>
                  </a:lnTo>
                  <a:lnTo>
                    <a:pt x="150" y="162"/>
                  </a:lnTo>
                  <a:lnTo>
                    <a:pt x="156" y="156"/>
                  </a:lnTo>
                  <a:lnTo>
                    <a:pt x="174" y="156"/>
                  </a:lnTo>
                  <a:lnTo>
                    <a:pt x="180" y="162"/>
                  </a:lnTo>
                  <a:lnTo>
                    <a:pt x="198" y="162"/>
                  </a:lnTo>
                  <a:lnTo>
                    <a:pt x="210" y="156"/>
                  </a:lnTo>
                  <a:lnTo>
                    <a:pt x="216" y="156"/>
                  </a:lnTo>
                  <a:lnTo>
                    <a:pt x="216" y="126"/>
                  </a:lnTo>
                  <a:lnTo>
                    <a:pt x="210" y="120"/>
                  </a:lnTo>
                  <a:lnTo>
                    <a:pt x="198" y="120"/>
                  </a:lnTo>
                  <a:lnTo>
                    <a:pt x="192" y="114"/>
                  </a:lnTo>
                  <a:lnTo>
                    <a:pt x="180" y="114"/>
                  </a:lnTo>
                  <a:lnTo>
                    <a:pt x="180" y="96"/>
                  </a:lnTo>
                  <a:lnTo>
                    <a:pt x="186" y="90"/>
                  </a:lnTo>
                  <a:lnTo>
                    <a:pt x="180" y="84"/>
                  </a:lnTo>
                  <a:lnTo>
                    <a:pt x="174" y="84"/>
                  </a:lnTo>
                  <a:lnTo>
                    <a:pt x="162" y="90"/>
                  </a:lnTo>
                  <a:lnTo>
                    <a:pt x="162" y="66"/>
                  </a:lnTo>
                  <a:lnTo>
                    <a:pt x="168" y="60"/>
                  </a:lnTo>
                  <a:lnTo>
                    <a:pt x="162" y="48"/>
                  </a:lnTo>
                  <a:lnTo>
                    <a:pt x="156" y="42"/>
                  </a:lnTo>
                  <a:lnTo>
                    <a:pt x="144" y="36"/>
                  </a:lnTo>
                  <a:lnTo>
                    <a:pt x="126" y="36"/>
                  </a:lnTo>
                  <a:lnTo>
                    <a:pt x="126" y="24"/>
                  </a:lnTo>
                  <a:lnTo>
                    <a:pt x="120" y="18"/>
                  </a:lnTo>
                  <a:lnTo>
                    <a:pt x="78" y="18"/>
                  </a:lnTo>
                  <a:lnTo>
                    <a:pt x="78" y="12"/>
                  </a:lnTo>
                  <a:lnTo>
                    <a:pt x="72" y="12"/>
                  </a:lnTo>
                  <a:lnTo>
                    <a:pt x="60" y="0"/>
                  </a:lnTo>
                  <a:lnTo>
                    <a:pt x="54" y="0"/>
                  </a:lnTo>
                  <a:lnTo>
                    <a:pt x="42" y="6"/>
                  </a:lnTo>
                  <a:lnTo>
                    <a:pt x="36" y="6"/>
                  </a:lnTo>
                  <a:lnTo>
                    <a:pt x="36" y="12"/>
                  </a:lnTo>
                  <a:lnTo>
                    <a:pt x="24" y="12"/>
                  </a:lnTo>
                  <a:lnTo>
                    <a:pt x="12" y="6"/>
                  </a:lnTo>
                  <a:lnTo>
                    <a:pt x="6" y="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77" name="Mexico" descr="© INSCALE GmbH, 05.05.2010&#10;http://www.presentationload.com/">
              <a:extLst>
                <a:ext uri="{FF2B5EF4-FFF2-40B4-BE49-F238E27FC236}">
                  <a16:creationId xmlns:a16="http://schemas.microsoft.com/office/drawing/2014/main" id="{710F4667-1C25-42E9-8FB4-95A7419D8069}"/>
                </a:ext>
              </a:extLst>
            </p:cNvPr>
            <p:cNvSpPr>
              <a:spLocks/>
            </p:cNvSpPr>
            <p:nvPr/>
          </p:nvSpPr>
          <p:spPr bwMode="gray">
            <a:xfrm>
              <a:off x="3139901" y="3269517"/>
              <a:ext cx="811347" cy="635784"/>
            </a:xfrm>
            <a:custGeom>
              <a:avLst/>
              <a:gdLst>
                <a:gd name="T0" fmla="*/ 2147483647 w 1860"/>
                <a:gd name="T1" fmla="*/ 2147483647 h 1458"/>
                <a:gd name="T2" fmla="*/ 2147483647 w 1860"/>
                <a:gd name="T3" fmla="*/ 2147483647 h 1458"/>
                <a:gd name="T4" fmla="*/ 2147483647 w 1860"/>
                <a:gd name="T5" fmla="*/ 2147483647 h 1458"/>
                <a:gd name="T6" fmla="*/ 2147483647 w 1860"/>
                <a:gd name="T7" fmla="*/ 2147483647 h 1458"/>
                <a:gd name="T8" fmla="*/ 2147483647 w 1860"/>
                <a:gd name="T9" fmla="*/ 2147483647 h 1458"/>
                <a:gd name="T10" fmla="*/ 2147483647 w 1860"/>
                <a:gd name="T11" fmla="*/ 2147483647 h 1458"/>
                <a:gd name="T12" fmla="*/ 2147483647 w 1860"/>
                <a:gd name="T13" fmla="*/ 2147483647 h 1458"/>
                <a:gd name="T14" fmla="*/ 2147483647 w 1860"/>
                <a:gd name="T15" fmla="*/ 2147483647 h 1458"/>
                <a:gd name="T16" fmla="*/ 2147483647 w 1860"/>
                <a:gd name="T17" fmla="*/ 2147483647 h 1458"/>
                <a:gd name="T18" fmla="*/ 2147483647 w 1860"/>
                <a:gd name="T19" fmla="*/ 2147483647 h 1458"/>
                <a:gd name="T20" fmla="*/ 2147483647 w 1860"/>
                <a:gd name="T21" fmla="*/ 2147483647 h 1458"/>
                <a:gd name="T22" fmla="*/ 2147483647 w 1860"/>
                <a:gd name="T23" fmla="*/ 2147483647 h 1458"/>
                <a:gd name="T24" fmla="*/ 2147483647 w 1860"/>
                <a:gd name="T25" fmla="*/ 2147483647 h 1458"/>
                <a:gd name="T26" fmla="*/ 2147483647 w 1860"/>
                <a:gd name="T27" fmla="*/ 2147483647 h 1458"/>
                <a:gd name="T28" fmla="*/ 2147483647 w 1860"/>
                <a:gd name="T29" fmla="*/ 2147483647 h 1458"/>
                <a:gd name="T30" fmla="*/ 2147483647 w 1860"/>
                <a:gd name="T31" fmla="*/ 2147483647 h 1458"/>
                <a:gd name="T32" fmla="*/ 2147483647 w 1860"/>
                <a:gd name="T33" fmla="*/ 2147483647 h 1458"/>
                <a:gd name="T34" fmla="*/ 2147483647 w 1860"/>
                <a:gd name="T35" fmla="*/ 2147483647 h 1458"/>
                <a:gd name="T36" fmla="*/ 2147483647 w 1860"/>
                <a:gd name="T37" fmla="*/ 2147483647 h 1458"/>
                <a:gd name="T38" fmla="*/ 2147483647 w 1860"/>
                <a:gd name="T39" fmla="*/ 2147483647 h 1458"/>
                <a:gd name="T40" fmla="*/ 2147483647 w 1860"/>
                <a:gd name="T41" fmla="*/ 2147483647 h 1458"/>
                <a:gd name="T42" fmla="*/ 2147483647 w 1860"/>
                <a:gd name="T43" fmla="*/ 2147483647 h 1458"/>
                <a:gd name="T44" fmla="*/ 2147483647 w 1860"/>
                <a:gd name="T45" fmla="*/ 2147483647 h 1458"/>
                <a:gd name="T46" fmla="*/ 2147483647 w 1860"/>
                <a:gd name="T47" fmla="*/ 2147483647 h 1458"/>
                <a:gd name="T48" fmla="*/ 2147483647 w 1860"/>
                <a:gd name="T49" fmla="*/ 2147483647 h 1458"/>
                <a:gd name="T50" fmla="*/ 2147483647 w 1860"/>
                <a:gd name="T51" fmla="*/ 2147483647 h 1458"/>
                <a:gd name="T52" fmla="*/ 2147483647 w 1860"/>
                <a:gd name="T53" fmla="*/ 2147483647 h 1458"/>
                <a:gd name="T54" fmla="*/ 2147483647 w 1860"/>
                <a:gd name="T55" fmla="*/ 2147483647 h 1458"/>
                <a:gd name="T56" fmla="*/ 0 w 1860"/>
                <a:gd name="T57" fmla="*/ 2147483647 h 1458"/>
                <a:gd name="T58" fmla="*/ 2147483647 w 1860"/>
                <a:gd name="T59" fmla="*/ 2147483647 h 1458"/>
                <a:gd name="T60" fmla="*/ 2147483647 w 1860"/>
                <a:gd name="T61" fmla="*/ 2147483647 h 1458"/>
                <a:gd name="T62" fmla="*/ 2147483647 w 1860"/>
                <a:gd name="T63" fmla="*/ 2147483647 h 1458"/>
                <a:gd name="T64" fmla="*/ 2147483647 w 1860"/>
                <a:gd name="T65" fmla="*/ 2147483647 h 1458"/>
                <a:gd name="T66" fmla="*/ 2147483647 w 1860"/>
                <a:gd name="T67" fmla="*/ 2147483647 h 1458"/>
                <a:gd name="T68" fmla="*/ 2147483647 w 1860"/>
                <a:gd name="T69" fmla="*/ 2147483647 h 1458"/>
                <a:gd name="T70" fmla="*/ 2147483647 w 1860"/>
                <a:gd name="T71" fmla="*/ 2147483647 h 1458"/>
                <a:gd name="T72" fmla="*/ 2147483647 w 1860"/>
                <a:gd name="T73" fmla="*/ 2147483647 h 1458"/>
                <a:gd name="T74" fmla="*/ 2147483647 w 1860"/>
                <a:gd name="T75" fmla="*/ 2147483647 h 1458"/>
                <a:gd name="T76" fmla="*/ 2147483647 w 1860"/>
                <a:gd name="T77" fmla="*/ 2147483647 h 1458"/>
                <a:gd name="T78" fmla="*/ 2147483647 w 1860"/>
                <a:gd name="T79" fmla="*/ 2147483647 h 1458"/>
                <a:gd name="T80" fmla="*/ 2147483647 w 1860"/>
                <a:gd name="T81" fmla="*/ 2147483647 h 1458"/>
                <a:gd name="T82" fmla="*/ 2147483647 w 1860"/>
                <a:gd name="T83" fmla="*/ 2147483647 h 1458"/>
                <a:gd name="T84" fmla="*/ 2147483647 w 1860"/>
                <a:gd name="T85" fmla="*/ 2147483647 h 1458"/>
                <a:gd name="T86" fmla="*/ 2147483647 w 1860"/>
                <a:gd name="T87" fmla="*/ 2147483647 h 1458"/>
                <a:gd name="T88" fmla="*/ 2147483647 w 1860"/>
                <a:gd name="T89" fmla="*/ 2147483647 h 1458"/>
                <a:gd name="T90" fmla="*/ 2147483647 w 1860"/>
                <a:gd name="T91" fmla="*/ 2147483647 h 1458"/>
                <a:gd name="T92" fmla="*/ 2147483647 w 1860"/>
                <a:gd name="T93" fmla="*/ 2147483647 h 1458"/>
                <a:gd name="T94" fmla="*/ 2147483647 w 1860"/>
                <a:gd name="T95" fmla="*/ 2147483647 h 1458"/>
                <a:gd name="T96" fmla="*/ 2147483647 w 1860"/>
                <a:gd name="T97" fmla="*/ 2147483647 h 1458"/>
                <a:gd name="T98" fmla="*/ 2147483647 w 1860"/>
                <a:gd name="T99" fmla="*/ 2147483647 h 1458"/>
                <a:gd name="T100" fmla="*/ 2147483647 w 1860"/>
                <a:gd name="T101" fmla="*/ 2147483647 h 1458"/>
                <a:gd name="T102" fmla="*/ 2147483647 w 1860"/>
                <a:gd name="T103" fmla="*/ 2147483647 h 1458"/>
                <a:gd name="T104" fmla="*/ 2147483647 w 1860"/>
                <a:gd name="T105" fmla="*/ 2147483647 h 1458"/>
                <a:gd name="T106" fmla="*/ 2147483647 w 1860"/>
                <a:gd name="T107" fmla="*/ 2147483647 h 1458"/>
                <a:gd name="T108" fmla="*/ 2147483647 w 1860"/>
                <a:gd name="T109" fmla="*/ 2147483647 h 1458"/>
                <a:gd name="T110" fmla="*/ 2147483647 w 1860"/>
                <a:gd name="T111" fmla="*/ 2147483647 h 1458"/>
                <a:gd name="T112" fmla="*/ 2147483647 w 1860"/>
                <a:gd name="T113" fmla="*/ 2147483647 h 1458"/>
                <a:gd name="T114" fmla="*/ 2147483647 w 1860"/>
                <a:gd name="T115" fmla="*/ 2147483647 h 1458"/>
                <a:gd name="T116" fmla="*/ 2147483647 w 1860"/>
                <a:gd name="T117" fmla="*/ 2147483647 h 1458"/>
                <a:gd name="T118" fmla="*/ 2147483647 w 1860"/>
                <a:gd name="T119" fmla="*/ 2147483647 h 1458"/>
                <a:gd name="T120" fmla="*/ 2147483647 w 1860"/>
                <a:gd name="T121" fmla="*/ 2147483647 h 145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860"/>
                <a:gd name="T184" fmla="*/ 0 h 1458"/>
                <a:gd name="T185" fmla="*/ 1860 w 1860"/>
                <a:gd name="T186" fmla="*/ 1458 h 145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860" h="1458">
                  <a:moveTo>
                    <a:pt x="1422" y="1440"/>
                  </a:moveTo>
                  <a:lnTo>
                    <a:pt x="1422" y="1380"/>
                  </a:lnTo>
                  <a:lnTo>
                    <a:pt x="1452" y="1332"/>
                  </a:lnTo>
                  <a:lnTo>
                    <a:pt x="1542" y="1338"/>
                  </a:lnTo>
                  <a:lnTo>
                    <a:pt x="1542" y="1320"/>
                  </a:lnTo>
                  <a:lnTo>
                    <a:pt x="1548" y="1320"/>
                  </a:lnTo>
                  <a:lnTo>
                    <a:pt x="1554" y="1314"/>
                  </a:lnTo>
                  <a:lnTo>
                    <a:pt x="1554" y="1302"/>
                  </a:lnTo>
                  <a:lnTo>
                    <a:pt x="1536" y="1302"/>
                  </a:lnTo>
                  <a:lnTo>
                    <a:pt x="1530" y="1278"/>
                  </a:lnTo>
                  <a:lnTo>
                    <a:pt x="1524" y="1278"/>
                  </a:lnTo>
                  <a:lnTo>
                    <a:pt x="1512" y="1272"/>
                  </a:lnTo>
                  <a:lnTo>
                    <a:pt x="1506" y="1272"/>
                  </a:lnTo>
                  <a:lnTo>
                    <a:pt x="1500" y="1266"/>
                  </a:lnTo>
                  <a:lnTo>
                    <a:pt x="1494" y="1254"/>
                  </a:lnTo>
                  <a:lnTo>
                    <a:pt x="1494" y="1248"/>
                  </a:lnTo>
                  <a:lnTo>
                    <a:pt x="1482" y="1242"/>
                  </a:lnTo>
                  <a:lnTo>
                    <a:pt x="1506" y="1242"/>
                  </a:lnTo>
                  <a:lnTo>
                    <a:pt x="1518" y="1236"/>
                  </a:lnTo>
                  <a:lnTo>
                    <a:pt x="1524" y="1236"/>
                  </a:lnTo>
                  <a:lnTo>
                    <a:pt x="1524" y="1212"/>
                  </a:lnTo>
                  <a:lnTo>
                    <a:pt x="1518" y="1200"/>
                  </a:lnTo>
                  <a:lnTo>
                    <a:pt x="1518" y="1188"/>
                  </a:lnTo>
                  <a:lnTo>
                    <a:pt x="1650" y="1194"/>
                  </a:lnTo>
                  <a:lnTo>
                    <a:pt x="1656" y="1182"/>
                  </a:lnTo>
                  <a:lnTo>
                    <a:pt x="1656" y="1176"/>
                  </a:lnTo>
                  <a:lnTo>
                    <a:pt x="1662" y="1176"/>
                  </a:lnTo>
                  <a:lnTo>
                    <a:pt x="1668" y="1182"/>
                  </a:lnTo>
                  <a:lnTo>
                    <a:pt x="1668" y="1188"/>
                  </a:lnTo>
                  <a:lnTo>
                    <a:pt x="1674" y="1188"/>
                  </a:lnTo>
                  <a:lnTo>
                    <a:pt x="1680" y="1182"/>
                  </a:lnTo>
                  <a:lnTo>
                    <a:pt x="1692" y="1176"/>
                  </a:lnTo>
                  <a:lnTo>
                    <a:pt x="1698" y="1164"/>
                  </a:lnTo>
                  <a:lnTo>
                    <a:pt x="1698" y="1152"/>
                  </a:lnTo>
                  <a:lnTo>
                    <a:pt x="1704" y="1146"/>
                  </a:lnTo>
                  <a:lnTo>
                    <a:pt x="1704" y="1140"/>
                  </a:lnTo>
                  <a:lnTo>
                    <a:pt x="1710" y="1152"/>
                  </a:lnTo>
                  <a:lnTo>
                    <a:pt x="1746" y="1116"/>
                  </a:lnTo>
                  <a:lnTo>
                    <a:pt x="1746" y="1122"/>
                  </a:lnTo>
                  <a:lnTo>
                    <a:pt x="1740" y="1128"/>
                  </a:lnTo>
                  <a:lnTo>
                    <a:pt x="1740" y="1146"/>
                  </a:lnTo>
                  <a:lnTo>
                    <a:pt x="1746" y="1152"/>
                  </a:lnTo>
                  <a:lnTo>
                    <a:pt x="1758" y="1152"/>
                  </a:lnTo>
                  <a:lnTo>
                    <a:pt x="1782" y="1086"/>
                  </a:lnTo>
                  <a:lnTo>
                    <a:pt x="1770" y="1074"/>
                  </a:lnTo>
                  <a:lnTo>
                    <a:pt x="1794" y="1068"/>
                  </a:lnTo>
                  <a:lnTo>
                    <a:pt x="1794" y="1056"/>
                  </a:lnTo>
                  <a:lnTo>
                    <a:pt x="1776" y="1050"/>
                  </a:lnTo>
                  <a:lnTo>
                    <a:pt x="1794" y="1032"/>
                  </a:lnTo>
                  <a:lnTo>
                    <a:pt x="1800" y="1008"/>
                  </a:lnTo>
                  <a:lnTo>
                    <a:pt x="1806" y="996"/>
                  </a:lnTo>
                  <a:lnTo>
                    <a:pt x="1818" y="990"/>
                  </a:lnTo>
                  <a:lnTo>
                    <a:pt x="1824" y="978"/>
                  </a:lnTo>
                  <a:lnTo>
                    <a:pt x="1836" y="966"/>
                  </a:lnTo>
                  <a:lnTo>
                    <a:pt x="1842" y="954"/>
                  </a:lnTo>
                  <a:lnTo>
                    <a:pt x="1848" y="948"/>
                  </a:lnTo>
                  <a:lnTo>
                    <a:pt x="1854" y="936"/>
                  </a:lnTo>
                  <a:lnTo>
                    <a:pt x="1854" y="930"/>
                  </a:lnTo>
                  <a:lnTo>
                    <a:pt x="1860" y="918"/>
                  </a:lnTo>
                  <a:lnTo>
                    <a:pt x="1860" y="900"/>
                  </a:lnTo>
                  <a:lnTo>
                    <a:pt x="1854" y="894"/>
                  </a:lnTo>
                  <a:lnTo>
                    <a:pt x="1818" y="894"/>
                  </a:lnTo>
                  <a:lnTo>
                    <a:pt x="1812" y="900"/>
                  </a:lnTo>
                  <a:lnTo>
                    <a:pt x="1800" y="900"/>
                  </a:lnTo>
                  <a:lnTo>
                    <a:pt x="1794" y="894"/>
                  </a:lnTo>
                  <a:lnTo>
                    <a:pt x="1782" y="894"/>
                  </a:lnTo>
                  <a:lnTo>
                    <a:pt x="1770" y="888"/>
                  </a:lnTo>
                  <a:lnTo>
                    <a:pt x="1746" y="888"/>
                  </a:lnTo>
                  <a:lnTo>
                    <a:pt x="1734" y="894"/>
                  </a:lnTo>
                  <a:lnTo>
                    <a:pt x="1716" y="900"/>
                  </a:lnTo>
                  <a:lnTo>
                    <a:pt x="1698" y="900"/>
                  </a:lnTo>
                  <a:lnTo>
                    <a:pt x="1686" y="906"/>
                  </a:lnTo>
                  <a:lnTo>
                    <a:pt x="1668" y="906"/>
                  </a:lnTo>
                  <a:lnTo>
                    <a:pt x="1656" y="912"/>
                  </a:lnTo>
                  <a:lnTo>
                    <a:pt x="1626" y="912"/>
                  </a:lnTo>
                  <a:lnTo>
                    <a:pt x="1614" y="918"/>
                  </a:lnTo>
                  <a:lnTo>
                    <a:pt x="1608" y="924"/>
                  </a:lnTo>
                  <a:lnTo>
                    <a:pt x="1596" y="948"/>
                  </a:lnTo>
                  <a:lnTo>
                    <a:pt x="1590" y="966"/>
                  </a:lnTo>
                  <a:lnTo>
                    <a:pt x="1590" y="1026"/>
                  </a:lnTo>
                  <a:lnTo>
                    <a:pt x="1572" y="1032"/>
                  </a:lnTo>
                  <a:lnTo>
                    <a:pt x="1572" y="1062"/>
                  </a:lnTo>
                  <a:lnTo>
                    <a:pt x="1566" y="1074"/>
                  </a:lnTo>
                  <a:lnTo>
                    <a:pt x="1542" y="1086"/>
                  </a:lnTo>
                  <a:lnTo>
                    <a:pt x="1524" y="1098"/>
                  </a:lnTo>
                  <a:lnTo>
                    <a:pt x="1512" y="1110"/>
                  </a:lnTo>
                  <a:lnTo>
                    <a:pt x="1512" y="1122"/>
                  </a:lnTo>
                  <a:lnTo>
                    <a:pt x="1506" y="1128"/>
                  </a:lnTo>
                  <a:lnTo>
                    <a:pt x="1506" y="1140"/>
                  </a:lnTo>
                  <a:lnTo>
                    <a:pt x="1500" y="1146"/>
                  </a:lnTo>
                  <a:lnTo>
                    <a:pt x="1488" y="1146"/>
                  </a:lnTo>
                  <a:lnTo>
                    <a:pt x="1476" y="1134"/>
                  </a:lnTo>
                  <a:lnTo>
                    <a:pt x="1476" y="1128"/>
                  </a:lnTo>
                  <a:lnTo>
                    <a:pt x="1470" y="1122"/>
                  </a:lnTo>
                  <a:lnTo>
                    <a:pt x="1440" y="1122"/>
                  </a:lnTo>
                  <a:lnTo>
                    <a:pt x="1416" y="1128"/>
                  </a:lnTo>
                  <a:lnTo>
                    <a:pt x="1392" y="1140"/>
                  </a:lnTo>
                  <a:lnTo>
                    <a:pt x="1356" y="1140"/>
                  </a:lnTo>
                  <a:lnTo>
                    <a:pt x="1338" y="1146"/>
                  </a:lnTo>
                  <a:lnTo>
                    <a:pt x="1290" y="1170"/>
                  </a:lnTo>
                  <a:lnTo>
                    <a:pt x="1284" y="1170"/>
                  </a:lnTo>
                  <a:lnTo>
                    <a:pt x="1272" y="1158"/>
                  </a:lnTo>
                  <a:lnTo>
                    <a:pt x="1266" y="1146"/>
                  </a:lnTo>
                  <a:lnTo>
                    <a:pt x="1266" y="1140"/>
                  </a:lnTo>
                  <a:lnTo>
                    <a:pt x="1260" y="1128"/>
                  </a:lnTo>
                  <a:lnTo>
                    <a:pt x="1242" y="1128"/>
                  </a:lnTo>
                  <a:lnTo>
                    <a:pt x="1224" y="1122"/>
                  </a:lnTo>
                  <a:lnTo>
                    <a:pt x="1194" y="1122"/>
                  </a:lnTo>
                  <a:lnTo>
                    <a:pt x="1194" y="1104"/>
                  </a:lnTo>
                  <a:lnTo>
                    <a:pt x="1188" y="1092"/>
                  </a:lnTo>
                  <a:lnTo>
                    <a:pt x="1176" y="1080"/>
                  </a:lnTo>
                  <a:lnTo>
                    <a:pt x="1170" y="1068"/>
                  </a:lnTo>
                  <a:lnTo>
                    <a:pt x="1164" y="1062"/>
                  </a:lnTo>
                  <a:lnTo>
                    <a:pt x="1164" y="1026"/>
                  </a:lnTo>
                  <a:lnTo>
                    <a:pt x="1128" y="966"/>
                  </a:lnTo>
                  <a:lnTo>
                    <a:pt x="1122" y="924"/>
                  </a:lnTo>
                  <a:lnTo>
                    <a:pt x="1110" y="894"/>
                  </a:lnTo>
                  <a:lnTo>
                    <a:pt x="1104" y="804"/>
                  </a:lnTo>
                  <a:lnTo>
                    <a:pt x="1110" y="798"/>
                  </a:lnTo>
                  <a:lnTo>
                    <a:pt x="1122" y="774"/>
                  </a:lnTo>
                  <a:lnTo>
                    <a:pt x="1128" y="768"/>
                  </a:lnTo>
                  <a:lnTo>
                    <a:pt x="1128" y="654"/>
                  </a:lnTo>
                  <a:lnTo>
                    <a:pt x="1152" y="648"/>
                  </a:lnTo>
                  <a:lnTo>
                    <a:pt x="1152" y="612"/>
                  </a:lnTo>
                  <a:lnTo>
                    <a:pt x="1158" y="600"/>
                  </a:lnTo>
                  <a:lnTo>
                    <a:pt x="1158" y="594"/>
                  </a:lnTo>
                  <a:lnTo>
                    <a:pt x="1164" y="588"/>
                  </a:lnTo>
                  <a:lnTo>
                    <a:pt x="1176" y="588"/>
                  </a:lnTo>
                  <a:lnTo>
                    <a:pt x="1182" y="594"/>
                  </a:lnTo>
                  <a:lnTo>
                    <a:pt x="1188" y="594"/>
                  </a:lnTo>
                  <a:lnTo>
                    <a:pt x="1188" y="588"/>
                  </a:lnTo>
                  <a:lnTo>
                    <a:pt x="1194" y="576"/>
                  </a:lnTo>
                  <a:lnTo>
                    <a:pt x="1194" y="564"/>
                  </a:lnTo>
                  <a:lnTo>
                    <a:pt x="1200" y="558"/>
                  </a:lnTo>
                  <a:lnTo>
                    <a:pt x="1206" y="546"/>
                  </a:lnTo>
                  <a:lnTo>
                    <a:pt x="1206" y="540"/>
                  </a:lnTo>
                  <a:lnTo>
                    <a:pt x="1206" y="546"/>
                  </a:lnTo>
                  <a:lnTo>
                    <a:pt x="1182" y="546"/>
                  </a:lnTo>
                  <a:lnTo>
                    <a:pt x="1176" y="534"/>
                  </a:lnTo>
                  <a:lnTo>
                    <a:pt x="1176" y="528"/>
                  </a:lnTo>
                  <a:lnTo>
                    <a:pt x="1134" y="528"/>
                  </a:lnTo>
                  <a:lnTo>
                    <a:pt x="1122" y="516"/>
                  </a:lnTo>
                  <a:lnTo>
                    <a:pt x="1110" y="516"/>
                  </a:lnTo>
                  <a:lnTo>
                    <a:pt x="1092" y="510"/>
                  </a:lnTo>
                  <a:lnTo>
                    <a:pt x="1080" y="498"/>
                  </a:lnTo>
                  <a:lnTo>
                    <a:pt x="1080" y="468"/>
                  </a:lnTo>
                  <a:lnTo>
                    <a:pt x="1068" y="456"/>
                  </a:lnTo>
                  <a:lnTo>
                    <a:pt x="1068" y="420"/>
                  </a:lnTo>
                  <a:lnTo>
                    <a:pt x="1074" y="420"/>
                  </a:lnTo>
                  <a:lnTo>
                    <a:pt x="1080" y="414"/>
                  </a:lnTo>
                  <a:lnTo>
                    <a:pt x="1080" y="408"/>
                  </a:lnTo>
                  <a:lnTo>
                    <a:pt x="1068" y="396"/>
                  </a:lnTo>
                  <a:lnTo>
                    <a:pt x="1056" y="390"/>
                  </a:lnTo>
                  <a:lnTo>
                    <a:pt x="1050" y="384"/>
                  </a:lnTo>
                  <a:lnTo>
                    <a:pt x="1050" y="360"/>
                  </a:lnTo>
                  <a:lnTo>
                    <a:pt x="1038" y="354"/>
                  </a:lnTo>
                  <a:lnTo>
                    <a:pt x="1032" y="342"/>
                  </a:lnTo>
                  <a:lnTo>
                    <a:pt x="1032" y="330"/>
                  </a:lnTo>
                  <a:lnTo>
                    <a:pt x="1038" y="318"/>
                  </a:lnTo>
                  <a:lnTo>
                    <a:pt x="1038" y="294"/>
                  </a:lnTo>
                  <a:lnTo>
                    <a:pt x="1026" y="282"/>
                  </a:lnTo>
                  <a:lnTo>
                    <a:pt x="1020" y="270"/>
                  </a:lnTo>
                  <a:lnTo>
                    <a:pt x="1008" y="258"/>
                  </a:lnTo>
                  <a:lnTo>
                    <a:pt x="1002" y="246"/>
                  </a:lnTo>
                  <a:lnTo>
                    <a:pt x="996" y="240"/>
                  </a:lnTo>
                  <a:lnTo>
                    <a:pt x="990" y="228"/>
                  </a:lnTo>
                  <a:lnTo>
                    <a:pt x="948" y="228"/>
                  </a:lnTo>
                  <a:lnTo>
                    <a:pt x="930" y="222"/>
                  </a:lnTo>
                  <a:lnTo>
                    <a:pt x="930" y="228"/>
                  </a:lnTo>
                  <a:lnTo>
                    <a:pt x="912" y="228"/>
                  </a:lnTo>
                  <a:lnTo>
                    <a:pt x="900" y="240"/>
                  </a:lnTo>
                  <a:lnTo>
                    <a:pt x="888" y="264"/>
                  </a:lnTo>
                  <a:lnTo>
                    <a:pt x="876" y="276"/>
                  </a:lnTo>
                  <a:lnTo>
                    <a:pt x="852" y="288"/>
                  </a:lnTo>
                  <a:lnTo>
                    <a:pt x="840" y="288"/>
                  </a:lnTo>
                  <a:lnTo>
                    <a:pt x="822" y="276"/>
                  </a:lnTo>
                  <a:lnTo>
                    <a:pt x="810" y="270"/>
                  </a:lnTo>
                  <a:lnTo>
                    <a:pt x="780" y="240"/>
                  </a:lnTo>
                  <a:lnTo>
                    <a:pt x="780" y="228"/>
                  </a:lnTo>
                  <a:lnTo>
                    <a:pt x="786" y="216"/>
                  </a:lnTo>
                  <a:lnTo>
                    <a:pt x="786" y="174"/>
                  </a:lnTo>
                  <a:lnTo>
                    <a:pt x="780" y="162"/>
                  </a:lnTo>
                  <a:lnTo>
                    <a:pt x="768" y="150"/>
                  </a:lnTo>
                  <a:lnTo>
                    <a:pt x="756" y="144"/>
                  </a:lnTo>
                  <a:lnTo>
                    <a:pt x="744" y="144"/>
                  </a:lnTo>
                  <a:lnTo>
                    <a:pt x="738" y="114"/>
                  </a:lnTo>
                  <a:lnTo>
                    <a:pt x="708" y="102"/>
                  </a:lnTo>
                  <a:lnTo>
                    <a:pt x="708" y="78"/>
                  </a:lnTo>
                  <a:lnTo>
                    <a:pt x="696" y="66"/>
                  </a:lnTo>
                  <a:lnTo>
                    <a:pt x="582" y="66"/>
                  </a:lnTo>
                  <a:lnTo>
                    <a:pt x="576" y="72"/>
                  </a:lnTo>
                  <a:lnTo>
                    <a:pt x="576" y="90"/>
                  </a:lnTo>
                  <a:lnTo>
                    <a:pt x="570" y="102"/>
                  </a:lnTo>
                  <a:lnTo>
                    <a:pt x="570" y="108"/>
                  </a:lnTo>
                  <a:lnTo>
                    <a:pt x="366" y="108"/>
                  </a:lnTo>
                  <a:lnTo>
                    <a:pt x="156" y="12"/>
                  </a:lnTo>
                  <a:lnTo>
                    <a:pt x="150" y="12"/>
                  </a:lnTo>
                  <a:lnTo>
                    <a:pt x="150" y="6"/>
                  </a:lnTo>
                  <a:lnTo>
                    <a:pt x="156" y="0"/>
                  </a:lnTo>
                  <a:lnTo>
                    <a:pt x="12" y="6"/>
                  </a:lnTo>
                  <a:lnTo>
                    <a:pt x="6" y="0"/>
                  </a:lnTo>
                  <a:lnTo>
                    <a:pt x="0" y="18"/>
                  </a:lnTo>
                  <a:lnTo>
                    <a:pt x="0" y="48"/>
                  </a:lnTo>
                  <a:lnTo>
                    <a:pt x="6" y="60"/>
                  </a:lnTo>
                  <a:lnTo>
                    <a:pt x="12" y="66"/>
                  </a:lnTo>
                  <a:lnTo>
                    <a:pt x="18" y="78"/>
                  </a:lnTo>
                  <a:lnTo>
                    <a:pt x="0" y="90"/>
                  </a:lnTo>
                  <a:lnTo>
                    <a:pt x="12" y="114"/>
                  </a:lnTo>
                  <a:lnTo>
                    <a:pt x="6" y="126"/>
                  </a:lnTo>
                  <a:lnTo>
                    <a:pt x="24" y="144"/>
                  </a:lnTo>
                  <a:lnTo>
                    <a:pt x="6" y="174"/>
                  </a:lnTo>
                  <a:lnTo>
                    <a:pt x="18" y="180"/>
                  </a:lnTo>
                  <a:lnTo>
                    <a:pt x="18" y="210"/>
                  </a:lnTo>
                  <a:lnTo>
                    <a:pt x="24" y="228"/>
                  </a:lnTo>
                  <a:lnTo>
                    <a:pt x="24" y="240"/>
                  </a:lnTo>
                  <a:lnTo>
                    <a:pt x="30" y="252"/>
                  </a:lnTo>
                  <a:lnTo>
                    <a:pt x="42" y="264"/>
                  </a:lnTo>
                  <a:lnTo>
                    <a:pt x="60" y="264"/>
                  </a:lnTo>
                  <a:lnTo>
                    <a:pt x="60" y="270"/>
                  </a:lnTo>
                  <a:lnTo>
                    <a:pt x="66" y="276"/>
                  </a:lnTo>
                  <a:lnTo>
                    <a:pt x="72" y="288"/>
                  </a:lnTo>
                  <a:lnTo>
                    <a:pt x="84" y="300"/>
                  </a:lnTo>
                  <a:lnTo>
                    <a:pt x="90" y="318"/>
                  </a:lnTo>
                  <a:lnTo>
                    <a:pt x="96" y="330"/>
                  </a:lnTo>
                  <a:lnTo>
                    <a:pt x="96" y="342"/>
                  </a:lnTo>
                  <a:lnTo>
                    <a:pt x="78" y="378"/>
                  </a:lnTo>
                  <a:lnTo>
                    <a:pt x="72" y="384"/>
                  </a:lnTo>
                  <a:lnTo>
                    <a:pt x="72" y="390"/>
                  </a:lnTo>
                  <a:lnTo>
                    <a:pt x="84" y="396"/>
                  </a:lnTo>
                  <a:lnTo>
                    <a:pt x="72" y="414"/>
                  </a:lnTo>
                  <a:lnTo>
                    <a:pt x="60" y="396"/>
                  </a:lnTo>
                  <a:lnTo>
                    <a:pt x="12" y="390"/>
                  </a:lnTo>
                  <a:lnTo>
                    <a:pt x="36" y="414"/>
                  </a:lnTo>
                  <a:lnTo>
                    <a:pt x="42" y="438"/>
                  </a:lnTo>
                  <a:lnTo>
                    <a:pt x="66" y="444"/>
                  </a:lnTo>
                  <a:lnTo>
                    <a:pt x="78" y="456"/>
                  </a:lnTo>
                  <a:lnTo>
                    <a:pt x="84" y="468"/>
                  </a:lnTo>
                  <a:lnTo>
                    <a:pt x="90" y="474"/>
                  </a:lnTo>
                  <a:lnTo>
                    <a:pt x="96" y="474"/>
                  </a:lnTo>
                  <a:lnTo>
                    <a:pt x="102" y="468"/>
                  </a:lnTo>
                  <a:lnTo>
                    <a:pt x="108" y="468"/>
                  </a:lnTo>
                  <a:lnTo>
                    <a:pt x="120" y="462"/>
                  </a:lnTo>
                  <a:lnTo>
                    <a:pt x="126" y="456"/>
                  </a:lnTo>
                  <a:lnTo>
                    <a:pt x="126" y="480"/>
                  </a:lnTo>
                  <a:lnTo>
                    <a:pt x="144" y="516"/>
                  </a:lnTo>
                  <a:lnTo>
                    <a:pt x="156" y="528"/>
                  </a:lnTo>
                  <a:lnTo>
                    <a:pt x="168" y="552"/>
                  </a:lnTo>
                  <a:lnTo>
                    <a:pt x="168" y="564"/>
                  </a:lnTo>
                  <a:lnTo>
                    <a:pt x="156" y="588"/>
                  </a:lnTo>
                  <a:lnTo>
                    <a:pt x="150" y="606"/>
                  </a:lnTo>
                  <a:lnTo>
                    <a:pt x="150" y="618"/>
                  </a:lnTo>
                  <a:lnTo>
                    <a:pt x="180" y="648"/>
                  </a:lnTo>
                  <a:lnTo>
                    <a:pt x="192" y="666"/>
                  </a:lnTo>
                  <a:lnTo>
                    <a:pt x="222" y="696"/>
                  </a:lnTo>
                  <a:lnTo>
                    <a:pt x="234" y="714"/>
                  </a:lnTo>
                  <a:lnTo>
                    <a:pt x="264" y="744"/>
                  </a:lnTo>
                  <a:lnTo>
                    <a:pt x="258" y="750"/>
                  </a:lnTo>
                  <a:lnTo>
                    <a:pt x="258" y="762"/>
                  </a:lnTo>
                  <a:lnTo>
                    <a:pt x="252" y="768"/>
                  </a:lnTo>
                  <a:lnTo>
                    <a:pt x="252" y="780"/>
                  </a:lnTo>
                  <a:lnTo>
                    <a:pt x="258" y="786"/>
                  </a:lnTo>
                  <a:lnTo>
                    <a:pt x="276" y="786"/>
                  </a:lnTo>
                  <a:lnTo>
                    <a:pt x="288" y="780"/>
                  </a:lnTo>
                  <a:lnTo>
                    <a:pt x="294" y="768"/>
                  </a:lnTo>
                  <a:lnTo>
                    <a:pt x="306" y="762"/>
                  </a:lnTo>
                  <a:lnTo>
                    <a:pt x="312" y="756"/>
                  </a:lnTo>
                  <a:lnTo>
                    <a:pt x="306" y="738"/>
                  </a:lnTo>
                  <a:lnTo>
                    <a:pt x="306" y="732"/>
                  </a:lnTo>
                  <a:lnTo>
                    <a:pt x="300" y="726"/>
                  </a:lnTo>
                  <a:lnTo>
                    <a:pt x="300" y="708"/>
                  </a:lnTo>
                  <a:lnTo>
                    <a:pt x="288" y="684"/>
                  </a:lnTo>
                  <a:lnTo>
                    <a:pt x="282" y="678"/>
                  </a:lnTo>
                  <a:lnTo>
                    <a:pt x="258" y="678"/>
                  </a:lnTo>
                  <a:lnTo>
                    <a:pt x="240" y="648"/>
                  </a:lnTo>
                  <a:lnTo>
                    <a:pt x="240" y="576"/>
                  </a:lnTo>
                  <a:lnTo>
                    <a:pt x="222" y="546"/>
                  </a:lnTo>
                  <a:lnTo>
                    <a:pt x="228" y="534"/>
                  </a:lnTo>
                  <a:lnTo>
                    <a:pt x="228" y="528"/>
                  </a:lnTo>
                  <a:lnTo>
                    <a:pt x="234" y="516"/>
                  </a:lnTo>
                  <a:lnTo>
                    <a:pt x="234" y="492"/>
                  </a:lnTo>
                  <a:lnTo>
                    <a:pt x="228" y="486"/>
                  </a:lnTo>
                  <a:lnTo>
                    <a:pt x="216" y="480"/>
                  </a:lnTo>
                  <a:lnTo>
                    <a:pt x="210" y="474"/>
                  </a:lnTo>
                  <a:lnTo>
                    <a:pt x="198" y="474"/>
                  </a:lnTo>
                  <a:lnTo>
                    <a:pt x="198" y="432"/>
                  </a:lnTo>
                  <a:lnTo>
                    <a:pt x="168" y="396"/>
                  </a:lnTo>
                  <a:lnTo>
                    <a:pt x="174" y="336"/>
                  </a:lnTo>
                  <a:lnTo>
                    <a:pt x="168" y="330"/>
                  </a:lnTo>
                  <a:lnTo>
                    <a:pt x="162" y="318"/>
                  </a:lnTo>
                  <a:lnTo>
                    <a:pt x="144" y="300"/>
                  </a:lnTo>
                  <a:lnTo>
                    <a:pt x="138" y="288"/>
                  </a:lnTo>
                  <a:lnTo>
                    <a:pt x="138" y="276"/>
                  </a:lnTo>
                  <a:lnTo>
                    <a:pt x="132" y="264"/>
                  </a:lnTo>
                  <a:lnTo>
                    <a:pt x="132" y="246"/>
                  </a:lnTo>
                  <a:lnTo>
                    <a:pt x="126" y="240"/>
                  </a:lnTo>
                  <a:lnTo>
                    <a:pt x="120" y="228"/>
                  </a:lnTo>
                  <a:lnTo>
                    <a:pt x="108" y="216"/>
                  </a:lnTo>
                  <a:lnTo>
                    <a:pt x="102" y="204"/>
                  </a:lnTo>
                  <a:lnTo>
                    <a:pt x="96" y="198"/>
                  </a:lnTo>
                  <a:lnTo>
                    <a:pt x="96" y="192"/>
                  </a:lnTo>
                  <a:lnTo>
                    <a:pt x="102" y="186"/>
                  </a:lnTo>
                  <a:lnTo>
                    <a:pt x="114" y="162"/>
                  </a:lnTo>
                  <a:lnTo>
                    <a:pt x="114" y="114"/>
                  </a:lnTo>
                  <a:lnTo>
                    <a:pt x="120" y="108"/>
                  </a:lnTo>
                  <a:lnTo>
                    <a:pt x="126" y="96"/>
                  </a:lnTo>
                  <a:lnTo>
                    <a:pt x="126" y="60"/>
                  </a:lnTo>
                  <a:lnTo>
                    <a:pt x="132" y="66"/>
                  </a:lnTo>
                  <a:lnTo>
                    <a:pt x="144" y="72"/>
                  </a:lnTo>
                  <a:lnTo>
                    <a:pt x="150" y="84"/>
                  </a:lnTo>
                  <a:lnTo>
                    <a:pt x="162" y="90"/>
                  </a:lnTo>
                  <a:lnTo>
                    <a:pt x="180" y="90"/>
                  </a:lnTo>
                  <a:lnTo>
                    <a:pt x="186" y="84"/>
                  </a:lnTo>
                  <a:lnTo>
                    <a:pt x="198" y="84"/>
                  </a:lnTo>
                  <a:lnTo>
                    <a:pt x="198" y="102"/>
                  </a:lnTo>
                  <a:lnTo>
                    <a:pt x="204" y="108"/>
                  </a:lnTo>
                  <a:lnTo>
                    <a:pt x="216" y="114"/>
                  </a:lnTo>
                  <a:lnTo>
                    <a:pt x="234" y="114"/>
                  </a:lnTo>
                  <a:lnTo>
                    <a:pt x="234" y="120"/>
                  </a:lnTo>
                  <a:lnTo>
                    <a:pt x="228" y="126"/>
                  </a:lnTo>
                  <a:lnTo>
                    <a:pt x="228" y="186"/>
                  </a:lnTo>
                  <a:lnTo>
                    <a:pt x="240" y="258"/>
                  </a:lnTo>
                  <a:lnTo>
                    <a:pt x="240" y="270"/>
                  </a:lnTo>
                  <a:lnTo>
                    <a:pt x="246" y="282"/>
                  </a:lnTo>
                  <a:lnTo>
                    <a:pt x="252" y="306"/>
                  </a:lnTo>
                  <a:lnTo>
                    <a:pt x="264" y="342"/>
                  </a:lnTo>
                  <a:lnTo>
                    <a:pt x="276" y="372"/>
                  </a:lnTo>
                  <a:lnTo>
                    <a:pt x="282" y="384"/>
                  </a:lnTo>
                  <a:lnTo>
                    <a:pt x="324" y="384"/>
                  </a:lnTo>
                  <a:lnTo>
                    <a:pt x="318" y="390"/>
                  </a:lnTo>
                  <a:lnTo>
                    <a:pt x="306" y="414"/>
                  </a:lnTo>
                  <a:lnTo>
                    <a:pt x="318" y="438"/>
                  </a:lnTo>
                  <a:lnTo>
                    <a:pt x="330" y="444"/>
                  </a:lnTo>
                  <a:lnTo>
                    <a:pt x="336" y="450"/>
                  </a:lnTo>
                  <a:lnTo>
                    <a:pt x="348" y="450"/>
                  </a:lnTo>
                  <a:lnTo>
                    <a:pt x="354" y="474"/>
                  </a:lnTo>
                  <a:lnTo>
                    <a:pt x="384" y="474"/>
                  </a:lnTo>
                  <a:lnTo>
                    <a:pt x="390" y="516"/>
                  </a:lnTo>
                  <a:lnTo>
                    <a:pt x="384" y="516"/>
                  </a:lnTo>
                  <a:lnTo>
                    <a:pt x="378" y="522"/>
                  </a:lnTo>
                  <a:lnTo>
                    <a:pt x="366" y="528"/>
                  </a:lnTo>
                  <a:lnTo>
                    <a:pt x="360" y="534"/>
                  </a:lnTo>
                  <a:lnTo>
                    <a:pt x="354" y="546"/>
                  </a:lnTo>
                  <a:lnTo>
                    <a:pt x="354" y="558"/>
                  </a:lnTo>
                  <a:lnTo>
                    <a:pt x="360" y="564"/>
                  </a:lnTo>
                  <a:lnTo>
                    <a:pt x="372" y="570"/>
                  </a:lnTo>
                  <a:lnTo>
                    <a:pt x="384" y="558"/>
                  </a:lnTo>
                  <a:lnTo>
                    <a:pt x="384" y="564"/>
                  </a:lnTo>
                  <a:lnTo>
                    <a:pt x="396" y="576"/>
                  </a:lnTo>
                  <a:lnTo>
                    <a:pt x="396" y="588"/>
                  </a:lnTo>
                  <a:lnTo>
                    <a:pt x="402" y="594"/>
                  </a:lnTo>
                  <a:lnTo>
                    <a:pt x="414" y="594"/>
                  </a:lnTo>
                  <a:lnTo>
                    <a:pt x="426" y="600"/>
                  </a:lnTo>
                  <a:lnTo>
                    <a:pt x="432" y="600"/>
                  </a:lnTo>
                  <a:lnTo>
                    <a:pt x="438" y="606"/>
                  </a:lnTo>
                  <a:lnTo>
                    <a:pt x="438" y="624"/>
                  </a:lnTo>
                  <a:lnTo>
                    <a:pt x="432" y="630"/>
                  </a:lnTo>
                  <a:lnTo>
                    <a:pt x="432" y="636"/>
                  </a:lnTo>
                  <a:lnTo>
                    <a:pt x="426" y="648"/>
                  </a:lnTo>
                  <a:lnTo>
                    <a:pt x="426" y="654"/>
                  </a:lnTo>
                  <a:lnTo>
                    <a:pt x="468" y="654"/>
                  </a:lnTo>
                  <a:lnTo>
                    <a:pt x="468" y="684"/>
                  </a:lnTo>
                  <a:lnTo>
                    <a:pt x="504" y="720"/>
                  </a:lnTo>
                  <a:lnTo>
                    <a:pt x="510" y="732"/>
                  </a:lnTo>
                  <a:lnTo>
                    <a:pt x="528" y="750"/>
                  </a:lnTo>
                  <a:lnTo>
                    <a:pt x="534" y="768"/>
                  </a:lnTo>
                  <a:lnTo>
                    <a:pt x="546" y="780"/>
                  </a:lnTo>
                  <a:lnTo>
                    <a:pt x="552" y="798"/>
                  </a:lnTo>
                  <a:lnTo>
                    <a:pt x="558" y="810"/>
                  </a:lnTo>
                  <a:lnTo>
                    <a:pt x="558" y="870"/>
                  </a:lnTo>
                  <a:lnTo>
                    <a:pt x="564" y="882"/>
                  </a:lnTo>
                  <a:lnTo>
                    <a:pt x="576" y="894"/>
                  </a:lnTo>
                  <a:lnTo>
                    <a:pt x="576" y="906"/>
                  </a:lnTo>
                  <a:lnTo>
                    <a:pt x="570" y="918"/>
                  </a:lnTo>
                  <a:lnTo>
                    <a:pt x="552" y="936"/>
                  </a:lnTo>
                  <a:lnTo>
                    <a:pt x="546" y="948"/>
                  </a:lnTo>
                  <a:lnTo>
                    <a:pt x="546" y="954"/>
                  </a:lnTo>
                  <a:lnTo>
                    <a:pt x="552" y="960"/>
                  </a:lnTo>
                  <a:lnTo>
                    <a:pt x="564" y="966"/>
                  </a:lnTo>
                  <a:lnTo>
                    <a:pt x="540" y="966"/>
                  </a:lnTo>
                  <a:lnTo>
                    <a:pt x="528" y="972"/>
                  </a:lnTo>
                  <a:lnTo>
                    <a:pt x="528" y="1038"/>
                  </a:lnTo>
                  <a:lnTo>
                    <a:pt x="534" y="1056"/>
                  </a:lnTo>
                  <a:lnTo>
                    <a:pt x="540" y="1062"/>
                  </a:lnTo>
                  <a:lnTo>
                    <a:pt x="546" y="1074"/>
                  </a:lnTo>
                  <a:lnTo>
                    <a:pt x="558" y="1074"/>
                  </a:lnTo>
                  <a:lnTo>
                    <a:pt x="576" y="1080"/>
                  </a:lnTo>
                  <a:lnTo>
                    <a:pt x="600" y="1080"/>
                  </a:lnTo>
                  <a:lnTo>
                    <a:pt x="612" y="1086"/>
                  </a:lnTo>
                  <a:lnTo>
                    <a:pt x="636" y="1110"/>
                  </a:lnTo>
                  <a:lnTo>
                    <a:pt x="642" y="1122"/>
                  </a:lnTo>
                  <a:lnTo>
                    <a:pt x="648" y="1140"/>
                  </a:lnTo>
                  <a:lnTo>
                    <a:pt x="654" y="1152"/>
                  </a:lnTo>
                  <a:lnTo>
                    <a:pt x="666" y="1164"/>
                  </a:lnTo>
                  <a:lnTo>
                    <a:pt x="678" y="1170"/>
                  </a:lnTo>
                  <a:lnTo>
                    <a:pt x="732" y="1170"/>
                  </a:lnTo>
                  <a:lnTo>
                    <a:pt x="750" y="1176"/>
                  </a:lnTo>
                  <a:lnTo>
                    <a:pt x="762" y="1182"/>
                  </a:lnTo>
                  <a:lnTo>
                    <a:pt x="768" y="1188"/>
                  </a:lnTo>
                  <a:lnTo>
                    <a:pt x="774" y="1200"/>
                  </a:lnTo>
                  <a:lnTo>
                    <a:pt x="786" y="1218"/>
                  </a:lnTo>
                  <a:lnTo>
                    <a:pt x="810" y="1242"/>
                  </a:lnTo>
                  <a:lnTo>
                    <a:pt x="834" y="1254"/>
                  </a:lnTo>
                  <a:lnTo>
                    <a:pt x="870" y="1266"/>
                  </a:lnTo>
                  <a:lnTo>
                    <a:pt x="912" y="1272"/>
                  </a:lnTo>
                  <a:lnTo>
                    <a:pt x="942" y="1278"/>
                  </a:lnTo>
                  <a:lnTo>
                    <a:pt x="960" y="1290"/>
                  </a:lnTo>
                  <a:lnTo>
                    <a:pt x="966" y="1302"/>
                  </a:lnTo>
                  <a:lnTo>
                    <a:pt x="978" y="1314"/>
                  </a:lnTo>
                  <a:lnTo>
                    <a:pt x="990" y="1320"/>
                  </a:lnTo>
                  <a:lnTo>
                    <a:pt x="996" y="1320"/>
                  </a:lnTo>
                  <a:lnTo>
                    <a:pt x="1002" y="1326"/>
                  </a:lnTo>
                  <a:lnTo>
                    <a:pt x="1008" y="1338"/>
                  </a:lnTo>
                  <a:lnTo>
                    <a:pt x="1014" y="1344"/>
                  </a:lnTo>
                  <a:lnTo>
                    <a:pt x="1080" y="1344"/>
                  </a:lnTo>
                  <a:lnTo>
                    <a:pt x="1092" y="1356"/>
                  </a:lnTo>
                  <a:lnTo>
                    <a:pt x="1098" y="1368"/>
                  </a:lnTo>
                  <a:lnTo>
                    <a:pt x="1104" y="1374"/>
                  </a:lnTo>
                  <a:lnTo>
                    <a:pt x="1116" y="1374"/>
                  </a:lnTo>
                  <a:lnTo>
                    <a:pt x="1140" y="1362"/>
                  </a:lnTo>
                  <a:lnTo>
                    <a:pt x="1170" y="1350"/>
                  </a:lnTo>
                  <a:lnTo>
                    <a:pt x="1206" y="1332"/>
                  </a:lnTo>
                  <a:lnTo>
                    <a:pt x="1260" y="1314"/>
                  </a:lnTo>
                  <a:lnTo>
                    <a:pt x="1278" y="1326"/>
                  </a:lnTo>
                  <a:lnTo>
                    <a:pt x="1308" y="1350"/>
                  </a:lnTo>
                  <a:lnTo>
                    <a:pt x="1344" y="1374"/>
                  </a:lnTo>
                  <a:lnTo>
                    <a:pt x="1386" y="1416"/>
                  </a:lnTo>
                  <a:lnTo>
                    <a:pt x="1386" y="1428"/>
                  </a:lnTo>
                  <a:lnTo>
                    <a:pt x="1392" y="1446"/>
                  </a:lnTo>
                  <a:lnTo>
                    <a:pt x="1398" y="1458"/>
                  </a:lnTo>
                  <a:lnTo>
                    <a:pt x="1416" y="1458"/>
                  </a:lnTo>
                  <a:lnTo>
                    <a:pt x="1422" y="1452"/>
                  </a:lnTo>
                  <a:lnTo>
                    <a:pt x="1422" y="1440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78" name="Malta" descr="© INSCALE GmbH, 05.05.2010&#10;http://www.presentationload.com/">
              <a:extLst>
                <a:ext uri="{FF2B5EF4-FFF2-40B4-BE49-F238E27FC236}">
                  <a16:creationId xmlns:a16="http://schemas.microsoft.com/office/drawing/2014/main" id="{A34DF962-4DBD-4FBA-A8D1-F1CF6F1B6A3F}"/>
                </a:ext>
              </a:extLst>
            </p:cNvPr>
            <p:cNvSpPr>
              <a:spLocks/>
            </p:cNvSpPr>
            <p:nvPr/>
          </p:nvSpPr>
          <p:spPr bwMode="gray">
            <a:xfrm>
              <a:off x="7015959" y="3145088"/>
              <a:ext cx="13637" cy="11932"/>
            </a:xfrm>
            <a:custGeom>
              <a:avLst/>
              <a:gdLst>
                <a:gd name="T0" fmla="*/ 2147483647 w 30"/>
                <a:gd name="T1" fmla="*/ 2147483647 h 30"/>
                <a:gd name="T2" fmla="*/ 2147483647 w 30"/>
                <a:gd name="T3" fmla="*/ 2147483647 h 30"/>
                <a:gd name="T4" fmla="*/ 2147483647 w 30"/>
                <a:gd name="T5" fmla="*/ 2147483647 h 30"/>
                <a:gd name="T6" fmla="*/ 2147483647 w 30"/>
                <a:gd name="T7" fmla="*/ 0 h 30"/>
                <a:gd name="T8" fmla="*/ 2147483647 w 30"/>
                <a:gd name="T9" fmla="*/ 0 h 30"/>
                <a:gd name="T10" fmla="*/ 0 w 30"/>
                <a:gd name="T11" fmla="*/ 2147483647 h 30"/>
                <a:gd name="T12" fmla="*/ 0 w 30"/>
                <a:gd name="T13" fmla="*/ 2147483647 h 30"/>
                <a:gd name="T14" fmla="*/ 2147483647 w 30"/>
                <a:gd name="T15" fmla="*/ 2147483647 h 30"/>
                <a:gd name="T16" fmla="*/ 2147483647 w 30"/>
                <a:gd name="T17" fmla="*/ 2147483647 h 30"/>
                <a:gd name="T18" fmla="*/ 2147483647 w 30"/>
                <a:gd name="T19" fmla="*/ 2147483647 h 3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0"/>
                <a:gd name="T31" fmla="*/ 0 h 30"/>
                <a:gd name="T32" fmla="*/ 30 w 30"/>
                <a:gd name="T33" fmla="*/ 30 h 3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0" h="30">
                  <a:moveTo>
                    <a:pt x="24" y="30"/>
                  </a:moveTo>
                  <a:lnTo>
                    <a:pt x="30" y="24"/>
                  </a:lnTo>
                  <a:lnTo>
                    <a:pt x="30" y="12"/>
                  </a:lnTo>
                  <a:lnTo>
                    <a:pt x="18" y="0"/>
                  </a:lnTo>
                  <a:lnTo>
                    <a:pt x="6" y="0"/>
                  </a:lnTo>
                  <a:lnTo>
                    <a:pt x="0" y="6"/>
                  </a:lnTo>
                  <a:lnTo>
                    <a:pt x="0" y="18"/>
                  </a:lnTo>
                  <a:lnTo>
                    <a:pt x="6" y="24"/>
                  </a:lnTo>
                  <a:lnTo>
                    <a:pt x="18" y="30"/>
                  </a:lnTo>
                  <a:lnTo>
                    <a:pt x="24" y="30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79" name="Mauritania" descr="© INSCALE GmbH, 05.05.2010&#10;http://www.presentationload.com/">
              <a:extLst>
                <a:ext uri="{FF2B5EF4-FFF2-40B4-BE49-F238E27FC236}">
                  <a16:creationId xmlns:a16="http://schemas.microsoft.com/office/drawing/2014/main" id="{87737228-23A8-45CD-BBA6-AB2B4B0E9429}"/>
                </a:ext>
              </a:extLst>
            </p:cNvPr>
            <p:cNvSpPr>
              <a:spLocks/>
            </p:cNvSpPr>
            <p:nvPr/>
          </p:nvSpPr>
          <p:spPr bwMode="gray">
            <a:xfrm>
              <a:off x="6075070" y="3460424"/>
              <a:ext cx="373288" cy="438059"/>
            </a:xfrm>
            <a:custGeom>
              <a:avLst/>
              <a:gdLst>
                <a:gd name="T0" fmla="*/ 2147483647 w 858"/>
                <a:gd name="T1" fmla="*/ 2147483647 h 1002"/>
                <a:gd name="T2" fmla="*/ 2147483647 w 858"/>
                <a:gd name="T3" fmla="*/ 2147483647 h 1002"/>
                <a:gd name="T4" fmla="*/ 2147483647 w 858"/>
                <a:gd name="T5" fmla="*/ 2147483647 h 1002"/>
                <a:gd name="T6" fmla="*/ 2147483647 w 858"/>
                <a:gd name="T7" fmla="*/ 2147483647 h 1002"/>
                <a:gd name="T8" fmla="*/ 2147483647 w 858"/>
                <a:gd name="T9" fmla="*/ 2147483647 h 1002"/>
                <a:gd name="T10" fmla="*/ 2147483647 w 858"/>
                <a:gd name="T11" fmla="*/ 2147483647 h 1002"/>
                <a:gd name="T12" fmla="*/ 2147483647 w 858"/>
                <a:gd name="T13" fmla="*/ 2147483647 h 1002"/>
                <a:gd name="T14" fmla="*/ 2147483647 w 858"/>
                <a:gd name="T15" fmla="*/ 2147483647 h 1002"/>
                <a:gd name="T16" fmla="*/ 2147483647 w 858"/>
                <a:gd name="T17" fmla="*/ 2147483647 h 1002"/>
                <a:gd name="T18" fmla="*/ 2147483647 w 858"/>
                <a:gd name="T19" fmla="*/ 2147483647 h 1002"/>
                <a:gd name="T20" fmla="*/ 2147483647 w 858"/>
                <a:gd name="T21" fmla="*/ 2147483647 h 1002"/>
                <a:gd name="T22" fmla="*/ 2147483647 w 858"/>
                <a:gd name="T23" fmla="*/ 2147483647 h 1002"/>
                <a:gd name="T24" fmla="*/ 2147483647 w 858"/>
                <a:gd name="T25" fmla="*/ 2147483647 h 1002"/>
                <a:gd name="T26" fmla="*/ 2147483647 w 858"/>
                <a:gd name="T27" fmla="*/ 2147483647 h 1002"/>
                <a:gd name="T28" fmla="*/ 2147483647 w 858"/>
                <a:gd name="T29" fmla="*/ 2147483647 h 1002"/>
                <a:gd name="T30" fmla="*/ 2147483647 w 858"/>
                <a:gd name="T31" fmla="*/ 2147483647 h 1002"/>
                <a:gd name="T32" fmla="*/ 2147483647 w 858"/>
                <a:gd name="T33" fmla="*/ 2147483647 h 1002"/>
                <a:gd name="T34" fmla="*/ 2147483647 w 858"/>
                <a:gd name="T35" fmla="*/ 2147483647 h 1002"/>
                <a:gd name="T36" fmla="*/ 2147483647 w 858"/>
                <a:gd name="T37" fmla="*/ 2147483647 h 1002"/>
                <a:gd name="T38" fmla="*/ 2147483647 w 858"/>
                <a:gd name="T39" fmla="*/ 2147483647 h 1002"/>
                <a:gd name="T40" fmla="*/ 2147483647 w 858"/>
                <a:gd name="T41" fmla="*/ 2147483647 h 1002"/>
                <a:gd name="T42" fmla="*/ 2147483647 w 858"/>
                <a:gd name="T43" fmla="*/ 2147483647 h 1002"/>
                <a:gd name="T44" fmla="*/ 2147483647 w 858"/>
                <a:gd name="T45" fmla="*/ 2147483647 h 1002"/>
                <a:gd name="T46" fmla="*/ 2147483647 w 858"/>
                <a:gd name="T47" fmla="*/ 2147483647 h 1002"/>
                <a:gd name="T48" fmla="*/ 2147483647 w 858"/>
                <a:gd name="T49" fmla="*/ 2147483647 h 1002"/>
                <a:gd name="T50" fmla="*/ 2147483647 w 858"/>
                <a:gd name="T51" fmla="*/ 2147483647 h 1002"/>
                <a:gd name="T52" fmla="*/ 2147483647 w 858"/>
                <a:gd name="T53" fmla="*/ 2147483647 h 1002"/>
                <a:gd name="T54" fmla="*/ 2147483647 w 858"/>
                <a:gd name="T55" fmla="*/ 2147483647 h 1002"/>
                <a:gd name="T56" fmla="*/ 2147483647 w 858"/>
                <a:gd name="T57" fmla="*/ 2147483647 h 1002"/>
                <a:gd name="T58" fmla="*/ 2147483647 w 858"/>
                <a:gd name="T59" fmla="*/ 2147483647 h 1002"/>
                <a:gd name="T60" fmla="*/ 2147483647 w 858"/>
                <a:gd name="T61" fmla="*/ 2147483647 h 1002"/>
                <a:gd name="T62" fmla="*/ 2147483647 w 858"/>
                <a:gd name="T63" fmla="*/ 2147483647 h 1002"/>
                <a:gd name="T64" fmla="*/ 2147483647 w 858"/>
                <a:gd name="T65" fmla="*/ 2147483647 h 1002"/>
                <a:gd name="T66" fmla="*/ 2147483647 w 858"/>
                <a:gd name="T67" fmla="*/ 2147483647 h 1002"/>
                <a:gd name="T68" fmla="*/ 2147483647 w 858"/>
                <a:gd name="T69" fmla="*/ 2147483647 h 1002"/>
                <a:gd name="T70" fmla="*/ 2147483647 w 858"/>
                <a:gd name="T71" fmla="*/ 2147483647 h 1002"/>
                <a:gd name="T72" fmla="*/ 2147483647 w 858"/>
                <a:gd name="T73" fmla="*/ 2147483647 h 1002"/>
                <a:gd name="T74" fmla="*/ 2147483647 w 858"/>
                <a:gd name="T75" fmla="*/ 2147483647 h 1002"/>
                <a:gd name="T76" fmla="*/ 2147483647 w 858"/>
                <a:gd name="T77" fmla="*/ 2147483647 h 1002"/>
                <a:gd name="T78" fmla="*/ 2147483647 w 858"/>
                <a:gd name="T79" fmla="*/ 2147483647 h 1002"/>
                <a:gd name="T80" fmla="*/ 2147483647 w 858"/>
                <a:gd name="T81" fmla="*/ 2147483647 h 1002"/>
                <a:gd name="T82" fmla="*/ 2147483647 w 858"/>
                <a:gd name="T83" fmla="*/ 2147483647 h 1002"/>
                <a:gd name="T84" fmla="*/ 2147483647 w 858"/>
                <a:gd name="T85" fmla="*/ 2147483647 h 1002"/>
                <a:gd name="T86" fmla="*/ 2147483647 w 858"/>
                <a:gd name="T87" fmla="*/ 2147483647 h 1002"/>
                <a:gd name="T88" fmla="*/ 2147483647 w 858"/>
                <a:gd name="T89" fmla="*/ 2147483647 h 1002"/>
                <a:gd name="T90" fmla="*/ 2147483647 w 858"/>
                <a:gd name="T91" fmla="*/ 2147483647 h 1002"/>
                <a:gd name="T92" fmla="*/ 2147483647 w 858"/>
                <a:gd name="T93" fmla="*/ 2147483647 h 1002"/>
                <a:gd name="T94" fmla="*/ 2147483647 w 858"/>
                <a:gd name="T95" fmla="*/ 2147483647 h 1002"/>
                <a:gd name="T96" fmla="*/ 2147483647 w 858"/>
                <a:gd name="T97" fmla="*/ 2147483647 h 1002"/>
                <a:gd name="T98" fmla="*/ 0 w 858"/>
                <a:gd name="T99" fmla="*/ 2147483647 h 100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858"/>
                <a:gd name="T151" fmla="*/ 0 h 1002"/>
                <a:gd name="T152" fmla="*/ 858 w 858"/>
                <a:gd name="T153" fmla="*/ 1002 h 100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858" h="1002">
                  <a:moveTo>
                    <a:pt x="0" y="498"/>
                  </a:moveTo>
                  <a:lnTo>
                    <a:pt x="18" y="498"/>
                  </a:lnTo>
                  <a:lnTo>
                    <a:pt x="18" y="528"/>
                  </a:lnTo>
                  <a:lnTo>
                    <a:pt x="24" y="534"/>
                  </a:lnTo>
                  <a:lnTo>
                    <a:pt x="30" y="534"/>
                  </a:lnTo>
                  <a:lnTo>
                    <a:pt x="30" y="528"/>
                  </a:lnTo>
                  <a:lnTo>
                    <a:pt x="36" y="522"/>
                  </a:lnTo>
                  <a:lnTo>
                    <a:pt x="48" y="558"/>
                  </a:lnTo>
                  <a:lnTo>
                    <a:pt x="42" y="600"/>
                  </a:lnTo>
                  <a:lnTo>
                    <a:pt x="30" y="600"/>
                  </a:lnTo>
                  <a:lnTo>
                    <a:pt x="36" y="624"/>
                  </a:lnTo>
                  <a:lnTo>
                    <a:pt x="24" y="630"/>
                  </a:lnTo>
                  <a:lnTo>
                    <a:pt x="30" y="642"/>
                  </a:lnTo>
                  <a:lnTo>
                    <a:pt x="36" y="648"/>
                  </a:lnTo>
                  <a:lnTo>
                    <a:pt x="48" y="666"/>
                  </a:lnTo>
                  <a:lnTo>
                    <a:pt x="60" y="690"/>
                  </a:lnTo>
                  <a:lnTo>
                    <a:pt x="60" y="720"/>
                  </a:lnTo>
                  <a:lnTo>
                    <a:pt x="54" y="738"/>
                  </a:lnTo>
                  <a:lnTo>
                    <a:pt x="54" y="750"/>
                  </a:lnTo>
                  <a:lnTo>
                    <a:pt x="48" y="756"/>
                  </a:lnTo>
                  <a:lnTo>
                    <a:pt x="48" y="804"/>
                  </a:lnTo>
                  <a:lnTo>
                    <a:pt x="42" y="816"/>
                  </a:lnTo>
                  <a:lnTo>
                    <a:pt x="30" y="822"/>
                  </a:lnTo>
                  <a:lnTo>
                    <a:pt x="24" y="840"/>
                  </a:lnTo>
                  <a:lnTo>
                    <a:pt x="18" y="852"/>
                  </a:lnTo>
                  <a:lnTo>
                    <a:pt x="18" y="864"/>
                  </a:lnTo>
                  <a:lnTo>
                    <a:pt x="12" y="876"/>
                  </a:lnTo>
                  <a:lnTo>
                    <a:pt x="12" y="906"/>
                  </a:lnTo>
                  <a:lnTo>
                    <a:pt x="18" y="900"/>
                  </a:lnTo>
                  <a:lnTo>
                    <a:pt x="36" y="864"/>
                  </a:lnTo>
                  <a:lnTo>
                    <a:pt x="42" y="858"/>
                  </a:lnTo>
                  <a:lnTo>
                    <a:pt x="54" y="852"/>
                  </a:lnTo>
                  <a:lnTo>
                    <a:pt x="60" y="852"/>
                  </a:lnTo>
                  <a:lnTo>
                    <a:pt x="66" y="858"/>
                  </a:lnTo>
                  <a:lnTo>
                    <a:pt x="72" y="858"/>
                  </a:lnTo>
                  <a:lnTo>
                    <a:pt x="84" y="852"/>
                  </a:lnTo>
                  <a:lnTo>
                    <a:pt x="114" y="858"/>
                  </a:lnTo>
                  <a:lnTo>
                    <a:pt x="114" y="840"/>
                  </a:lnTo>
                  <a:lnTo>
                    <a:pt x="138" y="852"/>
                  </a:lnTo>
                  <a:lnTo>
                    <a:pt x="162" y="852"/>
                  </a:lnTo>
                  <a:lnTo>
                    <a:pt x="174" y="858"/>
                  </a:lnTo>
                  <a:lnTo>
                    <a:pt x="180" y="858"/>
                  </a:lnTo>
                  <a:lnTo>
                    <a:pt x="186" y="870"/>
                  </a:lnTo>
                  <a:lnTo>
                    <a:pt x="198" y="882"/>
                  </a:lnTo>
                  <a:lnTo>
                    <a:pt x="204" y="894"/>
                  </a:lnTo>
                  <a:lnTo>
                    <a:pt x="216" y="888"/>
                  </a:lnTo>
                  <a:lnTo>
                    <a:pt x="234" y="888"/>
                  </a:lnTo>
                  <a:lnTo>
                    <a:pt x="240" y="894"/>
                  </a:lnTo>
                  <a:lnTo>
                    <a:pt x="240" y="900"/>
                  </a:lnTo>
                  <a:lnTo>
                    <a:pt x="246" y="912"/>
                  </a:lnTo>
                  <a:lnTo>
                    <a:pt x="246" y="942"/>
                  </a:lnTo>
                  <a:lnTo>
                    <a:pt x="264" y="942"/>
                  </a:lnTo>
                  <a:lnTo>
                    <a:pt x="270" y="948"/>
                  </a:lnTo>
                  <a:lnTo>
                    <a:pt x="270" y="972"/>
                  </a:lnTo>
                  <a:lnTo>
                    <a:pt x="300" y="978"/>
                  </a:lnTo>
                  <a:lnTo>
                    <a:pt x="312" y="1002"/>
                  </a:lnTo>
                  <a:lnTo>
                    <a:pt x="330" y="1002"/>
                  </a:lnTo>
                  <a:lnTo>
                    <a:pt x="342" y="996"/>
                  </a:lnTo>
                  <a:lnTo>
                    <a:pt x="348" y="996"/>
                  </a:lnTo>
                  <a:lnTo>
                    <a:pt x="348" y="948"/>
                  </a:lnTo>
                  <a:lnTo>
                    <a:pt x="360" y="936"/>
                  </a:lnTo>
                  <a:lnTo>
                    <a:pt x="378" y="936"/>
                  </a:lnTo>
                  <a:lnTo>
                    <a:pt x="402" y="960"/>
                  </a:lnTo>
                  <a:lnTo>
                    <a:pt x="408" y="972"/>
                  </a:lnTo>
                  <a:lnTo>
                    <a:pt x="420" y="948"/>
                  </a:lnTo>
                  <a:lnTo>
                    <a:pt x="456" y="948"/>
                  </a:lnTo>
                  <a:lnTo>
                    <a:pt x="462" y="954"/>
                  </a:lnTo>
                  <a:lnTo>
                    <a:pt x="492" y="954"/>
                  </a:lnTo>
                  <a:lnTo>
                    <a:pt x="504" y="948"/>
                  </a:lnTo>
                  <a:lnTo>
                    <a:pt x="510" y="948"/>
                  </a:lnTo>
                  <a:lnTo>
                    <a:pt x="510" y="936"/>
                  </a:lnTo>
                  <a:lnTo>
                    <a:pt x="516" y="930"/>
                  </a:lnTo>
                  <a:lnTo>
                    <a:pt x="522" y="930"/>
                  </a:lnTo>
                  <a:lnTo>
                    <a:pt x="522" y="942"/>
                  </a:lnTo>
                  <a:lnTo>
                    <a:pt x="786" y="942"/>
                  </a:lnTo>
                  <a:lnTo>
                    <a:pt x="798" y="900"/>
                  </a:lnTo>
                  <a:lnTo>
                    <a:pt x="804" y="894"/>
                  </a:lnTo>
                  <a:lnTo>
                    <a:pt x="804" y="882"/>
                  </a:lnTo>
                  <a:lnTo>
                    <a:pt x="786" y="864"/>
                  </a:lnTo>
                  <a:lnTo>
                    <a:pt x="780" y="864"/>
                  </a:lnTo>
                  <a:lnTo>
                    <a:pt x="738" y="174"/>
                  </a:lnTo>
                  <a:lnTo>
                    <a:pt x="858" y="180"/>
                  </a:lnTo>
                  <a:lnTo>
                    <a:pt x="600" y="0"/>
                  </a:lnTo>
                  <a:lnTo>
                    <a:pt x="594" y="48"/>
                  </a:lnTo>
                  <a:lnTo>
                    <a:pt x="588" y="54"/>
                  </a:lnTo>
                  <a:lnTo>
                    <a:pt x="588" y="90"/>
                  </a:lnTo>
                  <a:lnTo>
                    <a:pt x="366" y="96"/>
                  </a:lnTo>
                  <a:lnTo>
                    <a:pt x="366" y="108"/>
                  </a:lnTo>
                  <a:lnTo>
                    <a:pt x="354" y="114"/>
                  </a:lnTo>
                  <a:lnTo>
                    <a:pt x="354" y="306"/>
                  </a:lnTo>
                  <a:lnTo>
                    <a:pt x="348" y="312"/>
                  </a:lnTo>
                  <a:lnTo>
                    <a:pt x="336" y="318"/>
                  </a:lnTo>
                  <a:lnTo>
                    <a:pt x="306" y="318"/>
                  </a:lnTo>
                  <a:lnTo>
                    <a:pt x="282" y="330"/>
                  </a:lnTo>
                  <a:lnTo>
                    <a:pt x="276" y="342"/>
                  </a:lnTo>
                  <a:lnTo>
                    <a:pt x="276" y="360"/>
                  </a:lnTo>
                  <a:lnTo>
                    <a:pt x="282" y="372"/>
                  </a:lnTo>
                  <a:lnTo>
                    <a:pt x="276" y="474"/>
                  </a:lnTo>
                  <a:lnTo>
                    <a:pt x="0" y="474"/>
                  </a:lnTo>
                  <a:lnTo>
                    <a:pt x="0" y="498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80" name="Mali" descr="© INSCALE GmbH, 05.05.2010&#10;http://www.presentationload.com/">
              <a:extLst>
                <a:ext uri="{FF2B5EF4-FFF2-40B4-BE49-F238E27FC236}">
                  <a16:creationId xmlns:a16="http://schemas.microsoft.com/office/drawing/2014/main" id="{308F3818-2906-4116-AA01-6F609EC06E8B}"/>
                </a:ext>
              </a:extLst>
            </p:cNvPr>
            <p:cNvSpPr>
              <a:spLocks/>
            </p:cNvSpPr>
            <p:nvPr/>
          </p:nvSpPr>
          <p:spPr bwMode="gray">
            <a:xfrm>
              <a:off x="6211430" y="3537125"/>
              <a:ext cx="506241" cy="523286"/>
            </a:xfrm>
            <a:custGeom>
              <a:avLst/>
              <a:gdLst>
                <a:gd name="T0" fmla="*/ 2147483647 w 1164"/>
                <a:gd name="T1" fmla="*/ 2147483647 h 1200"/>
                <a:gd name="T2" fmla="*/ 2147483647 w 1164"/>
                <a:gd name="T3" fmla="*/ 2147483647 h 1200"/>
                <a:gd name="T4" fmla="*/ 2147483647 w 1164"/>
                <a:gd name="T5" fmla="*/ 2147483647 h 1200"/>
                <a:gd name="T6" fmla="*/ 2147483647 w 1164"/>
                <a:gd name="T7" fmla="*/ 2147483647 h 1200"/>
                <a:gd name="T8" fmla="*/ 2147483647 w 1164"/>
                <a:gd name="T9" fmla="*/ 2147483647 h 1200"/>
                <a:gd name="T10" fmla="*/ 2147483647 w 1164"/>
                <a:gd name="T11" fmla="*/ 2147483647 h 1200"/>
                <a:gd name="T12" fmla="*/ 2147483647 w 1164"/>
                <a:gd name="T13" fmla="*/ 2147483647 h 1200"/>
                <a:gd name="T14" fmla="*/ 2147483647 w 1164"/>
                <a:gd name="T15" fmla="*/ 2147483647 h 1200"/>
                <a:gd name="T16" fmla="*/ 2147483647 w 1164"/>
                <a:gd name="T17" fmla="*/ 2147483647 h 1200"/>
                <a:gd name="T18" fmla="*/ 2147483647 w 1164"/>
                <a:gd name="T19" fmla="*/ 2147483647 h 1200"/>
                <a:gd name="T20" fmla="*/ 2147483647 w 1164"/>
                <a:gd name="T21" fmla="*/ 2147483647 h 1200"/>
                <a:gd name="T22" fmla="*/ 2147483647 w 1164"/>
                <a:gd name="T23" fmla="*/ 2147483647 h 1200"/>
                <a:gd name="T24" fmla="*/ 2147483647 w 1164"/>
                <a:gd name="T25" fmla="*/ 2147483647 h 1200"/>
                <a:gd name="T26" fmla="*/ 2147483647 w 1164"/>
                <a:gd name="T27" fmla="*/ 2147483647 h 1200"/>
                <a:gd name="T28" fmla="*/ 2147483647 w 1164"/>
                <a:gd name="T29" fmla="*/ 2147483647 h 1200"/>
                <a:gd name="T30" fmla="*/ 2147483647 w 1164"/>
                <a:gd name="T31" fmla="*/ 2147483647 h 1200"/>
                <a:gd name="T32" fmla="*/ 2147483647 w 1164"/>
                <a:gd name="T33" fmla="*/ 2147483647 h 1200"/>
                <a:gd name="T34" fmla="*/ 2147483647 w 1164"/>
                <a:gd name="T35" fmla="*/ 2147483647 h 1200"/>
                <a:gd name="T36" fmla="*/ 2147483647 w 1164"/>
                <a:gd name="T37" fmla="*/ 2147483647 h 1200"/>
                <a:gd name="T38" fmla="*/ 2147483647 w 1164"/>
                <a:gd name="T39" fmla="*/ 2147483647 h 1200"/>
                <a:gd name="T40" fmla="*/ 2147483647 w 1164"/>
                <a:gd name="T41" fmla="*/ 2147483647 h 1200"/>
                <a:gd name="T42" fmla="*/ 2147483647 w 1164"/>
                <a:gd name="T43" fmla="*/ 2147483647 h 1200"/>
                <a:gd name="T44" fmla="*/ 2147483647 w 1164"/>
                <a:gd name="T45" fmla="*/ 2147483647 h 1200"/>
                <a:gd name="T46" fmla="*/ 2147483647 w 1164"/>
                <a:gd name="T47" fmla="*/ 2147483647 h 1200"/>
                <a:gd name="T48" fmla="*/ 2147483647 w 1164"/>
                <a:gd name="T49" fmla="*/ 2147483647 h 1200"/>
                <a:gd name="T50" fmla="*/ 2147483647 w 1164"/>
                <a:gd name="T51" fmla="*/ 2147483647 h 1200"/>
                <a:gd name="T52" fmla="*/ 2147483647 w 1164"/>
                <a:gd name="T53" fmla="*/ 2147483647 h 1200"/>
                <a:gd name="T54" fmla="*/ 0 w 1164"/>
                <a:gd name="T55" fmla="*/ 2147483647 h 1200"/>
                <a:gd name="T56" fmla="*/ 2147483647 w 1164"/>
                <a:gd name="T57" fmla="*/ 2147483647 h 1200"/>
                <a:gd name="T58" fmla="*/ 2147483647 w 1164"/>
                <a:gd name="T59" fmla="*/ 2147483647 h 1200"/>
                <a:gd name="T60" fmla="*/ 2147483647 w 1164"/>
                <a:gd name="T61" fmla="*/ 2147483647 h 1200"/>
                <a:gd name="T62" fmla="*/ 2147483647 w 1164"/>
                <a:gd name="T63" fmla="*/ 2147483647 h 1200"/>
                <a:gd name="T64" fmla="*/ 2147483647 w 1164"/>
                <a:gd name="T65" fmla="*/ 2147483647 h 1200"/>
                <a:gd name="T66" fmla="*/ 2147483647 w 1164"/>
                <a:gd name="T67" fmla="*/ 2147483647 h 1200"/>
                <a:gd name="T68" fmla="*/ 2147483647 w 1164"/>
                <a:gd name="T69" fmla="*/ 2147483647 h 1200"/>
                <a:gd name="T70" fmla="*/ 2147483647 w 1164"/>
                <a:gd name="T71" fmla="*/ 2147483647 h 1200"/>
                <a:gd name="T72" fmla="*/ 2147483647 w 1164"/>
                <a:gd name="T73" fmla="*/ 2147483647 h 1200"/>
                <a:gd name="T74" fmla="*/ 2147483647 w 1164"/>
                <a:gd name="T75" fmla="*/ 2147483647 h 1200"/>
                <a:gd name="T76" fmla="*/ 2147483647 w 1164"/>
                <a:gd name="T77" fmla="*/ 2147483647 h 1200"/>
                <a:gd name="T78" fmla="*/ 2147483647 w 1164"/>
                <a:gd name="T79" fmla="*/ 2147483647 h 1200"/>
                <a:gd name="T80" fmla="*/ 2147483647 w 1164"/>
                <a:gd name="T81" fmla="*/ 2147483647 h 1200"/>
                <a:gd name="T82" fmla="*/ 2147483647 w 1164"/>
                <a:gd name="T83" fmla="*/ 2147483647 h 1200"/>
                <a:gd name="T84" fmla="*/ 2147483647 w 1164"/>
                <a:gd name="T85" fmla="*/ 2147483647 h 1200"/>
                <a:gd name="T86" fmla="*/ 2147483647 w 1164"/>
                <a:gd name="T87" fmla="*/ 2147483647 h 1200"/>
                <a:gd name="T88" fmla="*/ 2147483647 w 1164"/>
                <a:gd name="T89" fmla="*/ 2147483647 h 1200"/>
                <a:gd name="T90" fmla="*/ 2147483647 w 1164"/>
                <a:gd name="T91" fmla="*/ 2147483647 h 1200"/>
                <a:gd name="T92" fmla="*/ 2147483647 w 1164"/>
                <a:gd name="T93" fmla="*/ 2147483647 h 1200"/>
                <a:gd name="T94" fmla="*/ 2147483647 w 1164"/>
                <a:gd name="T95" fmla="*/ 2147483647 h 1200"/>
                <a:gd name="T96" fmla="*/ 2147483647 w 1164"/>
                <a:gd name="T97" fmla="*/ 2147483647 h 1200"/>
                <a:gd name="T98" fmla="*/ 2147483647 w 1164"/>
                <a:gd name="T99" fmla="*/ 2147483647 h 1200"/>
                <a:gd name="T100" fmla="*/ 2147483647 w 1164"/>
                <a:gd name="T101" fmla="*/ 2147483647 h 1200"/>
                <a:gd name="T102" fmla="*/ 2147483647 w 1164"/>
                <a:gd name="T103" fmla="*/ 2147483647 h 1200"/>
                <a:gd name="T104" fmla="*/ 2147483647 w 1164"/>
                <a:gd name="T105" fmla="*/ 2147483647 h 1200"/>
                <a:gd name="T106" fmla="*/ 2147483647 w 1164"/>
                <a:gd name="T107" fmla="*/ 2147483647 h 120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164"/>
                <a:gd name="T163" fmla="*/ 0 h 1200"/>
                <a:gd name="T164" fmla="*/ 1164 w 1164"/>
                <a:gd name="T165" fmla="*/ 1200 h 120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164" h="1200">
                  <a:moveTo>
                    <a:pt x="612" y="954"/>
                  </a:moveTo>
                  <a:lnTo>
                    <a:pt x="636" y="948"/>
                  </a:lnTo>
                  <a:lnTo>
                    <a:pt x="636" y="912"/>
                  </a:lnTo>
                  <a:lnTo>
                    <a:pt x="654" y="912"/>
                  </a:lnTo>
                  <a:lnTo>
                    <a:pt x="654" y="906"/>
                  </a:lnTo>
                  <a:lnTo>
                    <a:pt x="660" y="900"/>
                  </a:lnTo>
                  <a:lnTo>
                    <a:pt x="666" y="888"/>
                  </a:lnTo>
                  <a:lnTo>
                    <a:pt x="678" y="882"/>
                  </a:lnTo>
                  <a:lnTo>
                    <a:pt x="684" y="870"/>
                  </a:lnTo>
                  <a:lnTo>
                    <a:pt x="690" y="864"/>
                  </a:lnTo>
                  <a:lnTo>
                    <a:pt x="696" y="864"/>
                  </a:lnTo>
                  <a:lnTo>
                    <a:pt x="708" y="876"/>
                  </a:lnTo>
                  <a:lnTo>
                    <a:pt x="720" y="876"/>
                  </a:lnTo>
                  <a:lnTo>
                    <a:pt x="720" y="870"/>
                  </a:lnTo>
                  <a:lnTo>
                    <a:pt x="726" y="864"/>
                  </a:lnTo>
                  <a:lnTo>
                    <a:pt x="726" y="846"/>
                  </a:lnTo>
                  <a:lnTo>
                    <a:pt x="750" y="846"/>
                  </a:lnTo>
                  <a:lnTo>
                    <a:pt x="768" y="822"/>
                  </a:lnTo>
                  <a:lnTo>
                    <a:pt x="792" y="822"/>
                  </a:lnTo>
                  <a:lnTo>
                    <a:pt x="810" y="804"/>
                  </a:lnTo>
                  <a:lnTo>
                    <a:pt x="858" y="804"/>
                  </a:lnTo>
                  <a:lnTo>
                    <a:pt x="882" y="816"/>
                  </a:lnTo>
                  <a:lnTo>
                    <a:pt x="930" y="804"/>
                  </a:lnTo>
                  <a:lnTo>
                    <a:pt x="954" y="786"/>
                  </a:lnTo>
                  <a:lnTo>
                    <a:pt x="1020" y="792"/>
                  </a:lnTo>
                  <a:lnTo>
                    <a:pt x="1020" y="774"/>
                  </a:lnTo>
                  <a:lnTo>
                    <a:pt x="1068" y="780"/>
                  </a:lnTo>
                  <a:lnTo>
                    <a:pt x="1080" y="774"/>
                  </a:lnTo>
                  <a:lnTo>
                    <a:pt x="1104" y="774"/>
                  </a:lnTo>
                  <a:lnTo>
                    <a:pt x="1122" y="768"/>
                  </a:lnTo>
                  <a:lnTo>
                    <a:pt x="1134" y="762"/>
                  </a:lnTo>
                  <a:lnTo>
                    <a:pt x="1140" y="750"/>
                  </a:lnTo>
                  <a:lnTo>
                    <a:pt x="1140" y="732"/>
                  </a:lnTo>
                  <a:lnTo>
                    <a:pt x="1146" y="720"/>
                  </a:lnTo>
                  <a:lnTo>
                    <a:pt x="1146" y="708"/>
                  </a:lnTo>
                  <a:lnTo>
                    <a:pt x="1164" y="684"/>
                  </a:lnTo>
                  <a:lnTo>
                    <a:pt x="1164" y="480"/>
                  </a:lnTo>
                  <a:lnTo>
                    <a:pt x="1140" y="480"/>
                  </a:lnTo>
                  <a:lnTo>
                    <a:pt x="1134" y="486"/>
                  </a:lnTo>
                  <a:lnTo>
                    <a:pt x="1104" y="486"/>
                  </a:lnTo>
                  <a:lnTo>
                    <a:pt x="1092" y="480"/>
                  </a:lnTo>
                  <a:lnTo>
                    <a:pt x="1086" y="474"/>
                  </a:lnTo>
                  <a:lnTo>
                    <a:pt x="1086" y="468"/>
                  </a:lnTo>
                  <a:lnTo>
                    <a:pt x="1104" y="450"/>
                  </a:lnTo>
                  <a:lnTo>
                    <a:pt x="1104" y="432"/>
                  </a:lnTo>
                  <a:lnTo>
                    <a:pt x="1092" y="408"/>
                  </a:lnTo>
                  <a:lnTo>
                    <a:pt x="1080" y="402"/>
                  </a:lnTo>
                  <a:lnTo>
                    <a:pt x="1050" y="402"/>
                  </a:lnTo>
                  <a:lnTo>
                    <a:pt x="1044" y="408"/>
                  </a:lnTo>
                  <a:lnTo>
                    <a:pt x="1038" y="408"/>
                  </a:lnTo>
                  <a:lnTo>
                    <a:pt x="1032" y="378"/>
                  </a:lnTo>
                  <a:lnTo>
                    <a:pt x="996" y="378"/>
                  </a:lnTo>
                  <a:lnTo>
                    <a:pt x="984" y="366"/>
                  </a:lnTo>
                  <a:lnTo>
                    <a:pt x="984" y="348"/>
                  </a:lnTo>
                  <a:lnTo>
                    <a:pt x="978" y="342"/>
                  </a:lnTo>
                  <a:lnTo>
                    <a:pt x="954" y="342"/>
                  </a:lnTo>
                  <a:lnTo>
                    <a:pt x="954" y="318"/>
                  </a:lnTo>
                  <a:lnTo>
                    <a:pt x="546" y="6"/>
                  </a:lnTo>
                  <a:lnTo>
                    <a:pt x="426" y="0"/>
                  </a:lnTo>
                  <a:lnTo>
                    <a:pt x="468" y="690"/>
                  </a:lnTo>
                  <a:lnTo>
                    <a:pt x="474" y="690"/>
                  </a:lnTo>
                  <a:lnTo>
                    <a:pt x="492" y="708"/>
                  </a:lnTo>
                  <a:lnTo>
                    <a:pt x="492" y="720"/>
                  </a:lnTo>
                  <a:lnTo>
                    <a:pt x="486" y="726"/>
                  </a:lnTo>
                  <a:lnTo>
                    <a:pt x="474" y="768"/>
                  </a:lnTo>
                  <a:lnTo>
                    <a:pt x="210" y="768"/>
                  </a:lnTo>
                  <a:lnTo>
                    <a:pt x="210" y="756"/>
                  </a:lnTo>
                  <a:lnTo>
                    <a:pt x="204" y="756"/>
                  </a:lnTo>
                  <a:lnTo>
                    <a:pt x="198" y="762"/>
                  </a:lnTo>
                  <a:lnTo>
                    <a:pt x="198" y="774"/>
                  </a:lnTo>
                  <a:lnTo>
                    <a:pt x="192" y="774"/>
                  </a:lnTo>
                  <a:lnTo>
                    <a:pt x="180" y="780"/>
                  </a:lnTo>
                  <a:lnTo>
                    <a:pt x="150" y="780"/>
                  </a:lnTo>
                  <a:lnTo>
                    <a:pt x="144" y="774"/>
                  </a:lnTo>
                  <a:lnTo>
                    <a:pt x="108" y="774"/>
                  </a:lnTo>
                  <a:lnTo>
                    <a:pt x="96" y="798"/>
                  </a:lnTo>
                  <a:lnTo>
                    <a:pt x="90" y="786"/>
                  </a:lnTo>
                  <a:lnTo>
                    <a:pt x="66" y="762"/>
                  </a:lnTo>
                  <a:lnTo>
                    <a:pt x="48" y="762"/>
                  </a:lnTo>
                  <a:lnTo>
                    <a:pt x="36" y="774"/>
                  </a:lnTo>
                  <a:lnTo>
                    <a:pt x="36" y="822"/>
                  </a:lnTo>
                  <a:lnTo>
                    <a:pt x="30" y="822"/>
                  </a:lnTo>
                  <a:lnTo>
                    <a:pt x="18" y="828"/>
                  </a:lnTo>
                  <a:lnTo>
                    <a:pt x="0" y="828"/>
                  </a:lnTo>
                  <a:lnTo>
                    <a:pt x="0" y="852"/>
                  </a:lnTo>
                  <a:lnTo>
                    <a:pt x="12" y="870"/>
                  </a:lnTo>
                  <a:lnTo>
                    <a:pt x="12" y="876"/>
                  </a:lnTo>
                  <a:lnTo>
                    <a:pt x="24" y="888"/>
                  </a:lnTo>
                  <a:lnTo>
                    <a:pt x="24" y="906"/>
                  </a:lnTo>
                  <a:lnTo>
                    <a:pt x="18" y="912"/>
                  </a:lnTo>
                  <a:lnTo>
                    <a:pt x="18" y="936"/>
                  </a:lnTo>
                  <a:lnTo>
                    <a:pt x="24" y="942"/>
                  </a:lnTo>
                  <a:lnTo>
                    <a:pt x="36" y="942"/>
                  </a:lnTo>
                  <a:lnTo>
                    <a:pt x="36" y="936"/>
                  </a:lnTo>
                  <a:lnTo>
                    <a:pt x="42" y="936"/>
                  </a:lnTo>
                  <a:lnTo>
                    <a:pt x="48" y="942"/>
                  </a:lnTo>
                  <a:lnTo>
                    <a:pt x="54" y="954"/>
                  </a:lnTo>
                  <a:lnTo>
                    <a:pt x="54" y="1032"/>
                  </a:lnTo>
                  <a:lnTo>
                    <a:pt x="60" y="1044"/>
                  </a:lnTo>
                  <a:lnTo>
                    <a:pt x="60" y="1050"/>
                  </a:lnTo>
                  <a:lnTo>
                    <a:pt x="66" y="1056"/>
                  </a:lnTo>
                  <a:lnTo>
                    <a:pt x="72" y="1050"/>
                  </a:lnTo>
                  <a:lnTo>
                    <a:pt x="78" y="1038"/>
                  </a:lnTo>
                  <a:lnTo>
                    <a:pt x="90" y="1026"/>
                  </a:lnTo>
                  <a:lnTo>
                    <a:pt x="102" y="1038"/>
                  </a:lnTo>
                  <a:lnTo>
                    <a:pt x="108" y="1050"/>
                  </a:lnTo>
                  <a:lnTo>
                    <a:pt x="108" y="1062"/>
                  </a:lnTo>
                  <a:lnTo>
                    <a:pt x="114" y="1050"/>
                  </a:lnTo>
                  <a:lnTo>
                    <a:pt x="126" y="1038"/>
                  </a:lnTo>
                  <a:lnTo>
                    <a:pt x="132" y="1026"/>
                  </a:lnTo>
                  <a:lnTo>
                    <a:pt x="138" y="1026"/>
                  </a:lnTo>
                  <a:lnTo>
                    <a:pt x="144" y="1032"/>
                  </a:lnTo>
                  <a:lnTo>
                    <a:pt x="150" y="1032"/>
                  </a:lnTo>
                  <a:lnTo>
                    <a:pt x="162" y="1038"/>
                  </a:lnTo>
                  <a:lnTo>
                    <a:pt x="168" y="1044"/>
                  </a:lnTo>
                  <a:lnTo>
                    <a:pt x="180" y="1050"/>
                  </a:lnTo>
                  <a:lnTo>
                    <a:pt x="198" y="1032"/>
                  </a:lnTo>
                  <a:lnTo>
                    <a:pt x="198" y="1014"/>
                  </a:lnTo>
                  <a:lnTo>
                    <a:pt x="204" y="1008"/>
                  </a:lnTo>
                  <a:lnTo>
                    <a:pt x="216" y="1008"/>
                  </a:lnTo>
                  <a:lnTo>
                    <a:pt x="228" y="1014"/>
                  </a:lnTo>
                  <a:lnTo>
                    <a:pt x="228" y="1032"/>
                  </a:lnTo>
                  <a:lnTo>
                    <a:pt x="246" y="1044"/>
                  </a:lnTo>
                  <a:lnTo>
                    <a:pt x="234" y="1074"/>
                  </a:lnTo>
                  <a:lnTo>
                    <a:pt x="270" y="1092"/>
                  </a:lnTo>
                  <a:lnTo>
                    <a:pt x="246" y="1128"/>
                  </a:lnTo>
                  <a:lnTo>
                    <a:pt x="270" y="1128"/>
                  </a:lnTo>
                  <a:lnTo>
                    <a:pt x="270" y="1164"/>
                  </a:lnTo>
                  <a:lnTo>
                    <a:pt x="300" y="1194"/>
                  </a:lnTo>
                  <a:lnTo>
                    <a:pt x="312" y="1200"/>
                  </a:lnTo>
                  <a:lnTo>
                    <a:pt x="312" y="1182"/>
                  </a:lnTo>
                  <a:lnTo>
                    <a:pt x="318" y="1176"/>
                  </a:lnTo>
                  <a:lnTo>
                    <a:pt x="330" y="1176"/>
                  </a:lnTo>
                  <a:lnTo>
                    <a:pt x="348" y="1182"/>
                  </a:lnTo>
                  <a:lnTo>
                    <a:pt x="366" y="1200"/>
                  </a:lnTo>
                  <a:lnTo>
                    <a:pt x="372" y="1182"/>
                  </a:lnTo>
                  <a:lnTo>
                    <a:pt x="390" y="1182"/>
                  </a:lnTo>
                  <a:lnTo>
                    <a:pt x="396" y="1158"/>
                  </a:lnTo>
                  <a:lnTo>
                    <a:pt x="408" y="1176"/>
                  </a:lnTo>
                  <a:lnTo>
                    <a:pt x="420" y="1152"/>
                  </a:lnTo>
                  <a:lnTo>
                    <a:pt x="420" y="1188"/>
                  </a:lnTo>
                  <a:lnTo>
                    <a:pt x="444" y="1194"/>
                  </a:lnTo>
                  <a:lnTo>
                    <a:pt x="450" y="1188"/>
                  </a:lnTo>
                  <a:lnTo>
                    <a:pt x="456" y="1176"/>
                  </a:lnTo>
                  <a:lnTo>
                    <a:pt x="462" y="1170"/>
                  </a:lnTo>
                  <a:lnTo>
                    <a:pt x="474" y="1170"/>
                  </a:lnTo>
                  <a:lnTo>
                    <a:pt x="468" y="1116"/>
                  </a:lnTo>
                  <a:lnTo>
                    <a:pt x="492" y="1116"/>
                  </a:lnTo>
                  <a:lnTo>
                    <a:pt x="504" y="1092"/>
                  </a:lnTo>
                  <a:lnTo>
                    <a:pt x="480" y="1062"/>
                  </a:lnTo>
                  <a:lnTo>
                    <a:pt x="498" y="1050"/>
                  </a:lnTo>
                  <a:lnTo>
                    <a:pt x="504" y="1050"/>
                  </a:lnTo>
                  <a:lnTo>
                    <a:pt x="510" y="1044"/>
                  </a:lnTo>
                  <a:lnTo>
                    <a:pt x="546" y="1044"/>
                  </a:lnTo>
                  <a:lnTo>
                    <a:pt x="546" y="1032"/>
                  </a:lnTo>
                  <a:lnTo>
                    <a:pt x="540" y="1026"/>
                  </a:lnTo>
                  <a:lnTo>
                    <a:pt x="546" y="1026"/>
                  </a:lnTo>
                  <a:lnTo>
                    <a:pt x="552" y="1020"/>
                  </a:lnTo>
                  <a:lnTo>
                    <a:pt x="552" y="990"/>
                  </a:lnTo>
                  <a:lnTo>
                    <a:pt x="570" y="990"/>
                  </a:lnTo>
                  <a:lnTo>
                    <a:pt x="570" y="960"/>
                  </a:lnTo>
                  <a:lnTo>
                    <a:pt x="564" y="954"/>
                  </a:lnTo>
                  <a:lnTo>
                    <a:pt x="582" y="924"/>
                  </a:lnTo>
                  <a:lnTo>
                    <a:pt x="612" y="954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81" name="Malaysia" descr="© INSCALE GmbH, 05.05.2010&#10;http://www.presentationload.com/">
              <a:extLst>
                <a:ext uri="{FF2B5EF4-FFF2-40B4-BE49-F238E27FC236}">
                  <a16:creationId xmlns:a16="http://schemas.microsoft.com/office/drawing/2014/main" id="{239F5297-C4B3-415C-8DAC-E1E789DFF224}"/>
                </a:ext>
              </a:extLst>
            </p:cNvPr>
            <p:cNvSpPr>
              <a:spLocks/>
            </p:cNvSpPr>
            <p:nvPr/>
          </p:nvSpPr>
          <p:spPr bwMode="gray">
            <a:xfrm>
              <a:off x="9683519" y="4179726"/>
              <a:ext cx="132951" cy="190904"/>
            </a:xfrm>
            <a:custGeom>
              <a:avLst/>
              <a:gdLst>
                <a:gd name="T0" fmla="*/ 2147483647 w 306"/>
                <a:gd name="T1" fmla="*/ 2147483647 h 438"/>
                <a:gd name="T2" fmla="*/ 2147483647 w 306"/>
                <a:gd name="T3" fmla="*/ 2147483647 h 438"/>
                <a:gd name="T4" fmla="*/ 2147483647 w 306"/>
                <a:gd name="T5" fmla="*/ 2147483647 h 438"/>
                <a:gd name="T6" fmla="*/ 2147483647 w 306"/>
                <a:gd name="T7" fmla="*/ 2147483647 h 438"/>
                <a:gd name="T8" fmla="*/ 2147483647 w 306"/>
                <a:gd name="T9" fmla="*/ 2147483647 h 438"/>
                <a:gd name="T10" fmla="*/ 2147483647 w 306"/>
                <a:gd name="T11" fmla="*/ 2147483647 h 438"/>
                <a:gd name="T12" fmla="*/ 2147483647 w 306"/>
                <a:gd name="T13" fmla="*/ 2147483647 h 438"/>
                <a:gd name="T14" fmla="*/ 2147483647 w 306"/>
                <a:gd name="T15" fmla="*/ 2147483647 h 438"/>
                <a:gd name="T16" fmla="*/ 2147483647 w 306"/>
                <a:gd name="T17" fmla="*/ 2147483647 h 438"/>
                <a:gd name="T18" fmla="*/ 2147483647 w 306"/>
                <a:gd name="T19" fmla="*/ 2147483647 h 438"/>
                <a:gd name="T20" fmla="*/ 2147483647 w 306"/>
                <a:gd name="T21" fmla="*/ 2147483647 h 438"/>
                <a:gd name="T22" fmla="*/ 2147483647 w 306"/>
                <a:gd name="T23" fmla="*/ 2147483647 h 438"/>
                <a:gd name="T24" fmla="*/ 2147483647 w 306"/>
                <a:gd name="T25" fmla="*/ 2147483647 h 438"/>
                <a:gd name="T26" fmla="*/ 2147483647 w 306"/>
                <a:gd name="T27" fmla="*/ 2147483647 h 438"/>
                <a:gd name="T28" fmla="*/ 2147483647 w 306"/>
                <a:gd name="T29" fmla="*/ 2147483647 h 438"/>
                <a:gd name="T30" fmla="*/ 2147483647 w 306"/>
                <a:gd name="T31" fmla="*/ 2147483647 h 438"/>
                <a:gd name="T32" fmla="*/ 2147483647 w 306"/>
                <a:gd name="T33" fmla="*/ 2147483647 h 438"/>
                <a:gd name="T34" fmla="*/ 2147483647 w 306"/>
                <a:gd name="T35" fmla="*/ 2147483647 h 438"/>
                <a:gd name="T36" fmla="*/ 2147483647 w 306"/>
                <a:gd name="T37" fmla="*/ 2147483647 h 438"/>
                <a:gd name="T38" fmla="*/ 2147483647 w 306"/>
                <a:gd name="T39" fmla="*/ 2147483647 h 438"/>
                <a:gd name="T40" fmla="*/ 2147483647 w 306"/>
                <a:gd name="T41" fmla="*/ 2147483647 h 438"/>
                <a:gd name="T42" fmla="*/ 2147483647 w 306"/>
                <a:gd name="T43" fmla="*/ 2147483647 h 438"/>
                <a:gd name="T44" fmla="*/ 2147483647 w 306"/>
                <a:gd name="T45" fmla="*/ 2147483647 h 438"/>
                <a:gd name="T46" fmla="*/ 2147483647 w 306"/>
                <a:gd name="T47" fmla="*/ 2147483647 h 438"/>
                <a:gd name="T48" fmla="*/ 2147483647 w 306"/>
                <a:gd name="T49" fmla="*/ 2147483647 h 438"/>
                <a:gd name="T50" fmla="*/ 2147483647 w 306"/>
                <a:gd name="T51" fmla="*/ 2147483647 h 438"/>
                <a:gd name="T52" fmla="*/ 2147483647 w 306"/>
                <a:gd name="T53" fmla="*/ 2147483647 h 438"/>
                <a:gd name="T54" fmla="*/ 2147483647 w 306"/>
                <a:gd name="T55" fmla="*/ 2147483647 h 438"/>
                <a:gd name="T56" fmla="*/ 2147483647 w 306"/>
                <a:gd name="T57" fmla="*/ 2147483647 h 438"/>
                <a:gd name="T58" fmla="*/ 2147483647 w 306"/>
                <a:gd name="T59" fmla="*/ 2147483647 h 438"/>
                <a:gd name="T60" fmla="*/ 2147483647 w 306"/>
                <a:gd name="T61" fmla="*/ 2147483647 h 438"/>
                <a:gd name="T62" fmla="*/ 2147483647 w 306"/>
                <a:gd name="T63" fmla="*/ 2147483647 h 438"/>
                <a:gd name="T64" fmla="*/ 2147483647 w 306"/>
                <a:gd name="T65" fmla="*/ 2147483647 h 438"/>
                <a:gd name="T66" fmla="*/ 2147483647 w 306"/>
                <a:gd name="T67" fmla="*/ 2147483647 h 438"/>
                <a:gd name="T68" fmla="*/ 2147483647 w 306"/>
                <a:gd name="T69" fmla="*/ 2147483647 h 438"/>
                <a:gd name="T70" fmla="*/ 2147483647 w 306"/>
                <a:gd name="T71" fmla="*/ 2147483647 h 438"/>
                <a:gd name="T72" fmla="*/ 2147483647 w 306"/>
                <a:gd name="T73" fmla="*/ 2147483647 h 438"/>
                <a:gd name="T74" fmla="*/ 2147483647 w 306"/>
                <a:gd name="T75" fmla="*/ 2147483647 h 438"/>
                <a:gd name="T76" fmla="*/ 2147483647 w 306"/>
                <a:gd name="T77" fmla="*/ 0 h 438"/>
                <a:gd name="T78" fmla="*/ 2147483647 w 306"/>
                <a:gd name="T79" fmla="*/ 2147483647 h 438"/>
                <a:gd name="T80" fmla="*/ 2147483647 w 306"/>
                <a:gd name="T81" fmla="*/ 2147483647 h 43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06"/>
                <a:gd name="T124" fmla="*/ 0 h 438"/>
                <a:gd name="T125" fmla="*/ 306 w 306"/>
                <a:gd name="T126" fmla="*/ 438 h 43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06" h="438">
                  <a:moveTo>
                    <a:pt x="0" y="42"/>
                  </a:moveTo>
                  <a:lnTo>
                    <a:pt x="6" y="138"/>
                  </a:lnTo>
                  <a:lnTo>
                    <a:pt x="18" y="138"/>
                  </a:lnTo>
                  <a:lnTo>
                    <a:pt x="24" y="132"/>
                  </a:lnTo>
                  <a:lnTo>
                    <a:pt x="42" y="132"/>
                  </a:lnTo>
                  <a:lnTo>
                    <a:pt x="54" y="138"/>
                  </a:lnTo>
                  <a:lnTo>
                    <a:pt x="54" y="168"/>
                  </a:lnTo>
                  <a:lnTo>
                    <a:pt x="48" y="180"/>
                  </a:lnTo>
                  <a:lnTo>
                    <a:pt x="48" y="198"/>
                  </a:lnTo>
                  <a:lnTo>
                    <a:pt x="54" y="216"/>
                  </a:lnTo>
                  <a:lnTo>
                    <a:pt x="60" y="228"/>
                  </a:lnTo>
                  <a:lnTo>
                    <a:pt x="66" y="234"/>
                  </a:lnTo>
                  <a:lnTo>
                    <a:pt x="84" y="234"/>
                  </a:lnTo>
                  <a:lnTo>
                    <a:pt x="90" y="228"/>
                  </a:lnTo>
                  <a:lnTo>
                    <a:pt x="90" y="240"/>
                  </a:lnTo>
                  <a:lnTo>
                    <a:pt x="84" y="252"/>
                  </a:lnTo>
                  <a:lnTo>
                    <a:pt x="84" y="282"/>
                  </a:lnTo>
                  <a:lnTo>
                    <a:pt x="96" y="306"/>
                  </a:lnTo>
                  <a:lnTo>
                    <a:pt x="102" y="312"/>
                  </a:lnTo>
                  <a:lnTo>
                    <a:pt x="114" y="318"/>
                  </a:lnTo>
                  <a:lnTo>
                    <a:pt x="132" y="330"/>
                  </a:lnTo>
                  <a:lnTo>
                    <a:pt x="144" y="336"/>
                  </a:lnTo>
                  <a:lnTo>
                    <a:pt x="162" y="354"/>
                  </a:lnTo>
                  <a:lnTo>
                    <a:pt x="168" y="354"/>
                  </a:lnTo>
                  <a:lnTo>
                    <a:pt x="168" y="366"/>
                  </a:lnTo>
                  <a:lnTo>
                    <a:pt x="174" y="372"/>
                  </a:lnTo>
                  <a:lnTo>
                    <a:pt x="174" y="378"/>
                  </a:lnTo>
                  <a:lnTo>
                    <a:pt x="180" y="384"/>
                  </a:lnTo>
                  <a:lnTo>
                    <a:pt x="186" y="384"/>
                  </a:lnTo>
                  <a:lnTo>
                    <a:pt x="198" y="390"/>
                  </a:lnTo>
                  <a:lnTo>
                    <a:pt x="204" y="396"/>
                  </a:lnTo>
                  <a:lnTo>
                    <a:pt x="216" y="396"/>
                  </a:lnTo>
                  <a:lnTo>
                    <a:pt x="222" y="402"/>
                  </a:lnTo>
                  <a:lnTo>
                    <a:pt x="228" y="402"/>
                  </a:lnTo>
                  <a:lnTo>
                    <a:pt x="252" y="438"/>
                  </a:lnTo>
                  <a:lnTo>
                    <a:pt x="300" y="432"/>
                  </a:lnTo>
                  <a:lnTo>
                    <a:pt x="300" y="420"/>
                  </a:lnTo>
                  <a:lnTo>
                    <a:pt x="306" y="408"/>
                  </a:lnTo>
                  <a:lnTo>
                    <a:pt x="306" y="378"/>
                  </a:lnTo>
                  <a:lnTo>
                    <a:pt x="294" y="354"/>
                  </a:lnTo>
                  <a:lnTo>
                    <a:pt x="270" y="330"/>
                  </a:lnTo>
                  <a:lnTo>
                    <a:pt x="264" y="318"/>
                  </a:lnTo>
                  <a:lnTo>
                    <a:pt x="258" y="312"/>
                  </a:lnTo>
                  <a:lnTo>
                    <a:pt x="258" y="288"/>
                  </a:lnTo>
                  <a:lnTo>
                    <a:pt x="252" y="276"/>
                  </a:lnTo>
                  <a:lnTo>
                    <a:pt x="246" y="270"/>
                  </a:lnTo>
                  <a:lnTo>
                    <a:pt x="246" y="258"/>
                  </a:lnTo>
                  <a:lnTo>
                    <a:pt x="252" y="252"/>
                  </a:lnTo>
                  <a:lnTo>
                    <a:pt x="252" y="126"/>
                  </a:lnTo>
                  <a:lnTo>
                    <a:pt x="246" y="114"/>
                  </a:lnTo>
                  <a:lnTo>
                    <a:pt x="222" y="90"/>
                  </a:lnTo>
                  <a:lnTo>
                    <a:pt x="204" y="84"/>
                  </a:lnTo>
                  <a:lnTo>
                    <a:pt x="192" y="72"/>
                  </a:lnTo>
                  <a:lnTo>
                    <a:pt x="180" y="66"/>
                  </a:lnTo>
                  <a:lnTo>
                    <a:pt x="156" y="42"/>
                  </a:lnTo>
                  <a:lnTo>
                    <a:pt x="150" y="54"/>
                  </a:lnTo>
                  <a:lnTo>
                    <a:pt x="144" y="60"/>
                  </a:lnTo>
                  <a:lnTo>
                    <a:pt x="138" y="72"/>
                  </a:lnTo>
                  <a:lnTo>
                    <a:pt x="138" y="78"/>
                  </a:lnTo>
                  <a:lnTo>
                    <a:pt x="132" y="84"/>
                  </a:lnTo>
                  <a:lnTo>
                    <a:pt x="114" y="66"/>
                  </a:lnTo>
                  <a:lnTo>
                    <a:pt x="108" y="66"/>
                  </a:lnTo>
                  <a:lnTo>
                    <a:pt x="102" y="72"/>
                  </a:lnTo>
                  <a:lnTo>
                    <a:pt x="90" y="72"/>
                  </a:lnTo>
                  <a:lnTo>
                    <a:pt x="90" y="78"/>
                  </a:lnTo>
                  <a:lnTo>
                    <a:pt x="72" y="78"/>
                  </a:lnTo>
                  <a:lnTo>
                    <a:pt x="66" y="72"/>
                  </a:lnTo>
                  <a:lnTo>
                    <a:pt x="66" y="66"/>
                  </a:lnTo>
                  <a:lnTo>
                    <a:pt x="78" y="54"/>
                  </a:lnTo>
                  <a:lnTo>
                    <a:pt x="78" y="42"/>
                  </a:lnTo>
                  <a:lnTo>
                    <a:pt x="66" y="42"/>
                  </a:lnTo>
                  <a:lnTo>
                    <a:pt x="66" y="30"/>
                  </a:lnTo>
                  <a:lnTo>
                    <a:pt x="60" y="24"/>
                  </a:lnTo>
                  <a:lnTo>
                    <a:pt x="48" y="18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24" y="0"/>
                  </a:lnTo>
                  <a:lnTo>
                    <a:pt x="12" y="0"/>
                  </a:lnTo>
                  <a:lnTo>
                    <a:pt x="6" y="6"/>
                  </a:lnTo>
                  <a:lnTo>
                    <a:pt x="6" y="18"/>
                  </a:lnTo>
                  <a:lnTo>
                    <a:pt x="12" y="24"/>
                  </a:lnTo>
                  <a:lnTo>
                    <a:pt x="6" y="36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82" name="AutoShape 81" descr="© INSCALE GmbH, 05.05.2010&#10;http://www.presentationload.com/">
              <a:extLst>
                <a:ext uri="{FF2B5EF4-FFF2-40B4-BE49-F238E27FC236}">
                  <a16:creationId xmlns:a16="http://schemas.microsoft.com/office/drawing/2014/main" id="{4EBEE0A7-6783-4DA6-9A0A-71D923E3C23E}"/>
                </a:ext>
              </a:extLst>
            </p:cNvPr>
            <p:cNvSpPr>
              <a:spLocks/>
            </p:cNvSpPr>
            <p:nvPr/>
          </p:nvSpPr>
          <p:spPr bwMode="gray">
            <a:xfrm>
              <a:off x="9995446" y="4157568"/>
              <a:ext cx="299994" cy="230109"/>
            </a:xfrm>
            <a:custGeom>
              <a:avLst/>
              <a:gdLst>
                <a:gd name="T0" fmla="*/ 2147483647 w 690"/>
                <a:gd name="T1" fmla="*/ 2147483647 h 528"/>
                <a:gd name="T2" fmla="*/ 2147483647 w 690"/>
                <a:gd name="T3" fmla="*/ 2147483647 h 528"/>
                <a:gd name="T4" fmla="*/ 2147483647 w 690"/>
                <a:gd name="T5" fmla="*/ 2147483647 h 528"/>
                <a:gd name="T6" fmla="*/ 2147483647 w 690"/>
                <a:gd name="T7" fmla="*/ 2147483647 h 528"/>
                <a:gd name="T8" fmla="*/ 2147483647 w 690"/>
                <a:gd name="T9" fmla="*/ 2147483647 h 528"/>
                <a:gd name="T10" fmla="*/ 2147483647 w 690"/>
                <a:gd name="T11" fmla="*/ 2147483647 h 528"/>
                <a:gd name="T12" fmla="*/ 2147483647 w 690"/>
                <a:gd name="T13" fmla="*/ 2147483647 h 528"/>
                <a:gd name="T14" fmla="*/ 2147483647 w 690"/>
                <a:gd name="T15" fmla="*/ 2147483647 h 528"/>
                <a:gd name="T16" fmla="*/ 2147483647 w 690"/>
                <a:gd name="T17" fmla="*/ 2147483647 h 528"/>
                <a:gd name="T18" fmla="*/ 2147483647 w 690"/>
                <a:gd name="T19" fmla="*/ 2147483647 h 528"/>
                <a:gd name="T20" fmla="*/ 2147483647 w 690"/>
                <a:gd name="T21" fmla="*/ 2147483647 h 528"/>
                <a:gd name="T22" fmla="*/ 2147483647 w 690"/>
                <a:gd name="T23" fmla="*/ 2147483647 h 528"/>
                <a:gd name="T24" fmla="*/ 2147483647 w 690"/>
                <a:gd name="T25" fmla="*/ 2147483647 h 528"/>
                <a:gd name="T26" fmla="*/ 2147483647 w 690"/>
                <a:gd name="T27" fmla="*/ 2147483647 h 528"/>
                <a:gd name="T28" fmla="*/ 2147483647 w 690"/>
                <a:gd name="T29" fmla="*/ 2147483647 h 528"/>
                <a:gd name="T30" fmla="*/ 2147483647 w 690"/>
                <a:gd name="T31" fmla="*/ 2147483647 h 528"/>
                <a:gd name="T32" fmla="*/ 2147483647 w 690"/>
                <a:gd name="T33" fmla="*/ 2147483647 h 528"/>
                <a:gd name="T34" fmla="*/ 2147483647 w 690"/>
                <a:gd name="T35" fmla="*/ 2147483647 h 528"/>
                <a:gd name="T36" fmla="*/ 2147483647 w 690"/>
                <a:gd name="T37" fmla="*/ 2147483647 h 528"/>
                <a:gd name="T38" fmla="*/ 2147483647 w 690"/>
                <a:gd name="T39" fmla="*/ 2147483647 h 528"/>
                <a:gd name="T40" fmla="*/ 2147483647 w 690"/>
                <a:gd name="T41" fmla="*/ 2147483647 h 528"/>
                <a:gd name="T42" fmla="*/ 2147483647 w 690"/>
                <a:gd name="T43" fmla="*/ 2147483647 h 528"/>
                <a:gd name="T44" fmla="*/ 2147483647 w 690"/>
                <a:gd name="T45" fmla="*/ 2147483647 h 528"/>
                <a:gd name="T46" fmla="*/ 2147483647 w 690"/>
                <a:gd name="T47" fmla="*/ 2147483647 h 528"/>
                <a:gd name="T48" fmla="*/ 2147483647 w 690"/>
                <a:gd name="T49" fmla="*/ 2147483647 h 528"/>
                <a:gd name="T50" fmla="*/ 2147483647 w 690"/>
                <a:gd name="T51" fmla="*/ 2147483647 h 528"/>
                <a:gd name="T52" fmla="*/ 2147483647 w 690"/>
                <a:gd name="T53" fmla="*/ 2147483647 h 528"/>
                <a:gd name="T54" fmla="*/ 2147483647 w 690"/>
                <a:gd name="T55" fmla="*/ 2147483647 h 528"/>
                <a:gd name="T56" fmla="*/ 2147483647 w 690"/>
                <a:gd name="T57" fmla="*/ 2147483647 h 528"/>
                <a:gd name="T58" fmla="*/ 2147483647 w 690"/>
                <a:gd name="T59" fmla="*/ 2147483647 h 528"/>
                <a:gd name="T60" fmla="*/ 2147483647 w 690"/>
                <a:gd name="T61" fmla="*/ 2147483647 h 528"/>
                <a:gd name="T62" fmla="*/ 2147483647 w 690"/>
                <a:gd name="T63" fmla="*/ 2147483647 h 528"/>
                <a:gd name="T64" fmla="*/ 2147483647 w 690"/>
                <a:gd name="T65" fmla="*/ 2147483647 h 528"/>
                <a:gd name="T66" fmla="*/ 2147483647 w 690"/>
                <a:gd name="T67" fmla="*/ 2147483647 h 528"/>
                <a:gd name="T68" fmla="*/ 2147483647 w 690"/>
                <a:gd name="T69" fmla="*/ 2147483647 h 528"/>
                <a:gd name="T70" fmla="*/ 2147483647 w 690"/>
                <a:gd name="T71" fmla="*/ 0 h 528"/>
                <a:gd name="T72" fmla="*/ 2147483647 w 690"/>
                <a:gd name="T73" fmla="*/ 0 h 528"/>
                <a:gd name="T74" fmla="*/ 2147483647 w 690"/>
                <a:gd name="T75" fmla="*/ 2147483647 h 528"/>
                <a:gd name="T76" fmla="*/ 2147483647 w 690"/>
                <a:gd name="T77" fmla="*/ 2147483647 h 528"/>
                <a:gd name="T78" fmla="*/ 2147483647 w 690"/>
                <a:gd name="T79" fmla="*/ 2147483647 h 528"/>
                <a:gd name="T80" fmla="*/ 2147483647 w 690"/>
                <a:gd name="T81" fmla="*/ 2147483647 h 528"/>
                <a:gd name="T82" fmla="*/ 2147483647 w 690"/>
                <a:gd name="T83" fmla="*/ 2147483647 h 528"/>
                <a:gd name="T84" fmla="*/ 2147483647 w 690"/>
                <a:gd name="T85" fmla="*/ 2147483647 h 528"/>
                <a:gd name="T86" fmla="*/ 2147483647 w 690"/>
                <a:gd name="T87" fmla="*/ 2147483647 h 528"/>
                <a:gd name="T88" fmla="*/ 2147483647 w 690"/>
                <a:gd name="T89" fmla="*/ 2147483647 h 528"/>
                <a:gd name="T90" fmla="*/ 2147483647 w 690"/>
                <a:gd name="T91" fmla="*/ 2147483647 h 528"/>
                <a:gd name="T92" fmla="*/ 2147483647 w 690"/>
                <a:gd name="T93" fmla="*/ 2147483647 h 528"/>
                <a:gd name="T94" fmla="*/ 2147483647 w 690"/>
                <a:gd name="T95" fmla="*/ 2147483647 h 528"/>
                <a:gd name="T96" fmla="*/ 2147483647 w 690"/>
                <a:gd name="T97" fmla="*/ 2147483647 h 528"/>
                <a:gd name="T98" fmla="*/ 2147483647 w 690"/>
                <a:gd name="T99" fmla="*/ 2147483647 h 528"/>
                <a:gd name="T100" fmla="*/ 2147483647 w 690"/>
                <a:gd name="T101" fmla="*/ 2147483647 h 528"/>
                <a:gd name="T102" fmla="*/ 2147483647 w 690"/>
                <a:gd name="T103" fmla="*/ 2147483647 h 528"/>
                <a:gd name="T104" fmla="*/ 2147483647 w 690"/>
                <a:gd name="T105" fmla="*/ 2147483647 h 528"/>
                <a:gd name="T106" fmla="*/ 2147483647 w 690"/>
                <a:gd name="T107" fmla="*/ 2147483647 h 528"/>
                <a:gd name="T108" fmla="*/ 2147483647 w 690"/>
                <a:gd name="T109" fmla="*/ 2147483647 h 528"/>
                <a:gd name="T110" fmla="*/ 2147483647 w 690"/>
                <a:gd name="T111" fmla="*/ 2147483647 h 528"/>
                <a:gd name="T112" fmla="*/ 2147483647 w 690"/>
                <a:gd name="T113" fmla="*/ 2147483647 h 528"/>
                <a:gd name="T114" fmla="*/ 0 w 690"/>
                <a:gd name="T115" fmla="*/ 2147483647 h 52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690"/>
                <a:gd name="T175" fmla="*/ 0 h 528"/>
                <a:gd name="T176" fmla="*/ 690 w 690"/>
                <a:gd name="T177" fmla="*/ 528 h 528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690" h="528">
                  <a:moveTo>
                    <a:pt x="12" y="504"/>
                  </a:moveTo>
                  <a:lnTo>
                    <a:pt x="24" y="510"/>
                  </a:lnTo>
                  <a:lnTo>
                    <a:pt x="30" y="516"/>
                  </a:lnTo>
                  <a:lnTo>
                    <a:pt x="54" y="528"/>
                  </a:lnTo>
                  <a:lnTo>
                    <a:pt x="60" y="528"/>
                  </a:lnTo>
                  <a:lnTo>
                    <a:pt x="78" y="510"/>
                  </a:lnTo>
                  <a:lnTo>
                    <a:pt x="102" y="510"/>
                  </a:lnTo>
                  <a:lnTo>
                    <a:pt x="120" y="516"/>
                  </a:lnTo>
                  <a:lnTo>
                    <a:pt x="144" y="516"/>
                  </a:lnTo>
                  <a:lnTo>
                    <a:pt x="174" y="486"/>
                  </a:lnTo>
                  <a:lnTo>
                    <a:pt x="180" y="474"/>
                  </a:lnTo>
                  <a:lnTo>
                    <a:pt x="222" y="474"/>
                  </a:lnTo>
                  <a:lnTo>
                    <a:pt x="234" y="486"/>
                  </a:lnTo>
                  <a:lnTo>
                    <a:pt x="258" y="498"/>
                  </a:lnTo>
                  <a:lnTo>
                    <a:pt x="264" y="504"/>
                  </a:lnTo>
                  <a:lnTo>
                    <a:pt x="270" y="504"/>
                  </a:lnTo>
                  <a:lnTo>
                    <a:pt x="282" y="492"/>
                  </a:lnTo>
                  <a:lnTo>
                    <a:pt x="294" y="486"/>
                  </a:lnTo>
                  <a:lnTo>
                    <a:pt x="300" y="480"/>
                  </a:lnTo>
                  <a:lnTo>
                    <a:pt x="324" y="480"/>
                  </a:lnTo>
                  <a:lnTo>
                    <a:pt x="354" y="444"/>
                  </a:lnTo>
                  <a:lnTo>
                    <a:pt x="348" y="432"/>
                  </a:lnTo>
                  <a:lnTo>
                    <a:pt x="384" y="402"/>
                  </a:lnTo>
                  <a:lnTo>
                    <a:pt x="378" y="390"/>
                  </a:lnTo>
                  <a:lnTo>
                    <a:pt x="372" y="384"/>
                  </a:lnTo>
                  <a:lnTo>
                    <a:pt x="372" y="360"/>
                  </a:lnTo>
                  <a:lnTo>
                    <a:pt x="378" y="354"/>
                  </a:lnTo>
                  <a:lnTo>
                    <a:pt x="396" y="354"/>
                  </a:lnTo>
                  <a:lnTo>
                    <a:pt x="402" y="342"/>
                  </a:lnTo>
                  <a:lnTo>
                    <a:pt x="402" y="336"/>
                  </a:lnTo>
                  <a:lnTo>
                    <a:pt x="408" y="318"/>
                  </a:lnTo>
                  <a:lnTo>
                    <a:pt x="408" y="264"/>
                  </a:lnTo>
                  <a:lnTo>
                    <a:pt x="414" y="252"/>
                  </a:lnTo>
                  <a:lnTo>
                    <a:pt x="420" y="246"/>
                  </a:lnTo>
                  <a:lnTo>
                    <a:pt x="516" y="246"/>
                  </a:lnTo>
                  <a:lnTo>
                    <a:pt x="540" y="270"/>
                  </a:lnTo>
                  <a:lnTo>
                    <a:pt x="552" y="276"/>
                  </a:lnTo>
                  <a:lnTo>
                    <a:pt x="558" y="282"/>
                  </a:lnTo>
                  <a:lnTo>
                    <a:pt x="576" y="276"/>
                  </a:lnTo>
                  <a:lnTo>
                    <a:pt x="564" y="216"/>
                  </a:lnTo>
                  <a:lnTo>
                    <a:pt x="576" y="222"/>
                  </a:lnTo>
                  <a:lnTo>
                    <a:pt x="582" y="234"/>
                  </a:lnTo>
                  <a:lnTo>
                    <a:pt x="594" y="240"/>
                  </a:lnTo>
                  <a:lnTo>
                    <a:pt x="636" y="240"/>
                  </a:lnTo>
                  <a:lnTo>
                    <a:pt x="630" y="234"/>
                  </a:lnTo>
                  <a:lnTo>
                    <a:pt x="624" y="222"/>
                  </a:lnTo>
                  <a:lnTo>
                    <a:pt x="618" y="216"/>
                  </a:lnTo>
                  <a:lnTo>
                    <a:pt x="606" y="192"/>
                  </a:lnTo>
                  <a:lnTo>
                    <a:pt x="606" y="186"/>
                  </a:lnTo>
                  <a:lnTo>
                    <a:pt x="612" y="180"/>
                  </a:lnTo>
                  <a:lnTo>
                    <a:pt x="624" y="180"/>
                  </a:lnTo>
                  <a:lnTo>
                    <a:pt x="642" y="186"/>
                  </a:lnTo>
                  <a:lnTo>
                    <a:pt x="654" y="186"/>
                  </a:lnTo>
                  <a:lnTo>
                    <a:pt x="660" y="192"/>
                  </a:lnTo>
                  <a:lnTo>
                    <a:pt x="666" y="192"/>
                  </a:lnTo>
                  <a:lnTo>
                    <a:pt x="690" y="162"/>
                  </a:lnTo>
                  <a:lnTo>
                    <a:pt x="666" y="156"/>
                  </a:lnTo>
                  <a:lnTo>
                    <a:pt x="660" y="144"/>
                  </a:lnTo>
                  <a:lnTo>
                    <a:pt x="642" y="126"/>
                  </a:lnTo>
                  <a:lnTo>
                    <a:pt x="630" y="120"/>
                  </a:lnTo>
                  <a:lnTo>
                    <a:pt x="612" y="120"/>
                  </a:lnTo>
                  <a:lnTo>
                    <a:pt x="600" y="114"/>
                  </a:lnTo>
                  <a:lnTo>
                    <a:pt x="588" y="114"/>
                  </a:lnTo>
                  <a:lnTo>
                    <a:pt x="588" y="108"/>
                  </a:lnTo>
                  <a:lnTo>
                    <a:pt x="582" y="102"/>
                  </a:lnTo>
                  <a:lnTo>
                    <a:pt x="582" y="90"/>
                  </a:lnTo>
                  <a:lnTo>
                    <a:pt x="576" y="78"/>
                  </a:lnTo>
                  <a:lnTo>
                    <a:pt x="564" y="66"/>
                  </a:lnTo>
                  <a:lnTo>
                    <a:pt x="540" y="54"/>
                  </a:lnTo>
                  <a:lnTo>
                    <a:pt x="534" y="60"/>
                  </a:lnTo>
                  <a:lnTo>
                    <a:pt x="528" y="60"/>
                  </a:lnTo>
                  <a:lnTo>
                    <a:pt x="510" y="0"/>
                  </a:lnTo>
                  <a:lnTo>
                    <a:pt x="504" y="18"/>
                  </a:lnTo>
                  <a:lnTo>
                    <a:pt x="492" y="0"/>
                  </a:lnTo>
                  <a:lnTo>
                    <a:pt x="480" y="60"/>
                  </a:lnTo>
                  <a:lnTo>
                    <a:pt x="468" y="66"/>
                  </a:lnTo>
                  <a:lnTo>
                    <a:pt x="462" y="66"/>
                  </a:lnTo>
                  <a:lnTo>
                    <a:pt x="450" y="72"/>
                  </a:lnTo>
                  <a:lnTo>
                    <a:pt x="438" y="96"/>
                  </a:lnTo>
                  <a:lnTo>
                    <a:pt x="438" y="114"/>
                  </a:lnTo>
                  <a:lnTo>
                    <a:pt x="408" y="126"/>
                  </a:lnTo>
                  <a:lnTo>
                    <a:pt x="420" y="162"/>
                  </a:lnTo>
                  <a:lnTo>
                    <a:pt x="408" y="162"/>
                  </a:lnTo>
                  <a:lnTo>
                    <a:pt x="390" y="156"/>
                  </a:lnTo>
                  <a:lnTo>
                    <a:pt x="378" y="156"/>
                  </a:lnTo>
                  <a:lnTo>
                    <a:pt x="360" y="150"/>
                  </a:lnTo>
                  <a:lnTo>
                    <a:pt x="354" y="150"/>
                  </a:lnTo>
                  <a:lnTo>
                    <a:pt x="342" y="156"/>
                  </a:lnTo>
                  <a:lnTo>
                    <a:pt x="342" y="168"/>
                  </a:lnTo>
                  <a:lnTo>
                    <a:pt x="336" y="180"/>
                  </a:lnTo>
                  <a:lnTo>
                    <a:pt x="336" y="204"/>
                  </a:lnTo>
                  <a:lnTo>
                    <a:pt x="294" y="246"/>
                  </a:lnTo>
                  <a:lnTo>
                    <a:pt x="294" y="258"/>
                  </a:lnTo>
                  <a:lnTo>
                    <a:pt x="282" y="294"/>
                  </a:lnTo>
                  <a:lnTo>
                    <a:pt x="276" y="306"/>
                  </a:lnTo>
                  <a:lnTo>
                    <a:pt x="264" y="318"/>
                  </a:lnTo>
                  <a:lnTo>
                    <a:pt x="228" y="336"/>
                  </a:lnTo>
                  <a:lnTo>
                    <a:pt x="186" y="342"/>
                  </a:lnTo>
                  <a:lnTo>
                    <a:pt x="162" y="348"/>
                  </a:lnTo>
                  <a:lnTo>
                    <a:pt x="156" y="354"/>
                  </a:lnTo>
                  <a:lnTo>
                    <a:pt x="132" y="366"/>
                  </a:lnTo>
                  <a:lnTo>
                    <a:pt x="114" y="384"/>
                  </a:lnTo>
                  <a:lnTo>
                    <a:pt x="102" y="390"/>
                  </a:lnTo>
                  <a:lnTo>
                    <a:pt x="84" y="426"/>
                  </a:lnTo>
                  <a:lnTo>
                    <a:pt x="102" y="444"/>
                  </a:lnTo>
                  <a:lnTo>
                    <a:pt x="102" y="462"/>
                  </a:lnTo>
                  <a:lnTo>
                    <a:pt x="96" y="474"/>
                  </a:lnTo>
                  <a:lnTo>
                    <a:pt x="84" y="480"/>
                  </a:lnTo>
                  <a:lnTo>
                    <a:pt x="72" y="480"/>
                  </a:lnTo>
                  <a:lnTo>
                    <a:pt x="48" y="468"/>
                  </a:lnTo>
                  <a:lnTo>
                    <a:pt x="42" y="462"/>
                  </a:lnTo>
                  <a:lnTo>
                    <a:pt x="30" y="456"/>
                  </a:lnTo>
                  <a:lnTo>
                    <a:pt x="24" y="456"/>
                  </a:lnTo>
                  <a:lnTo>
                    <a:pt x="12" y="462"/>
                  </a:lnTo>
                  <a:lnTo>
                    <a:pt x="0" y="474"/>
                  </a:lnTo>
                  <a:lnTo>
                    <a:pt x="0" y="492"/>
                  </a:lnTo>
                  <a:lnTo>
                    <a:pt x="12" y="504"/>
                  </a:lnTo>
                  <a:close/>
                </a:path>
              </a:pathLst>
            </a:custGeom>
            <a:solidFill>
              <a:srgbClr val="7D98A1"/>
            </a:solidFill>
            <a:ln w="635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83" name="Malawi" descr="© INSCALE GmbH, 05.05.2010&#10;http://www.presentationload.com/">
              <a:extLst>
                <a:ext uri="{FF2B5EF4-FFF2-40B4-BE49-F238E27FC236}">
                  <a16:creationId xmlns:a16="http://schemas.microsoft.com/office/drawing/2014/main" id="{DDFD55DF-13C6-4F92-A1C2-364E3D108E1D}"/>
                </a:ext>
              </a:extLst>
            </p:cNvPr>
            <p:cNvSpPr>
              <a:spLocks/>
            </p:cNvSpPr>
            <p:nvPr/>
          </p:nvSpPr>
          <p:spPr bwMode="gray">
            <a:xfrm>
              <a:off x="7593789" y="4747327"/>
              <a:ext cx="102272" cy="272721"/>
            </a:xfrm>
            <a:custGeom>
              <a:avLst/>
              <a:gdLst>
                <a:gd name="T0" fmla="*/ 2147483647 w 234"/>
                <a:gd name="T1" fmla="*/ 2147483647 h 624"/>
                <a:gd name="T2" fmla="*/ 2147483647 w 234"/>
                <a:gd name="T3" fmla="*/ 2147483647 h 624"/>
                <a:gd name="T4" fmla="*/ 2147483647 w 234"/>
                <a:gd name="T5" fmla="*/ 2147483647 h 624"/>
                <a:gd name="T6" fmla="*/ 2147483647 w 234"/>
                <a:gd name="T7" fmla="*/ 2147483647 h 624"/>
                <a:gd name="T8" fmla="*/ 2147483647 w 234"/>
                <a:gd name="T9" fmla="*/ 2147483647 h 624"/>
                <a:gd name="T10" fmla="*/ 2147483647 w 234"/>
                <a:gd name="T11" fmla="*/ 2147483647 h 624"/>
                <a:gd name="T12" fmla="*/ 2147483647 w 234"/>
                <a:gd name="T13" fmla="*/ 2147483647 h 624"/>
                <a:gd name="T14" fmla="*/ 2147483647 w 234"/>
                <a:gd name="T15" fmla="*/ 2147483647 h 624"/>
                <a:gd name="T16" fmla="*/ 2147483647 w 234"/>
                <a:gd name="T17" fmla="*/ 2147483647 h 624"/>
                <a:gd name="T18" fmla="*/ 2147483647 w 234"/>
                <a:gd name="T19" fmla="*/ 2147483647 h 624"/>
                <a:gd name="T20" fmla="*/ 2147483647 w 234"/>
                <a:gd name="T21" fmla="*/ 2147483647 h 624"/>
                <a:gd name="T22" fmla="*/ 2147483647 w 234"/>
                <a:gd name="T23" fmla="*/ 2147483647 h 624"/>
                <a:gd name="T24" fmla="*/ 2147483647 w 234"/>
                <a:gd name="T25" fmla="*/ 2147483647 h 624"/>
                <a:gd name="T26" fmla="*/ 2147483647 w 234"/>
                <a:gd name="T27" fmla="*/ 2147483647 h 624"/>
                <a:gd name="T28" fmla="*/ 2147483647 w 234"/>
                <a:gd name="T29" fmla="*/ 2147483647 h 624"/>
                <a:gd name="T30" fmla="*/ 2147483647 w 234"/>
                <a:gd name="T31" fmla="*/ 2147483647 h 624"/>
                <a:gd name="T32" fmla="*/ 2147483647 w 234"/>
                <a:gd name="T33" fmla="*/ 2147483647 h 624"/>
                <a:gd name="T34" fmla="*/ 2147483647 w 234"/>
                <a:gd name="T35" fmla="*/ 2147483647 h 624"/>
                <a:gd name="T36" fmla="*/ 2147483647 w 234"/>
                <a:gd name="T37" fmla="*/ 2147483647 h 624"/>
                <a:gd name="T38" fmla="*/ 2147483647 w 234"/>
                <a:gd name="T39" fmla="*/ 2147483647 h 624"/>
                <a:gd name="T40" fmla="*/ 2147483647 w 234"/>
                <a:gd name="T41" fmla="*/ 2147483647 h 624"/>
                <a:gd name="T42" fmla="*/ 2147483647 w 234"/>
                <a:gd name="T43" fmla="*/ 2147483647 h 624"/>
                <a:gd name="T44" fmla="*/ 2147483647 w 234"/>
                <a:gd name="T45" fmla="*/ 2147483647 h 624"/>
                <a:gd name="T46" fmla="*/ 2147483647 w 234"/>
                <a:gd name="T47" fmla="*/ 0 h 624"/>
                <a:gd name="T48" fmla="*/ 2147483647 w 234"/>
                <a:gd name="T49" fmla="*/ 2147483647 h 624"/>
                <a:gd name="T50" fmla="*/ 2147483647 w 234"/>
                <a:gd name="T51" fmla="*/ 2147483647 h 624"/>
                <a:gd name="T52" fmla="*/ 2147483647 w 234"/>
                <a:gd name="T53" fmla="*/ 2147483647 h 624"/>
                <a:gd name="T54" fmla="*/ 2147483647 w 234"/>
                <a:gd name="T55" fmla="*/ 2147483647 h 624"/>
                <a:gd name="T56" fmla="*/ 2147483647 w 234"/>
                <a:gd name="T57" fmla="*/ 2147483647 h 624"/>
                <a:gd name="T58" fmla="*/ 2147483647 w 234"/>
                <a:gd name="T59" fmla="*/ 2147483647 h 624"/>
                <a:gd name="T60" fmla="*/ 2147483647 w 234"/>
                <a:gd name="T61" fmla="*/ 2147483647 h 624"/>
                <a:gd name="T62" fmla="*/ 2147483647 w 234"/>
                <a:gd name="T63" fmla="*/ 2147483647 h 624"/>
                <a:gd name="T64" fmla="*/ 2147483647 w 234"/>
                <a:gd name="T65" fmla="*/ 2147483647 h 624"/>
                <a:gd name="T66" fmla="*/ 2147483647 w 234"/>
                <a:gd name="T67" fmla="*/ 2147483647 h 624"/>
                <a:gd name="T68" fmla="*/ 2147483647 w 234"/>
                <a:gd name="T69" fmla="*/ 2147483647 h 624"/>
                <a:gd name="T70" fmla="*/ 2147483647 w 234"/>
                <a:gd name="T71" fmla="*/ 2147483647 h 624"/>
                <a:gd name="T72" fmla="*/ 2147483647 w 234"/>
                <a:gd name="T73" fmla="*/ 2147483647 h 624"/>
                <a:gd name="T74" fmla="*/ 0 w 234"/>
                <a:gd name="T75" fmla="*/ 2147483647 h 624"/>
                <a:gd name="T76" fmla="*/ 2147483647 w 234"/>
                <a:gd name="T77" fmla="*/ 2147483647 h 624"/>
                <a:gd name="T78" fmla="*/ 2147483647 w 234"/>
                <a:gd name="T79" fmla="*/ 2147483647 h 624"/>
                <a:gd name="T80" fmla="*/ 2147483647 w 234"/>
                <a:gd name="T81" fmla="*/ 2147483647 h 624"/>
                <a:gd name="T82" fmla="*/ 2147483647 w 234"/>
                <a:gd name="T83" fmla="*/ 2147483647 h 624"/>
                <a:gd name="T84" fmla="*/ 2147483647 w 234"/>
                <a:gd name="T85" fmla="*/ 2147483647 h 624"/>
                <a:gd name="T86" fmla="*/ 2147483647 w 234"/>
                <a:gd name="T87" fmla="*/ 2147483647 h 624"/>
                <a:gd name="T88" fmla="*/ 2147483647 w 234"/>
                <a:gd name="T89" fmla="*/ 2147483647 h 624"/>
                <a:gd name="T90" fmla="*/ 2147483647 w 234"/>
                <a:gd name="T91" fmla="*/ 2147483647 h 624"/>
                <a:gd name="T92" fmla="*/ 2147483647 w 234"/>
                <a:gd name="T93" fmla="*/ 2147483647 h 624"/>
                <a:gd name="T94" fmla="*/ 2147483647 w 234"/>
                <a:gd name="T95" fmla="*/ 2147483647 h 624"/>
                <a:gd name="T96" fmla="*/ 2147483647 w 234"/>
                <a:gd name="T97" fmla="*/ 2147483647 h 624"/>
                <a:gd name="T98" fmla="*/ 2147483647 w 234"/>
                <a:gd name="T99" fmla="*/ 2147483647 h 624"/>
                <a:gd name="T100" fmla="*/ 2147483647 w 234"/>
                <a:gd name="T101" fmla="*/ 2147483647 h 624"/>
                <a:gd name="T102" fmla="*/ 2147483647 w 234"/>
                <a:gd name="T103" fmla="*/ 2147483647 h 624"/>
                <a:gd name="T104" fmla="*/ 2147483647 w 234"/>
                <a:gd name="T105" fmla="*/ 2147483647 h 624"/>
                <a:gd name="T106" fmla="*/ 2147483647 w 234"/>
                <a:gd name="T107" fmla="*/ 2147483647 h 624"/>
                <a:gd name="T108" fmla="*/ 2147483647 w 234"/>
                <a:gd name="T109" fmla="*/ 2147483647 h 624"/>
                <a:gd name="T110" fmla="*/ 2147483647 w 234"/>
                <a:gd name="T111" fmla="*/ 2147483647 h 624"/>
                <a:gd name="T112" fmla="*/ 2147483647 w 234"/>
                <a:gd name="T113" fmla="*/ 2147483647 h 624"/>
                <a:gd name="T114" fmla="*/ 2147483647 w 234"/>
                <a:gd name="T115" fmla="*/ 2147483647 h 624"/>
                <a:gd name="T116" fmla="*/ 2147483647 w 234"/>
                <a:gd name="T117" fmla="*/ 2147483647 h 62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34"/>
                <a:gd name="T178" fmla="*/ 0 h 624"/>
                <a:gd name="T179" fmla="*/ 234 w 234"/>
                <a:gd name="T180" fmla="*/ 624 h 62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34" h="624">
                  <a:moveTo>
                    <a:pt x="234" y="432"/>
                  </a:moveTo>
                  <a:lnTo>
                    <a:pt x="222" y="420"/>
                  </a:lnTo>
                  <a:lnTo>
                    <a:pt x="210" y="402"/>
                  </a:lnTo>
                  <a:lnTo>
                    <a:pt x="204" y="390"/>
                  </a:lnTo>
                  <a:lnTo>
                    <a:pt x="198" y="384"/>
                  </a:lnTo>
                  <a:lnTo>
                    <a:pt x="186" y="360"/>
                  </a:lnTo>
                  <a:lnTo>
                    <a:pt x="162" y="336"/>
                  </a:lnTo>
                  <a:lnTo>
                    <a:pt x="156" y="336"/>
                  </a:lnTo>
                  <a:lnTo>
                    <a:pt x="156" y="330"/>
                  </a:lnTo>
                  <a:lnTo>
                    <a:pt x="150" y="330"/>
                  </a:lnTo>
                  <a:lnTo>
                    <a:pt x="150" y="342"/>
                  </a:lnTo>
                  <a:lnTo>
                    <a:pt x="156" y="342"/>
                  </a:lnTo>
                  <a:lnTo>
                    <a:pt x="168" y="354"/>
                  </a:lnTo>
                  <a:lnTo>
                    <a:pt x="168" y="366"/>
                  </a:lnTo>
                  <a:lnTo>
                    <a:pt x="174" y="378"/>
                  </a:lnTo>
                  <a:lnTo>
                    <a:pt x="174" y="390"/>
                  </a:lnTo>
                  <a:lnTo>
                    <a:pt x="168" y="396"/>
                  </a:lnTo>
                  <a:lnTo>
                    <a:pt x="162" y="396"/>
                  </a:lnTo>
                  <a:lnTo>
                    <a:pt x="162" y="390"/>
                  </a:lnTo>
                  <a:lnTo>
                    <a:pt x="156" y="384"/>
                  </a:lnTo>
                  <a:lnTo>
                    <a:pt x="156" y="378"/>
                  </a:lnTo>
                  <a:lnTo>
                    <a:pt x="144" y="384"/>
                  </a:lnTo>
                  <a:lnTo>
                    <a:pt x="132" y="384"/>
                  </a:lnTo>
                  <a:lnTo>
                    <a:pt x="132" y="360"/>
                  </a:lnTo>
                  <a:lnTo>
                    <a:pt x="126" y="354"/>
                  </a:lnTo>
                  <a:lnTo>
                    <a:pt x="126" y="342"/>
                  </a:lnTo>
                  <a:lnTo>
                    <a:pt x="120" y="330"/>
                  </a:lnTo>
                  <a:lnTo>
                    <a:pt x="120" y="282"/>
                  </a:lnTo>
                  <a:lnTo>
                    <a:pt x="84" y="246"/>
                  </a:lnTo>
                  <a:lnTo>
                    <a:pt x="90" y="240"/>
                  </a:lnTo>
                  <a:lnTo>
                    <a:pt x="90" y="222"/>
                  </a:lnTo>
                  <a:lnTo>
                    <a:pt x="96" y="210"/>
                  </a:lnTo>
                  <a:lnTo>
                    <a:pt x="114" y="192"/>
                  </a:lnTo>
                  <a:lnTo>
                    <a:pt x="120" y="180"/>
                  </a:lnTo>
                  <a:lnTo>
                    <a:pt x="126" y="174"/>
                  </a:lnTo>
                  <a:lnTo>
                    <a:pt x="126" y="156"/>
                  </a:lnTo>
                  <a:lnTo>
                    <a:pt x="120" y="150"/>
                  </a:lnTo>
                  <a:lnTo>
                    <a:pt x="120" y="102"/>
                  </a:lnTo>
                  <a:lnTo>
                    <a:pt x="114" y="78"/>
                  </a:lnTo>
                  <a:lnTo>
                    <a:pt x="114" y="60"/>
                  </a:lnTo>
                  <a:lnTo>
                    <a:pt x="102" y="60"/>
                  </a:lnTo>
                  <a:lnTo>
                    <a:pt x="84" y="42"/>
                  </a:lnTo>
                  <a:lnTo>
                    <a:pt x="84" y="36"/>
                  </a:lnTo>
                  <a:lnTo>
                    <a:pt x="90" y="24"/>
                  </a:lnTo>
                  <a:lnTo>
                    <a:pt x="90" y="18"/>
                  </a:lnTo>
                  <a:lnTo>
                    <a:pt x="60" y="18"/>
                  </a:lnTo>
                  <a:lnTo>
                    <a:pt x="54" y="0"/>
                  </a:lnTo>
                  <a:lnTo>
                    <a:pt x="30" y="0"/>
                  </a:lnTo>
                  <a:lnTo>
                    <a:pt x="30" y="12"/>
                  </a:lnTo>
                  <a:lnTo>
                    <a:pt x="42" y="12"/>
                  </a:lnTo>
                  <a:lnTo>
                    <a:pt x="54" y="24"/>
                  </a:lnTo>
                  <a:lnTo>
                    <a:pt x="54" y="66"/>
                  </a:lnTo>
                  <a:lnTo>
                    <a:pt x="60" y="66"/>
                  </a:lnTo>
                  <a:lnTo>
                    <a:pt x="66" y="60"/>
                  </a:lnTo>
                  <a:lnTo>
                    <a:pt x="66" y="84"/>
                  </a:lnTo>
                  <a:lnTo>
                    <a:pt x="78" y="84"/>
                  </a:lnTo>
                  <a:lnTo>
                    <a:pt x="78" y="96"/>
                  </a:lnTo>
                  <a:lnTo>
                    <a:pt x="54" y="108"/>
                  </a:lnTo>
                  <a:lnTo>
                    <a:pt x="48" y="114"/>
                  </a:lnTo>
                  <a:lnTo>
                    <a:pt x="42" y="114"/>
                  </a:lnTo>
                  <a:lnTo>
                    <a:pt x="42" y="132"/>
                  </a:lnTo>
                  <a:lnTo>
                    <a:pt x="54" y="138"/>
                  </a:lnTo>
                  <a:lnTo>
                    <a:pt x="48" y="156"/>
                  </a:lnTo>
                  <a:lnTo>
                    <a:pt x="48" y="228"/>
                  </a:lnTo>
                  <a:lnTo>
                    <a:pt x="60" y="228"/>
                  </a:lnTo>
                  <a:lnTo>
                    <a:pt x="60" y="234"/>
                  </a:lnTo>
                  <a:lnTo>
                    <a:pt x="42" y="252"/>
                  </a:lnTo>
                  <a:lnTo>
                    <a:pt x="30" y="258"/>
                  </a:lnTo>
                  <a:lnTo>
                    <a:pt x="24" y="264"/>
                  </a:lnTo>
                  <a:lnTo>
                    <a:pt x="18" y="264"/>
                  </a:lnTo>
                  <a:lnTo>
                    <a:pt x="24" y="300"/>
                  </a:lnTo>
                  <a:lnTo>
                    <a:pt x="18" y="312"/>
                  </a:lnTo>
                  <a:lnTo>
                    <a:pt x="12" y="318"/>
                  </a:lnTo>
                  <a:lnTo>
                    <a:pt x="6" y="330"/>
                  </a:lnTo>
                  <a:lnTo>
                    <a:pt x="0" y="336"/>
                  </a:lnTo>
                  <a:lnTo>
                    <a:pt x="0" y="342"/>
                  </a:lnTo>
                  <a:lnTo>
                    <a:pt x="12" y="348"/>
                  </a:lnTo>
                  <a:lnTo>
                    <a:pt x="24" y="360"/>
                  </a:lnTo>
                  <a:lnTo>
                    <a:pt x="36" y="366"/>
                  </a:lnTo>
                  <a:lnTo>
                    <a:pt x="66" y="414"/>
                  </a:lnTo>
                  <a:lnTo>
                    <a:pt x="96" y="414"/>
                  </a:lnTo>
                  <a:lnTo>
                    <a:pt x="102" y="408"/>
                  </a:lnTo>
                  <a:lnTo>
                    <a:pt x="120" y="408"/>
                  </a:lnTo>
                  <a:lnTo>
                    <a:pt x="126" y="414"/>
                  </a:lnTo>
                  <a:lnTo>
                    <a:pt x="126" y="450"/>
                  </a:lnTo>
                  <a:lnTo>
                    <a:pt x="132" y="450"/>
                  </a:lnTo>
                  <a:lnTo>
                    <a:pt x="126" y="480"/>
                  </a:lnTo>
                  <a:lnTo>
                    <a:pt x="114" y="486"/>
                  </a:lnTo>
                  <a:lnTo>
                    <a:pt x="126" y="504"/>
                  </a:lnTo>
                  <a:lnTo>
                    <a:pt x="120" y="510"/>
                  </a:lnTo>
                  <a:lnTo>
                    <a:pt x="108" y="516"/>
                  </a:lnTo>
                  <a:lnTo>
                    <a:pt x="102" y="522"/>
                  </a:lnTo>
                  <a:lnTo>
                    <a:pt x="102" y="528"/>
                  </a:lnTo>
                  <a:lnTo>
                    <a:pt x="114" y="528"/>
                  </a:lnTo>
                  <a:lnTo>
                    <a:pt x="114" y="558"/>
                  </a:lnTo>
                  <a:lnTo>
                    <a:pt x="126" y="564"/>
                  </a:lnTo>
                  <a:lnTo>
                    <a:pt x="132" y="570"/>
                  </a:lnTo>
                  <a:lnTo>
                    <a:pt x="144" y="576"/>
                  </a:lnTo>
                  <a:lnTo>
                    <a:pt x="150" y="582"/>
                  </a:lnTo>
                  <a:lnTo>
                    <a:pt x="162" y="588"/>
                  </a:lnTo>
                  <a:lnTo>
                    <a:pt x="162" y="600"/>
                  </a:lnTo>
                  <a:lnTo>
                    <a:pt x="156" y="606"/>
                  </a:lnTo>
                  <a:lnTo>
                    <a:pt x="156" y="618"/>
                  </a:lnTo>
                  <a:lnTo>
                    <a:pt x="162" y="624"/>
                  </a:lnTo>
                  <a:lnTo>
                    <a:pt x="168" y="618"/>
                  </a:lnTo>
                  <a:lnTo>
                    <a:pt x="180" y="612"/>
                  </a:lnTo>
                  <a:lnTo>
                    <a:pt x="180" y="582"/>
                  </a:lnTo>
                  <a:lnTo>
                    <a:pt x="174" y="576"/>
                  </a:lnTo>
                  <a:lnTo>
                    <a:pt x="168" y="576"/>
                  </a:lnTo>
                  <a:lnTo>
                    <a:pt x="168" y="558"/>
                  </a:lnTo>
                  <a:lnTo>
                    <a:pt x="174" y="546"/>
                  </a:lnTo>
                  <a:lnTo>
                    <a:pt x="186" y="540"/>
                  </a:lnTo>
                  <a:lnTo>
                    <a:pt x="210" y="540"/>
                  </a:lnTo>
                  <a:lnTo>
                    <a:pt x="216" y="534"/>
                  </a:lnTo>
                  <a:lnTo>
                    <a:pt x="216" y="474"/>
                  </a:lnTo>
                  <a:lnTo>
                    <a:pt x="222" y="468"/>
                  </a:lnTo>
                  <a:lnTo>
                    <a:pt x="228" y="456"/>
                  </a:lnTo>
                  <a:lnTo>
                    <a:pt x="234" y="450"/>
                  </a:lnTo>
                  <a:lnTo>
                    <a:pt x="234" y="432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84" name="Madagascar" descr="© INSCALE GmbH, 05.05.2010&#10;http://www.presentationload.com/">
              <a:extLst>
                <a:ext uri="{FF2B5EF4-FFF2-40B4-BE49-F238E27FC236}">
                  <a16:creationId xmlns:a16="http://schemas.microsoft.com/office/drawing/2014/main" id="{DD46B75E-D368-4DB8-9EC3-41272EC728CF}"/>
                </a:ext>
              </a:extLst>
            </p:cNvPr>
            <p:cNvSpPr>
              <a:spLocks/>
            </p:cNvSpPr>
            <p:nvPr/>
          </p:nvSpPr>
          <p:spPr bwMode="gray">
            <a:xfrm>
              <a:off x="7892079" y="4847895"/>
              <a:ext cx="259086" cy="475560"/>
            </a:xfrm>
            <a:custGeom>
              <a:avLst/>
              <a:gdLst>
                <a:gd name="T0" fmla="*/ 2147483647 w 594"/>
                <a:gd name="T1" fmla="*/ 2147483647 h 1092"/>
                <a:gd name="T2" fmla="*/ 2147483647 w 594"/>
                <a:gd name="T3" fmla="*/ 2147483647 h 1092"/>
                <a:gd name="T4" fmla="*/ 2147483647 w 594"/>
                <a:gd name="T5" fmla="*/ 2147483647 h 1092"/>
                <a:gd name="T6" fmla="*/ 2147483647 w 594"/>
                <a:gd name="T7" fmla="*/ 2147483647 h 1092"/>
                <a:gd name="T8" fmla="*/ 2147483647 w 594"/>
                <a:gd name="T9" fmla="*/ 2147483647 h 1092"/>
                <a:gd name="T10" fmla="*/ 2147483647 w 594"/>
                <a:gd name="T11" fmla="*/ 2147483647 h 1092"/>
                <a:gd name="T12" fmla="*/ 2147483647 w 594"/>
                <a:gd name="T13" fmla="*/ 2147483647 h 1092"/>
                <a:gd name="T14" fmla="*/ 2147483647 w 594"/>
                <a:gd name="T15" fmla="*/ 2147483647 h 1092"/>
                <a:gd name="T16" fmla="*/ 2147483647 w 594"/>
                <a:gd name="T17" fmla="*/ 2147483647 h 1092"/>
                <a:gd name="T18" fmla="*/ 2147483647 w 594"/>
                <a:gd name="T19" fmla="*/ 2147483647 h 1092"/>
                <a:gd name="T20" fmla="*/ 2147483647 w 594"/>
                <a:gd name="T21" fmla="*/ 2147483647 h 1092"/>
                <a:gd name="T22" fmla="*/ 2147483647 w 594"/>
                <a:gd name="T23" fmla="*/ 2147483647 h 1092"/>
                <a:gd name="T24" fmla="*/ 2147483647 w 594"/>
                <a:gd name="T25" fmla="*/ 2147483647 h 1092"/>
                <a:gd name="T26" fmla="*/ 2147483647 w 594"/>
                <a:gd name="T27" fmla="*/ 2147483647 h 1092"/>
                <a:gd name="T28" fmla="*/ 2147483647 w 594"/>
                <a:gd name="T29" fmla="*/ 2147483647 h 1092"/>
                <a:gd name="T30" fmla="*/ 2147483647 w 594"/>
                <a:gd name="T31" fmla="*/ 2147483647 h 1092"/>
                <a:gd name="T32" fmla="*/ 2147483647 w 594"/>
                <a:gd name="T33" fmla="*/ 0 h 1092"/>
                <a:gd name="T34" fmla="*/ 2147483647 w 594"/>
                <a:gd name="T35" fmla="*/ 2147483647 h 1092"/>
                <a:gd name="T36" fmla="*/ 2147483647 w 594"/>
                <a:gd name="T37" fmla="*/ 2147483647 h 1092"/>
                <a:gd name="T38" fmla="*/ 2147483647 w 594"/>
                <a:gd name="T39" fmla="*/ 2147483647 h 1092"/>
                <a:gd name="T40" fmla="*/ 2147483647 w 594"/>
                <a:gd name="T41" fmla="*/ 2147483647 h 1092"/>
                <a:gd name="T42" fmla="*/ 2147483647 w 594"/>
                <a:gd name="T43" fmla="*/ 2147483647 h 1092"/>
                <a:gd name="T44" fmla="*/ 2147483647 w 594"/>
                <a:gd name="T45" fmla="*/ 2147483647 h 1092"/>
                <a:gd name="T46" fmla="*/ 2147483647 w 594"/>
                <a:gd name="T47" fmla="*/ 2147483647 h 1092"/>
                <a:gd name="T48" fmla="*/ 2147483647 w 594"/>
                <a:gd name="T49" fmla="*/ 2147483647 h 1092"/>
                <a:gd name="T50" fmla="*/ 2147483647 w 594"/>
                <a:gd name="T51" fmla="*/ 2147483647 h 1092"/>
                <a:gd name="T52" fmla="*/ 2147483647 w 594"/>
                <a:gd name="T53" fmla="*/ 2147483647 h 1092"/>
                <a:gd name="T54" fmla="*/ 2147483647 w 594"/>
                <a:gd name="T55" fmla="*/ 2147483647 h 1092"/>
                <a:gd name="T56" fmla="*/ 2147483647 w 594"/>
                <a:gd name="T57" fmla="*/ 2147483647 h 1092"/>
                <a:gd name="T58" fmla="*/ 2147483647 w 594"/>
                <a:gd name="T59" fmla="*/ 2147483647 h 1092"/>
                <a:gd name="T60" fmla="*/ 2147483647 w 594"/>
                <a:gd name="T61" fmla="*/ 2147483647 h 1092"/>
                <a:gd name="T62" fmla="*/ 2147483647 w 594"/>
                <a:gd name="T63" fmla="*/ 2147483647 h 1092"/>
                <a:gd name="T64" fmla="*/ 2147483647 w 594"/>
                <a:gd name="T65" fmla="*/ 2147483647 h 1092"/>
                <a:gd name="T66" fmla="*/ 2147483647 w 594"/>
                <a:gd name="T67" fmla="*/ 2147483647 h 1092"/>
                <a:gd name="T68" fmla="*/ 2147483647 w 594"/>
                <a:gd name="T69" fmla="*/ 2147483647 h 1092"/>
                <a:gd name="T70" fmla="*/ 2147483647 w 594"/>
                <a:gd name="T71" fmla="*/ 2147483647 h 1092"/>
                <a:gd name="T72" fmla="*/ 2147483647 w 594"/>
                <a:gd name="T73" fmla="*/ 2147483647 h 1092"/>
                <a:gd name="T74" fmla="*/ 2147483647 w 594"/>
                <a:gd name="T75" fmla="*/ 2147483647 h 1092"/>
                <a:gd name="T76" fmla="*/ 2147483647 w 594"/>
                <a:gd name="T77" fmla="*/ 2147483647 h 1092"/>
                <a:gd name="T78" fmla="*/ 2147483647 w 594"/>
                <a:gd name="T79" fmla="*/ 2147483647 h 1092"/>
                <a:gd name="T80" fmla="*/ 2147483647 w 594"/>
                <a:gd name="T81" fmla="*/ 2147483647 h 1092"/>
                <a:gd name="T82" fmla="*/ 2147483647 w 594"/>
                <a:gd name="T83" fmla="*/ 2147483647 h 1092"/>
                <a:gd name="T84" fmla="*/ 2147483647 w 594"/>
                <a:gd name="T85" fmla="*/ 2147483647 h 1092"/>
                <a:gd name="T86" fmla="*/ 0 w 594"/>
                <a:gd name="T87" fmla="*/ 2147483647 h 1092"/>
                <a:gd name="T88" fmla="*/ 2147483647 w 594"/>
                <a:gd name="T89" fmla="*/ 2147483647 h 1092"/>
                <a:gd name="T90" fmla="*/ 2147483647 w 594"/>
                <a:gd name="T91" fmla="*/ 2147483647 h 1092"/>
                <a:gd name="T92" fmla="*/ 2147483647 w 594"/>
                <a:gd name="T93" fmla="*/ 2147483647 h 1092"/>
                <a:gd name="T94" fmla="*/ 2147483647 w 594"/>
                <a:gd name="T95" fmla="*/ 2147483647 h 1092"/>
                <a:gd name="T96" fmla="*/ 2147483647 w 594"/>
                <a:gd name="T97" fmla="*/ 2147483647 h 1092"/>
                <a:gd name="T98" fmla="*/ 2147483647 w 594"/>
                <a:gd name="T99" fmla="*/ 2147483647 h 1092"/>
                <a:gd name="T100" fmla="*/ 2147483647 w 594"/>
                <a:gd name="T101" fmla="*/ 2147483647 h 1092"/>
                <a:gd name="T102" fmla="*/ 2147483647 w 594"/>
                <a:gd name="T103" fmla="*/ 2147483647 h 109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594"/>
                <a:gd name="T157" fmla="*/ 0 h 1092"/>
                <a:gd name="T158" fmla="*/ 594 w 594"/>
                <a:gd name="T159" fmla="*/ 1092 h 109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594" h="1092">
                  <a:moveTo>
                    <a:pt x="120" y="330"/>
                  </a:moveTo>
                  <a:lnTo>
                    <a:pt x="144" y="324"/>
                  </a:lnTo>
                  <a:lnTo>
                    <a:pt x="192" y="324"/>
                  </a:lnTo>
                  <a:lnTo>
                    <a:pt x="192" y="300"/>
                  </a:lnTo>
                  <a:lnTo>
                    <a:pt x="252" y="312"/>
                  </a:lnTo>
                  <a:lnTo>
                    <a:pt x="270" y="282"/>
                  </a:lnTo>
                  <a:lnTo>
                    <a:pt x="312" y="288"/>
                  </a:lnTo>
                  <a:lnTo>
                    <a:pt x="312" y="258"/>
                  </a:lnTo>
                  <a:lnTo>
                    <a:pt x="324" y="228"/>
                  </a:lnTo>
                  <a:lnTo>
                    <a:pt x="324" y="258"/>
                  </a:lnTo>
                  <a:lnTo>
                    <a:pt x="336" y="276"/>
                  </a:lnTo>
                  <a:lnTo>
                    <a:pt x="348" y="240"/>
                  </a:lnTo>
                  <a:lnTo>
                    <a:pt x="348" y="210"/>
                  </a:lnTo>
                  <a:lnTo>
                    <a:pt x="354" y="192"/>
                  </a:lnTo>
                  <a:lnTo>
                    <a:pt x="354" y="186"/>
                  </a:lnTo>
                  <a:lnTo>
                    <a:pt x="360" y="186"/>
                  </a:lnTo>
                  <a:lnTo>
                    <a:pt x="372" y="198"/>
                  </a:lnTo>
                  <a:lnTo>
                    <a:pt x="372" y="204"/>
                  </a:lnTo>
                  <a:lnTo>
                    <a:pt x="378" y="204"/>
                  </a:lnTo>
                  <a:lnTo>
                    <a:pt x="402" y="180"/>
                  </a:lnTo>
                  <a:lnTo>
                    <a:pt x="396" y="168"/>
                  </a:lnTo>
                  <a:lnTo>
                    <a:pt x="396" y="150"/>
                  </a:lnTo>
                  <a:lnTo>
                    <a:pt x="390" y="138"/>
                  </a:lnTo>
                  <a:lnTo>
                    <a:pt x="402" y="126"/>
                  </a:lnTo>
                  <a:lnTo>
                    <a:pt x="414" y="126"/>
                  </a:lnTo>
                  <a:lnTo>
                    <a:pt x="420" y="132"/>
                  </a:lnTo>
                  <a:lnTo>
                    <a:pt x="426" y="132"/>
                  </a:lnTo>
                  <a:lnTo>
                    <a:pt x="432" y="126"/>
                  </a:lnTo>
                  <a:lnTo>
                    <a:pt x="438" y="114"/>
                  </a:lnTo>
                  <a:lnTo>
                    <a:pt x="450" y="102"/>
                  </a:lnTo>
                  <a:lnTo>
                    <a:pt x="456" y="90"/>
                  </a:lnTo>
                  <a:lnTo>
                    <a:pt x="462" y="72"/>
                  </a:lnTo>
                  <a:lnTo>
                    <a:pt x="462" y="42"/>
                  </a:lnTo>
                  <a:lnTo>
                    <a:pt x="492" y="0"/>
                  </a:lnTo>
                  <a:lnTo>
                    <a:pt x="546" y="60"/>
                  </a:lnTo>
                  <a:lnTo>
                    <a:pt x="546" y="90"/>
                  </a:lnTo>
                  <a:lnTo>
                    <a:pt x="552" y="96"/>
                  </a:lnTo>
                  <a:lnTo>
                    <a:pt x="558" y="114"/>
                  </a:lnTo>
                  <a:lnTo>
                    <a:pt x="576" y="150"/>
                  </a:lnTo>
                  <a:lnTo>
                    <a:pt x="582" y="156"/>
                  </a:lnTo>
                  <a:lnTo>
                    <a:pt x="582" y="162"/>
                  </a:lnTo>
                  <a:lnTo>
                    <a:pt x="564" y="216"/>
                  </a:lnTo>
                  <a:lnTo>
                    <a:pt x="594" y="276"/>
                  </a:lnTo>
                  <a:lnTo>
                    <a:pt x="594" y="288"/>
                  </a:lnTo>
                  <a:lnTo>
                    <a:pt x="588" y="294"/>
                  </a:lnTo>
                  <a:lnTo>
                    <a:pt x="576" y="294"/>
                  </a:lnTo>
                  <a:lnTo>
                    <a:pt x="564" y="288"/>
                  </a:lnTo>
                  <a:lnTo>
                    <a:pt x="558" y="282"/>
                  </a:lnTo>
                  <a:lnTo>
                    <a:pt x="552" y="282"/>
                  </a:lnTo>
                  <a:lnTo>
                    <a:pt x="522" y="288"/>
                  </a:lnTo>
                  <a:lnTo>
                    <a:pt x="528" y="330"/>
                  </a:lnTo>
                  <a:lnTo>
                    <a:pt x="522" y="336"/>
                  </a:lnTo>
                  <a:lnTo>
                    <a:pt x="516" y="348"/>
                  </a:lnTo>
                  <a:lnTo>
                    <a:pt x="504" y="354"/>
                  </a:lnTo>
                  <a:lnTo>
                    <a:pt x="486" y="390"/>
                  </a:lnTo>
                  <a:lnTo>
                    <a:pt x="486" y="402"/>
                  </a:lnTo>
                  <a:lnTo>
                    <a:pt x="492" y="414"/>
                  </a:lnTo>
                  <a:lnTo>
                    <a:pt x="504" y="450"/>
                  </a:lnTo>
                  <a:lnTo>
                    <a:pt x="498" y="468"/>
                  </a:lnTo>
                  <a:lnTo>
                    <a:pt x="486" y="510"/>
                  </a:lnTo>
                  <a:lnTo>
                    <a:pt x="462" y="570"/>
                  </a:lnTo>
                  <a:lnTo>
                    <a:pt x="432" y="642"/>
                  </a:lnTo>
                  <a:lnTo>
                    <a:pt x="390" y="720"/>
                  </a:lnTo>
                  <a:lnTo>
                    <a:pt x="324" y="852"/>
                  </a:lnTo>
                  <a:lnTo>
                    <a:pt x="312" y="894"/>
                  </a:lnTo>
                  <a:lnTo>
                    <a:pt x="306" y="912"/>
                  </a:lnTo>
                  <a:lnTo>
                    <a:pt x="306" y="948"/>
                  </a:lnTo>
                  <a:lnTo>
                    <a:pt x="294" y="984"/>
                  </a:lnTo>
                  <a:lnTo>
                    <a:pt x="276" y="1014"/>
                  </a:lnTo>
                  <a:lnTo>
                    <a:pt x="258" y="1032"/>
                  </a:lnTo>
                  <a:lnTo>
                    <a:pt x="240" y="1044"/>
                  </a:lnTo>
                  <a:lnTo>
                    <a:pt x="222" y="1062"/>
                  </a:lnTo>
                  <a:lnTo>
                    <a:pt x="216" y="1062"/>
                  </a:lnTo>
                  <a:lnTo>
                    <a:pt x="210" y="1068"/>
                  </a:lnTo>
                  <a:lnTo>
                    <a:pt x="186" y="1068"/>
                  </a:lnTo>
                  <a:lnTo>
                    <a:pt x="150" y="1086"/>
                  </a:lnTo>
                  <a:lnTo>
                    <a:pt x="114" y="1092"/>
                  </a:lnTo>
                  <a:lnTo>
                    <a:pt x="78" y="1074"/>
                  </a:lnTo>
                  <a:lnTo>
                    <a:pt x="60" y="1056"/>
                  </a:lnTo>
                  <a:lnTo>
                    <a:pt x="48" y="1038"/>
                  </a:lnTo>
                  <a:lnTo>
                    <a:pt x="36" y="1026"/>
                  </a:lnTo>
                  <a:lnTo>
                    <a:pt x="36" y="1020"/>
                  </a:lnTo>
                  <a:lnTo>
                    <a:pt x="30" y="1014"/>
                  </a:lnTo>
                  <a:lnTo>
                    <a:pt x="48" y="990"/>
                  </a:lnTo>
                  <a:lnTo>
                    <a:pt x="42" y="978"/>
                  </a:lnTo>
                  <a:lnTo>
                    <a:pt x="24" y="948"/>
                  </a:lnTo>
                  <a:lnTo>
                    <a:pt x="12" y="900"/>
                  </a:lnTo>
                  <a:lnTo>
                    <a:pt x="0" y="834"/>
                  </a:lnTo>
                  <a:lnTo>
                    <a:pt x="0" y="786"/>
                  </a:lnTo>
                  <a:lnTo>
                    <a:pt x="6" y="756"/>
                  </a:lnTo>
                  <a:lnTo>
                    <a:pt x="18" y="738"/>
                  </a:lnTo>
                  <a:lnTo>
                    <a:pt x="60" y="696"/>
                  </a:lnTo>
                  <a:lnTo>
                    <a:pt x="72" y="678"/>
                  </a:lnTo>
                  <a:lnTo>
                    <a:pt x="90" y="672"/>
                  </a:lnTo>
                  <a:lnTo>
                    <a:pt x="96" y="660"/>
                  </a:lnTo>
                  <a:lnTo>
                    <a:pt x="108" y="654"/>
                  </a:lnTo>
                  <a:lnTo>
                    <a:pt x="108" y="636"/>
                  </a:lnTo>
                  <a:lnTo>
                    <a:pt x="102" y="600"/>
                  </a:lnTo>
                  <a:lnTo>
                    <a:pt x="96" y="558"/>
                  </a:lnTo>
                  <a:lnTo>
                    <a:pt x="96" y="522"/>
                  </a:lnTo>
                  <a:lnTo>
                    <a:pt x="78" y="432"/>
                  </a:lnTo>
                  <a:lnTo>
                    <a:pt x="90" y="408"/>
                  </a:lnTo>
                  <a:lnTo>
                    <a:pt x="132" y="366"/>
                  </a:lnTo>
                  <a:lnTo>
                    <a:pt x="132" y="360"/>
                  </a:lnTo>
                  <a:lnTo>
                    <a:pt x="120" y="330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85" name="Macedonia" descr="© INSCALE GmbH, 05.05.2010&#10;http://www.presentationload.com/">
              <a:extLst>
                <a:ext uri="{FF2B5EF4-FFF2-40B4-BE49-F238E27FC236}">
                  <a16:creationId xmlns:a16="http://schemas.microsoft.com/office/drawing/2014/main" id="{5188814D-2723-480F-A53F-0D3411663A32}"/>
                </a:ext>
              </a:extLst>
            </p:cNvPr>
            <p:cNvSpPr>
              <a:spLocks/>
            </p:cNvSpPr>
            <p:nvPr/>
          </p:nvSpPr>
          <p:spPr bwMode="gray">
            <a:xfrm>
              <a:off x="7193227" y="2926910"/>
              <a:ext cx="71590" cy="56249"/>
            </a:xfrm>
            <a:custGeom>
              <a:avLst/>
              <a:gdLst>
                <a:gd name="T0" fmla="*/ 2147483647 w 162"/>
                <a:gd name="T1" fmla="*/ 2147483647 h 126"/>
                <a:gd name="T2" fmla="*/ 2147483647 w 162"/>
                <a:gd name="T3" fmla="*/ 2147483647 h 126"/>
                <a:gd name="T4" fmla="*/ 2147483647 w 162"/>
                <a:gd name="T5" fmla="*/ 2147483647 h 126"/>
                <a:gd name="T6" fmla="*/ 2147483647 w 162"/>
                <a:gd name="T7" fmla="*/ 2147483647 h 126"/>
                <a:gd name="T8" fmla="*/ 2147483647 w 162"/>
                <a:gd name="T9" fmla="*/ 0 h 126"/>
                <a:gd name="T10" fmla="*/ 2147483647 w 162"/>
                <a:gd name="T11" fmla="*/ 2147483647 h 126"/>
                <a:gd name="T12" fmla="*/ 2147483647 w 162"/>
                <a:gd name="T13" fmla="*/ 2147483647 h 126"/>
                <a:gd name="T14" fmla="*/ 2147483647 w 162"/>
                <a:gd name="T15" fmla="*/ 2147483647 h 126"/>
                <a:gd name="T16" fmla="*/ 2147483647 w 162"/>
                <a:gd name="T17" fmla="*/ 2147483647 h 126"/>
                <a:gd name="T18" fmla="*/ 2147483647 w 162"/>
                <a:gd name="T19" fmla="*/ 2147483647 h 126"/>
                <a:gd name="T20" fmla="*/ 2147483647 w 162"/>
                <a:gd name="T21" fmla="*/ 2147483647 h 126"/>
                <a:gd name="T22" fmla="*/ 0 w 162"/>
                <a:gd name="T23" fmla="*/ 2147483647 h 126"/>
                <a:gd name="T24" fmla="*/ 0 w 162"/>
                <a:gd name="T25" fmla="*/ 2147483647 h 126"/>
                <a:gd name="T26" fmla="*/ 2147483647 w 162"/>
                <a:gd name="T27" fmla="*/ 2147483647 h 126"/>
                <a:gd name="T28" fmla="*/ 2147483647 w 162"/>
                <a:gd name="T29" fmla="*/ 2147483647 h 126"/>
                <a:gd name="T30" fmla="*/ 2147483647 w 162"/>
                <a:gd name="T31" fmla="*/ 2147483647 h 126"/>
                <a:gd name="T32" fmla="*/ 2147483647 w 162"/>
                <a:gd name="T33" fmla="*/ 2147483647 h 126"/>
                <a:gd name="T34" fmla="*/ 2147483647 w 162"/>
                <a:gd name="T35" fmla="*/ 2147483647 h 126"/>
                <a:gd name="T36" fmla="*/ 2147483647 w 162"/>
                <a:gd name="T37" fmla="*/ 2147483647 h 126"/>
                <a:gd name="T38" fmla="*/ 2147483647 w 162"/>
                <a:gd name="T39" fmla="*/ 2147483647 h 126"/>
                <a:gd name="T40" fmla="*/ 2147483647 w 162"/>
                <a:gd name="T41" fmla="*/ 2147483647 h 126"/>
                <a:gd name="T42" fmla="*/ 2147483647 w 162"/>
                <a:gd name="T43" fmla="*/ 2147483647 h 126"/>
                <a:gd name="T44" fmla="*/ 2147483647 w 162"/>
                <a:gd name="T45" fmla="*/ 2147483647 h 126"/>
                <a:gd name="T46" fmla="*/ 2147483647 w 162"/>
                <a:gd name="T47" fmla="*/ 2147483647 h 126"/>
                <a:gd name="T48" fmla="*/ 2147483647 w 162"/>
                <a:gd name="T49" fmla="*/ 2147483647 h 126"/>
                <a:gd name="T50" fmla="*/ 2147483647 w 162"/>
                <a:gd name="T51" fmla="*/ 2147483647 h 126"/>
                <a:gd name="T52" fmla="*/ 2147483647 w 162"/>
                <a:gd name="T53" fmla="*/ 2147483647 h 126"/>
                <a:gd name="T54" fmla="*/ 2147483647 w 162"/>
                <a:gd name="T55" fmla="*/ 2147483647 h 126"/>
                <a:gd name="T56" fmla="*/ 2147483647 w 162"/>
                <a:gd name="T57" fmla="*/ 2147483647 h 126"/>
                <a:gd name="T58" fmla="*/ 2147483647 w 162"/>
                <a:gd name="T59" fmla="*/ 2147483647 h 126"/>
                <a:gd name="T60" fmla="*/ 2147483647 w 162"/>
                <a:gd name="T61" fmla="*/ 2147483647 h 126"/>
                <a:gd name="T62" fmla="*/ 2147483647 w 162"/>
                <a:gd name="T63" fmla="*/ 2147483647 h 126"/>
                <a:gd name="T64" fmla="*/ 2147483647 w 162"/>
                <a:gd name="T65" fmla="*/ 2147483647 h 12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62"/>
                <a:gd name="T100" fmla="*/ 0 h 126"/>
                <a:gd name="T101" fmla="*/ 162 w 162"/>
                <a:gd name="T102" fmla="*/ 126 h 12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62" h="126">
                  <a:moveTo>
                    <a:pt x="150" y="42"/>
                  </a:moveTo>
                  <a:lnTo>
                    <a:pt x="132" y="30"/>
                  </a:lnTo>
                  <a:lnTo>
                    <a:pt x="132" y="18"/>
                  </a:lnTo>
                  <a:lnTo>
                    <a:pt x="126" y="18"/>
                  </a:lnTo>
                  <a:lnTo>
                    <a:pt x="114" y="0"/>
                  </a:lnTo>
                  <a:lnTo>
                    <a:pt x="72" y="6"/>
                  </a:lnTo>
                  <a:lnTo>
                    <a:pt x="66" y="12"/>
                  </a:lnTo>
                  <a:lnTo>
                    <a:pt x="48" y="12"/>
                  </a:lnTo>
                  <a:lnTo>
                    <a:pt x="48" y="24"/>
                  </a:lnTo>
                  <a:lnTo>
                    <a:pt x="24" y="24"/>
                  </a:lnTo>
                  <a:lnTo>
                    <a:pt x="18" y="36"/>
                  </a:lnTo>
                  <a:lnTo>
                    <a:pt x="0" y="42"/>
                  </a:lnTo>
                  <a:lnTo>
                    <a:pt x="0" y="66"/>
                  </a:lnTo>
                  <a:lnTo>
                    <a:pt x="6" y="78"/>
                  </a:lnTo>
                  <a:lnTo>
                    <a:pt x="6" y="102"/>
                  </a:lnTo>
                  <a:lnTo>
                    <a:pt x="12" y="108"/>
                  </a:lnTo>
                  <a:lnTo>
                    <a:pt x="18" y="108"/>
                  </a:lnTo>
                  <a:lnTo>
                    <a:pt x="18" y="126"/>
                  </a:lnTo>
                  <a:lnTo>
                    <a:pt x="42" y="120"/>
                  </a:lnTo>
                  <a:lnTo>
                    <a:pt x="42" y="126"/>
                  </a:lnTo>
                  <a:lnTo>
                    <a:pt x="54" y="120"/>
                  </a:lnTo>
                  <a:lnTo>
                    <a:pt x="60" y="120"/>
                  </a:lnTo>
                  <a:lnTo>
                    <a:pt x="66" y="126"/>
                  </a:lnTo>
                  <a:lnTo>
                    <a:pt x="90" y="126"/>
                  </a:lnTo>
                  <a:lnTo>
                    <a:pt x="96" y="114"/>
                  </a:lnTo>
                  <a:lnTo>
                    <a:pt x="96" y="108"/>
                  </a:lnTo>
                  <a:lnTo>
                    <a:pt x="120" y="108"/>
                  </a:lnTo>
                  <a:lnTo>
                    <a:pt x="132" y="102"/>
                  </a:lnTo>
                  <a:lnTo>
                    <a:pt x="156" y="78"/>
                  </a:lnTo>
                  <a:lnTo>
                    <a:pt x="162" y="66"/>
                  </a:lnTo>
                  <a:lnTo>
                    <a:pt x="162" y="60"/>
                  </a:lnTo>
                  <a:lnTo>
                    <a:pt x="156" y="48"/>
                  </a:lnTo>
                  <a:lnTo>
                    <a:pt x="150" y="42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86" name="Luxembourg" descr="© INSCALE GmbH, 05.05.2010&#10;http://www.presentationload.com/">
              <a:extLst>
                <a:ext uri="{FF2B5EF4-FFF2-40B4-BE49-F238E27FC236}">
                  <a16:creationId xmlns:a16="http://schemas.microsoft.com/office/drawing/2014/main" id="{AB649966-9AD0-42FB-9012-C0CC4AEC8C7B}"/>
                </a:ext>
              </a:extLst>
            </p:cNvPr>
            <p:cNvSpPr>
              <a:spLocks/>
            </p:cNvSpPr>
            <p:nvPr/>
          </p:nvSpPr>
          <p:spPr bwMode="gray">
            <a:xfrm>
              <a:off x="6779034" y="2662711"/>
              <a:ext cx="22158" cy="18750"/>
            </a:xfrm>
            <a:custGeom>
              <a:avLst/>
              <a:gdLst>
                <a:gd name="T0" fmla="*/ 2147483647 w 54"/>
                <a:gd name="T1" fmla="*/ 2147483647 h 42"/>
                <a:gd name="T2" fmla="*/ 2147483647 w 54"/>
                <a:gd name="T3" fmla="*/ 2147483647 h 42"/>
                <a:gd name="T4" fmla="*/ 2147483647 w 54"/>
                <a:gd name="T5" fmla="*/ 2147483647 h 42"/>
                <a:gd name="T6" fmla="*/ 2147483647 w 54"/>
                <a:gd name="T7" fmla="*/ 2147483647 h 42"/>
                <a:gd name="T8" fmla="*/ 2147483647 w 54"/>
                <a:gd name="T9" fmla="*/ 2147483647 h 42"/>
                <a:gd name="T10" fmla="*/ 2147483647 w 54"/>
                <a:gd name="T11" fmla="*/ 2147483647 h 42"/>
                <a:gd name="T12" fmla="*/ 2147483647 w 54"/>
                <a:gd name="T13" fmla="*/ 2147483647 h 42"/>
                <a:gd name="T14" fmla="*/ 2147483647 w 54"/>
                <a:gd name="T15" fmla="*/ 2147483647 h 42"/>
                <a:gd name="T16" fmla="*/ 2147483647 w 54"/>
                <a:gd name="T17" fmla="*/ 0 h 42"/>
                <a:gd name="T18" fmla="*/ 2147483647 w 54"/>
                <a:gd name="T19" fmla="*/ 0 h 42"/>
                <a:gd name="T20" fmla="*/ 2147483647 w 54"/>
                <a:gd name="T21" fmla="*/ 2147483647 h 42"/>
                <a:gd name="T22" fmla="*/ 2147483647 w 54"/>
                <a:gd name="T23" fmla="*/ 2147483647 h 42"/>
                <a:gd name="T24" fmla="*/ 0 w 54"/>
                <a:gd name="T25" fmla="*/ 2147483647 h 42"/>
                <a:gd name="T26" fmla="*/ 0 w 54"/>
                <a:gd name="T27" fmla="*/ 2147483647 h 42"/>
                <a:gd name="T28" fmla="*/ 2147483647 w 54"/>
                <a:gd name="T29" fmla="*/ 2147483647 h 42"/>
                <a:gd name="T30" fmla="*/ 2147483647 w 54"/>
                <a:gd name="T31" fmla="*/ 2147483647 h 4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54"/>
                <a:gd name="T49" fmla="*/ 0 h 42"/>
                <a:gd name="T50" fmla="*/ 54 w 54"/>
                <a:gd name="T51" fmla="*/ 42 h 4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54" h="42">
                  <a:moveTo>
                    <a:pt x="18" y="42"/>
                  </a:moveTo>
                  <a:lnTo>
                    <a:pt x="30" y="36"/>
                  </a:lnTo>
                  <a:lnTo>
                    <a:pt x="48" y="42"/>
                  </a:lnTo>
                  <a:lnTo>
                    <a:pt x="54" y="36"/>
                  </a:lnTo>
                  <a:lnTo>
                    <a:pt x="54" y="24"/>
                  </a:lnTo>
                  <a:lnTo>
                    <a:pt x="42" y="18"/>
                  </a:lnTo>
                  <a:lnTo>
                    <a:pt x="36" y="18"/>
                  </a:lnTo>
                  <a:lnTo>
                    <a:pt x="30" y="12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8" y="6"/>
                  </a:lnTo>
                  <a:lnTo>
                    <a:pt x="6" y="12"/>
                  </a:lnTo>
                  <a:lnTo>
                    <a:pt x="0" y="12"/>
                  </a:lnTo>
                  <a:lnTo>
                    <a:pt x="0" y="18"/>
                  </a:lnTo>
                  <a:lnTo>
                    <a:pt x="12" y="30"/>
                  </a:lnTo>
                  <a:lnTo>
                    <a:pt x="18" y="42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87" name="Lithuania" descr="© INSCALE GmbH, 05.05.2010&#10;http://www.presentationload.com/">
              <a:extLst>
                <a:ext uri="{FF2B5EF4-FFF2-40B4-BE49-F238E27FC236}">
                  <a16:creationId xmlns:a16="http://schemas.microsoft.com/office/drawing/2014/main" id="{18DD1911-0AF7-4BEE-B431-1EC5EB978D44}"/>
                </a:ext>
              </a:extLst>
            </p:cNvPr>
            <p:cNvSpPr>
              <a:spLocks/>
            </p:cNvSpPr>
            <p:nvPr/>
          </p:nvSpPr>
          <p:spPr bwMode="gray">
            <a:xfrm>
              <a:off x="7181297" y="2449647"/>
              <a:ext cx="148293" cy="85225"/>
            </a:xfrm>
            <a:custGeom>
              <a:avLst/>
              <a:gdLst>
                <a:gd name="T0" fmla="*/ 2147483647 w 342"/>
                <a:gd name="T1" fmla="*/ 2147483647 h 198"/>
                <a:gd name="T2" fmla="*/ 2147483647 w 342"/>
                <a:gd name="T3" fmla="*/ 2147483647 h 198"/>
                <a:gd name="T4" fmla="*/ 2147483647 w 342"/>
                <a:gd name="T5" fmla="*/ 2147483647 h 198"/>
                <a:gd name="T6" fmla="*/ 2147483647 w 342"/>
                <a:gd name="T7" fmla="*/ 2147483647 h 198"/>
                <a:gd name="T8" fmla="*/ 2147483647 w 342"/>
                <a:gd name="T9" fmla="*/ 2147483647 h 198"/>
                <a:gd name="T10" fmla="*/ 2147483647 w 342"/>
                <a:gd name="T11" fmla="*/ 2147483647 h 198"/>
                <a:gd name="T12" fmla="*/ 2147483647 w 342"/>
                <a:gd name="T13" fmla="*/ 2147483647 h 198"/>
                <a:gd name="T14" fmla="*/ 2147483647 w 342"/>
                <a:gd name="T15" fmla="*/ 2147483647 h 198"/>
                <a:gd name="T16" fmla="*/ 2147483647 w 342"/>
                <a:gd name="T17" fmla="*/ 2147483647 h 198"/>
                <a:gd name="T18" fmla="*/ 2147483647 w 342"/>
                <a:gd name="T19" fmla="*/ 2147483647 h 198"/>
                <a:gd name="T20" fmla="*/ 2147483647 w 342"/>
                <a:gd name="T21" fmla="*/ 2147483647 h 198"/>
                <a:gd name="T22" fmla="*/ 2147483647 w 342"/>
                <a:gd name="T23" fmla="*/ 2147483647 h 198"/>
                <a:gd name="T24" fmla="*/ 2147483647 w 342"/>
                <a:gd name="T25" fmla="*/ 0 h 198"/>
                <a:gd name="T26" fmla="*/ 2147483647 w 342"/>
                <a:gd name="T27" fmla="*/ 2147483647 h 198"/>
                <a:gd name="T28" fmla="*/ 0 w 342"/>
                <a:gd name="T29" fmla="*/ 2147483647 h 198"/>
                <a:gd name="T30" fmla="*/ 2147483647 w 342"/>
                <a:gd name="T31" fmla="*/ 2147483647 h 198"/>
                <a:gd name="T32" fmla="*/ 2147483647 w 342"/>
                <a:gd name="T33" fmla="*/ 2147483647 h 198"/>
                <a:gd name="T34" fmla="*/ 2147483647 w 342"/>
                <a:gd name="T35" fmla="*/ 2147483647 h 198"/>
                <a:gd name="T36" fmla="*/ 2147483647 w 342"/>
                <a:gd name="T37" fmla="*/ 2147483647 h 198"/>
                <a:gd name="T38" fmla="*/ 2147483647 w 342"/>
                <a:gd name="T39" fmla="*/ 2147483647 h 198"/>
                <a:gd name="T40" fmla="*/ 2147483647 w 342"/>
                <a:gd name="T41" fmla="*/ 2147483647 h 198"/>
                <a:gd name="T42" fmla="*/ 2147483647 w 342"/>
                <a:gd name="T43" fmla="*/ 2147483647 h 198"/>
                <a:gd name="T44" fmla="*/ 2147483647 w 342"/>
                <a:gd name="T45" fmla="*/ 2147483647 h 198"/>
                <a:gd name="T46" fmla="*/ 2147483647 w 342"/>
                <a:gd name="T47" fmla="*/ 2147483647 h 198"/>
                <a:gd name="T48" fmla="*/ 2147483647 w 342"/>
                <a:gd name="T49" fmla="*/ 2147483647 h 198"/>
                <a:gd name="T50" fmla="*/ 2147483647 w 342"/>
                <a:gd name="T51" fmla="*/ 2147483647 h 198"/>
                <a:gd name="T52" fmla="*/ 2147483647 w 342"/>
                <a:gd name="T53" fmla="*/ 2147483647 h 198"/>
                <a:gd name="T54" fmla="*/ 2147483647 w 342"/>
                <a:gd name="T55" fmla="*/ 2147483647 h 198"/>
                <a:gd name="T56" fmla="*/ 2147483647 w 342"/>
                <a:gd name="T57" fmla="*/ 2147483647 h 198"/>
                <a:gd name="T58" fmla="*/ 2147483647 w 342"/>
                <a:gd name="T59" fmla="*/ 2147483647 h 198"/>
                <a:gd name="T60" fmla="*/ 2147483647 w 342"/>
                <a:gd name="T61" fmla="*/ 2147483647 h 198"/>
                <a:gd name="T62" fmla="*/ 2147483647 w 342"/>
                <a:gd name="T63" fmla="*/ 2147483647 h 198"/>
                <a:gd name="T64" fmla="*/ 2147483647 w 342"/>
                <a:gd name="T65" fmla="*/ 2147483647 h 198"/>
                <a:gd name="T66" fmla="*/ 2147483647 w 342"/>
                <a:gd name="T67" fmla="*/ 2147483647 h 198"/>
                <a:gd name="T68" fmla="*/ 2147483647 w 342"/>
                <a:gd name="T69" fmla="*/ 2147483647 h 198"/>
                <a:gd name="T70" fmla="*/ 2147483647 w 342"/>
                <a:gd name="T71" fmla="*/ 2147483647 h 198"/>
                <a:gd name="T72" fmla="*/ 2147483647 w 342"/>
                <a:gd name="T73" fmla="*/ 2147483647 h 198"/>
                <a:gd name="T74" fmla="*/ 2147483647 w 342"/>
                <a:gd name="T75" fmla="*/ 2147483647 h 198"/>
                <a:gd name="T76" fmla="*/ 2147483647 w 342"/>
                <a:gd name="T77" fmla="*/ 2147483647 h 198"/>
                <a:gd name="T78" fmla="*/ 2147483647 w 342"/>
                <a:gd name="T79" fmla="*/ 2147483647 h 198"/>
                <a:gd name="T80" fmla="*/ 2147483647 w 342"/>
                <a:gd name="T81" fmla="*/ 2147483647 h 198"/>
                <a:gd name="T82" fmla="*/ 2147483647 w 342"/>
                <a:gd name="T83" fmla="*/ 2147483647 h 198"/>
                <a:gd name="T84" fmla="*/ 2147483647 w 342"/>
                <a:gd name="T85" fmla="*/ 2147483647 h 19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42"/>
                <a:gd name="T130" fmla="*/ 0 h 198"/>
                <a:gd name="T131" fmla="*/ 342 w 342"/>
                <a:gd name="T132" fmla="*/ 198 h 198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42" h="198">
                  <a:moveTo>
                    <a:pt x="330" y="60"/>
                  </a:moveTo>
                  <a:lnTo>
                    <a:pt x="312" y="54"/>
                  </a:lnTo>
                  <a:lnTo>
                    <a:pt x="294" y="42"/>
                  </a:lnTo>
                  <a:lnTo>
                    <a:pt x="282" y="30"/>
                  </a:lnTo>
                  <a:lnTo>
                    <a:pt x="276" y="30"/>
                  </a:lnTo>
                  <a:lnTo>
                    <a:pt x="264" y="24"/>
                  </a:lnTo>
                  <a:lnTo>
                    <a:pt x="234" y="24"/>
                  </a:lnTo>
                  <a:lnTo>
                    <a:pt x="228" y="12"/>
                  </a:lnTo>
                  <a:lnTo>
                    <a:pt x="222" y="6"/>
                  </a:lnTo>
                  <a:lnTo>
                    <a:pt x="210" y="6"/>
                  </a:lnTo>
                  <a:lnTo>
                    <a:pt x="198" y="18"/>
                  </a:lnTo>
                  <a:lnTo>
                    <a:pt x="180" y="18"/>
                  </a:lnTo>
                  <a:lnTo>
                    <a:pt x="174" y="12"/>
                  </a:lnTo>
                  <a:lnTo>
                    <a:pt x="162" y="12"/>
                  </a:lnTo>
                  <a:lnTo>
                    <a:pt x="156" y="18"/>
                  </a:lnTo>
                  <a:lnTo>
                    <a:pt x="150" y="18"/>
                  </a:lnTo>
                  <a:lnTo>
                    <a:pt x="144" y="12"/>
                  </a:lnTo>
                  <a:lnTo>
                    <a:pt x="138" y="12"/>
                  </a:lnTo>
                  <a:lnTo>
                    <a:pt x="126" y="6"/>
                  </a:lnTo>
                  <a:lnTo>
                    <a:pt x="120" y="6"/>
                  </a:lnTo>
                  <a:lnTo>
                    <a:pt x="114" y="12"/>
                  </a:lnTo>
                  <a:lnTo>
                    <a:pt x="108" y="12"/>
                  </a:lnTo>
                  <a:lnTo>
                    <a:pt x="102" y="6"/>
                  </a:lnTo>
                  <a:lnTo>
                    <a:pt x="96" y="6"/>
                  </a:lnTo>
                  <a:lnTo>
                    <a:pt x="90" y="0"/>
                  </a:lnTo>
                  <a:lnTo>
                    <a:pt x="72" y="0"/>
                  </a:lnTo>
                  <a:lnTo>
                    <a:pt x="60" y="12"/>
                  </a:lnTo>
                  <a:lnTo>
                    <a:pt x="18" y="12"/>
                  </a:lnTo>
                  <a:lnTo>
                    <a:pt x="6" y="18"/>
                  </a:lnTo>
                  <a:lnTo>
                    <a:pt x="0" y="18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0"/>
                  </a:lnTo>
                  <a:lnTo>
                    <a:pt x="18" y="96"/>
                  </a:lnTo>
                  <a:lnTo>
                    <a:pt x="30" y="96"/>
                  </a:lnTo>
                  <a:lnTo>
                    <a:pt x="30" y="102"/>
                  </a:lnTo>
                  <a:lnTo>
                    <a:pt x="42" y="102"/>
                  </a:lnTo>
                  <a:lnTo>
                    <a:pt x="48" y="108"/>
                  </a:lnTo>
                  <a:lnTo>
                    <a:pt x="72" y="108"/>
                  </a:lnTo>
                  <a:lnTo>
                    <a:pt x="84" y="102"/>
                  </a:lnTo>
                  <a:lnTo>
                    <a:pt x="102" y="102"/>
                  </a:lnTo>
                  <a:lnTo>
                    <a:pt x="108" y="114"/>
                  </a:lnTo>
                  <a:lnTo>
                    <a:pt x="108" y="132"/>
                  </a:lnTo>
                  <a:lnTo>
                    <a:pt x="96" y="144"/>
                  </a:lnTo>
                  <a:lnTo>
                    <a:pt x="102" y="162"/>
                  </a:lnTo>
                  <a:lnTo>
                    <a:pt x="120" y="162"/>
                  </a:lnTo>
                  <a:lnTo>
                    <a:pt x="138" y="168"/>
                  </a:lnTo>
                  <a:lnTo>
                    <a:pt x="144" y="168"/>
                  </a:lnTo>
                  <a:lnTo>
                    <a:pt x="156" y="174"/>
                  </a:lnTo>
                  <a:lnTo>
                    <a:pt x="156" y="198"/>
                  </a:lnTo>
                  <a:lnTo>
                    <a:pt x="162" y="198"/>
                  </a:lnTo>
                  <a:lnTo>
                    <a:pt x="168" y="192"/>
                  </a:lnTo>
                  <a:lnTo>
                    <a:pt x="180" y="192"/>
                  </a:lnTo>
                  <a:lnTo>
                    <a:pt x="192" y="186"/>
                  </a:lnTo>
                  <a:lnTo>
                    <a:pt x="198" y="186"/>
                  </a:lnTo>
                  <a:lnTo>
                    <a:pt x="204" y="192"/>
                  </a:lnTo>
                  <a:lnTo>
                    <a:pt x="204" y="198"/>
                  </a:lnTo>
                  <a:lnTo>
                    <a:pt x="234" y="198"/>
                  </a:lnTo>
                  <a:lnTo>
                    <a:pt x="234" y="180"/>
                  </a:lnTo>
                  <a:lnTo>
                    <a:pt x="246" y="192"/>
                  </a:lnTo>
                  <a:lnTo>
                    <a:pt x="252" y="180"/>
                  </a:lnTo>
                  <a:lnTo>
                    <a:pt x="258" y="174"/>
                  </a:lnTo>
                  <a:lnTo>
                    <a:pt x="270" y="168"/>
                  </a:lnTo>
                  <a:lnTo>
                    <a:pt x="288" y="168"/>
                  </a:lnTo>
                  <a:lnTo>
                    <a:pt x="288" y="174"/>
                  </a:lnTo>
                  <a:lnTo>
                    <a:pt x="282" y="180"/>
                  </a:lnTo>
                  <a:lnTo>
                    <a:pt x="294" y="180"/>
                  </a:lnTo>
                  <a:lnTo>
                    <a:pt x="294" y="174"/>
                  </a:lnTo>
                  <a:lnTo>
                    <a:pt x="288" y="168"/>
                  </a:lnTo>
                  <a:lnTo>
                    <a:pt x="288" y="156"/>
                  </a:lnTo>
                  <a:lnTo>
                    <a:pt x="282" y="150"/>
                  </a:lnTo>
                  <a:lnTo>
                    <a:pt x="282" y="144"/>
                  </a:lnTo>
                  <a:lnTo>
                    <a:pt x="294" y="144"/>
                  </a:lnTo>
                  <a:lnTo>
                    <a:pt x="294" y="138"/>
                  </a:lnTo>
                  <a:lnTo>
                    <a:pt x="288" y="126"/>
                  </a:lnTo>
                  <a:lnTo>
                    <a:pt x="288" y="120"/>
                  </a:lnTo>
                  <a:lnTo>
                    <a:pt x="294" y="114"/>
                  </a:lnTo>
                  <a:lnTo>
                    <a:pt x="312" y="114"/>
                  </a:lnTo>
                  <a:lnTo>
                    <a:pt x="306" y="96"/>
                  </a:lnTo>
                  <a:lnTo>
                    <a:pt x="312" y="96"/>
                  </a:lnTo>
                  <a:lnTo>
                    <a:pt x="318" y="102"/>
                  </a:lnTo>
                  <a:lnTo>
                    <a:pt x="336" y="102"/>
                  </a:lnTo>
                  <a:lnTo>
                    <a:pt x="342" y="96"/>
                  </a:lnTo>
                  <a:lnTo>
                    <a:pt x="324" y="78"/>
                  </a:lnTo>
                  <a:lnTo>
                    <a:pt x="324" y="72"/>
                  </a:lnTo>
                  <a:lnTo>
                    <a:pt x="330" y="66"/>
                  </a:lnTo>
                  <a:lnTo>
                    <a:pt x="330" y="60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88" name="Liechtenstein" descr="© INSCALE GmbH, 05.05.2010&#10;http://www.presentationload.com/">
              <a:extLst>
                <a:ext uri="{FF2B5EF4-FFF2-40B4-BE49-F238E27FC236}">
                  <a16:creationId xmlns:a16="http://schemas.microsoft.com/office/drawing/2014/main" id="{0B0C3632-3A96-45A6-88EE-0C3DFC60E06D}"/>
                </a:ext>
              </a:extLst>
            </p:cNvPr>
            <p:cNvSpPr>
              <a:spLocks/>
            </p:cNvSpPr>
            <p:nvPr/>
          </p:nvSpPr>
          <p:spPr bwMode="gray">
            <a:xfrm>
              <a:off x="6877894" y="2758163"/>
              <a:ext cx="6819" cy="10227"/>
            </a:xfrm>
            <a:custGeom>
              <a:avLst/>
              <a:gdLst>
                <a:gd name="T0" fmla="*/ 2147483647 w 18"/>
                <a:gd name="T1" fmla="*/ 0 h 24"/>
                <a:gd name="T2" fmla="*/ 2147483647 w 18"/>
                <a:gd name="T3" fmla="*/ 2147483647 h 24"/>
                <a:gd name="T4" fmla="*/ 0 w 18"/>
                <a:gd name="T5" fmla="*/ 2147483647 h 24"/>
                <a:gd name="T6" fmla="*/ 0 w 18"/>
                <a:gd name="T7" fmla="*/ 2147483647 h 24"/>
                <a:gd name="T8" fmla="*/ 2147483647 w 18"/>
                <a:gd name="T9" fmla="*/ 2147483647 h 24"/>
                <a:gd name="T10" fmla="*/ 2147483647 w 18"/>
                <a:gd name="T11" fmla="*/ 0 h 24"/>
                <a:gd name="T12" fmla="*/ 2147483647 w 18"/>
                <a:gd name="T13" fmla="*/ 0 h 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8"/>
                <a:gd name="T22" fmla="*/ 0 h 24"/>
                <a:gd name="T23" fmla="*/ 18 w 18"/>
                <a:gd name="T24" fmla="*/ 24 h 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8" h="24">
                  <a:moveTo>
                    <a:pt x="12" y="0"/>
                  </a:moveTo>
                  <a:lnTo>
                    <a:pt x="6" y="6"/>
                  </a:lnTo>
                  <a:lnTo>
                    <a:pt x="0" y="18"/>
                  </a:lnTo>
                  <a:lnTo>
                    <a:pt x="0" y="24"/>
                  </a:lnTo>
                  <a:lnTo>
                    <a:pt x="18" y="24"/>
                  </a:lnTo>
                  <a:lnTo>
                    <a:pt x="18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89" name="Libya" descr="© INSCALE GmbH, 05.05.2010&#10;http://www.presentationload.com/">
              <a:extLst>
                <a:ext uri="{FF2B5EF4-FFF2-40B4-BE49-F238E27FC236}">
                  <a16:creationId xmlns:a16="http://schemas.microsoft.com/office/drawing/2014/main" id="{1D25DB6E-E80C-497B-BAFE-32A22B297017}"/>
                </a:ext>
              </a:extLst>
            </p:cNvPr>
            <p:cNvSpPr>
              <a:spLocks/>
            </p:cNvSpPr>
            <p:nvPr/>
          </p:nvSpPr>
          <p:spPr bwMode="gray">
            <a:xfrm>
              <a:off x="6874486" y="3249064"/>
              <a:ext cx="478969" cy="484080"/>
            </a:xfrm>
            <a:custGeom>
              <a:avLst/>
              <a:gdLst>
                <a:gd name="T0" fmla="*/ 2147483647 w 1098"/>
                <a:gd name="T1" fmla="*/ 2147483647 h 1110"/>
                <a:gd name="T2" fmla="*/ 2147483647 w 1098"/>
                <a:gd name="T3" fmla="*/ 2147483647 h 1110"/>
                <a:gd name="T4" fmla="*/ 2147483647 w 1098"/>
                <a:gd name="T5" fmla="*/ 2147483647 h 1110"/>
                <a:gd name="T6" fmla="*/ 2147483647 w 1098"/>
                <a:gd name="T7" fmla="*/ 2147483647 h 1110"/>
                <a:gd name="T8" fmla="*/ 2147483647 w 1098"/>
                <a:gd name="T9" fmla="*/ 2147483647 h 1110"/>
                <a:gd name="T10" fmla="*/ 2147483647 w 1098"/>
                <a:gd name="T11" fmla="*/ 2147483647 h 1110"/>
                <a:gd name="T12" fmla="*/ 2147483647 w 1098"/>
                <a:gd name="T13" fmla="*/ 2147483647 h 1110"/>
                <a:gd name="T14" fmla="*/ 2147483647 w 1098"/>
                <a:gd name="T15" fmla="*/ 2147483647 h 1110"/>
                <a:gd name="T16" fmla="*/ 2147483647 w 1098"/>
                <a:gd name="T17" fmla="*/ 2147483647 h 1110"/>
                <a:gd name="T18" fmla="*/ 2147483647 w 1098"/>
                <a:gd name="T19" fmla="*/ 2147483647 h 1110"/>
                <a:gd name="T20" fmla="*/ 2147483647 w 1098"/>
                <a:gd name="T21" fmla="*/ 2147483647 h 1110"/>
                <a:gd name="T22" fmla="*/ 2147483647 w 1098"/>
                <a:gd name="T23" fmla="*/ 2147483647 h 1110"/>
                <a:gd name="T24" fmla="*/ 0 w 1098"/>
                <a:gd name="T25" fmla="*/ 2147483647 h 1110"/>
                <a:gd name="T26" fmla="*/ 2147483647 w 1098"/>
                <a:gd name="T27" fmla="*/ 2147483647 h 1110"/>
                <a:gd name="T28" fmla="*/ 2147483647 w 1098"/>
                <a:gd name="T29" fmla="*/ 2147483647 h 1110"/>
                <a:gd name="T30" fmla="*/ 2147483647 w 1098"/>
                <a:gd name="T31" fmla="*/ 2147483647 h 1110"/>
                <a:gd name="T32" fmla="*/ 2147483647 w 1098"/>
                <a:gd name="T33" fmla="*/ 2147483647 h 1110"/>
                <a:gd name="T34" fmla="*/ 2147483647 w 1098"/>
                <a:gd name="T35" fmla="*/ 2147483647 h 1110"/>
                <a:gd name="T36" fmla="*/ 2147483647 w 1098"/>
                <a:gd name="T37" fmla="*/ 2147483647 h 1110"/>
                <a:gd name="T38" fmla="*/ 2147483647 w 1098"/>
                <a:gd name="T39" fmla="*/ 2147483647 h 1110"/>
                <a:gd name="T40" fmla="*/ 2147483647 w 1098"/>
                <a:gd name="T41" fmla="*/ 2147483647 h 1110"/>
                <a:gd name="T42" fmla="*/ 2147483647 w 1098"/>
                <a:gd name="T43" fmla="*/ 2147483647 h 1110"/>
                <a:gd name="T44" fmla="*/ 2147483647 w 1098"/>
                <a:gd name="T45" fmla="*/ 2147483647 h 1110"/>
                <a:gd name="T46" fmla="*/ 2147483647 w 1098"/>
                <a:gd name="T47" fmla="*/ 2147483647 h 1110"/>
                <a:gd name="T48" fmla="*/ 2147483647 w 1098"/>
                <a:gd name="T49" fmla="*/ 2147483647 h 1110"/>
                <a:gd name="T50" fmla="*/ 2147483647 w 1098"/>
                <a:gd name="T51" fmla="*/ 2147483647 h 1110"/>
                <a:gd name="T52" fmla="*/ 2147483647 w 1098"/>
                <a:gd name="T53" fmla="*/ 2147483647 h 1110"/>
                <a:gd name="T54" fmla="*/ 2147483647 w 1098"/>
                <a:gd name="T55" fmla="*/ 2147483647 h 1110"/>
                <a:gd name="T56" fmla="*/ 2147483647 w 1098"/>
                <a:gd name="T57" fmla="*/ 2147483647 h 1110"/>
                <a:gd name="T58" fmla="*/ 2147483647 w 1098"/>
                <a:gd name="T59" fmla="*/ 2147483647 h 1110"/>
                <a:gd name="T60" fmla="*/ 2147483647 w 1098"/>
                <a:gd name="T61" fmla="*/ 2147483647 h 1110"/>
                <a:gd name="T62" fmla="*/ 2147483647 w 1098"/>
                <a:gd name="T63" fmla="*/ 2147483647 h 1110"/>
                <a:gd name="T64" fmla="*/ 2147483647 w 1098"/>
                <a:gd name="T65" fmla="*/ 2147483647 h 1110"/>
                <a:gd name="T66" fmla="*/ 2147483647 w 1098"/>
                <a:gd name="T67" fmla="*/ 2147483647 h 1110"/>
                <a:gd name="T68" fmla="*/ 2147483647 w 1098"/>
                <a:gd name="T69" fmla="*/ 2147483647 h 1110"/>
                <a:gd name="T70" fmla="*/ 2147483647 w 1098"/>
                <a:gd name="T71" fmla="*/ 2147483647 h 1110"/>
                <a:gd name="T72" fmla="*/ 2147483647 w 1098"/>
                <a:gd name="T73" fmla="*/ 2147483647 h 1110"/>
                <a:gd name="T74" fmla="*/ 2147483647 w 1098"/>
                <a:gd name="T75" fmla="*/ 2147483647 h 1110"/>
                <a:gd name="T76" fmla="*/ 2147483647 w 1098"/>
                <a:gd name="T77" fmla="*/ 2147483647 h 1110"/>
                <a:gd name="T78" fmla="*/ 2147483647 w 1098"/>
                <a:gd name="T79" fmla="*/ 2147483647 h 1110"/>
                <a:gd name="T80" fmla="*/ 2147483647 w 1098"/>
                <a:gd name="T81" fmla="*/ 2147483647 h 1110"/>
                <a:gd name="T82" fmla="*/ 2147483647 w 1098"/>
                <a:gd name="T83" fmla="*/ 2147483647 h 1110"/>
                <a:gd name="T84" fmla="*/ 2147483647 w 1098"/>
                <a:gd name="T85" fmla="*/ 2147483647 h 1110"/>
                <a:gd name="T86" fmla="*/ 2147483647 w 1098"/>
                <a:gd name="T87" fmla="*/ 2147483647 h 1110"/>
                <a:gd name="T88" fmla="*/ 2147483647 w 1098"/>
                <a:gd name="T89" fmla="*/ 2147483647 h 1110"/>
                <a:gd name="T90" fmla="*/ 2147483647 w 1098"/>
                <a:gd name="T91" fmla="*/ 2147483647 h 1110"/>
                <a:gd name="T92" fmla="*/ 2147483647 w 1098"/>
                <a:gd name="T93" fmla="*/ 2147483647 h 1110"/>
                <a:gd name="T94" fmla="*/ 2147483647 w 1098"/>
                <a:gd name="T95" fmla="*/ 2147483647 h 1110"/>
                <a:gd name="T96" fmla="*/ 2147483647 w 1098"/>
                <a:gd name="T97" fmla="*/ 2147483647 h 1110"/>
                <a:gd name="T98" fmla="*/ 2147483647 w 1098"/>
                <a:gd name="T99" fmla="*/ 2147483647 h 1110"/>
                <a:gd name="T100" fmla="*/ 2147483647 w 1098"/>
                <a:gd name="T101" fmla="*/ 2147483647 h 1110"/>
                <a:gd name="T102" fmla="*/ 2147483647 w 1098"/>
                <a:gd name="T103" fmla="*/ 2147483647 h 1110"/>
                <a:gd name="T104" fmla="*/ 2147483647 w 1098"/>
                <a:gd name="T105" fmla="*/ 2147483647 h 1110"/>
                <a:gd name="T106" fmla="*/ 2147483647 w 1098"/>
                <a:gd name="T107" fmla="*/ 2147483647 h 1110"/>
                <a:gd name="T108" fmla="*/ 2147483647 w 1098"/>
                <a:gd name="T109" fmla="*/ 2147483647 h 1110"/>
                <a:gd name="T110" fmla="*/ 2147483647 w 1098"/>
                <a:gd name="T111" fmla="*/ 2147483647 h 1110"/>
                <a:gd name="T112" fmla="*/ 2147483647 w 1098"/>
                <a:gd name="T113" fmla="*/ 2147483647 h 111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98"/>
                <a:gd name="T172" fmla="*/ 0 h 1110"/>
                <a:gd name="T173" fmla="*/ 1098 w 1098"/>
                <a:gd name="T174" fmla="*/ 1110 h 111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98" h="1110">
                  <a:moveTo>
                    <a:pt x="156" y="60"/>
                  </a:moveTo>
                  <a:lnTo>
                    <a:pt x="150" y="66"/>
                  </a:lnTo>
                  <a:lnTo>
                    <a:pt x="126" y="78"/>
                  </a:lnTo>
                  <a:lnTo>
                    <a:pt x="114" y="78"/>
                  </a:lnTo>
                  <a:lnTo>
                    <a:pt x="102" y="84"/>
                  </a:lnTo>
                  <a:lnTo>
                    <a:pt x="96" y="90"/>
                  </a:lnTo>
                  <a:lnTo>
                    <a:pt x="90" y="102"/>
                  </a:lnTo>
                  <a:lnTo>
                    <a:pt x="84" y="108"/>
                  </a:lnTo>
                  <a:lnTo>
                    <a:pt x="78" y="120"/>
                  </a:lnTo>
                  <a:lnTo>
                    <a:pt x="72" y="120"/>
                  </a:lnTo>
                  <a:lnTo>
                    <a:pt x="54" y="138"/>
                  </a:lnTo>
                  <a:lnTo>
                    <a:pt x="54" y="156"/>
                  </a:lnTo>
                  <a:lnTo>
                    <a:pt x="66" y="180"/>
                  </a:lnTo>
                  <a:lnTo>
                    <a:pt x="66" y="204"/>
                  </a:lnTo>
                  <a:lnTo>
                    <a:pt x="36" y="234"/>
                  </a:lnTo>
                  <a:lnTo>
                    <a:pt x="30" y="234"/>
                  </a:lnTo>
                  <a:lnTo>
                    <a:pt x="24" y="240"/>
                  </a:lnTo>
                  <a:lnTo>
                    <a:pt x="12" y="246"/>
                  </a:lnTo>
                  <a:lnTo>
                    <a:pt x="6" y="246"/>
                  </a:lnTo>
                  <a:lnTo>
                    <a:pt x="0" y="252"/>
                  </a:lnTo>
                  <a:lnTo>
                    <a:pt x="12" y="270"/>
                  </a:lnTo>
                  <a:lnTo>
                    <a:pt x="36" y="330"/>
                  </a:lnTo>
                  <a:lnTo>
                    <a:pt x="48" y="354"/>
                  </a:lnTo>
                  <a:lnTo>
                    <a:pt x="48" y="360"/>
                  </a:lnTo>
                  <a:lnTo>
                    <a:pt x="42" y="372"/>
                  </a:lnTo>
                  <a:lnTo>
                    <a:pt x="42" y="402"/>
                  </a:lnTo>
                  <a:lnTo>
                    <a:pt x="36" y="408"/>
                  </a:lnTo>
                  <a:lnTo>
                    <a:pt x="36" y="414"/>
                  </a:lnTo>
                  <a:lnTo>
                    <a:pt x="42" y="432"/>
                  </a:lnTo>
                  <a:lnTo>
                    <a:pt x="30" y="456"/>
                  </a:lnTo>
                  <a:lnTo>
                    <a:pt x="36" y="510"/>
                  </a:lnTo>
                  <a:lnTo>
                    <a:pt x="36" y="516"/>
                  </a:lnTo>
                  <a:lnTo>
                    <a:pt x="42" y="522"/>
                  </a:lnTo>
                  <a:lnTo>
                    <a:pt x="42" y="534"/>
                  </a:lnTo>
                  <a:lnTo>
                    <a:pt x="36" y="546"/>
                  </a:lnTo>
                  <a:lnTo>
                    <a:pt x="30" y="552"/>
                  </a:lnTo>
                  <a:lnTo>
                    <a:pt x="18" y="558"/>
                  </a:lnTo>
                  <a:lnTo>
                    <a:pt x="6" y="558"/>
                  </a:lnTo>
                  <a:lnTo>
                    <a:pt x="0" y="564"/>
                  </a:lnTo>
                  <a:lnTo>
                    <a:pt x="0" y="570"/>
                  </a:lnTo>
                  <a:lnTo>
                    <a:pt x="6" y="582"/>
                  </a:lnTo>
                  <a:lnTo>
                    <a:pt x="18" y="594"/>
                  </a:lnTo>
                  <a:lnTo>
                    <a:pt x="24" y="612"/>
                  </a:lnTo>
                  <a:lnTo>
                    <a:pt x="36" y="624"/>
                  </a:lnTo>
                  <a:lnTo>
                    <a:pt x="42" y="636"/>
                  </a:lnTo>
                  <a:lnTo>
                    <a:pt x="48" y="642"/>
                  </a:lnTo>
                  <a:lnTo>
                    <a:pt x="48" y="684"/>
                  </a:lnTo>
                  <a:lnTo>
                    <a:pt x="72" y="708"/>
                  </a:lnTo>
                  <a:lnTo>
                    <a:pt x="96" y="696"/>
                  </a:lnTo>
                  <a:lnTo>
                    <a:pt x="102" y="696"/>
                  </a:lnTo>
                  <a:lnTo>
                    <a:pt x="138" y="714"/>
                  </a:lnTo>
                  <a:lnTo>
                    <a:pt x="150" y="714"/>
                  </a:lnTo>
                  <a:lnTo>
                    <a:pt x="162" y="726"/>
                  </a:lnTo>
                  <a:lnTo>
                    <a:pt x="162" y="732"/>
                  </a:lnTo>
                  <a:lnTo>
                    <a:pt x="168" y="744"/>
                  </a:lnTo>
                  <a:lnTo>
                    <a:pt x="174" y="762"/>
                  </a:lnTo>
                  <a:lnTo>
                    <a:pt x="180" y="774"/>
                  </a:lnTo>
                  <a:lnTo>
                    <a:pt x="186" y="780"/>
                  </a:lnTo>
                  <a:lnTo>
                    <a:pt x="186" y="786"/>
                  </a:lnTo>
                  <a:lnTo>
                    <a:pt x="222" y="792"/>
                  </a:lnTo>
                  <a:lnTo>
                    <a:pt x="234" y="792"/>
                  </a:lnTo>
                  <a:lnTo>
                    <a:pt x="246" y="798"/>
                  </a:lnTo>
                  <a:lnTo>
                    <a:pt x="258" y="798"/>
                  </a:lnTo>
                  <a:lnTo>
                    <a:pt x="276" y="804"/>
                  </a:lnTo>
                  <a:lnTo>
                    <a:pt x="288" y="810"/>
                  </a:lnTo>
                  <a:lnTo>
                    <a:pt x="294" y="810"/>
                  </a:lnTo>
                  <a:lnTo>
                    <a:pt x="300" y="816"/>
                  </a:lnTo>
                  <a:lnTo>
                    <a:pt x="312" y="822"/>
                  </a:lnTo>
                  <a:lnTo>
                    <a:pt x="318" y="828"/>
                  </a:lnTo>
                  <a:lnTo>
                    <a:pt x="324" y="840"/>
                  </a:lnTo>
                  <a:lnTo>
                    <a:pt x="336" y="846"/>
                  </a:lnTo>
                  <a:lnTo>
                    <a:pt x="342" y="852"/>
                  </a:lnTo>
                  <a:lnTo>
                    <a:pt x="360" y="846"/>
                  </a:lnTo>
                  <a:lnTo>
                    <a:pt x="396" y="828"/>
                  </a:lnTo>
                  <a:lnTo>
                    <a:pt x="456" y="792"/>
                  </a:lnTo>
                  <a:lnTo>
                    <a:pt x="468" y="786"/>
                  </a:lnTo>
                  <a:lnTo>
                    <a:pt x="1026" y="1110"/>
                  </a:lnTo>
                  <a:lnTo>
                    <a:pt x="1026" y="1062"/>
                  </a:lnTo>
                  <a:lnTo>
                    <a:pt x="1098" y="1062"/>
                  </a:lnTo>
                  <a:lnTo>
                    <a:pt x="1098" y="828"/>
                  </a:lnTo>
                  <a:lnTo>
                    <a:pt x="1092" y="750"/>
                  </a:lnTo>
                  <a:lnTo>
                    <a:pt x="1092" y="660"/>
                  </a:lnTo>
                  <a:lnTo>
                    <a:pt x="1086" y="564"/>
                  </a:lnTo>
                  <a:lnTo>
                    <a:pt x="1086" y="468"/>
                  </a:lnTo>
                  <a:lnTo>
                    <a:pt x="1080" y="390"/>
                  </a:lnTo>
                  <a:lnTo>
                    <a:pt x="1080" y="306"/>
                  </a:lnTo>
                  <a:lnTo>
                    <a:pt x="1068" y="270"/>
                  </a:lnTo>
                  <a:lnTo>
                    <a:pt x="1056" y="258"/>
                  </a:lnTo>
                  <a:lnTo>
                    <a:pt x="1050" y="246"/>
                  </a:lnTo>
                  <a:lnTo>
                    <a:pt x="1050" y="240"/>
                  </a:lnTo>
                  <a:lnTo>
                    <a:pt x="1056" y="228"/>
                  </a:lnTo>
                  <a:lnTo>
                    <a:pt x="1062" y="222"/>
                  </a:lnTo>
                  <a:lnTo>
                    <a:pt x="1068" y="210"/>
                  </a:lnTo>
                  <a:lnTo>
                    <a:pt x="1074" y="204"/>
                  </a:lnTo>
                  <a:lnTo>
                    <a:pt x="1074" y="198"/>
                  </a:lnTo>
                  <a:lnTo>
                    <a:pt x="1068" y="186"/>
                  </a:lnTo>
                  <a:lnTo>
                    <a:pt x="1056" y="180"/>
                  </a:lnTo>
                  <a:lnTo>
                    <a:pt x="1056" y="150"/>
                  </a:lnTo>
                  <a:lnTo>
                    <a:pt x="1080" y="126"/>
                  </a:lnTo>
                  <a:lnTo>
                    <a:pt x="1074" y="114"/>
                  </a:lnTo>
                  <a:lnTo>
                    <a:pt x="1074" y="96"/>
                  </a:lnTo>
                  <a:lnTo>
                    <a:pt x="1056" y="102"/>
                  </a:lnTo>
                  <a:lnTo>
                    <a:pt x="1044" y="90"/>
                  </a:lnTo>
                  <a:lnTo>
                    <a:pt x="1032" y="102"/>
                  </a:lnTo>
                  <a:lnTo>
                    <a:pt x="1026" y="102"/>
                  </a:lnTo>
                  <a:lnTo>
                    <a:pt x="1020" y="96"/>
                  </a:lnTo>
                  <a:lnTo>
                    <a:pt x="1008" y="90"/>
                  </a:lnTo>
                  <a:lnTo>
                    <a:pt x="1002" y="84"/>
                  </a:lnTo>
                  <a:lnTo>
                    <a:pt x="990" y="78"/>
                  </a:lnTo>
                  <a:lnTo>
                    <a:pt x="978" y="78"/>
                  </a:lnTo>
                  <a:lnTo>
                    <a:pt x="966" y="84"/>
                  </a:lnTo>
                  <a:lnTo>
                    <a:pt x="954" y="84"/>
                  </a:lnTo>
                  <a:lnTo>
                    <a:pt x="942" y="78"/>
                  </a:lnTo>
                  <a:lnTo>
                    <a:pt x="936" y="72"/>
                  </a:lnTo>
                  <a:lnTo>
                    <a:pt x="936" y="48"/>
                  </a:lnTo>
                  <a:lnTo>
                    <a:pt x="930" y="42"/>
                  </a:lnTo>
                  <a:lnTo>
                    <a:pt x="918" y="36"/>
                  </a:lnTo>
                  <a:lnTo>
                    <a:pt x="882" y="36"/>
                  </a:lnTo>
                  <a:lnTo>
                    <a:pt x="876" y="30"/>
                  </a:lnTo>
                  <a:lnTo>
                    <a:pt x="864" y="30"/>
                  </a:lnTo>
                  <a:lnTo>
                    <a:pt x="852" y="24"/>
                  </a:lnTo>
                  <a:lnTo>
                    <a:pt x="840" y="24"/>
                  </a:lnTo>
                  <a:lnTo>
                    <a:pt x="834" y="30"/>
                  </a:lnTo>
                  <a:lnTo>
                    <a:pt x="834" y="36"/>
                  </a:lnTo>
                  <a:lnTo>
                    <a:pt x="798" y="36"/>
                  </a:lnTo>
                  <a:lnTo>
                    <a:pt x="780" y="42"/>
                  </a:lnTo>
                  <a:lnTo>
                    <a:pt x="768" y="48"/>
                  </a:lnTo>
                  <a:lnTo>
                    <a:pt x="732" y="84"/>
                  </a:lnTo>
                  <a:lnTo>
                    <a:pt x="720" y="108"/>
                  </a:lnTo>
                  <a:lnTo>
                    <a:pt x="720" y="120"/>
                  </a:lnTo>
                  <a:lnTo>
                    <a:pt x="726" y="138"/>
                  </a:lnTo>
                  <a:lnTo>
                    <a:pt x="738" y="150"/>
                  </a:lnTo>
                  <a:lnTo>
                    <a:pt x="744" y="162"/>
                  </a:lnTo>
                  <a:lnTo>
                    <a:pt x="744" y="180"/>
                  </a:lnTo>
                  <a:lnTo>
                    <a:pt x="738" y="192"/>
                  </a:lnTo>
                  <a:lnTo>
                    <a:pt x="714" y="216"/>
                  </a:lnTo>
                  <a:lnTo>
                    <a:pt x="708" y="228"/>
                  </a:lnTo>
                  <a:lnTo>
                    <a:pt x="696" y="234"/>
                  </a:lnTo>
                  <a:lnTo>
                    <a:pt x="666" y="234"/>
                  </a:lnTo>
                  <a:lnTo>
                    <a:pt x="648" y="228"/>
                  </a:lnTo>
                  <a:lnTo>
                    <a:pt x="630" y="216"/>
                  </a:lnTo>
                  <a:lnTo>
                    <a:pt x="612" y="198"/>
                  </a:lnTo>
                  <a:lnTo>
                    <a:pt x="582" y="180"/>
                  </a:lnTo>
                  <a:lnTo>
                    <a:pt x="552" y="168"/>
                  </a:lnTo>
                  <a:lnTo>
                    <a:pt x="528" y="162"/>
                  </a:lnTo>
                  <a:lnTo>
                    <a:pt x="462" y="162"/>
                  </a:lnTo>
                  <a:lnTo>
                    <a:pt x="438" y="150"/>
                  </a:lnTo>
                  <a:lnTo>
                    <a:pt x="426" y="138"/>
                  </a:lnTo>
                  <a:lnTo>
                    <a:pt x="420" y="126"/>
                  </a:lnTo>
                  <a:lnTo>
                    <a:pt x="414" y="108"/>
                  </a:lnTo>
                  <a:lnTo>
                    <a:pt x="414" y="96"/>
                  </a:lnTo>
                  <a:lnTo>
                    <a:pt x="402" y="72"/>
                  </a:lnTo>
                  <a:lnTo>
                    <a:pt x="378" y="60"/>
                  </a:lnTo>
                  <a:lnTo>
                    <a:pt x="366" y="60"/>
                  </a:lnTo>
                  <a:lnTo>
                    <a:pt x="354" y="54"/>
                  </a:lnTo>
                  <a:lnTo>
                    <a:pt x="348" y="48"/>
                  </a:lnTo>
                  <a:lnTo>
                    <a:pt x="324" y="36"/>
                  </a:lnTo>
                  <a:lnTo>
                    <a:pt x="318" y="36"/>
                  </a:lnTo>
                  <a:lnTo>
                    <a:pt x="306" y="30"/>
                  </a:lnTo>
                  <a:lnTo>
                    <a:pt x="264" y="30"/>
                  </a:lnTo>
                  <a:lnTo>
                    <a:pt x="252" y="36"/>
                  </a:lnTo>
                  <a:lnTo>
                    <a:pt x="216" y="36"/>
                  </a:lnTo>
                  <a:lnTo>
                    <a:pt x="192" y="24"/>
                  </a:lnTo>
                  <a:lnTo>
                    <a:pt x="180" y="12"/>
                  </a:lnTo>
                  <a:lnTo>
                    <a:pt x="168" y="6"/>
                  </a:lnTo>
                  <a:lnTo>
                    <a:pt x="150" y="6"/>
                  </a:lnTo>
                  <a:lnTo>
                    <a:pt x="144" y="0"/>
                  </a:lnTo>
                  <a:lnTo>
                    <a:pt x="138" y="42"/>
                  </a:lnTo>
                  <a:lnTo>
                    <a:pt x="144" y="42"/>
                  </a:lnTo>
                  <a:lnTo>
                    <a:pt x="156" y="54"/>
                  </a:lnTo>
                  <a:lnTo>
                    <a:pt x="156" y="60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90" name="Liberia" descr="© INSCALE GmbH, 05.05.2010&#10;http://www.presentationload.com/">
              <a:extLst>
                <a:ext uri="{FF2B5EF4-FFF2-40B4-BE49-F238E27FC236}">
                  <a16:creationId xmlns:a16="http://schemas.microsoft.com/office/drawing/2014/main" id="{FA07DC7F-0226-40B1-A4C6-DC77FE03410D}"/>
                </a:ext>
              </a:extLst>
            </p:cNvPr>
            <p:cNvSpPr>
              <a:spLocks/>
            </p:cNvSpPr>
            <p:nvPr/>
          </p:nvSpPr>
          <p:spPr bwMode="gray">
            <a:xfrm>
              <a:off x="6221658" y="4114955"/>
              <a:ext cx="134656" cy="149998"/>
            </a:xfrm>
            <a:custGeom>
              <a:avLst/>
              <a:gdLst>
                <a:gd name="T0" fmla="*/ 2147483647 w 312"/>
                <a:gd name="T1" fmla="*/ 2147483647 h 342"/>
                <a:gd name="T2" fmla="*/ 2147483647 w 312"/>
                <a:gd name="T3" fmla="*/ 2147483647 h 342"/>
                <a:gd name="T4" fmla="*/ 2147483647 w 312"/>
                <a:gd name="T5" fmla="*/ 2147483647 h 342"/>
                <a:gd name="T6" fmla="*/ 2147483647 w 312"/>
                <a:gd name="T7" fmla="*/ 2147483647 h 342"/>
                <a:gd name="T8" fmla="*/ 2147483647 w 312"/>
                <a:gd name="T9" fmla="*/ 2147483647 h 342"/>
                <a:gd name="T10" fmla="*/ 2147483647 w 312"/>
                <a:gd name="T11" fmla="*/ 2147483647 h 342"/>
                <a:gd name="T12" fmla="*/ 2147483647 w 312"/>
                <a:gd name="T13" fmla="*/ 2147483647 h 342"/>
                <a:gd name="T14" fmla="*/ 2147483647 w 312"/>
                <a:gd name="T15" fmla="*/ 2147483647 h 342"/>
                <a:gd name="T16" fmla="*/ 2147483647 w 312"/>
                <a:gd name="T17" fmla="*/ 2147483647 h 342"/>
                <a:gd name="T18" fmla="*/ 2147483647 w 312"/>
                <a:gd name="T19" fmla="*/ 2147483647 h 342"/>
                <a:gd name="T20" fmla="*/ 2147483647 w 312"/>
                <a:gd name="T21" fmla="*/ 2147483647 h 342"/>
                <a:gd name="T22" fmla="*/ 2147483647 w 312"/>
                <a:gd name="T23" fmla="*/ 2147483647 h 342"/>
                <a:gd name="T24" fmla="*/ 2147483647 w 312"/>
                <a:gd name="T25" fmla="*/ 2147483647 h 342"/>
                <a:gd name="T26" fmla="*/ 2147483647 w 312"/>
                <a:gd name="T27" fmla="*/ 2147483647 h 342"/>
                <a:gd name="T28" fmla="*/ 2147483647 w 312"/>
                <a:gd name="T29" fmla="*/ 2147483647 h 342"/>
                <a:gd name="T30" fmla="*/ 2147483647 w 312"/>
                <a:gd name="T31" fmla="*/ 2147483647 h 342"/>
                <a:gd name="T32" fmla="*/ 2147483647 w 312"/>
                <a:gd name="T33" fmla="*/ 2147483647 h 342"/>
                <a:gd name="T34" fmla="*/ 2147483647 w 312"/>
                <a:gd name="T35" fmla="*/ 2147483647 h 342"/>
                <a:gd name="T36" fmla="*/ 2147483647 w 312"/>
                <a:gd name="T37" fmla="*/ 2147483647 h 342"/>
                <a:gd name="T38" fmla="*/ 2147483647 w 312"/>
                <a:gd name="T39" fmla="*/ 2147483647 h 342"/>
                <a:gd name="T40" fmla="*/ 2147483647 w 312"/>
                <a:gd name="T41" fmla="*/ 2147483647 h 342"/>
                <a:gd name="T42" fmla="*/ 2147483647 w 312"/>
                <a:gd name="T43" fmla="*/ 2147483647 h 342"/>
                <a:gd name="T44" fmla="*/ 2147483647 w 312"/>
                <a:gd name="T45" fmla="*/ 2147483647 h 342"/>
                <a:gd name="T46" fmla="*/ 2147483647 w 312"/>
                <a:gd name="T47" fmla="*/ 2147483647 h 342"/>
                <a:gd name="T48" fmla="*/ 2147483647 w 312"/>
                <a:gd name="T49" fmla="*/ 2147483647 h 342"/>
                <a:gd name="T50" fmla="*/ 2147483647 w 312"/>
                <a:gd name="T51" fmla="*/ 0 h 342"/>
                <a:gd name="T52" fmla="*/ 2147483647 w 312"/>
                <a:gd name="T53" fmla="*/ 0 h 342"/>
                <a:gd name="T54" fmla="*/ 2147483647 w 312"/>
                <a:gd name="T55" fmla="*/ 2147483647 h 342"/>
                <a:gd name="T56" fmla="*/ 2147483647 w 312"/>
                <a:gd name="T57" fmla="*/ 2147483647 h 342"/>
                <a:gd name="T58" fmla="*/ 2147483647 w 312"/>
                <a:gd name="T59" fmla="*/ 2147483647 h 342"/>
                <a:gd name="T60" fmla="*/ 2147483647 w 312"/>
                <a:gd name="T61" fmla="*/ 2147483647 h 342"/>
                <a:gd name="T62" fmla="*/ 2147483647 w 312"/>
                <a:gd name="T63" fmla="*/ 2147483647 h 342"/>
                <a:gd name="T64" fmla="*/ 2147483647 w 312"/>
                <a:gd name="T65" fmla="*/ 2147483647 h 342"/>
                <a:gd name="T66" fmla="*/ 2147483647 w 312"/>
                <a:gd name="T67" fmla="*/ 2147483647 h 342"/>
                <a:gd name="T68" fmla="*/ 2147483647 w 312"/>
                <a:gd name="T69" fmla="*/ 2147483647 h 342"/>
                <a:gd name="T70" fmla="*/ 2147483647 w 312"/>
                <a:gd name="T71" fmla="*/ 2147483647 h 342"/>
                <a:gd name="T72" fmla="*/ 2147483647 w 312"/>
                <a:gd name="T73" fmla="*/ 2147483647 h 342"/>
                <a:gd name="T74" fmla="*/ 2147483647 w 312"/>
                <a:gd name="T75" fmla="*/ 2147483647 h 342"/>
                <a:gd name="T76" fmla="*/ 2147483647 w 312"/>
                <a:gd name="T77" fmla="*/ 2147483647 h 342"/>
                <a:gd name="T78" fmla="*/ 0 w 312"/>
                <a:gd name="T79" fmla="*/ 2147483647 h 342"/>
                <a:gd name="T80" fmla="*/ 2147483647 w 312"/>
                <a:gd name="T81" fmla="*/ 2147483647 h 342"/>
                <a:gd name="T82" fmla="*/ 2147483647 w 312"/>
                <a:gd name="T83" fmla="*/ 2147483647 h 342"/>
                <a:gd name="T84" fmla="*/ 2147483647 w 312"/>
                <a:gd name="T85" fmla="*/ 2147483647 h 342"/>
                <a:gd name="T86" fmla="*/ 2147483647 w 312"/>
                <a:gd name="T87" fmla="*/ 2147483647 h 342"/>
                <a:gd name="T88" fmla="*/ 2147483647 w 312"/>
                <a:gd name="T89" fmla="*/ 2147483647 h 342"/>
                <a:gd name="T90" fmla="*/ 2147483647 w 312"/>
                <a:gd name="T91" fmla="*/ 2147483647 h 342"/>
                <a:gd name="T92" fmla="*/ 2147483647 w 312"/>
                <a:gd name="T93" fmla="*/ 2147483647 h 342"/>
                <a:gd name="T94" fmla="*/ 2147483647 w 312"/>
                <a:gd name="T95" fmla="*/ 2147483647 h 342"/>
                <a:gd name="T96" fmla="*/ 2147483647 w 312"/>
                <a:gd name="T97" fmla="*/ 2147483647 h 342"/>
                <a:gd name="T98" fmla="*/ 2147483647 w 312"/>
                <a:gd name="T99" fmla="*/ 2147483647 h 342"/>
                <a:gd name="T100" fmla="*/ 2147483647 w 312"/>
                <a:gd name="T101" fmla="*/ 2147483647 h 342"/>
                <a:gd name="T102" fmla="*/ 2147483647 w 312"/>
                <a:gd name="T103" fmla="*/ 2147483647 h 342"/>
                <a:gd name="T104" fmla="*/ 2147483647 w 312"/>
                <a:gd name="T105" fmla="*/ 2147483647 h 342"/>
                <a:gd name="T106" fmla="*/ 2147483647 w 312"/>
                <a:gd name="T107" fmla="*/ 2147483647 h 342"/>
                <a:gd name="T108" fmla="*/ 2147483647 w 312"/>
                <a:gd name="T109" fmla="*/ 2147483647 h 342"/>
                <a:gd name="T110" fmla="*/ 2147483647 w 312"/>
                <a:gd name="T111" fmla="*/ 2147483647 h 342"/>
                <a:gd name="T112" fmla="*/ 2147483647 w 312"/>
                <a:gd name="T113" fmla="*/ 2147483647 h 342"/>
                <a:gd name="T114" fmla="*/ 2147483647 w 312"/>
                <a:gd name="T115" fmla="*/ 2147483647 h 342"/>
                <a:gd name="T116" fmla="*/ 2147483647 w 312"/>
                <a:gd name="T117" fmla="*/ 2147483647 h 342"/>
                <a:gd name="T118" fmla="*/ 2147483647 w 312"/>
                <a:gd name="T119" fmla="*/ 2147483647 h 342"/>
                <a:gd name="T120" fmla="*/ 2147483647 w 312"/>
                <a:gd name="T121" fmla="*/ 2147483647 h 34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12"/>
                <a:gd name="T184" fmla="*/ 0 h 342"/>
                <a:gd name="T185" fmla="*/ 312 w 312"/>
                <a:gd name="T186" fmla="*/ 342 h 34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12" h="342">
                  <a:moveTo>
                    <a:pt x="312" y="252"/>
                  </a:moveTo>
                  <a:lnTo>
                    <a:pt x="312" y="240"/>
                  </a:lnTo>
                  <a:lnTo>
                    <a:pt x="282" y="210"/>
                  </a:lnTo>
                  <a:lnTo>
                    <a:pt x="282" y="180"/>
                  </a:lnTo>
                  <a:lnTo>
                    <a:pt x="246" y="186"/>
                  </a:lnTo>
                  <a:lnTo>
                    <a:pt x="246" y="174"/>
                  </a:lnTo>
                  <a:lnTo>
                    <a:pt x="228" y="174"/>
                  </a:lnTo>
                  <a:lnTo>
                    <a:pt x="222" y="168"/>
                  </a:lnTo>
                  <a:lnTo>
                    <a:pt x="228" y="156"/>
                  </a:lnTo>
                  <a:lnTo>
                    <a:pt x="240" y="150"/>
                  </a:lnTo>
                  <a:lnTo>
                    <a:pt x="246" y="132"/>
                  </a:lnTo>
                  <a:lnTo>
                    <a:pt x="246" y="108"/>
                  </a:lnTo>
                  <a:lnTo>
                    <a:pt x="228" y="72"/>
                  </a:lnTo>
                  <a:lnTo>
                    <a:pt x="222" y="72"/>
                  </a:lnTo>
                  <a:lnTo>
                    <a:pt x="216" y="78"/>
                  </a:lnTo>
                  <a:lnTo>
                    <a:pt x="210" y="90"/>
                  </a:lnTo>
                  <a:lnTo>
                    <a:pt x="210" y="102"/>
                  </a:lnTo>
                  <a:lnTo>
                    <a:pt x="198" y="114"/>
                  </a:lnTo>
                  <a:lnTo>
                    <a:pt x="192" y="114"/>
                  </a:lnTo>
                  <a:lnTo>
                    <a:pt x="180" y="102"/>
                  </a:lnTo>
                  <a:lnTo>
                    <a:pt x="180" y="96"/>
                  </a:lnTo>
                  <a:lnTo>
                    <a:pt x="168" y="96"/>
                  </a:lnTo>
                  <a:lnTo>
                    <a:pt x="168" y="36"/>
                  </a:lnTo>
                  <a:lnTo>
                    <a:pt x="162" y="18"/>
                  </a:lnTo>
                  <a:lnTo>
                    <a:pt x="150" y="6"/>
                  </a:lnTo>
                  <a:lnTo>
                    <a:pt x="138" y="0"/>
                  </a:lnTo>
                  <a:lnTo>
                    <a:pt x="132" y="0"/>
                  </a:lnTo>
                  <a:lnTo>
                    <a:pt x="126" y="6"/>
                  </a:lnTo>
                  <a:lnTo>
                    <a:pt x="126" y="18"/>
                  </a:lnTo>
                  <a:lnTo>
                    <a:pt x="102" y="12"/>
                  </a:lnTo>
                  <a:lnTo>
                    <a:pt x="108" y="36"/>
                  </a:lnTo>
                  <a:lnTo>
                    <a:pt x="84" y="42"/>
                  </a:lnTo>
                  <a:lnTo>
                    <a:pt x="84" y="60"/>
                  </a:lnTo>
                  <a:lnTo>
                    <a:pt x="78" y="72"/>
                  </a:lnTo>
                  <a:lnTo>
                    <a:pt x="66" y="78"/>
                  </a:lnTo>
                  <a:lnTo>
                    <a:pt x="54" y="90"/>
                  </a:lnTo>
                  <a:lnTo>
                    <a:pt x="42" y="96"/>
                  </a:lnTo>
                  <a:lnTo>
                    <a:pt x="24" y="114"/>
                  </a:lnTo>
                  <a:lnTo>
                    <a:pt x="24" y="150"/>
                  </a:lnTo>
                  <a:lnTo>
                    <a:pt x="0" y="126"/>
                  </a:lnTo>
                  <a:lnTo>
                    <a:pt x="36" y="162"/>
                  </a:lnTo>
                  <a:lnTo>
                    <a:pt x="60" y="162"/>
                  </a:lnTo>
                  <a:lnTo>
                    <a:pt x="72" y="192"/>
                  </a:lnTo>
                  <a:lnTo>
                    <a:pt x="102" y="192"/>
                  </a:lnTo>
                  <a:lnTo>
                    <a:pt x="108" y="198"/>
                  </a:lnTo>
                  <a:lnTo>
                    <a:pt x="120" y="222"/>
                  </a:lnTo>
                  <a:lnTo>
                    <a:pt x="132" y="240"/>
                  </a:lnTo>
                  <a:lnTo>
                    <a:pt x="150" y="252"/>
                  </a:lnTo>
                  <a:lnTo>
                    <a:pt x="162" y="270"/>
                  </a:lnTo>
                  <a:lnTo>
                    <a:pt x="180" y="282"/>
                  </a:lnTo>
                  <a:lnTo>
                    <a:pt x="198" y="288"/>
                  </a:lnTo>
                  <a:lnTo>
                    <a:pt x="210" y="294"/>
                  </a:lnTo>
                  <a:lnTo>
                    <a:pt x="228" y="300"/>
                  </a:lnTo>
                  <a:lnTo>
                    <a:pt x="258" y="330"/>
                  </a:lnTo>
                  <a:lnTo>
                    <a:pt x="294" y="342"/>
                  </a:lnTo>
                  <a:lnTo>
                    <a:pt x="300" y="342"/>
                  </a:lnTo>
                  <a:lnTo>
                    <a:pt x="300" y="294"/>
                  </a:lnTo>
                  <a:lnTo>
                    <a:pt x="306" y="288"/>
                  </a:lnTo>
                  <a:lnTo>
                    <a:pt x="306" y="276"/>
                  </a:lnTo>
                  <a:lnTo>
                    <a:pt x="312" y="264"/>
                  </a:lnTo>
                  <a:lnTo>
                    <a:pt x="312" y="252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91" name="Lesotho" descr="© INSCALE GmbH, 05.05.2010&#10;http://www.presentationload.com/">
              <a:extLst>
                <a:ext uri="{FF2B5EF4-FFF2-40B4-BE49-F238E27FC236}">
                  <a16:creationId xmlns:a16="http://schemas.microsoft.com/office/drawing/2014/main" id="{D3B3EAF0-C72B-4051-85A6-A0AC74E2C26C}"/>
                </a:ext>
              </a:extLst>
            </p:cNvPr>
            <p:cNvSpPr>
              <a:spLocks/>
            </p:cNvSpPr>
            <p:nvPr/>
          </p:nvSpPr>
          <p:spPr bwMode="gray">
            <a:xfrm>
              <a:off x="7402884" y="5422314"/>
              <a:ext cx="73295" cy="71590"/>
            </a:xfrm>
            <a:custGeom>
              <a:avLst/>
              <a:gdLst>
                <a:gd name="T0" fmla="*/ 0 w 168"/>
                <a:gd name="T1" fmla="*/ 2147483647 h 162"/>
                <a:gd name="T2" fmla="*/ 2147483647 w 168"/>
                <a:gd name="T3" fmla="*/ 2147483647 h 162"/>
                <a:gd name="T4" fmla="*/ 2147483647 w 168"/>
                <a:gd name="T5" fmla="*/ 2147483647 h 162"/>
                <a:gd name="T6" fmla="*/ 2147483647 w 168"/>
                <a:gd name="T7" fmla="*/ 2147483647 h 162"/>
                <a:gd name="T8" fmla="*/ 2147483647 w 168"/>
                <a:gd name="T9" fmla="*/ 2147483647 h 162"/>
                <a:gd name="T10" fmla="*/ 2147483647 w 168"/>
                <a:gd name="T11" fmla="*/ 2147483647 h 162"/>
                <a:gd name="T12" fmla="*/ 2147483647 w 168"/>
                <a:gd name="T13" fmla="*/ 2147483647 h 162"/>
                <a:gd name="T14" fmla="*/ 2147483647 w 168"/>
                <a:gd name="T15" fmla="*/ 2147483647 h 162"/>
                <a:gd name="T16" fmla="*/ 2147483647 w 168"/>
                <a:gd name="T17" fmla="*/ 2147483647 h 162"/>
                <a:gd name="T18" fmla="*/ 2147483647 w 168"/>
                <a:gd name="T19" fmla="*/ 2147483647 h 162"/>
                <a:gd name="T20" fmla="*/ 2147483647 w 168"/>
                <a:gd name="T21" fmla="*/ 2147483647 h 162"/>
                <a:gd name="T22" fmla="*/ 2147483647 w 168"/>
                <a:gd name="T23" fmla="*/ 2147483647 h 162"/>
                <a:gd name="T24" fmla="*/ 2147483647 w 168"/>
                <a:gd name="T25" fmla="*/ 2147483647 h 162"/>
                <a:gd name="T26" fmla="*/ 2147483647 w 168"/>
                <a:gd name="T27" fmla="*/ 2147483647 h 162"/>
                <a:gd name="T28" fmla="*/ 2147483647 w 168"/>
                <a:gd name="T29" fmla="*/ 2147483647 h 162"/>
                <a:gd name="T30" fmla="*/ 2147483647 w 168"/>
                <a:gd name="T31" fmla="*/ 2147483647 h 162"/>
                <a:gd name="T32" fmla="*/ 2147483647 w 168"/>
                <a:gd name="T33" fmla="*/ 2147483647 h 162"/>
                <a:gd name="T34" fmla="*/ 2147483647 w 168"/>
                <a:gd name="T35" fmla="*/ 2147483647 h 162"/>
                <a:gd name="T36" fmla="*/ 2147483647 w 168"/>
                <a:gd name="T37" fmla="*/ 2147483647 h 162"/>
                <a:gd name="T38" fmla="*/ 2147483647 w 168"/>
                <a:gd name="T39" fmla="*/ 2147483647 h 162"/>
                <a:gd name="T40" fmla="*/ 2147483647 w 168"/>
                <a:gd name="T41" fmla="*/ 2147483647 h 162"/>
                <a:gd name="T42" fmla="*/ 2147483647 w 168"/>
                <a:gd name="T43" fmla="*/ 0 h 162"/>
                <a:gd name="T44" fmla="*/ 2147483647 w 168"/>
                <a:gd name="T45" fmla="*/ 0 h 162"/>
                <a:gd name="T46" fmla="*/ 2147483647 w 168"/>
                <a:gd name="T47" fmla="*/ 2147483647 h 162"/>
                <a:gd name="T48" fmla="*/ 2147483647 w 168"/>
                <a:gd name="T49" fmla="*/ 2147483647 h 162"/>
                <a:gd name="T50" fmla="*/ 2147483647 w 168"/>
                <a:gd name="T51" fmla="*/ 2147483647 h 162"/>
                <a:gd name="T52" fmla="*/ 2147483647 w 168"/>
                <a:gd name="T53" fmla="*/ 2147483647 h 162"/>
                <a:gd name="T54" fmla="*/ 2147483647 w 168"/>
                <a:gd name="T55" fmla="*/ 2147483647 h 162"/>
                <a:gd name="T56" fmla="*/ 2147483647 w 168"/>
                <a:gd name="T57" fmla="*/ 2147483647 h 162"/>
                <a:gd name="T58" fmla="*/ 2147483647 w 168"/>
                <a:gd name="T59" fmla="*/ 2147483647 h 162"/>
                <a:gd name="T60" fmla="*/ 0 w 168"/>
                <a:gd name="T61" fmla="*/ 2147483647 h 16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68"/>
                <a:gd name="T94" fmla="*/ 0 h 162"/>
                <a:gd name="T95" fmla="*/ 168 w 168"/>
                <a:gd name="T96" fmla="*/ 162 h 16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68" h="162">
                  <a:moveTo>
                    <a:pt x="0" y="78"/>
                  </a:moveTo>
                  <a:lnTo>
                    <a:pt x="24" y="114"/>
                  </a:lnTo>
                  <a:lnTo>
                    <a:pt x="24" y="132"/>
                  </a:lnTo>
                  <a:lnTo>
                    <a:pt x="54" y="162"/>
                  </a:lnTo>
                  <a:lnTo>
                    <a:pt x="72" y="162"/>
                  </a:lnTo>
                  <a:lnTo>
                    <a:pt x="72" y="150"/>
                  </a:lnTo>
                  <a:lnTo>
                    <a:pt x="78" y="144"/>
                  </a:lnTo>
                  <a:lnTo>
                    <a:pt x="84" y="132"/>
                  </a:lnTo>
                  <a:lnTo>
                    <a:pt x="90" y="126"/>
                  </a:lnTo>
                  <a:lnTo>
                    <a:pt x="102" y="120"/>
                  </a:lnTo>
                  <a:lnTo>
                    <a:pt x="120" y="120"/>
                  </a:lnTo>
                  <a:lnTo>
                    <a:pt x="132" y="114"/>
                  </a:lnTo>
                  <a:lnTo>
                    <a:pt x="138" y="108"/>
                  </a:lnTo>
                  <a:lnTo>
                    <a:pt x="150" y="102"/>
                  </a:lnTo>
                  <a:lnTo>
                    <a:pt x="144" y="84"/>
                  </a:lnTo>
                  <a:lnTo>
                    <a:pt x="168" y="66"/>
                  </a:lnTo>
                  <a:lnTo>
                    <a:pt x="162" y="42"/>
                  </a:lnTo>
                  <a:lnTo>
                    <a:pt x="150" y="36"/>
                  </a:lnTo>
                  <a:lnTo>
                    <a:pt x="144" y="24"/>
                  </a:lnTo>
                  <a:lnTo>
                    <a:pt x="138" y="18"/>
                  </a:lnTo>
                  <a:lnTo>
                    <a:pt x="132" y="6"/>
                  </a:lnTo>
                  <a:lnTo>
                    <a:pt x="126" y="0"/>
                  </a:lnTo>
                  <a:lnTo>
                    <a:pt x="90" y="0"/>
                  </a:lnTo>
                  <a:lnTo>
                    <a:pt x="78" y="6"/>
                  </a:lnTo>
                  <a:lnTo>
                    <a:pt x="78" y="18"/>
                  </a:lnTo>
                  <a:lnTo>
                    <a:pt x="54" y="18"/>
                  </a:lnTo>
                  <a:lnTo>
                    <a:pt x="48" y="24"/>
                  </a:lnTo>
                  <a:lnTo>
                    <a:pt x="48" y="42"/>
                  </a:lnTo>
                  <a:lnTo>
                    <a:pt x="30" y="60"/>
                  </a:lnTo>
                  <a:lnTo>
                    <a:pt x="24" y="78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92" name="Lebanon" descr="© INSCALE GmbH, 05.05.2010&#10;http://www.presentationload.com/">
              <a:extLst>
                <a:ext uri="{FF2B5EF4-FFF2-40B4-BE49-F238E27FC236}">
                  <a16:creationId xmlns:a16="http://schemas.microsoft.com/office/drawing/2014/main" id="{91EA7DB2-ACD3-40CC-A358-DD65CF43E3E4}"/>
                </a:ext>
              </a:extLst>
            </p:cNvPr>
            <p:cNvSpPr>
              <a:spLocks/>
            </p:cNvSpPr>
            <p:nvPr/>
          </p:nvSpPr>
          <p:spPr bwMode="gray">
            <a:xfrm>
              <a:off x="7627880" y="3199632"/>
              <a:ext cx="47727" cy="68180"/>
            </a:xfrm>
            <a:custGeom>
              <a:avLst/>
              <a:gdLst>
                <a:gd name="T0" fmla="*/ 2147483647 w 108"/>
                <a:gd name="T1" fmla="*/ 2147483647 h 156"/>
                <a:gd name="T2" fmla="*/ 2147483647 w 108"/>
                <a:gd name="T3" fmla="*/ 2147483647 h 156"/>
                <a:gd name="T4" fmla="*/ 2147483647 w 108"/>
                <a:gd name="T5" fmla="*/ 2147483647 h 156"/>
                <a:gd name="T6" fmla="*/ 2147483647 w 108"/>
                <a:gd name="T7" fmla="*/ 2147483647 h 156"/>
                <a:gd name="T8" fmla="*/ 2147483647 w 108"/>
                <a:gd name="T9" fmla="*/ 2147483647 h 156"/>
                <a:gd name="T10" fmla="*/ 2147483647 w 108"/>
                <a:gd name="T11" fmla="*/ 2147483647 h 156"/>
                <a:gd name="T12" fmla="*/ 2147483647 w 108"/>
                <a:gd name="T13" fmla="*/ 2147483647 h 156"/>
                <a:gd name="T14" fmla="*/ 2147483647 w 108"/>
                <a:gd name="T15" fmla="*/ 2147483647 h 156"/>
                <a:gd name="T16" fmla="*/ 2147483647 w 108"/>
                <a:gd name="T17" fmla="*/ 2147483647 h 156"/>
                <a:gd name="T18" fmla="*/ 2147483647 w 108"/>
                <a:gd name="T19" fmla="*/ 2147483647 h 156"/>
                <a:gd name="T20" fmla="*/ 2147483647 w 108"/>
                <a:gd name="T21" fmla="*/ 0 h 156"/>
                <a:gd name="T22" fmla="*/ 2147483647 w 108"/>
                <a:gd name="T23" fmla="*/ 0 h 156"/>
                <a:gd name="T24" fmla="*/ 2147483647 w 108"/>
                <a:gd name="T25" fmla="*/ 0 h 156"/>
                <a:gd name="T26" fmla="*/ 2147483647 w 108"/>
                <a:gd name="T27" fmla="*/ 2147483647 h 156"/>
                <a:gd name="T28" fmla="*/ 2147483647 w 108"/>
                <a:gd name="T29" fmla="*/ 2147483647 h 156"/>
                <a:gd name="T30" fmla="*/ 2147483647 w 108"/>
                <a:gd name="T31" fmla="*/ 2147483647 h 156"/>
                <a:gd name="T32" fmla="*/ 2147483647 w 108"/>
                <a:gd name="T33" fmla="*/ 2147483647 h 156"/>
                <a:gd name="T34" fmla="*/ 2147483647 w 108"/>
                <a:gd name="T35" fmla="*/ 2147483647 h 156"/>
                <a:gd name="T36" fmla="*/ 2147483647 w 108"/>
                <a:gd name="T37" fmla="*/ 2147483647 h 156"/>
                <a:gd name="T38" fmla="*/ 2147483647 w 108"/>
                <a:gd name="T39" fmla="*/ 2147483647 h 156"/>
                <a:gd name="T40" fmla="*/ 2147483647 w 108"/>
                <a:gd name="T41" fmla="*/ 2147483647 h 156"/>
                <a:gd name="T42" fmla="*/ 0 w 108"/>
                <a:gd name="T43" fmla="*/ 2147483647 h 156"/>
                <a:gd name="T44" fmla="*/ 0 w 108"/>
                <a:gd name="T45" fmla="*/ 2147483647 h 156"/>
                <a:gd name="T46" fmla="*/ 2147483647 w 108"/>
                <a:gd name="T47" fmla="*/ 2147483647 h 156"/>
                <a:gd name="T48" fmla="*/ 2147483647 w 108"/>
                <a:gd name="T49" fmla="*/ 2147483647 h 156"/>
                <a:gd name="T50" fmla="*/ 2147483647 w 108"/>
                <a:gd name="T51" fmla="*/ 2147483647 h 156"/>
                <a:gd name="T52" fmla="*/ 2147483647 w 108"/>
                <a:gd name="T53" fmla="*/ 2147483647 h 156"/>
                <a:gd name="T54" fmla="*/ 2147483647 w 108"/>
                <a:gd name="T55" fmla="*/ 2147483647 h 156"/>
                <a:gd name="T56" fmla="*/ 2147483647 w 108"/>
                <a:gd name="T57" fmla="*/ 2147483647 h 156"/>
                <a:gd name="T58" fmla="*/ 2147483647 w 108"/>
                <a:gd name="T59" fmla="*/ 2147483647 h 156"/>
                <a:gd name="T60" fmla="*/ 2147483647 w 108"/>
                <a:gd name="T61" fmla="*/ 2147483647 h 15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08"/>
                <a:gd name="T94" fmla="*/ 0 h 156"/>
                <a:gd name="T95" fmla="*/ 108 w 108"/>
                <a:gd name="T96" fmla="*/ 156 h 15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08" h="156">
                  <a:moveTo>
                    <a:pt x="72" y="96"/>
                  </a:moveTo>
                  <a:lnTo>
                    <a:pt x="72" y="72"/>
                  </a:lnTo>
                  <a:lnTo>
                    <a:pt x="78" y="66"/>
                  </a:lnTo>
                  <a:lnTo>
                    <a:pt x="84" y="66"/>
                  </a:lnTo>
                  <a:lnTo>
                    <a:pt x="96" y="60"/>
                  </a:lnTo>
                  <a:lnTo>
                    <a:pt x="102" y="60"/>
                  </a:lnTo>
                  <a:lnTo>
                    <a:pt x="108" y="48"/>
                  </a:lnTo>
                  <a:lnTo>
                    <a:pt x="108" y="30"/>
                  </a:lnTo>
                  <a:lnTo>
                    <a:pt x="102" y="18"/>
                  </a:lnTo>
                  <a:lnTo>
                    <a:pt x="96" y="12"/>
                  </a:lnTo>
                  <a:lnTo>
                    <a:pt x="102" y="0"/>
                  </a:lnTo>
                  <a:lnTo>
                    <a:pt x="54" y="0"/>
                  </a:lnTo>
                  <a:lnTo>
                    <a:pt x="60" y="0"/>
                  </a:lnTo>
                  <a:lnTo>
                    <a:pt x="60" y="6"/>
                  </a:lnTo>
                  <a:lnTo>
                    <a:pt x="54" y="6"/>
                  </a:lnTo>
                  <a:lnTo>
                    <a:pt x="48" y="18"/>
                  </a:lnTo>
                  <a:lnTo>
                    <a:pt x="36" y="24"/>
                  </a:lnTo>
                  <a:lnTo>
                    <a:pt x="30" y="30"/>
                  </a:lnTo>
                  <a:lnTo>
                    <a:pt x="18" y="66"/>
                  </a:lnTo>
                  <a:lnTo>
                    <a:pt x="12" y="78"/>
                  </a:lnTo>
                  <a:lnTo>
                    <a:pt x="12" y="90"/>
                  </a:lnTo>
                  <a:lnTo>
                    <a:pt x="0" y="114"/>
                  </a:lnTo>
                  <a:lnTo>
                    <a:pt x="0" y="156"/>
                  </a:lnTo>
                  <a:lnTo>
                    <a:pt x="12" y="150"/>
                  </a:lnTo>
                  <a:lnTo>
                    <a:pt x="24" y="126"/>
                  </a:lnTo>
                  <a:lnTo>
                    <a:pt x="30" y="132"/>
                  </a:lnTo>
                  <a:lnTo>
                    <a:pt x="36" y="132"/>
                  </a:lnTo>
                  <a:lnTo>
                    <a:pt x="42" y="126"/>
                  </a:lnTo>
                  <a:lnTo>
                    <a:pt x="48" y="114"/>
                  </a:lnTo>
                  <a:lnTo>
                    <a:pt x="48" y="102"/>
                  </a:lnTo>
                  <a:lnTo>
                    <a:pt x="72" y="96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93" name="Latvia" descr="© INSCALE GmbH, 05.05.2010&#10;http://www.presentationload.com/">
              <a:extLst>
                <a:ext uri="{FF2B5EF4-FFF2-40B4-BE49-F238E27FC236}">
                  <a16:creationId xmlns:a16="http://schemas.microsoft.com/office/drawing/2014/main" id="{559560CF-9B68-4FE3-8E26-FEAA1AEEB7E2}"/>
                </a:ext>
              </a:extLst>
            </p:cNvPr>
            <p:cNvSpPr>
              <a:spLocks/>
            </p:cNvSpPr>
            <p:nvPr/>
          </p:nvSpPr>
          <p:spPr bwMode="gray">
            <a:xfrm>
              <a:off x="7177889" y="2396808"/>
              <a:ext cx="185794" cy="78407"/>
            </a:xfrm>
            <a:custGeom>
              <a:avLst/>
              <a:gdLst>
                <a:gd name="T0" fmla="*/ 2147483647 w 426"/>
                <a:gd name="T1" fmla="*/ 2147483647 h 180"/>
                <a:gd name="T2" fmla="*/ 2147483647 w 426"/>
                <a:gd name="T3" fmla="*/ 2147483647 h 180"/>
                <a:gd name="T4" fmla="*/ 2147483647 w 426"/>
                <a:gd name="T5" fmla="*/ 2147483647 h 180"/>
                <a:gd name="T6" fmla="*/ 2147483647 w 426"/>
                <a:gd name="T7" fmla="*/ 2147483647 h 180"/>
                <a:gd name="T8" fmla="*/ 2147483647 w 426"/>
                <a:gd name="T9" fmla="*/ 2147483647 h 180"/>
                <a:gd name="T10" fmla="*/ 2147483647 w 426"/>
                <a:gd name="T11" fmla="*/ 2147483647 h 180"/>
                <a:gd name="T12" fmla="*/ 2147483647 w 426"/>
                <a:gd name="T13" fmla="*/ 2147483647 h 180"/>
                <a:gd name="T14" fmla="*/ 2147483647 w 426"/>
                <a:gd name="T15" fmla="*/ 2147483647 h 180"/>
                <a:gd name="T16" fmla="*/ 2147483647 w 426"/>
                <a:gd name="T17" fmla="*/ 2147483647 h 180"/>
                <a:gd name="T18" fmla="*/ 2147483647 w 426"/>
                <a:gd name="T19" fmla="*/ 2147483647 h 180"/>
                <a:gd name="T20" fmla="*/ 2147483647 w 426"/>
                <a:gd name="T21" fmla="*/ 2147483647 h 180"/>
                <a:gd name="T22" fmla="*/ 2147483647 w 426"/>
                <a:gd name="T23" fmla="*/ 2147483647 h 180"/>
                <a:gd name="T24" fmla="*/ 2147483647 w 426"/>
                <a:gd name="T25" fmla="*/ 2147483647 h 180"/>
                <a:gd name="T26" fmla="*/ 2147483647 w 426"/>
                <a:gd name="T27" fmla="*/ 2147483647 h 180"/>
                <a:gd name="T28" fmla="*/ 2147483647 w 426"/>
                <a:gd name="T29" fmla="*/ 2147483647 h 180"/>
                <a:gd name="T30" fmla="*/ 2147483647 w 426"/>
                <a:gd name="T31" fmla="*/ 2147483647 h 180"/>
                <a:gd name="T32" fmla="*/ 2147483647 w 426"/>
                <a:gd name="T33" fmla="*/ 2147483647 h 180"/>
                <a:gd name="T34" fmla="*/ 2147483647 w 426"/>
                <a:gd name="T35" fmla="*/ 2147483647 h 180"/>
                <a:gd name="T36" fmla="*/ 2147483647 w 426"/>
                <a:gd name="T37" fmla="*/ 2147483647 h 180"/>
                <a:gd name="T38" fmla="*/ 2147483647 w 426"/>
                <a:gd name="T39" fmla="*/ 2147483647 h 180"/>
                <a:gd name="T40" fmla="*/ 2147483647 w 426"/>
                <a:gd name="T41" fmla="*/ 2147483647 h 180"/>
                <a:gd name="T42" fmla="*/ 2147483647 w 426"/>
                <a:gd name="T43" fmla="*/ 2147483647 h 180"/>
                <a:gd name="T44" fmla="*/ 2147483647 w 426"/>
                <a:gd name="T45" fmla="*/ 2147483647 h 180"/>
                <a:gd name="T46" fmla="*/ 2147483647 w 426"/>
                <a:gd name="T47" fmla="*/ 2147483647 h 180"/>
                <a:gd name="T48" fmla="*/ 2147483647 w 426"/>
                <a:gd name="T49" fmla="*/ 2147483647 h 180"/>
                <a:gd name="T50" fmla="*/ 2147483647 w 426"/>
                <a:gd name="T51" fmla="*/ 2147483647 h 180"/>
                <a:gd name="T52" fmla="*/ 2147483647 w 426"/>
                <a:gd name="T53" fmla="*/ 2147483647 h 180"/>
                <a:gd name="T54" fmla="*/ 2147483647 w 426"/>
                <a:gd name="T55" fmla="*/ 2147483647 h 180"/>
                <a:gd name="T56" fmla="*/ 2147483647 w 426"/>
                <a:gd name="T57" fmla="*/ 2147483647 h 180"/>
                <a:gd name="T58" fmla="*/ 2147483647 w 426"/>
                <a:gd name="T59" fmla="*/ 2147483647 h 180"/>
                <a:gd name="T60" fmla="*/ 2147483647 w 426"/>
                <a:gd name="T61" fmla="*/ 0 h 180"/>
                <a:gd name="T62" fmla="*/ 2147483647 w 426"/>
                <a:gd name="T63" fmla="*/ 2147483647 h 180"/>
                <a:gd name="T64" fmla="*/ 2147483647 w 426"/>
                <a:gd name="T65" fmla="*/ 2147483647 h 180"/>
                <a:gd name="T66" fmla="*/ 2147483647 w 426"/>
                <a:gd name="T67" fmla="*/ 2147483647 h 180"/>
                <a:gd name="T68" fmla="*/ 2147483647 w 426"/>
                <a:gd name="T69" fmla="*/ 2147483647 h 180"/>
                <a:gd name="T70" fmla="*/ 2147483647 w 426"/>
                <a:gd name="T71" fmla="*/ 2147483647 h 180"/>
                <a:gd name="T72" fmla="*/ 2147483647 w 426"/>
                <a:gd name="T73" fmla="*/ 2147483647 h 180"/>
                <a:gd name="T74" fmla="*/ 2147483647 w 426"/>
                <a:gd name="T75" fmla="*/ 2147483647 h 180"/>
                <a:gd name="T76" fmla="*/ 2147483647 w 426"/>
                <a:gd name="T77" fmla="*/ 2147483647 h 180"/>
                <a:gd name="T78" fmla="*/ 2147483647 w 426"/>
                <a:gd name="T79" fmla="*/ 2147483647 h 180"/>
                <a:gd name="T80" fmla="*/ 2147483647 w 426"/>
                <a:gd name="T81" fmla="*/ 2147483647 h 180"/>
                <a:gd name="T82" fmla="*/ 2147483647 w 426"/>
                <a:gd name="T83" fmla="*/ 2147483647 h 180"/>
                <a:gd name="T84" fmla="*/ 0 w 426"/>
                <a:gd name="T85" fmla="*/ 2147483647 h 180"/>
                <a:gd name="T86" fmla="*/ 2147483647 w 426"/>
                <a:gd name="T87" fmla="*/ 2147483647 h 18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26"/>
                <a:gd name="T133" fmla="*/ 0 h 180"/>
                <a:gd name="T134" fmla="*/ 426 w 426"/>
                <a:gd name="T135" fmla="*/ 180 h 18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26" h="180">
                  <a:moveTo>
                    <a:pt x="6" y="144"/>
                  </a:moveTo>
                  <a:lnTo>
                    <a:pt x="6" y="138"/>
                  </a:lnTo>
                  <a:lnTo>
                    <a:pt x="12" y="138"/>
                  </a:lnTo>
                  <a:lnTo>
                    <a:pt x="24" y="132"/>
                  </a:lnTo>
                  <a:lnTo>
                    <a:pt x="66" y="132"/>
                  </a:lnTo>
                  <a:lnTo>
                    <a:pt x="78" y="120"/>
                  </a:lnTo>
                  <a:lnTo>
                    <a:pt x="96" y="120"/>
                  </a:lnTo>
                  <a:lnTo>
                    <a:pt x="102" y="126"/>
                  </a:lnTo>
                  <a:lnTo>
                    <a:pt x="108" y="126"/>
                  </a:lnTo>
                  <a:lnTo>
                    <a:pt x="114" y="132"/>
                  </a:lnTo>
                  <a:lnTo>
                    <a:pt x="120" y="132"/>
                  </a:lnTo>
                  <a:lnTo>
                    <a:pt x="126" y="126"/>
                  </a:lnTo>
                  <a:lnTo>
                    <a:pt x="132" y="126"/>
                  </a:lnTo>
                  <a:lnTo>
                    <a:pt x="144" y="132"/>
                  </a:lnTo>
                  <a:lnTo>
                    <a:pt x="150" y="132"/>
                  </a:lnTo>
                  <a:lnTo>
                    <a:pt x="156" y="138"/>
                  </a:lnTo>
                  <a:lnTo>
                    <a:pt x="162" y="138"/>
                  </a:lnTo>
                  <a:lnTo>
                    <a:pt x="168" y="132"/>
                  </a:lnTo>
                  <a:lnTo>
                    <a:pt x="180" y="132"/>
                  </a:lnTo>
                  <a:lnTo>
                    <a:pt x="186" y="138"/>
                  </a:lnTo>
                  <a:lnTo>
                    <a:pt x="204" y="138"/>
                  </a:lnTo>
                  <a:lnTo>
                    <a:pt x="216" y="126"/>
                  </a:lnTo>
                  <a:lnTo>
                    <a:pt x="228" y="126"/>
                  </a:lnTo>
                  <a:lnTo>
                    <a:pt x="234" y="132"/>
                  </a:lnTo>
                  <a:lnTo>
                    <a:pt x="240" y="144"/>
                  </a:lnTo>
                  <a:lnTo>
                    <a:pt x="270" y="144"/>
                  </a:lnTo>
                  <a:lnTo>
                    <a:pt x="282" y="150"/>
                  </a:lnTo>
                  <a:lnTo>
                    <a:pt x="288" y="150"/>
                  </a:lnTo>
                  <a:lnTo>
                    <a:pt x="300" y="162"/>
                  </a:lnTo>
                  <a:lnTo>
                    <a:pt x="318" y="174"/>
                  </a:lnTo>
                  <a:lnTo>
                    <a:pt x="336" y="180"/>
                  </a:lnTo>
                  <a:lnTo>
                    <a:pt x="360" y="168"/>
                  </a:lnTo>
                  <a:lnTo>
                    <a:pt x="378" y="168"/>
                  </a:lnTo>
                  <a:lnTo>
                    <a:pt x="384" y="174"/>
                  </a:lnTo>
                  <a:lnTo>
                    <a:pt x="390" y="168"/>
                  </a:lnTo>
                  <a:lnTo>
                    <a:pt x="396" y="168"/>
                  </a:lnTo>
                  <a:lnTo>
                    <a:pt x="402" y="162"/>
                  </a:lnTo>
                  <a:lnTo>
                    <a:pt x="408" y="150"/>
                  </a:lnTo>
                  <a:lnTo>
                    <a:pt x="414" y="144"/>
                  </a:lnTo>
                  <a:lnTo>
                    <a:pt x="420" y="150"/>
                  </a:lnTo>
                  <a:lnTo>
                    <a:pt x="426" y="150"/>
                  </a:lnTo>
                  <a:lnTo>
                    <a:pt x="426" y="126"/>
                  </a:lnTo>
                  <a:lnTo>
                    <a:pt x="414" y="114"/>
                  </a:lnTo>
                  <a:lnTo>
                    <a:pt x="408" y="102"/>
                  </a:lnTo>
                  <a:lnTo>
                    <a:pt x="402" y="96"/>
                  </a:lnTo>
                  <a:lnTo>
                    <a:pt x="378" y="90"/>
                  </a:lnTo>
                  <a:lnTo>
                    <a:pt x="384" y="72"/>
                  </a:lnTo>
                  <a:lnTo>
                    <a:pt x="402" y="72"/>
                  </a:lnTo>
                  <a:lnTo>
                    <a:pt x="402" y="66"/>
                  </a:lnTo>
                  <a:lnTo>
                    <a:pt x="396" y="60"/>
                  </a:lnTo>
                  <a:lnTo>
                    <a:pt x="384" y="54"/>
                  </a:lnTo>
                  <a:lnTo>
                    <a:pt x="372" y="42"/>
                  </a:lnTo>
                  <a:lnTo>
                    <a:pt x="354" y="42"/>
                  </a:lnTo>
                  <a:lnTo>
                    <a:pt x="348" y="36"/>
                  </a:lnTo>
                  <a:lnTo>
                    <a:pt x="330" y="36"/>
                  </a:lnTo>
                  <a:lnTo>
                    <a:pt x="324" y="42"/>
                  </a:lnTo>
                  <a:lnTo>
                    <a:pt x="306" y="42"/>
                  </a:lnTo>
                  <a:lnTo>
                    <a:pt x="288" y="24"/>
                  </a:lnTo>
                  <a:lnTo>
                    <a:pt x="276" y="18"/>
                  </a:lnTo>
                  <a:lnTo>
                    <a:pt x="270" y="12"/>
                  </a:lnTo>
                  <a:lnTo>
                    <a:pt x="246" y="0"/>
                  </a:lnTo>
                  <a:lnTo>
                    <a:pt x="216" y="0"/>
                  </a:lnTo>
                  <a:lnTo>
                    <a:pt x="186" y="12"/>
                  </a:lnTo>
                  <a:lnTo>
                    <a:pt x="174" y="12"/>
                  </a:lnTo>
                  <a:lnTo>
                    <a:pt x="180" y="24"/>
                  </a:lnTo>
                  <a:lnTo>
                    <a:pt x="180" y="30"/>
                  </a:lnTo>
                  <a:lnTo>
                    <a:pt x="186" y="42"/>
                  </a:lnTo>
                  <a:lnTo>
                    <a:pt x="186" y="60"/>
                  </a:lnTo>
                  <a:lnTo>
                    <a:pt x="192" y="66"/>
                  </a:lnTo>
                  <a:lnTo>
                    <a:pt x="186" y="78"/>
                  </a:lnTo>
                  <a:lnTo>
                    <a:pt x="156" y="78"/>
                  </a:lnTo>
                  <a:lnTo>
                    <a:pt x="138" y="72"/>
                  </a:lnTo>
                  <a:lnTo>
                    <a:pt x="126" y="72"/>
                  </a:lnTo>
                  <a:lnTo>
                    <a:pt x="114" y="54"/>
                  </a:lnTo>
                  <a:lnTo>
                    <a:pt x="84" y="24"/>
                  </a:lnTo>
                  <a:lnTo>
                    <a:pt x="72" y="24"/>
                  </a:lnTo>
                  <a:lnTo>
                    <a:pt x="60" y="30"/>
                  </a:lnTo>
                  <a:lnTo>
                    <a:pt x="48" y="30"/>
                  </a:lnTo>
                  <a:lnTo>
                    <a:pt x="36" y="36"/>
                  </a:lnTo>
                  <a:lnTo>
                    <a:pt x="30" y="42"/>
                  </a:lnTo>
                  <a:lnTo>
                    <a:pt x="24" y="54"/>
                  </a:lnTo>
                  <a:lnTo>
                    <a:pt x="24" y="66"/>
                  </a:lnTo>
                  <a:lnTo>
                    <a:pt x="18" y="78"/>
                  </a:lnTo>
                  <a:lnTo>
                    <a:pt x="6" y="84"/>
                  </a:lnTo>
                  <a:lnTo>
                    <a:pt x="0" y="96"/>
                  </a:lnTo>
                  <a:lnTo>
                    <a:pt x="0" y="120"/>
                  </a:lnTo>
                  <a:lnTo>
                    <a:pt x="6" y="132"/>
                  </a:lnTo>
                  <a:lnTo>
                    <a:pt x="6" y="150"/>
                  </a:lnTo>
                  <a:lnTo>
                    <a:pt x="6" y="144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94" name="Laos" descr="© INSCALE GmbH, 05.05.2010&#10;http://www.presentationload.com/">
              <a:extLst>
                <a:ext uri="{FF2B5EF4-FFF2-40B4-BE49-F238E27FC236}">
                  <a16:creationId xmlns:a16="http://schemas.microsoft.com/office/drawing/2014/main" id="{4265E589-4941-4EE5-A6C7-195856CB4373}"/>
                </a:ext>
              </a:extLst>
            </p:cNvPr>
            <p:cNvSpPr>
              <a:spLocks/>
            </p:cNvSpPr>
            <p:nvPr/>
          </p:nvSpPr>
          <p:spPr bwMode="gray">
            <a:xfrm>
              <a:off x="9639204" y="3625761"/>
              <a:ext cx="262495" cy="303403"/>
            </a:xfrm>
            <a:custGeom>
              <a:avLst/>
              <a:gdLst>
                <a:gd name="T0" fmla="*/ 2147483647 w 600"/>
                <a:gd name="T1" fmla="*/ 2147483647 h 696"/>
                <a:gd name="T2" fmla="*/ 2147483647 w 600"/>
                <a:gd name="T3" fmla="*/ 2147483647 h 696"/>
                <a:gd name="T4" fmla="*/ 2147483647 w 600"/>
                <a:gd name="T5" fmla="*/ 2147483647 h 696"/>
                <a:gd name="T6" fmla="*/ 2147483647 w 600"/>
                <a:gd name="T7" fmla="*/ 2147483647 h 696"/>
                <a:gd name="T8" fmla="*/ 2147483647 w 600"/>
                <a:gd name="T9" fmla="*/ 2147483647 h 696"/>
                <a:gd name="T10" fmla="*/ 2147483647 w 600"/>
                <a:gd name="T11" fmla="*/ 2147483647 h 696"/>
                <a:gd name="T12" fmla="*/ 2147483647 w 600"/>
                <a:gd name="T13" fmla="*/ 2147483647 h 696"/>
                <a:gd name="T14" fmla="*/ 2147483647 w 600"/>
                <a:gd name="T15" fmla="*/ 2147483647 h 696"/>
                <a:gd name="T16" fmla="*/ 2147483647 w 600"/>
                <a:gd name="T17" fmla="*/ 2147483647 h 696"/>
                <a:gd name="T18" fmla="*/ 2147483647 w 600"/>
                <a:gd name="T19" fmla="*/ 2147483647 h 696"/>
                <a:gd name="T20" fmla="*/ 2147483647 w 600"/>
                <a:gd name="T21" fmla="*/ 2147483647 h 696"/>
                <a:gd name="T22" fmla="*/ 2147483647 w 600"/>
                <a:gd name="T23" fmla="*/ 2147483647 h 696"/>
                <a:gd name="T24" fmla="*/ 2147483647 w 600"/>
                <a:gd name="T25" fmla="*/ 2147483647 h 696"/>
                <a:gd name="T26" fmla="*/ 2147483647 w 600"/>
                <a:gd name="T27" fmla="*/ 2147483647 h 696"/>
                <a:gd name="T28" fmla="*/ 2147483647 w 600"/>
                <a:gd name="T29" fmla="*/ 2147483647 h 696"/>
                <a:gd name="T30" fmla="*/ 2147483647 w 600"/>
                <a:gd name="T31" fmla="*/ 2147483647 h 696"/>
                <a:gd name="T32" fmla="*/ 2147483647 w 600"/>
                <a:gd name="T33" fmla="*/ 2147483647 h 696"/>
                <a:gd name="T34" fmla="*/ 2147483647 w 600"/>
                <a:gd name="T35" fmla="*/ 2147483647 h 696"/>
                <a:gd name="T36" fmla="*/ 2147483647 w 600"/>
                <a:gd name="T37" fmla="*/ 2147483647 h 696"/>
                <a:gd name="T38" fmla="*/ 2147483647 w 600"/>
                <a:gd name="T39" fmla="*/ 2147483647 h 696"/>
                <a:gd name="T40" fmla="*/ 2147483647 w 600"/>
                <a:gd name="T41" fmla="*/ 2147483647 h 696"/>
                <a:gd name="T42" fmla="*/ 2147483647 w 600"/>
                <a:gd name="T43" fmla="*/ 2147483647 h 696"/>
                <a:gd name="T44" fmla="*/ 2147483647 w 600"/>
                <a:gd name="T45" fmla="*/ 2147483647 h 696"/>
                <a:gd name="T46" fmla="*/ 2147483647 w 600"/>
                <a:gd name="T47" fmla="*/ 2147483647 h 696"/>
                <a:gd name="T48" fmla="*/ 2147483647 w 600"/>
                <a:gd name="T49" fmla="*/ 2147483647 h 696"/>
                <a:gd name="T50" fmla="*/ 2147483647 w 600"/>
                <a:gd name="T51" fmla="*/ 2147483647 h 696"/>
                <a:gd name="T52" fmla="*/ 2147483647 w 600"/>
                <a:gd name="T53" fmla="*/ 2147483647 h 696"/>
                <a:gd name="T54" fmla="*/ 2147483647 w 600"/>
                <a:gd name="T55" fmla="*/ 2147483647 h 696"/>
                <a:gd name="T56" fmla="*/ 2147483647 w 600"/>
                <a:gd name="T57" fmla="*/ 2147483647 h 696"/>
                <a:gd name="T58" fmla="*/ 2147483647 w 600"/>
                <a:gd name="T59" fmla="*/ 2147483647 h 696"/>
                <a:gd name="T60" fmla="*/ 2147483647 w 600"/>
                <a:gd name="T61" fmla="*/ 2147483647 h 696"/>
                <a:gd name="T62" fmla="*/ 2147483647 w 600"/>
                <a:gd name="T63" fmla="*/ 2147483647 h 696"/>
                <a:gd name="T64" fmla="*/ 2147483647 w 600"/>
                <a:gd name="T65" fmla="*/ 2147483647 h 696"/>
                <a:gd name="T66" fmla="*/ 2147483647 w 600"/>
                <a:gd name="T67" fmla="*/ 2147483647 h 696"/>
                <a:gd name="T68" fmla="*/ 2147483647 w 600"/>
                <a:gd name="T69" fmla="*/ 2147483647 h 696"/>
                <a:gd name="T70" fmla="*/ 2147483647 w 600"/>
                <a:gd name="T71" fmla="*/ 2147483647 h 696"/>
                <a:gd name="T72" fmla="*/ 2147483647 w 600"/>
                <a:gd name="T73" fmla="*/ 2147483647 h 696"/>
                <a:gd name="T74" fmla="*/ 2147483647 w 600"/>
                <a:gd name="T75" fmla="*/ 2147483647 h 696"/>
                <a:gd name="T76" fmla="*/ 2147483647 w 600"/>
                <a:gd name="T77" fmla="*/ 2147483647 h 696"/>
                <a:gd name="T78" fmla="*/ 2147483647 w 600"/>
                <a:gd name="T79" fmla="*/ 2147483647 h 696"/>
                <a:gd name="T80" fmla="*/ 2147483647 w 600"/>
                <a:gd name="T81" fmla="*/ 2147483647 h 696"/>
                <a:gd name="T82" fmla="*/ 2147483647 w 600"/>
                <a:gd name="T83" fmla="*/ 2147483647 h 696"/>
                <a:gd name="T84" fmla="*/ 2147483647 w 600"/>
                <a:gd name="T85" fmla="*/ 2147483647 h 696"/>
                <a:gd name="T86" fmla="*/ 2147483647 w 600"/>
                <a:gd name="T87" fmla="*/ 2147483647 h 696"/>
                <a:gd name="T88" fmla="*/ 2147483647 w 600"/>
                <a:gd name="T89" fmla="*/ 2147483647 h 696"/>
                <a:gd name="T90" fmla="*/ 2147483647 w 600"/>
                <a:gd name="T91" fmla="*/ 2147483647 h 696"/>
                <a:gd name="T92" fmla="*/ 2147483647 w 600"/>
                <a:gd name="T93" fmla="*/ 2147483647 h 696"/>
                <a:gd name="T94" fmla="*/ 2147483647 w 600"/>
                <a:gd name="T95" fmla="*/ 2147483647 h 696"/>
                <a:gd name="T96" fmla="*/ 2147483647 w 600"/>
                <a:gd name="T97" fmla="*/ 2147483647 h 696"/>
                <a:gd name="T98" fmla="*/ 2147483647 w 600"/>
                <a:gd name="T99" fmla="*/ 2147483647 h 696"/>
                <a:gd name="T100" fmla="*/ 2147483647 w 600"/>
                <a:gd name="T101" fmla="*/ 2147483647 h 696"/>
                <a:gd name="T102" fmla="*/ 2147483647 w 600"/>
                <a:gd name="T103" fmla="*/ 2147483647 h 696"/>
                <a:gd name="T104" fmla="*/ 2147483647 w 600"/>
                <a:gd name="T105" fmla="*/ 2147483647 h 696"/>
                <a:gd name="T106" fmla="*/ 2147483647 w 600"/>
                <a:gd name="T107" fmla="*/ 2147483647 h 696"/>
                <a:gd name="T108" fmla="*/ 2147483647 w 600"/>
                <a:gd name="T109" fmla="*/ 2147483647 h 696"/>
                <a:gd name="T110" fmla="*/ 2147483647 w 600"/>
                <a:gd name="T111" fmla="*/ 2147483647 h 696"/>
                <a:gd name="T112" fmla="*/ 2147483647 w 600"/>
                <a:gd name="T113" fmla="*/ 2147483647 h 696"/>
                <a:gd name="T114" fmla="*/ 2147483647 w 600"/>
                <a:gd name="T115" fmla="*/ 2147483647 h 696"/>
                <a:gd name="T116" fmla="*/ 2147483647 w 600"/>
                <a:gd name="T117" fmla="*/ 2147483647 h 696"/>
                <a:gd name="T118" fmla="*/ 0 w 600"/>
                <a:gd name="T119" fmla="*/ 2147483647 h 696"/>
                <a:gd name="T120" fmla="*/ 2147483647 w 600"/>
                <a:gd name="T121" fmla="*/ 2147483647 h 69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00"/>
                <a:gd name="T184" fmla="*/ 0 h 696"/>
                <a:gd name="T185" fmla="*/ 600 w 600"/>
                <a:gd name="T186" fmla="*/ 696 h 69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00" h="696">
                  <a:moveTo>
                    <a:pt x="24" y="180"/>
                  </a:moveTo>
                  <a:lnTo>
                    <a:pt x="36" y="180"/>
                  </a:lnTo>
                  <a:lnTo>
                    <a:pt x="42" y="186"/>
                  </a:lnTo>
                  <a:lnTo>
                    <a:pt x="42" y="198"/>
                  </a:lnTo>
                  <a:lnTo>
                    <a:pt x="36" y="204"/>
                  </a:lnTo>
                  <a:lnTo>
                    <a:pt x="36" y="228"/>
                  </a:lnTo>
                  <a:lnTo>
                    <a:pt x="42" y="240"/>
                  </a:lnTo>
                  <a:lnTo>
                    <a:pt x="48" y="246"/>
                  </a:lnTo>
                  <a:lnTo>
                    <a:pt x="66" y="246"/>
                  </a:lnTo>
                  <a:lnTo>
                    <a:pt x="66" y="234"/>
                  </a:lnTo>
                  <a:lnTo>
                    <a:pt x="78" y="234"/>
                  </a:lnTo>
                  <a:lnTo>
                    <a:pt x="84" y="228"/>
                  </a:lnTo>
                  <a:lnTo>
                    <a:pt x="90" y="228"/>
                  </a:lnTo>
                  <a:lnTo>
                    <a:pt x="102" y="234"/>
                  </a:lnTo>
                  <a:lnTo>
                    <a:pt x="102" y="264"/>
                  </a:lnTo>
                  <a:lnTo>
                    <a:pt x="96" y="270"/>
                  </a:lnTo>
                  <a:lnTo>
                    <a:pt x="102" y="276"/>
                  </a:lnTo>
                  <a:lnTo>
                    <a:pt x="108" y="288"/>
                  </a:lnTo>
                  <a:lnTo>
                    <a:pt x="108" y="300"/>
                  </a:lnTo>
                  <a:lnTo>
                    <a:pt x="102" y="312"/>
                  </a:lnTo>
                  <a:lnTo>
                    <a:pt x="90" y="324"/>
                  </a:lnTo>
                  <a:lnTo>
                    <a:pt x="102" y="324"/>
                  </a:lnTo>
                  <a:lnTo>
                    <a:pt x="108" y="330"/>
                  </a:lnTo>
                  <a:lnTo>
                    <a:pt x="108" y="342"/>
                  </a:lnTo>
                  <a:lnTo>
                    <a:pt x="84" y="390"/>
                  </a:lnTo>
                  <a:lnTo>
                    <a:pt x="84" y="402"/>
                  </a:lnTo>
                  <a:lnTo>
                    <a:pt x="102" y="402"/>
                  </a:lnTo>
                  <a:lnTo>
                    <a:pt x="126" y="390"/>
                  </a:lnTo>
                  <a:lnTo>
                    <a:pt x="132" y="384"/>
                  </a:lnTo>
                  <a:lnTo>
                    <a:pt x="132" y="378"/>
                  </a:lnTo>
                  <a:lnTo>
                    <a:pt x="144" y="366"/>
                  </a:lnTo>
                  <a:lnTo>
                    <a:pt x="150" y="354"/>
                  </a:lnTo>
                  <a:lnTo>
                    <a:pt x="156" y="348"/>
                  </a:lnTo>
                  <a:lnTo>
                    <a:pt x="168" y="348"/>
                  </a:lnTo>
                  <a:lnTo>
                    <a:pt x="174" y="354"/>
                  </a:lnTo>
                  <a:lnTo>
                    <a:pt x="198" y="366"/>
                  </a:lnTo>
                  <a:lnTo>
                    <a:pt x="216" y="366"/>
                  </a:lnTo>
                  <a:lnTo>
                    <a:pt x="234" y="348"/>
                  </a:lnTo>
                  <a:lnTo>
                    <a:pt x="234" y="336"/>
                  </a:lnTo>
                  <a:lnTo>
                    <a:pt x="240" y="330"/>
                  </a:lnTo>
                  <a:lnTo>
                    <a:pt x="258" y="330"/>
                  </a:lnTo>
                  <a:lnTo>
                    <a:pt x="264" y="336"/>
                  </a:lnTo>
                  <a:lnTo>
                    <a:pt x="276" y="342"/>
                  </a:lnTo>
                  <a:lnTo>
                    <a:pt x="300" y="342"/>
                  </a:lnTo>
                  <a:lnTo>
                    <a:pt x="306" y="348"/>
                  </a:lnTo>
                  <a:lnTo>
                    <a:pt x="306" y="360"/>
                  </a:lnTo>
                  <a:lnTo>
                    <a:pt x="318" y="372"/>
                  </a:lnTo>
                  <a:lnTo>
                    <a:pt x="336" y="384"/>
                  </a:lnTo>
                  <a:lnTo>
                    <a:pt x="348" y="390"/>
                  </a:lnTo>
                  <a:lnTo>
                    <a:pt x="366" y="408"/>
                  </a:lnTo>
                  <a:lnTo>
                    <a:pt x="372" y="450"/>
                  </a:lnTo>
                  <a:lnTo>
                    <a:pt x="372" y="462"/>
                  </a:lnTo>
                  <a:lnTo>
                    <a:pt x="384" y="486"/>
                  </a:lnTo>
                  <a:lnTo>
                    <a:pt x="420" y="522"/>
                  </a:lnTo>
                  <a:lnTo>
                    <a:pt x="420" y="528"/>
                  </a:lnTo>
                  <a:lnTo>
                    <a:pt x="426" y="534"/>
                  </a:lnTo>
                  <a:lnTo>
                    <a:pt x="426" y="546"/>
                  </a:lnTo>
                  <a:lnTo>
                    <a:pt x="432" y="540"/>
                  </a:lnTo>
                  <a:lnTo>
                    <a:pt x="432" y="546"/>
                  </a:lnTo>
                  <a:lnTo>
                    <a:pt x="444" y="558"/>
                  </a:lnTo>
                  <a:lnTo>
                    <a:pt x="432" y="582"/>
                  </a:lnTo>
                  <a:lnTo>
                    <a:pt x="426" y="588"/>
                  </a:lnTo>
                  <a:lnTo>
                    <a:pt x="426" y="594"/>
                  </a:lnTo>
                  <a:lnTo>
                    <a:pt x="438" y="606"/>
                  </a:lnTo>
                  <a:lnTo>
                    <a:pt x="450" y="612"/>
                  </a:lnTo>
                  <a:lnTo>
                    <a:pt x="456" y="618"/>
                  </a:lnTo>
                  <a:lnTo>
                    <a:pt x="456" y="630"/>
                  </a:lnTo>
                  <a:lnTo>
                    <a:pt x="450" y="636"/>
                  </a:lnTo>
                  <a:lnTo>
                    <a:pt x="444" y="648"/>
                  </a:lnTo>
                  <a:lnTo>
                    <a:pt x="432" y="654"/>
                  </a:lnTo>
                  <a:lnTo>
                    <a:pt x="426" y="660"/>
                  </a:lnTo>
                  <a:lnTo>
                    <a:pt x="426" y="672"/>
                  </a:lnTo>
                  <a:lnTo>
                    <a:pt x="450" y="672"/>
                  </a:lnTo>
                  <a:lnTo>
                    <a:pt x="456" y="678"/>
                  </a:lnTo>
                  <a:lnTo>
                    <a:pt x="462" y="678"/>
                  </a:lnTo>
                  <a:lnTo>
                    <a:pt x="462" y="684"/>
                  </a:lnTo>
                  <a:lnTo>
                    <a:pt x="474" y="696"/>
                  </a:lnTo>
                  <a:lnTo>
                    <a:pt x="486" y="696"/>
                  </a:lnTo>
                  <a:lnTo>
                    <a:pt x="492" y="690"/>
                  </a:lnTo>
                  <a:lnTo>
                    <a:pt x="492" y="678"/>
                  </a:lnTo>
                  <a:lnTo>
                    <a:pt x="480" y="666"/>
                  </a:lnTo>
                  <a:lnTo>
                    <a:pt x="498" y="654"/>
                  </a:lnTo>
                  <a:lnTo>
                    <a:pt x="510" y="642"/>
                  </a:lnTo>
                  <a:lnTo>
                    <a:pt x="546" y="654"/>
                  </a:lnTo>
                  <a:lnTo>
                    <a:pt x="558" y="642"/>
                  </a:lnTo>
                  <a:lnTo>
                    <a:pt x="582" y="648"/>
                  </a:lnTo>
                  <a:lnTo>
                    <a:pt x="588" y="648"/>
                  </a:lnTo>
                  <a:lnTo>
                    <a:pt x="600" y="636"/>
                  </a:lnTo>
                  <a:lnTo>
                    <a:pt x="600" y="630"/>
                  </a:lnTo>
                  <a:lnTo>
                    <a:pt x="588" y="618"/>
                  </a:lnTo>
                  <a:lnTo>
                    <a:pt x="582" y="618"/>
                  </a:lnTo>
                  <a:lnTo>
                    <a:pt x="600" y="582"/>
                  </a:lnTo>
                  <a:lnTo>
                    <a:pt x="594" y="582"/>
                  </a:lnTo>
                  <a:lnTo>
                    <a:pt x="588" y="576"/>
                  </a:lnTo>
                  <a:lnTo>
                    <a:pt x="564" y="564"/>
                  </a:lnTo>
                  <a:lnTo>
                    <a:pt x="540" y="540"/>
                  </a:lnTo>
                  <a:lnTo>
                    <a:pt x="546" y="540"/>
                  </a:lnTo>
                  <a:lnTo>
                    <a:pt x="552" y="534"/>
                  </a:lnTo>
                  <a:lnTo>
                    <a:pt x="558" y="534"/>
                  </a:lnTo>
                  <a:lnTo>
                    <a:pt x="564" y="528"/>
                  </a:lnTo>
                  <a:lnTo>
                    <a:pt x="564" y="516"/>
                  </a:lnTo>
                  <a:lnTo>
                    <a:pt x="558" y="510"/>
                  </a:lnTo>
                  <a:lnTo>
                    <a:pt x="546" y="504"/>
                  </a:lnTo>
                  <a:lnTo>
                    <a:pt x="540" y="498"/>
                  </a:lnTo>
                  <a:lnTo>
                    <a:pt x="528" y="498"/>
                  </a:lnTo>
                  <a:lnTo>
                    <a:pt x="516" y="486"/>
                  </a:lnTo>
                  <a:lnTo>
                    <a:pt x="504" y="462"/>
                  </a:lnTo>
                  <a:lnTo>
                    <a:pt x="498" y="456"/>
                  </a:lnTo>
                  <a:lnTo>
                    <a:pt x="498" y="450"/>
                  </a:lnTo>
                  <a:lnTo>
                    <a:pt x="480" y="450"/>
                  </a:lnTo>
                  <a:lnTo>
                    <a:pt x="474" y="432"/>
                  </a:lnTo>
                  <a:lnTo>
                    <a:pt x="456" y="414"/>
                  </a:lnTo>
                  <a:lnTo>
                    <a:pt x="438" y="402"/>
                  </a:lnTo>
                  <a:lnTo>
                    <a:pt x="426" y="378"/>
                  </a:lnTo>
                  <a:lnTo>
                    <a:pt x="426" y="354"/>
                  </a:lnTo>
                  <a:lnTo>
                    <a:pt x="420" y="354"/>
                  </a:lnTo>
                  <a:lnTo>
                    <a:pt x="414" y="348"/>
                  </a:lnTo>
                  <a:lnTo>
                    <a:pt x="402" y="342"/>
                  </a:lnTo>
                  <a:lnTo>
                    <a:pt x="390" y="342"/>
                  </a:lnTo>
                  <a:lnTo>
                    <a:pt x="384" y="336"/>
                  </a:lnTo>
                  <a:lnTo>
                    <a:pt x="384" y="306"/>
                  </a:lnTo>
                  <a:lnTo>
                    <a:pt x="372" y="306"/>
                  </a:lnTo>
                  <a:lnTo>
                    <a:pt x="366" y="300"/>
                  </a:lnTo>
                  <a:lnTo>
                    <a:pt x="354" y="294"/>
                  </a:lnTo>
                  <a:lnTo>
                    <a:pt x="342" y="282"/>
                  </a:lnTo>
                  <a:lnTo>
                    <a:pt x="306" y="264"/>
                  </a:lnTo>
                  <a:lnTo>
                    <a:pt x="300" y="258"/>
                  </a:lnTo>
                  <a:lnTo>
                    <a:pt x="288" y="252"/>
                  </a:lnTo>
                  <a:lnTo>
                    <a:pt x="288" y="234"/>
                  </a:lnTo>
                  <a:lnTo>
                    <a:pt x="282" y="228"/>
                  </a:lnTo>
                  <a:lnTo>
                    <a:pt x="306" y="228"/>
                  </a:lnTo>
                  <a:lnTo>
                    <a:pt x="312" y="234"/>
                  </a:lnTo>
                  <a:lnTo>
                    <a:pt x="330" y="234"/>
                  </a:lnTo>
                  <a:lnTo>
                    <a:pt x="336" y="228"/>
                  </a:lnTo>
                  <a:lnTo>
                    <a:pt x="342" y="216"/>
                  </a:lnTo>
                  <a:lnTo>
                    <a:pt x="354" y="210"/>
                  </a:lnTo>
                  <a:lnTo>
                    <a:pt x="360" y="198"/>
                  </a:lnTo>
                  <a:lnTo>
                    <a:pt x="360" y="186"/>
                  </a:lnTo>
                  <a:lnTo>
                    <a:pt x="348" y="180"/>
                  </a:lnTo>
                  <a:lnTo>
                    <a:pt x="330" y="174"/>
                  </a:lnTo>
                  <a:lnTo>
                    <a:pt x="306" y="162"/>
                  </a:lnTo>
                  <a:lnTo>
                    <a:pt x="306" y="156"/>
                  </a:lnTo>
                  <a:lnTo>
                    <a:pt x="312" y="150"/>
                  </a:lnTo>
                  <a:lnTo>
                    <a:pt x="318" y="150"/>
                  </a:lnTo>
                  <a:lnTo>
                    <a:pt x="294" y="126"/>
                  </a:lnTo>
                  <a:lnTo>
                    <a:pt x="282" y="120"/>
                  </a:lnTo>
                  <a:lnTo>
                    <a:pt x="270" y="120"/>
                  </a:lnTo>
                  <a:lnTo>
                    <a:pt x="264" y="132"/>
                  </a:lnTo>
                  <a:lnTo>
                    <a:pt x="264" y="138"/>
                  </a:lnTo>
                  <a:lnTo>
                    <a:pt x="258" y="150"/>
                  </a:lnTo>
                  <a:lnTo>
                    <a:pt x="252" y="156"/>
                  </a:lnTo>
                  <a:lnTo>
                    <a:pt x="240" y="144"/>
                  </a:lnTo>
                  <a:lnTo>
                    <a:pt x="240" y="138"/>
                  </a:lnTo>
                  <a:lnTo>
                    <a:pt x="222" y="138"/>
                  </a:lnTo>
                  <a:lnTo>
                    <a:pt x="216" y="126"/>
                  </a:lnTo>
                  <a:lnTo>
                    <a:pt x="198" y="108"/>
                  </a:lnTo>
                  <a:lnTo>
                    <a:pt x="186" y="84"/>
                  </a:lnTo>
                  <a:lnTo>
                    <a:pt x="186" y="54"/>
                  </a:lnTo>
                  <a:lnTo>
                    <a:pt x="180" y="54"/>
                  </a:lnTo>
                  <a:lnTo>
                    <a:pt x="174" y="60"/>
                  </a:lnTo>
                  <a:lnTo>
                    <a:pt x="168" y="48"/>
                  </a:lnTo>
                  <a:lnTo>
                    <a:pt x="156" y="42"/>
                  </a:lnTo>
                  <a:lnTo>
                    <a:pt x="150" y="30"/>
                  </a:lnTo>
                  <a:lnTo>
                    <a:pt x="144" y="24"/>
                  </a:lnTo>
                  <a:lnTo>
                    <a:pt x="138" y="12"/>
                  </a:lnTo>
                  <a:lnTo>
                    <a:pt x="132" y="6"/>
                  </a:lnTo>
                  <a:lnTo>
                    <a:pt x="96" y="0"/>
                  </a:lnTo>
                  <a:lnTo>
                    <a:pt x="90" y="6"/>
                  </a:lnTo>
                  <a:lnTo>
                    <a:pt x="90" y="48"/>
                  </a:lnTo>
                  <a:lnTo>
                    <a:pt x="114" y="72"/>
                  </a:lnTo>
                  <a:lnTo>
                    <a:pt x="114" y="108"/>
                  </a:lnTo>
                  <a:lnTo>
                    <a:pt x="72" y="108"/>
                  </a:lnTo>
                  <a:lnTo>
                    <a:pt x="72" y="84"/>
                  </a:lnTo>
                  <a:lnTo>
                    <a:pt x="36" y="102"/>
                  </a:lnTo>
                  <a:lnTo>
                    <a:pt x="36" y="114"/>
                  </a:lnTo>
                  <a:lnTo>
                    <a:pt x="30" y="126"/>
                  </a:lnTo>
                  <a:lnTo>
                    <a:pt x="36" y="132"/>
                  </a:lnTo>
                  <a:lnTo>
                    <a:pt x="30" y="138"/>
                  </a:lnTo>
                  <a:lnTo>
                    <a:pt x="18" y="138"/>
                  </a:lnTo>
                  <a:lnTo>
                    <a:pt x="0" y="156"/>
                  </a:lnTo>
                  <a:lnTo>
                    <a:pt x="0" y="168"/>
                  </a:lnTo>
                  <a:lnTo>
                    <a:pt x="6" y="168"/>
                  </a:lnTo>
                  <a:lnTo>
                    <a:pt x="12" y="174"/>
                  </a:lnTo>
                  <a:lnTo>
                    <a:pt x="24" y="180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95" name="Kyrgyzstan" descr="© INSCALE GmbH, 05.05.2010&#10;http://www.presentationload.com/">
              <a:extLst>
                <a:ext uri="{FF2B5EF4-FFF2-40B4-BE49-F238E27FC236}">
                  <a16:creationId xmlns:a16="http://schemas.microsoft.com/office/drawing/2014/main" id="{000637B4-4D4E-42C9-8E04-42305369B853}"/>
                </a:ext>
              </a:extLst>
            </p:cNvPr>
            <p:cNvSpPr>
              <a:spLocks/>
            </p:cNvSpPr>
            <p:nvPr/>
          </p:nvSpPr>
          <p:spPr bwMode="gray">
            <a:xfrm>
              <a:off x="8592634" y="2901343"/>
              <a:ext cx="293176" cy="136361"/>
            </a:xfrm>
            <a:custGeom>
              <a:avLst/>
              <a:gdLst>
                <a:gd name="T0" fmla="*/ 2147483647 w 672"/>
                <a:gd name="T1" fmla="*/ 2147483647 h 312"/>
                <a:gd name="T2" fmla="*/ 2147483647 w 672"/>
                <a:gd name="T3" fmla="*/ 2147483647 h 312"/>
                <a:gd name="T4" fmla="*/ 2147483647 w 672"/>
                <a:gd name="T5" fmla="*/ 2147483647 h 312"/>
                <a:gd name="T6" fmla="*/ 2147483647 w 672"/>
                <a:gd name="T7" fmla="*/ 2147483647 h 312"/>
                <a:gd name="T8" fmla="*/ 2147483647 w 672"/>
                <a:gd name="T9" fmla="*/ 2147483647 h 312"/>
                <a:gd name="T10" fmla="*/ 2147483647 w 672"/>
                <a:gd name="T11" fmla="*/ 2147483647 h 312"/>
                <a:gd name="T12" fmla="*/ 2147483647 w 672"/>
                <a:gd name="T13" fmla="*/ 2147483647 h 312"/>
                <a:gd name="T14" fmla="*/ 2147483647 w 672"/>
                <a:gd name="T15" fmla="*/ 2147483647 h 312"/>
                <a:gd name="T16" fmla="*/ 2147483647 w 672"/>
                <a:gd name="T17" fmla="*/ 2147483647 h 312"/>
                <a:gd name="T18" fmla="*/ 2147483647 w 672"/>
                <a:gd name="T19" fmla="*/ 2147483647 h 312"/>
                <a:gd name="T20" fmla="*/ 2147483647 w 672"/>
                <a:gd name="T21" fmla="*/ 2147483647 h 312"/>
                <a:gd name="T22" fmla="*/ 2147483647 w 672"/>
                <a:gd name="T23" fmla="*/ 2147483647 h 312"/>
                <a:gd name="T24" fmla="*/ 0 w 672"/>
                <a:gd name="T25" fmla="*/ 2147483647 h 312"/>
                <a:gd name="T26" fmla="*/ 2147483647 w 672"/>
                <a:gd name="T27" fmla="*/ 2147483647 h 312"/>
                <a:gd name="T28" fmla="*/ 2147483647 w 672"/>
                <a:gd name="T29" fmla="*/ 2147483647 h 312"/>
                <a:gd name="T30" fmla="*/ 2147483647 w 672"/>
                <a:gd name="T31" fmla="*/ 2147483647 h 312"/>
                <a:gd name="T32" fmla="*/ 2147483647 w 672"/>
                <a:gd name="T33" fmla="*/ 2147483647 h 312"/>
                <a:gd name="T34" fmla="*/ 2147483647 w 672"/>
                <a:gd name="T35" fmla="*/ 2147483647 h 312"/>
                <a:gd name="T36" fmla="*/ 2147483647 w 672"/>
                <a:gd name="T37" fmla="*/ 2147483647 h 312"/>
                <a:gd name="T38" fmla="*/ 2147483647 w 672"/>
                <a:gd name="T39" fmla="*/ 2147483647 h 312"/>
                <a:gd name="T40" fmla="*/ 2147483647 w 672"/>
                <a:gd name="T41" fmla="*/ 2147483647 h 312"/>
                <a:gd name="T42" fmla="*/ 2147483647 w 672"/>
                <a:gd name="T43" fmla="*/ 2147483647 h 312"/>
                <a:gd name="T44" fmla="*/ 2147483647 w 672"/>
                <a:gd name="T45" fmla="*/ 2147483647 h 312"/>
                <a:gd name="T46" fmla="*/ 2147483647 w 672"/>
                <a:gd name="T47" fmla="*/ 2147483647 h 312"/>
                <a:gd name="T48" fmla="*/ 2147483647 w 672"/>
                <a:gd name="T49" fmla="*/ 2147483647 h 312"/>
                <a:gd name="T50" fmla="*/ 2147483647 w 672"/>
                <a:gd name="T51" fmla="*/ 2147483647 h 312"/>
                <a:gd name="T52" fmla="*/ 2147483647 w 672"/>
                <a:gd name="T53" fmla="*/ 2147483647 h 312"/>
                <a:gd name="T54" fmla="*/ 2147483647 w 672"/>
                <a:gd name="T55" fmla="*/ 2147483647 h 312"/>
                <a:gd name="T56" fmla="*/ 2147483647 w 672"/>
                <a:gd name="T57" fmla="*/ 2147483647 h 312"/>
                <a:gd name="T58" fmla="*/ 2147483647 w 672"/>
                <a:gd name="T59" fmla="*/ 2147483647 h 312"/>
                <a:gd name="T60" fmla="*/ 2147483647 w 672"/>
                <a:gd name="T61" fmla="*/ 2147483647 h 312"/>
                <a:gd name="T62" fmla="*/ 2147483647 w 672"/>
                <a:gd name="T63" fmla="*/ 2147483647 h 312"/>
                <a:gd name="T64" fmla="*/ 2147483647 w 672"/>
                <a:gd name="T65" fmla="*/ 2147483647 h 312"/>
                <a:gd name="T66" fmla="*/ 2147483647 w 672"/>
                <a:gd name="T67" fmla="*/ 2147483647 h 312"/>
                <a:gd name="T68" fmla="*/ 2147483647 w 672"/>
                <a:gd name="T69" fmla="*/ 2147483647 h 312"/>
                <a:gd name="T70" fmla="*/ 2147483647 w 672"/>
                <a:gd name="T71" fmla="*/ 2147483647 h 312"/>
                <a:gd name="T72" fmla="*/ 2147483647 w 672"/>
                <a:gd name="T73" fmla="*/ 2147483647 h 312"/>
                <a:gd name="T74" fmla="*/ 2147483647 w 672"/>
                <a:gd name="T75" fmla="*/ 2147483647 h 312"/>
                <a:gd name="T76" fmla="*/ 2147483647 w 672"/>
                <a:gd name="T77" fmla="*/ 0 h 312"/>
                <a:gd name="T78" fmla="*/ 2147483647 w 672"/>
                <a:gd name="T79" fmla="*/ 2147483647 h 312"/>
                <a:gd name="T80" fmla="*/ 2147483647 w 672"/>
                <a:gd name="T81" fmla="*/ 2147483647 h 312"/>
                <a:gd name="T82" fmla="*/ 2147483647 w 672"/>
                <a:gd name="T83" fmla="*/ 2147483647 h 312"/>
                <a:gd name="T84" fmla="*/ 2147483647 w 672"/>
                <a:gd name="T85" fmla="*/ 2147483647 h 312"/>
                <a:gd name="T86" fmla="*/ 2147483647 w 672"/>
                <a:gd name="T87" fmla="*/ 2147483647 h 312"/>
                <a:gd name="T88" fmla="*/ 2147483647 w 672"/>
                <a:gd name="T89" fmla="*/ 2147483647 h 312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672"/>
                <a:gd name="T136" fmla="*/ 0 h 312"/>
                <a:gd name="T137" fmla="*/ 672 w 672"/>
                <a:gd name="T138" fmla="*/ 312 h 312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672" h="312">
                  <a:moveTo>
                    <a:pt x="36" y="132"/>
                  </a:moveTo>
                  <a:lnTo>
                    <a:pt x="66" y="144"/>
                  </a:lnTo>
                  <a:lnTo>
                    <a:pt x="78" y="156"/>
                  </a:lnTo>
                  <a:lnTo>
                    <a:pt x="114" y="156"/>
                  </a:lnTo>
                  <a:lnTo>
                    <a:pt x="114" y="144"/>
                  </a:lnTo>
                  <a:lnTo>
                    <a:pt x="126" y="144"/>
                  </a:lnTo>
                  <a:lnTo>
                    <a:pt x="126" y="132"/>
                  </a:lnTo>
                  <a:lnTo>
                    <a:pt x="144" y="156"/>
                  </a:lnTo>
                  <a:lnTo>
                    <a:pt x="162" y="156"/>
                  </a:lnTo>
                  <a:lnTo>
                    <a:pt x="168" y="174"/>
                  </a:lnTo>
                  <a:lnTo>
                    <a:pt x="192" y="174"/>
                  </a:lnTo>
                  <a:lnTo>
                    <a:pt x="198" y="186"/>
                  </a:lnTo>
                  <a:lnTo>
                    <a:pt x="204" y="186"/>
                  </a:lnTo>
                  <a:lnTo>
                    <a:pt x="216" y="180"/>
                  </a:lnTo>
                  <a:lnTo>
                    <a:pt x="228" y="180"/>
                  </a:lnTo>
                  <a:lnTo>
                    <a:pt x="228" y="192"/>
                  </a:lnTo>
                  <a:lnTo>
                    <a:pt x="216" y="204"/>
                  </a:lnTo>
                  <a:lnTo>
                    <a:pt x="204" y="210"/>
                  </a:lnTo>
                  <a:lnTo>
                    <a:pt x="192" y="210"/>
                  </a:lnTo>
                  <a:lnTo>
                    <a:pt x="192" y="216"/>
                  </a:lnTo>
                  <a:lnTo>
                    <a:pt x="174" y="222"/>
                  </a:lnTo>
                  <a:lnTo>
                    <a:pt x="156" y="240"/>
                  </a:lnTo>
                  <a:lnTo>
                    <a:pt x="150" y="240"/>
                  </a:lnTo>
                  <a:lnTo>
                    <a:pt x="144" y="234"/>
                  </a:lnTo>
                  <a:lnTo>
                    <a:pt x="138" y="234"/>
                  </a:lnTo>
                  <a:lnTo>
                    <a:pt x="132" y="228"/>
                  </a:lnTo>
                  <a:lnTo>
                    <a:pt x="114" y="228"/>
                  </a:lnTo>
                  <a:lnTo>
                    <a:pt x="102" y="234"/>
                  </a:lnTo>
                  <a:lnTo>
                    <a:pt x="96" y="234"/>
                  </a:lnTo>
                  <a:lnTo>
                    <a:pt x="96" y="246"/>
                  </a:lnTo>
                  <a:lnTo>
                    <a:pt x="90" y="252"/>
                  </a:lnTo>
                  <a:lnTo>
                    <a:pt x="84" y="252"/>
                  </a:lnTo>
                  <a:lnTo>
                    <a:pt x="72" y="246"/>
                  </a:lnTo>
                  <a:lnTo>
                    <a:pt x="36" y="234"/>
                  </a:lnTo>
                  <a:lnTo>
                    <a:pt x="24" y="234"/>
                  </a:lnTo>
                  <a:lnTo>
                    <a:pt x="18" y="240"/>
                  </a:lnTo>
                  <a:lnTo>
                    <a:pt x="18" y="252"/>
                  </a:lnTo>
                  <a:lnTo>
                    <a:pt x="12" y="258"/>
                  </a:lnTo>
                  <a:lnTo>
                    <a:pt x="0" y="264"/>
                  </a:lnTo>
                  <a:lnTo>
                    <a:pt x="0" y="276"/>
                  </a:lnTo>
                  <a:lnTo>
                    <a:pt x="6" y="282"/>
                  </a:lnTo>
                  <a:lnTo>
                    <a:pt x="6" y="288"/>
                  </a:lnTo>
                  <a:lnTo>
                    <a:pt x="12" y="294"/>
                  </a:lnTo>
                  <a:lnTo>
                    <a:pt x="24" y="288"/>
                  </a:lnTo>
                  <a:lnTo>
                    <a:pt x="36" y="288"/>
                  </a:lnTo>
                  <a:lnTo>
                    <a:pt x="42" y="282"/>
                  </a:lnTo>
                  <a:lnTo>
                    <a:pt x="60" y="282"/>
                  </a:lnTo>
                  <a:lnTo>
                    <a:pt x="72" y="288"/>
                  </a:lnTo>
                  <a:lnTo>
                    <a:pt x="96" y="288"/>
                  </a:lnTo>
                  <a:lnTo>
                    <a:pt x="108" y="300"/>
                  </a:lnTo>
                  <a:lnTo>
                    <a:pt x="126" y="300"/>
                  </a:lnTo>
                  <a:lnTo>
                    <a:pt x="132" y="294"/>
                  </a:lnTo>
                  <a:lnTo>
                    <a:pt x="144" y="288"/>
                  </a:lnTo>
                  <a:lnTo>
                    <a:pt x="150" y="282"/>
                  </a:lnTo>
                  <a:lnTo>
                    <a:pt x="180" y="312"/>
                  </a:lnTo>
                  <a:lnTo>
                    <a:pt x="192" y="306"/>
                  </a:lnTo>
                  <a:lnTo>
                    <a:pt x="198" y="306"/>
                  </a:lnTo>
                  <a:lnTo>
                    <a:pt x="198" y="312"/>
                  </a:lnTo>
                  <a:lnTo>
                    <a:pt x="210" y="312"/>
                  </a:lnTo>
                  <a:lnTo>
                    <a:pt x="222" y="306"/>
                  </a:lnTo>
                  <a:lnTo>
                    <a:pt x="228" y="300"/>
                  </a:lnTo>
                  <a:lnTo>
                    <a:pt x="270" y="300"/>
                  </a:lnTo>
                  <a:lnTo>
                    <a:pt x="282" y="288"/>
                  </a:lnTo>
                  <a:lnTo>
                    <a:pt x="300" y="294"/>
                  </a:lnTo>
                  <a:lnTo>
                    <a:pt x="318" y="294"/>
                  </a:lnTo>
                  <a:lnTo>
                    <a:pt x="318" y="282"/>
                  </a:lnTo>
                  <a:lnTo>
                    <a:pt x="312" y="270"/>
                  </a:lnTo>
                  <a:lnTo>
                    <a:pt x="300" y="264"/>
                  </a:lnTo>
                  <a:lnTo>
                    <a:pt x="300" y="258"/>
                  </a:lnTo>
                  <a:lnTo>
                    <a:pt x="306" y="252"/>
                  </a:lnTo>
                  <a:lnTo>
                    <a:pt x="318" y="246"/>
                  </a:lnTo>
                  <a:lnTo>
                    <a:pt x="330" y="246"/>
                  </a:lnTo>
                  <a:lnTo>
                    <a:pt x="336" y="240"/>
                  </a:lnTo>
                  <a:lnTo>
                    <a:pt x="348" y="234"/>
                  </a:lnTo>
                  <a:lnTo>
                    <a:pt x="348" y="216"/>
                  </a:lnTo>
                  <a:lnTo>
                    <a:pt x="372" y="216"/>
                  </a:lnTo>
                  <a:lnTo>
                    <a:pt x="384" y="204"/>
                  </a:lnTo>
                  <a:lnTo>
                    <a:pt x="396" y="204"/>
                  </a:lnTo>
                  <a:lnTo>
                    <a:pt x="402" y="210"/>
                  </a:lnTo>
                  <a:lnTo>
                    <a:pt x="408" y="222"/>
                  </a:lnTo>
                  <a:lnTo>
                    <a:pt x="414" y="228"/>
                  </a:lnTo>
                  <a:lnTo>
                    <a:pt x="426" y="222"/>
                  </a:lnTo>
                  <a:lnTo>
                    <a:pt x="456" y="228"/>
                  </a:lnTo>
                  <a:lnTo>
                    <a:pt x="462" y="222"/>
                  </a:lnTo>
                  <a:lnTo>
                    <a:pt x="462" y="198"/>
                  </a:lnTo>
                  <a:lnTo>
                    <a:pt x="468" y="186"/>
                  </a:lnTo>
                  <a:lnTo>
                    <a:pt x="486" y="168"/>
                  </a:lnTo>
                  <a:lnTo>
                    <a:pt x="516" y="168"/>
                  </a:lnTo>
                  <a:lnTo>
                    <a:pt x="534" y="174"/>
                  </a:lnTo>
                  <a:lnTo>
                    <a:pt x="552" y="174"/>
                  </a:lnTo>
                  <a:lnTo>
                    <a:pt x="558" y="168"/>
                  </a:lnTo>
                  <a:lnTo>
                    <a:pt x="564" y="156"/>
                  </a:lnTo>
                  <a:lnTo>
                    <a:pt x="564" y="138"/>
                  </a:lnTo>
                  <a:lnTo>
                    <a:pt x="570" y="132"/>
                  </a:lnTo>
                  <a:lnTo>
                    <a:pt x="582" y="126"/>
                  </a:lnTo>
                  <a:lnTo>
                    <a:pt x="594" y="114"/>
                  </a:lnTo>
                  <a:lnTo>
                    <a:pt x="642" y="96"/>
                  </a:lnTo>
                  <a:lnTo>
                    <a:pt x="666" y="96"/>
                  </a:lnTo>
                  <a:lnTo>
                    <a:pt x="672" y="90"/>
                  </a:lnTo>
                  <a:lnTo>
                    <a:pt x="672" y="78"/>
                  </a:lnTo>
                  <a:lnTo>
                    <a:pt x="660" y="66"/>
                  </a:lnTo>
                  <a:lnTo>
                    <a:pt x="642" y="60"/>
                  </a:lnTo>
                  <a:lnTo>
                    <a:pt x="600" y="60"/>
                  </a:lnTo>
                  <a:lnTo>
                    <a:pt x="576" y="30"/>
                  </a:lnTo>
                  <a:lnTo>
                    <a:pt x="558" y="30"/>
                  </a:lnTo>
                  <a:lnTo>
                    <a:pt x="546" y="18"/>
                  </a:lnTo>
                  <a:lnTo>
                    <a:pt x="498" y="24"/>
                  </a:lnTo>
                  <a:lnTo>
                    <a:pt x="486" y="24"/>
                  </a:lnTo>
                  <a:lnTo>
                    <a:pt x="474" y="18"/>
                  </a:lnTo>
                  <a:lnTo>
                    <a:pt x="354" y="18"/>
                  </a:lnTo>
                  <a:lnTo>
                    <a:pt x="336" y="24"/>
                  </a:lnTo>
                  <a:lnTo>
                    <a:pt x="318" y="24"/>
                  </a:lnTo>
                  <a:lnTo>
                    <a:pt x="306" y="18"/>
                  </a:lnTo>
                  <a:lnTo>
                    <a:pt x="282" y="18"/>
                  </a:lnTo>
                  <a:lnTo>
                    <a:pt x="276" y="6"/>
                  </a:lnTo>
                  <a:lnTo>
                    <a:pt x="264" y="0"/>
                  </a:lnTo>
                  <a:lnTo>
                    <a:pt x="222" y="0"/>
                  </a:lnTo>
                  <a:lnTo>
                    <a:pt x="216" y="6"/>
                  </a:lnTo>
                  <a:lnTo>
                    <a:pt x="216" y="36"/>
                  </a:lnTo>
                  <a:lnTo>
                    <a:pt x="222" y="48"/>
                  </a:lnTo>
                  <a:lnTo>
                    <a:pt x="222" y="60"/>
                  </a:lnTo>
                  <a:lnTo>
                    <a:pt x="204" y="54"/>
                  </a:lnTo>
                  <a:lnTo>
                    <a:pt x="174" y="54"/>
                  </a:lnTo>
                  <a:lnTo>
                    <a:pt x="138" y="36"/>
                  </a:lnTo>
                  <a:lnTo>
                    <a:pt x="120" y="30"/>
                  </a:lnTo>
                  <a:lnTo>
                    <a:pt x="108" y="24"/>
                  </a:lnTo>
                  <a:lnTo>
                    <a:pt x="78" y="24"/>
                  </a:lnTo>
                  <a:lnTo>
                    <a:pt x="60" y="42"/>
                  </a:lnTo>
                  <a:lnTo>
                    <a:pt x="54" y="54"/>
                  </a:lnTo>
                  <a:lnTo>
                    <a:pt x="54" y="72"/>
                  </a:lnTo>
                  <a:lnTo>
                    <a:pt x="72" y="72"/>
                  </a:lnTo>
                  <a:lnTo>
                    <a:pt x="78" y="78"/>
                  </a:lnTo>
                  <a:lnTo>
                    <a:pt x="84" y="78"/>
                  </a:lnTo>
                  <a:lnTo>
                    <a:pt x="84" y="84"/>
                  </a:lnTo>
                  <a:lnTo>
                    <a:pt x="36" y="132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96" name="Kuwait" descr="© INSCALE GmbH, 05.05.2010&#10;http://www.presentationload.com/">
              <a:extLst>
                <a:ext uri="{FF2B5EF4-FFF2-40B4-BE49-F238E27FC236}">
                  <a16:creationId xmlns:a16="http://schemas.microsoft.com/office/drawing/2014/main" id="{F2C5993B-C153-4A72-AF8C-2BA0C007845D}"/>
                </a:ext>
              </a:extLst>
            </p:cNvPr>
            <p:cNvSpPr>
              <a:spLocks/>
            </p:cNvSpPr>
            <p:nvPr/>
          </p:nvSpPr>
          <p:spPr bwMode="gray">
            <a:xfrm>
              <a:off x="7989236" y="3361562"/>
              <a:ext cx="59659" cy="52840"/>
            </a:xfrm>
            <a:custGeom>
              <a:avLst/>
              <a:gdLst>
                <a:gd name="T0" fmla="*/ 2147483647 w 138"/>
                <a:gd name="T1" fmla="*/ 0 h 120"/>
                <a:gd name="T2" fmla="*/ 2147483647 w 138"/>
                <a:gd name="T3" fmla="*/ 0 h 120"/>
                <a:gd name="T4" fmla="*/ 2147483647 w 138"/>
                <a:gd name="T5" fmla="*/ 2147483647 h 120"/>
                <a:gd name="T6" fmla="*/ 2147483647 w 138"/>
                <a:gd name="T7" fmla="*/ 2147483647 h 120"/>
                <a:gd name="T8" fmla="*/ 2147483647 w 138"/>
                <a:gd name="T9" fmla="*/ 2147483647 h 120"/>
                <a:gd name="T10" fmla="*/ 2147483647 w 138"/>
                <a:gd name="T11" fmla="*/ 2147483647 h 120"/>
                <a:gd name="T12" fmla="*/ 0 w 138"/>
                <a:gd name="T13" fmla="*/ 2147483647 h 120"/>
                <a:gd name="T14" fmla="*/ 2147483647 w 138"/>
                <a:gd name="T15" fmla="*/ 2147483647 h 120"/>
                <a:gd name="T16" fmla="*/ 2147483647 w 138"/>
                <a:gd name="T17" fmla="*/ 2147483647 h 120"/>
                <a:gd name="T18" fmla="*/ 2147483647 w 138"/>
                <a:gd name="T19" fmla="*/ 2147483647 h 120"/>
                <a:gd name="T20" fmla="*/ 2147483647 w 138"/>
                <a:gd name="T21" fmla="*/ 2147483647 h 120"/>
                <a:gd name="T22" fmla="*/ 2147483647 w 138"/>
                <a:gd name="T23" fmla="*/ 2147483647 h 120"/>
                <a:gd name="T24" fmla="*/ 2147483647 w 138"/>
                <a:gd name="T25" fmla="*/ 2147483647 h 120"/>
                <a:gd name="T26" fmla="*/ 2147483647 w 138"/>
                <a:gd name="T27" fmla="*/ 2147483647 h 120"/>
                <a:gd name="T28" fmla="*/ 2147483647 w 138"/>
                <a:gd name="T29" fmla="*/ 2147483647 h 120"/>
                <a:gd name="T30" fmla="*/ 2147483647 w 138"/>
                <a:gd name="T31" fmla="*/ 2147483647 h 120"/>
                <a:gd name="T32" fmla="*/ 2147483647 w 138"/>
                <a:gd name="T33" fmla="*/ 2147483647 h 120"/>
                <a:gd name="T34" fmla="*/ 2147483647 w 138"/>
                <a:gd name="T35" fmla="*/ 2147483647 h 120"/>
                <a:gd name="T36" fmla="*/ 2147483647 w 138"/>
                <a:gd name="T37" fmla="*/ 2147483647 h 120"/>
                <a:gd name="T38" fmla="*/ 2147483647 w 138"/>
                <a:gd name="T39" fmla="*/ 2147483647 h 120"/>
                <a:gd name="T40" fmla="*/ 2147483647 w 138"/>
                <a:gd name="T41" fmla="*/ 2147483647 h 120"/>
                <a:gd name="T42" fmla="*/ 2147483647 w 138"/>
                <a:gd name="T43" fmla="*/ 2147483647 h 120"/>
                <a:gd name="T44" fmla="*/ 2147483647 w 138"/>
                <a:gd name="T45" fmla="*/ 2147483647 h 120"/>
                <a:gd name="T46" fmla="*/ 2147483647 w 138"/>
                <a:gd name="T47" fmla="*/ 2147483647 h 120"/>
                <a:gd name="T48" fmla="*/ 2147483647 w 138"/>
                <a:gd name="T49" fmla="*/ 0 h 120"/>
                <a:gd name="T50" fmla="*/ 2147483647 w 138"/>
                <a:gd name="T51" fmla="*/ 0 h 12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38"/>
                <a:gd name="T79" fmla="*/ 0 h 120"/>
                <a:gd name="T80" fmla="*/ 138 w 138"/>
                <a:gd name="T81" fmla="*/ 120 h 12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38" h="120">
                  <a:moveTo>
                    <a:pt x="54" y="0"/>
                  </a:moveTo>
                  <a:lnTo>
                    <a:pt x="36" y="0"/>
                  </a:lnTo>
                  <a:lnTo>
                    <a:pt x="30" y="12"/>
                  </a:lnTo>
                  <a:lnTo>
                    <a:pt x="24" y="18"/>
                  </a:lnTo>
                  <a:lnTo>
                    <a:pt x="24" y="30"/>
                  </a:lnTo>
                  <a:lnTo>
                    <a:pt x="6" y="66"/>
                  </a:lnTo>
                  <a:lnTo>
                    <a:pt x="0" y="72"/>
                  </a:lnTo>
                  <a:lnTo>
                    <a:pt x="42" y="72"/>
                  </a:lnTo>
                  <a:lnTo>
                    <a:pt x="60" y="78"/>
                  </a:lnTo>
                  <a:lnTo>
                    <a:pt x="66" y="78"/>
                  </a:lnTo>
                  <a:lnTo>
                    <a:pt x="66" y="114"/>
                  </a:lnTo>
                  <a:lnTo>
                    <a:pt x="72" y="120"/>
                  </a:lnTo>
                  <a:lnTo>
                    <a:pt x="138" y="120"/>
                  </a:lnTo>
                  <a:lnTo>
                    <a:pt x="126" y="114"/>
                  </a:lnTo>
                  <a:lnTo>
                    <a:pt x="114" y="102"/>
                  </a:lnTo>
                  <a:lnTo>
                    <a:pt x="102" y="78"/>
                  </a:lnTo>
                  <a:lnTo>
                    <a:pt x="102" y="66"/>
                  </a:lnTo>
                  <a:lnTo>
                    <a:pt x="90" y="60"/>
                  </a:lnTo>
                  <a:lnTo>
                    <a:pt x="84" y="36"/>
                  </a:lnTo>
                  <a:lnTo>
                    <a:pt x="120" y="36"/>
                  </a:lnTo>
                  <a:lnTo>
                    <a:pt x="120" y="18"/>
                  </a:lnTo>
                  <a:lnTo>
                    <a:pt x="114" y="12"/>
                  </a:lnTo>
                  <a:lnTo>
                    <a:pt x="90" y="12"/>
                  </a:lnTo>
                  <a:lnTo>
                    <a:pt x="90" y="18"/>
                  </a:lnTo>
                  <a:lnTo>
                    <a:pt x="84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97" name="Korea, South" descr="© INSCALE GmbH, 05.05.2010&#10;http://www.presentationload.com/">
              <a:extLst>
                <a:ext uri="{FF2B5EF4-FFF2-40B4-BE49-F238E27FC236}">
                  <a16:creationId xmlns:a16="http://schemas.microsoft.com/office/drawing/2014/main" id="{B0F176D9-85B7-44C7-A47D-278525E5B16C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0264758" y="3063270"/>
              <a:ext cx="119316" cy="185793"/>
            </a:xfrm>
            <a:custGeom>
              <a:avLst/>
              <a:gdLst>
                <a:gd name="T0" fmla="*/ 2147483647 w 276"/>
                <a:gd name="T1" fmla="*/ 2147483647 h 426"/>
                <a:gd name="T2" fmla="*/ 2147483647 w 276"/>
                <a:gd name="T3" fmla="*/ 2147483647 h 426"/>
                <a:gd name="T4" fmla="*/ 2147483647 w 276"/>
                <a:gd name="T5" fmla="*/ 2147483647 h 426"/>
                <a:gd name="T6" fmla="*/ 2147483647 w 276"/>
                <a:gd name="T7" fmla="*/ 2147483647 h 426"/>
                <a:gd name="T8" fmla="*/ 2147483647 w 276"/>
                <a:gd name="T9" fmla="*/ 2147483647 h 426"/>
                <a:gd name="T10" fmla="*/ 2147483647 w 276"/>
                <a:gd name="T11" fmla="*/ 2147483647 h 426"/>
                <a:gd name="T12" fmla="*/ 2147483647 w 276"/>
                <a:gd name="T13" fmla="*/ 2147483647 h 426"/>
                <a:gd name="T14" fmla="*/ 2147483647 w 276"/>
                <a:gd name="T15" fmla="*/ 2147483647 h 426"/>
                <a:gd name="T16" fmla="*/ 2147483647 w 276"/>
                <a:gd name="T17" fmla="*/ 2147483647 h 426"/>
                <a:gd name="T18" fmla="*/ 2147483647 w 276"/>
                <a:gd name="T19" fmla="*/ 2147483647 h 426"/>
                <a:gd name="T20" fmla="*/ 2147483647 w 276"/>
                <a:gd name="T21" fmla="*/ 2147483647 h 426"/>
                <a:gd name="T22" fmla="*/ 2147483647 w 276"/>
                <a:gd name="T23" fmla="*/ 2147483647 h 426"/>
                <a:gd name="T24" fmla="*/ 2147483647 w 276"/>
                <a:gd name="T25" fmla="*/ 0 h 426"/>
                <a:gd name="T26" fmla="*/ 2147483647 w 276"/>
                <a:gd name="T27" fmla="*/ 2147483647 h 426"/>
                <a:gd name="T28" fmla="*/ 2147483647 w 276"/>
                <a:gd name="T29" fmla="*/ 2147483647 h 426"/>
                <a:gd name="T30" fmla="*/ 2147483647 w 276"/>
                <a:gd name="T31" fmla="*/ 2147483647 h 426"/>
                <a:gd name="T32" fmla="*/ 2147483647 w 276"/>
                <a:gd name="T33" fmla="*/ 2147483647 h 426"/>
                <a:gd name="T34" fmla="*/ 0 w 276"/>
                <a:gd name="T35" fmla="*/ 2147483647 h 426"/>
                <a:gd name="T36" fmla="*/ 2147483647 w 276"/>
                <a:gd name="T37" fmla="*/ 2147483647 h 426"/>
                <a:gd name="T38" fmla="*/ 2147483647 w 276"/>
                <a:gd name="T39" fmla="*/ 2147483647 h 426"/>
                <a:gd name="T40" fmla="*/ 2147483647 w 276"/>
                <a:gd name="T41" fmla="*/ 2147483647 h 426"/>
                <a:gd name="T42" fmla="*/ 2147483647 w 276"/>
                <a:gd name="T43" fmla="*/ 2147483647 h 426"/>
                <a:gd name="T44" fmla="*/ 2147483647 w 276"/>
                <a:gd name="T45" fmla="*/ 2147483647 h 426"/>
                <a:gd name="T46" fmla="*/ 2147483647 w 276"/>
                <a:gd name="T47" fmla="*/ 2147483647 h 426"/>
                <a:gd name="T48" fmla="*/ 2147483647 w 276"/>
                <a:gd name="T49" fmla="*/ 2147483647 h 426"/>
                <a:gd name="T50" fmla="*/ 2147483647 w 276"/>
                <a:gd name="T51" fmla="*/ 2147483647 h 426"/>
                <a:gd name="T52" fmla="*/ 2147483647 w 276"/>
                <a:gd name="T53" fmla="*/ 2147483647 h 426"/>
                <a:gd name="T54" fmla="*/ 2147483647 w 276"/>
                <a:gd name="T55" fmla="*/ 2147483647 h 426"/>
                <a:gd name="T56" fmla="*/ 2147483647 w 276"/>
                <a:gd name="T57" fmla="*/ 2147483647 h 426"/>
                <a:gd name="T58" fmla="*/ 2147483647 w 276"/>
                <a:gd name="T59" fmla="*/ 2147483647 h 426"/>
                <a:gd name="T60" fmla="*/ 2147483647 w 276"/>
                <a:gd name="T61" fmla="*/ 2147483647 h 426"/>
                <a:gd name="T62" fmla="*/ 2147483647 w 276"/>
                <a:gd name="T63" fmla="*/ 2147483647 h 426"/>
                <a:gd name="T64" fmla="*/ 2147483647 w 276"/>
                <a:gd name="T65" fmla="*/ 2147483647 h 426"/>
                <a:gd name="T66" fmla="*/ 2147483647 w 276"/>
                <a:gd name="T67" fmla="*/ 2147483647 h 426"/>
                <a:gd name="T68" fmla="*/ 2147483647 w 276"/>
                <a:gd name="T69" fmla="*/ 2147483647 h 426"/>
                <a:gd name="T70" fmla="*/ 2147483647 w 276"/>
                <a:gd name="T71" fmla="*/ 2147483647 h 426"/>
                <a:gd name="T72" fmla="*/ 2147483647 w 276"/>
                <a:gd name="T73" fmla="*/ 2147483647 h 426"/>
                <a:gd name="T74" fmla="*/ 2147483647 w 276"/>
                <a:gd name="T75" fmla="*/ 2147483647 h 42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76"/>
                <a:gd name="T115" fmla="*/ 0 h 426"/>
                <a:gd name="T116" fmla="*/ 276 w 276"/>
                <a:gd name="T117" fmla="*/ 426 h 42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76" h="426">
                  <a:moveTo>
                    <a:pt x="150" y="402"/>
                  </a:moveTo>
                  <a:lnTo>
                    <a:pt x="132" y="408"/>
                  </a:lnTo>
                  <a:lnTo>
                    <a:pt x="126" y="414"/>
                  </a:lnTo>
                  <a:lnTo>
                    <a:pt x="138" y="426"/>
                  </a:lnTo>
                  <a:lnTo>
                    <a:pt x="162" y="426"/>
                  </a:lnTo>
                  <a:lnTo>
                    <a:pt x="174" y="414"/>
                  </a:lnTo>
                  <a:lnTo>
                    <a:pt x="174" y="408"/>
                  </a:lnTo>
                  <a:lnTo>
                    <a:pt x="168" y="402"/>
                  </a:lnTo>
                  <a:lnTo>
                    <a:pt x="150" y="402"/>
                  </a:lnTo>
                  <a:close/>
                  <a:moveTo>
                    <a:pt x="276" y="246"/>
                  </a:moveTo>
                  <a:lnTo>
                    <a:pt x="270" y="228"/>
                  </a:lnTo>
                  <a:lnTo>
                    <a:pt x="264" y="216"/>
                  </a:lnTo>
                  <a:lnTo>
                    <a:pt x="246" y="198"/>
                  </a:lnTo>
                  <a:lnTo>
                    <a:pt x="252" y="186"/>
                  </a:lnTo>
                  <a:lnTo>
                    <a:pt x="252" y="180"/>
                  </a:lnTo>
                  <a:lnTo>
                    <a:pt x="246" y="162"/>
                  </a:lnTo>
                  <a:lnTo>
                    <a:pt x="240" y="150"/>
                  </a:lnTo>
                  <a:lnTo>
                    <a:pt x="210" y="120"/>
                  </a:lnTo>
                  <a:lnTo>
                    <a:pt x="198" y="102"/>
                  </a:lnTo>
                  <a:lnTo>
                    <a:pt x="168" y="72"/>
                  </a:lnTo>
                  <a:lnTo>
                    <a:pt x="144" y="66"/>
                  </a:lnTo>
                  <a:lnTo>
                    <a:pt x="144" y="60"/>
                  </a:lnTo>
                  <a:lnTo>
                    <a:pt x="138" y="54"/>
                  </a:lnTo>
                  <a:lnTo>
                    <a:pt x="132" y="42"/>
                  </a:lnTo>
                  <a:lnTo>
                    <a:pt x="102" y="12"/>
                  </a:lnTo>
                  <a:lnTo>
                    <a:pt x="96" y="0"/>
                  </a:lnTo>
                  <a:lnTo>
                    <a:pt x="78" y="12"/>
                  </a:lnTo>
                  <a:lnTo>
                    <a:pt x="48" y="12"/>
                  </a:lnTo>
                  <a:lnTo>
                    <a:pt x="24" y="24"/>
                  </a:lnTo>
                  <a:lnTo>
                    <a:pt x="18" y="30"/>
                  </a:lnTo>
                  <a:lnTo>
                    <a:pt x="12" y="30"/>
                  </a:lnTo>
                  <a:lnTo>
                    <a:pt x="12" y="36"/>
                  </a:lnTo>
                  <a:lnTo>
                    <a:pt x="18" y="42"/>
                  </a:lnTo>
                  <a:lnTo>
                    <a:pt x="18" y="48"/>
                  </a:lnTo>
                  <a:lnTo>
                    <a:pt x="12" y="54"/>
                  </a:lnTo>
                  <a:lnTo>
                    <a:pt x="0" y="60"/>
                  </a:lnTo>
                  <a:lnTo>
                    <a:pt x="0" y="66"/>
                  </a:lnTo>
                  <a:lnTo>
                    <a:pt x="6" y="72"/>
                  </a:lnTo>
                  <a:lnTo>
                    <a:pt x="12" y="84"/>
                  </a:lnTo>
                  <a:lnTo>
                    <a:pt x="24" y="90"/>
                  </a:lnTo>
                  <a:lnTo>
                    <a:pt x="30" y="90"/>
                  </a:lnTo>
                  <a:lnTo>
                    <a:pt x="42" y="96"/>
                  </a:lnTo>
                  <a:lnTo>
                    <a:pt x="60" y="132"/>
                  </a:lnTo>
                  <a:lnTo>
                    <a:pt x="54" y="132"/>
                  </a:lnTo>
                  <a:lnTo>
                    <a:pt x="48" y="126"/>
                  </a:lnTo>
                  <a:lnTo>
                    <a:pt x="36" y="126"/>
                  </a:lnTo>
                  <a:lnTo>
                    <a:pt x="24" y="120"/>
                  </a:lnTo>
                  <a:lnTo>
                    <a:pt x="6" y="120"/>
                  </a:lnTo>
                  <a:lnTo>
                    <a:pt x="6" y="126"/>
                  </a:lnTo>
                  <a:lnTo>
                    <a:pt x="18" y="132"/>
                  </a:lnTo>
                  <a:lnTo>
                    <a:pt x="30" y="144"/>
                  </a:lnTo>
                  <a:lnTo>
                    <a:pt x="42" y="150"/>
                  </a:lnTo>
                  <a:lnTo>
                    <a:pt x="54" y="192"/>
                  </a:lnTo>
                  <a:lnTo>
                    <a:pt x="90" y="198"/>
                  </a:lnTo>
                  <a:lnTo>
                    <a:pt x="90" y="228"/>
                  </a:lnTo>
                  <a:lnTo>
                    <a:pt x="78" y="240"/>
                  </a:lnTo>
                  <a:lnTo>
                    <a:pt x="78" y="270"/>
                  </a:lnTo>
                  <a:lnTo>
                    <a:pt x="84" y="282"/>
                  </a:lnTo>
                  <a:lnTo>
                    <a:pt x="102" y="300"/>
                  </a:lnTo>
                  <a:lnTo>
                    <a:pt x="108" y="300"/>
                  </a:lnTo>
                  <a:lnTo>
                    <a:pt x="108" y="306"/>
                  </a:lnTo>
                  <a:lnTo>
                    <a:pt x="102" y="312"/>
                  </a:lnTo>
                  <a:lnTo>
                    <a:pt x="102" y="324"/>
                  </a:lnTo>
                  <a:lnTo>
                    <a:pt x="108" y="330"/>
                  </a:lnTo>
                  <a:lnTo>
                    <a:pt x="132" y="330"/>
                  </a:lnTo>
                  <a:lnTo>
                    <a:pt x="144" y="324"/>
                  </a:lnTo>
                  <a:lnTo>
                    <a:pt x="144" y="318"/>
                  </a:lnTo>
                  <a:lnTo>
                    <a:pt x="150" y="312"/>
                  </a:lnTo>
                  <a:lnTo>
                    <a:pt x="150" y="306"/>
                  </a:lnTo>
                  <a:lnTo>
                    <a:pt x="198" y="282"/>
                  </a:lnTo>
                  <a:lnTo>
                    <a:pt x="222" y="288"/>
                  </a:lnTo>
                  <a:lnTo>
                    <a:pt x="234" y="270"/>
                  </a:lnTo>
                  <a:lnTo>
                    <a:pt x="258" y="270"/>
                  </a:lnTo>
                  <a:lnTo>
                    <a:pt x="270" y="264"/>
                  </a:lnTo>
                  <a:lnTo>
                    <a:pt x="276" y="264"/>
                  </a:lnTo>
                  <a:lnTo>
                    <a:pt x="276" y="246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98" name="Korea, North" descr="© INSCALE GmbH, 05.05.2010&#10;http://www.presentationload.com/">
              <a:extLst>
                <a:ext uri="{FF2B5EF4-FFF2-40B4-BE49-F238E27FC236}">
                  <a16:creationId xmlns:a16="http://schemas.microsoft.com/office/drawing/2014/main" id="{ED76E18C-EA35-4E6D-90AC-79F3F43EB657}"/>
                </a:ext>
              </a:extLst>
            </p:cNvPr>
            <p:cNvSpPr>
              <a:spLocks/>
            </p:cNvSpPr>
            <p:nvPr/>
          </p:nvSpPr>
          <p:spPr bwMode="gray">
            <a:xfrm>
              <a:off x="10165896" y="2909865"/>
              <a:ext cx="143180" cy="182384"/>
            </a:xfrm>
            <a:custGeom>
              <a:avLst/>
              <a:gdLst>
                <a:gd name="T0" fmla="*/ 2147483647 w 330"/>
                <a:gd name="T1" fmla="*/ 0 h 420"/>
                <a:gd name="T2" fmla="*/ 2147483647 w 330"/>
                <a:gd name="T3" fmla="*/ 2147483647 h 420"/>
                <a:gd name="T4" fmla="*/ 2147483647 w 330"/>
                <a:gd name="T5" fmla="*/ 2147483647 h 420"/>
                <a:gd name="T6" fmla="*/ 2147483647 w 330"/>
                <a:gd name="T7" fmla="*/ 2147483647 h 420"/>
                <a:gd name="T8" fmla="*/ 2147483647 w 330"/>
                <a:gd name="T9" fmla="*/ 2147483647 h 420"/>
                <a:gd name="T10" fmla="*/ 2147483647 w 330"/>
                <a:gd name="T11" fmla="*/ 2147483647 h 420"/>
                <a:gd name="T12" fmla="*/ 2147483647 w 330"/>
                <a:gd name="T13" fmla="*/ 2147483647 h 420"/>
                <a:gd name="T14" fmla="*/ 2147483647 w 330"/>
                <a:gd name="T15" fmla="*/ 2147483647 h 420"/>
                <a:gd name="T16" fmla="*/ 2147483647 w 330"/>
                <a:gd name="T17" fmla="*/ 2147483647 h 420"/>
                <a:gd name="T18" fmla="*/ 2147483647 w 330"/>
                <a:gd name="T19" fmla="*/ 2147483647 h 420"/>
                <a:gd name="T20" fmla="*/ 2147483647 w 330"/>
                <a:gd name="T21" fmla="*/ 2147483647 h 420"/>
                <a:gd name="T22" fmla="*/ 2147483647 w 330"/>
                <a:gd name="T23" fmla="*/ 2147483647 h 420"/>
                <a:gd name="T24" fmla="*/ 2147483647 w 330"/>
                <a:gd name="T25" fmla="*/ 2147483647 h 420"/>
                <a:gd name="T26" fmla="*/ 2147483647 w 330"/>
                <a:gd name="T27" fmla="*/ 2147483647 h 420"/>
                <a:gd name="T28" fmla="*/ 2147483647 w 330"/>
                <a:gd name="T29" fmla="*/ 2147483647 h 420"/>
                <a:gd name="T30" fmla="*/ 2147483647 w 330"/>
                <a:gd name="T31" fmla="*/ 2147483647 h 420"/>
                <a:gd name="T32" fmla="*/ 2147483647 w 330"/>
                <a:gd name="T33" fmla="*/ 2147483647 h 420"/>
                <a:gd name="T34" fmla="*/ 2147483647 w 330"/>
                <a:gd name="T35" fmla="*/ 2147483647 h 420"/>
                <a:gd name="T36" fmla="*/ 2147483647 w 330"/>
                <a:gd name="T37" fmla="*/ 2147483647 h 420"/>
                <a:gd name="T38" fmla="*/ 2147483647 w 330"/>
                <a:gd name="T39" fmla="*/ 2147483647 h 420"/>
                <a:gd name="T40" fmla="*/ 2147483647 w 330"/>
                <a:gd name="T41" fmla="*/ 2147483647 h 420"/>
                <a:gd name="T42" fmla="*/ 2147483647 w 330"/>
                <a:gd name="T43" fmla="*/ 2147483647 h 420"/>
                <a:gd name="T44" fmla="*/ 2147483647 w 330"/>
                <a:gd name="T45" fmla="*/ 2147483647 h 420"/>
                <a:gd name="T46" fmla="*/ 2147483647 w 330"/>
                <a:gd name="T47" fmla="*/ 2147483647 h 420"/>
                <a:gd name="T48" fmla="*/ 2147483647 w 330"/>
                <a:gd name="T49" fmla="*/ 2147483647 h 420"/>
                <a:gd name="T50" fmla="*/ 2147483647 w 330"/>
                <a:gd name="T51" fmla="*/ 2147483647 h 420"/>
                <a:gd name="T52" fmla="*/ 2147483647 w 330"/>
                <a:gd name="T53" fmla="*/ 2147483647 h 420"/>
                <a:gd name="T54" fmla="*/ 2147483647 w 330"/>
                <a:gd name="T55" fmla="*/ 2147483647 h 420"/>
                <a:gd name="T56" fmla="*/ 2147483647 w 330"/>
                <a:gd name="T57" fmla="*/ 2147483647 h 420"/>
                <a:gd name="T58" fmla="*/ 2147483647 w 330"/>
                <a:gd name="T59" fmla="*/ 2147483647 h 420"/>
                <a:gd name="T60" fmla="*/ 2147483647 w 330"/>
                <a:gd name="T61" fmla="*/ 2147483647 h 420"/>
                <a:gd name="T62" fmla="*/ 2147483647 w 330"/>
                <a:gd name="T63" fmla="*/ 2147483647 h 420"/>
                <a:gd name="T64" fmla="*/ 2147483647 w 330"/>
                <a:gd name="T65" fmla="*/ 2147483647 h 420"/>
                <a:gd name="T66" fmla="*/ 2147483647 w 330"/>
                <a:gd name="T67" fmla="*/ 2147483647 h 420"/>
                <a:gd name="T68" fmla="*/ 2147483647 w 330"/>
                <a:gd name="T69" fmla="*/ 2147483647 h 420"/>
                <a:gd name="T70" fmla="*/ 2147483647 w 330"/>
                <a:gd name="T71" fmla="*/ 2147483647 h 420"/>
                <a:gd name="T72" fmla="*/ 2147483647 w 330"/>
                <a:gd name="T73" fmla="*/ 2147483647 h 420"/>
                <a:gd name="T74" fmla="*/ 2147483647 w 330"/>
                <a:gd name="T75" fmla="*/ 2147483647 h 420"/>
                <a:gd name="T76" fmla="*/ 2147483647 w 330"/>
                <a:gd name="T77" fmla="*/ 2147483647 h 420"/>
                <a:gd name="T78" fmla="*/ 2147483647 w 330"/>
                <a:gd name="T79" fmla="*/ 2147483647 h 420"/>
                <a:gd name="T80" fmla="*/ 2147483647 w 330"/>
                <a:gd name="T81" fmla="*/ 2147483647 h 420"/>
                <a:gd name="T82" fmla="*/ 2147483647 w 330"/>
                <a:gd name="T83" fmla="*/ 2147483647 h 420"/>
                <a:gd name="T84" fmla="*/ 2147483647 w 330"/>
                <a:gd name="T85" fmla="*/ 2147483647 h 420"/>
                <a:gd name="T86" fmla="*/ 2147483647 w 330"/>
                <a:gd name="T87" fmla="*/ 2147483647 h 420"/>
                <a:gd name="T88" fmla="*/ 2147483647 w 330"/>
                <a:gd name="T89" fmla="*/ 2147483647 h 420"/>
                <a:gd name="T90" fmla="*/ 2147483647 w 330"/>
                <a:gd name="T91" fmla="*/ 2147483647 h 420"/>
                <a:gd name="T92" fmla="*/ 2147483647 w 330"/>
                <a:gd name="T93" fmla="*/ 2147483647 h 420"/>
                <a:gd name="T94" fmla="*/ 2147483647 w 330"/>
                <a:gd name="T95" fmla="*/ 2147483647 h 420"/>
                <a:gd name="T96" fmla="*/ 2147483647 w 330"/>
                <a:gd name="T97" fmla="*/ 2147483647 h 420"/>
                <a:gd name="T98" fmla="*/ 2147483647 w 330"/>
                <a:gd name="T99" fmla="*/ 2147483647 h 420"/>
                <a:gd name="T100" fmla="*/ 2147483647 w 330"/>
                <a:gd name="T101" fmla="*/ 2147483647 h 420"/>
                <a:gd name="T102" fmla="*/ 2147483647 w 330"/>
                <a:gd name="T103" fmla="*/ 0 h 42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30"/>
                <a:gd name="T157" fmla="*/ 0 h 420"/>
                <a:gd name="T158" fmla="*/ 330 w 330"/>
                <a:gd name="T159" fmla="*/ 420 h 42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30" h="420">
                  <a:moveTo>
                    <a:pt x="270" y="0"/>
                  </a:moveTo>
                  <a:lnTo>
                    <a:pt x="240" y="0"/>
                  </a:lnTo>
                  <a:lnTo>
                    <a:pt x="240" y="6"/>
                  </a:lnTo>
                  <a:lnTo>
                    <a:pt x="246" y="12"/>
                  </a:lnTo>
                  <a:lnTo>
                    <a:pt x="252" y="24"/>
                  </a:lnTo>
                  <a:lnTo>
                    <a:pt x="252" y="42"/>
                  </a:lnTo>
                  <a:lnTo>
                    <a:pt x="228" y="42"/>
                  </a:lnTo>
                  <a:lnTo>
                    <a:pt x="234" y="54"/>
                  </a:lnTo>
                  <a:lnTo>
                    <a:pt x="234" y="60"/>
                  </a:lnTo>
                  <a:lnTo>
                    <a:pt x="228" y="72"/>
                  </a:lnTo>
                  <a:lnTo>
                    <a:pt x="216" y="78"/>
                  </a:lnTo>
                  <a:lnTo>
                    <a:pt x="204" y="72"/>
                  </a:lnTo>
                  <a:lnTo>
                    <a:pt x="180" y="72"/>
                  </a:lnTo>
                  <a:lnTo>
                    <a:pt x="174" y="66"/>
                  </a:lnTo>
                  <a:lnTo>
                    <a:pt x="168" y="72"/>
                  </a:lnTo>
                  <a:lnTo>
                    <a:pt x="168" y="84"/>
                  </a:lnTo>
                  <a:lnTo>
                    <a:pt x="192" y="108"/>
                  </a:lnTo>
                  <a:lnTo>
                    <a:pt x="198" y="108"/>
                  </a:lnTo>
                  <a:lnTo>
                    <a:pt x="198" y="120"/>
                  </a:lnTo>
                  <a:lnTo>
                    <a:pt x="150" y="120"/>
                  </a:lnTo>
                  <a:lnTo>
                    <a:pt x="138" y="114"/>
                  </a:lnTo>
                  <a:lnTo>
                    <a:pt x="126" y="114"/>
                  </a:lnTo>
                  <a:lnTo>
                    <a:pt x="114" y="102"/>
                  </a:lnTo>
                  <a:lnTo>
                    <a:pt x="102" y="96"/>
                  </a:lnTo>
                  <a:lnTo>
                    <a:pt x="90" y="96"/>
                  </a:lnTo>
                  <a:lnTo>
                    <a:pt x="90" y="102"/>
                  </a:lnTo>
                  <a:lnTo>
                    <a:pt x="84" y="108"/>
                  </a:lnTo>
                  <a:lnTo>
                    <a:pt x="84" y="138"/>
                  </a:lnTo>
                  <a:lnTo>
                    <a:pt x="66" y="174"/>
                  </a:lnTo>
                  <a:lnTo>
                    <a:pt x="54" y="186"/>
                  </a:lnTo>
                  <a:lnTo>
                    <a:pt x="18" y="204"/>
                  </a:lnTo>
                  <a:lnTo>
                    <a:pt x="12" y="216"/>
                  </a:lnTo>
                  <a:lnTo>
                    <a:pt x="6" y="222"/>
                  </a:lnTo>
                  <a:lnTo>
                    <a:pt x="6" y="234"/>
                  </a:lnTo>
                  <a:lnTo>
                    <a:pt x="0" y="246"/>
                  </a:lnTo>
                  <a:lnTo>
                    <a:pt x="12" y="228"/>
                  </a:lnTo>
                  <a:lnTo>
                    <a:pt x="18" y="246"/>
                  </a:lnTo>
                  <a:lnTo>
                    <a:pt x="36" y="270"/>
                  </a:lnTo>
                  <a:lnTo>
                    <a:pt x="48" y="252"/>
                  </a:lnTo>
                  <a:lnTo>
                    <a:pt x="54" y="258"/>
                  </a:lnTo>
                  <a:lnTo>
                    <a:pt x="60" y="270"/>
                  </a:lnTo>
                  <a:lnTo>
                    <a:pt x="96" y="270"/>
                  </a:lnTo>
                  <a:lnTo>
                    <a:pt x="96" y="282"/>
                  </a:lnTo>
                  <a:lnTo>
                    <a:pt x="102" y="294"/>
                  </a:lnTo>
                  <a:lnTo>
                    <a:pt x="102" y="336"/>
                  </a:lnTo>
                  <a:lnTo>
                    <a:pt x="138" y="336"/>
                  </a:lnTo>
                  <a:lnTo>
                    <a:pt x="144" y="348"/>
                  </a:lnTo>
                  <a:lnTo>
                    <a:pt x="132" y="342"/>
                  </a:lnTo>
                  <a:lnTo>
                    <a:pt x="108" y="342"/>
                  </a:lnTo>
                  <a:lnTo>
                    <a:pt x="102" y="348"/>
                  </a:lnTo>
                  <a:lnTo>
                    <a:pt x="102" y="360"/>
                  </a:lnTo>
                  <a:lnTo>
                    <a:pt x="108" y="378"/>
                  </a:lnTo>
                  <a:lnTo>
                    <a:pt x="114" y="384"/>
                  </a:lnTo>
                  <a:lnTo>
                    <a:pt x="126" y="408"/>
                  </a:lnTo>
                  <a:lnTo>
                    <a:pt x="156" y="396"/>
                  </a:lnTo>
                  <a:lnTo>
                    <a:pt x="162" y="402"/>
                  </a:lnTo>
                  <a:lnTo>
                    <a:pt x="174" y="408"/>
                  </a:lnTo>
                  <a:lnTo>
                    <a:pt x="180" y="414"/>
                  </a:lnTo>
                  <a:lnTo>
                    <a:pt x="192" y="420"/>
                  </a:lnTo>
                  <a:lnTo>
                    <a:pt x="198" y="420"/>
                  </a:lnTo>
                  <a:lnTo>
                    <a:pt x="216" y="414"/>
                  </a:lnTo>
                  <a:lnTo>
                    <a:pt x="228" y="414"/>
                  </a:lnTo>
                  <a:lnTo>
                    <a:pt x="240" y="408"/>
                  </a:lnTo>
                  <a:lnTo>
                    <a:pt x="246" y="402"/>
                  </a:lnTo>
                  <a:lnTo>
                    <a:pt x="246" y="396"/>
                  </a:lnTo>
                  <a:lnTo>
                    <a:pt x="240" y="390"/>
                  </a:lnTo>
                  <a:lnTo>
                    <a:pt x="240" y="384"/>
                  </a:lnTo>
                  <a:lnTo>
                    <a:pt x="246" y="384"/>
                  </a:lnTo>
                  <a:lnTo>
                    <a:pt x="252" y="378"/>
                  </a:lnTo>
                  <a:lnTo>
                    <a:pt x="276" y="366"/>
                  </a:lnTo>
                  <a:lnTo>
                    <a:pt x="306" y="366"/>
                  </a:lnTo>
                  <a:lnTo>
                    <a:pt x="324" y="354"/>
                  </a:lnTo>
                  <a:lnTo>
                    <a:pt x="312" y="342"/>
                  </a:lnTo>
                  <a:lnTo>
                    <a:pt x="312" y="336"/>
                  </a:lnTo>
                  <a:lnTo>
                    <a:pt x="264" y="312"/>
                  </a:lnTo>
                  <a:lnTo>
                    <a:pt x="240" y="312"/>
                  </a:lnTo>
                  <a:lnTo>
                    <a:pt x="240" y="300"/>
                  </a:lnTo>
                  <a:lnTo>
                    <a:pt x="246" y="288"/>
                  </a:lnTo>
                  <a:lnTo>
                    <a:pt x="252" y="282"/>
                  </a:lnTo>
                  <a:lnTo>
                    <a:pt x="246" y="276"/>
                  </a:lnTo>
                  <a:lnTo>
                    <a:pt x="234" y="270"/>
                  </a:lnTo>
                  <a:lnTo>
                    <a:pt x="228" y="264"/>
                  </a:lnTo>
                  <a:lnTo>
                    <a:pt x="228" y="252"/>
                  </a:lnTo>
                  <a:lnTo>
                    <a:pt x="240" y="246"/>
                  </a:lnTo>
                  <a:lnTo>
                    <a:pt x="246" y="240"/>
                  </a:lnTo>
                  <a:lnTo>
                    <a:pt x="258" y="234"/>
                  </a:lnTo>
                  <a:lnTo>
                    <a:pt x="270" y="234"/>
                  </a:lnTo>
                  <a:lnTo>
                    <a:pt x="276" y="228"/>
                  </a:lnTo>
                  <a:lnTo>
                    <a:pt x="288" y="204"/>
                  </a:lnTo>
                  <a:lnTo>
                    <a:pt x="288" y="192"/>
                  </a:lnTo>
                  <a:lnTo>
                    <a:pt x="294" y="186"/>
                  </a:lnTo>
                  <a:lnTo>
                    <a:pt x="300" y="174"/>
                  </a:lnTo>
                  <a:lnTo>
                    <a:pt x="324" y="162"/>
                  </a:lnTo>
                  <a:lnTo>
                    <a:pt x="312" y="132"/>
                  </a:lnTo>
                  <a:lnTo>
                    <a:pt x="306" y="126"/>
                  </a:lnTo>
                  <a:lnTo>
                    <a:pt x="294" y="102"/>
                  </a:lnTo>
                  <a:lnTo>
                    <a:pt x="294" y="90"/>
                  </a:lnTo>
                  <a:lnTo>
                    <a:pt x="306" y="66"/>
                  </a:lnTo>
                  <a:lnTo>
                    <a:pt x="318" y="60"/>
                  </a:lnTo>
                  <a:lnTo>
                    <a:pt x="324" y="54"/>
                  </a:lnTo>
                  <a:lnTo>
                    <a:pt x="330" y="54"/>
                  </a:lnTo>
                  <a:lnTo>
                    <a:pt x="312" y="36"/>
                  </a:lnTo>
                  <a:lnTo>
                    <a:pt x="288" y="24"/>
                  </a:lnTo>
                  <a:lnTo>
                    <a:pt x="270" y="0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99" name="Kenya" descr="© INSCALE GmbH, 05.05.2010&#10;http://www.presentationload.com/">
              <a:extLst>
                <a:ext uri="{FF2B5EF4-FFF2-40B4-BE49-F238E27FC236}">
                  <a16:creationId xmlns:a16="http://schemas.microsoft.com/office/drawing/2014/main" id="{9FC8799B-4814-4D54-97CC-7B50F38F3FFA}"/>
                </a:ext>
              </a:extLst>
            </p:cNvPr>
            <p:cNvSpPr>
              <a:spLocks/>
            </p:cNvSpPr>
            <p:nvPr/>
          </p:nvSpPr>
          <p:spPr bwMode="gray">
            <a:xfrm>
              <a:off x="7641516" y="4251315"/>
              <a:ext cx="245450" cy="332380"/>
            </a:xfrm>
            <a:custGeom>
              <a:avLst/>
              <a:gdLst>
                <a:gd name="T0" fmla="*/ 2147483647 w 564"/>
                <a:gd name="T1" fmla="*/ 2147483647 h 762"/>
                <a:gd name="T2" fmla="*/ 2147483647 w 564"/>
                <a:gd name="T3" fmla="*/ 2147483647 h 762"/>
                <a:gd name="T4" fmla="*/ 2147483647 w 564"/>
                <a:gd name="T5" fmla="*/ 2147483647 h 762"/>
                <a:gd name="T6" fmla="*/ 2147483647 w 564"/>
                <a:gd name="T7" fmla="*/ 2147483647 h 762"/>
                <a:gd name="T8" fmla="*/ 2147483647 w 564"/>
                <a:gd name="T9" fmla="*/ 2147483647 h 762"/>
                <a:gd name="T10" fmla="*/ 2147483647 w 564"/>
                <a:gd name="T11" fmla="*/ 2147483647 h 762"/>
                <a:gd name="T12" fmla="*/ 2147483647 w 564"/>
                <a:gd name="T13" fmla="*/ 2147483647 h 762"/>
                <a:gd name="T14" fmla="*/ 2147483647 w 564"/>
                <a:gd name="T15" fmla="*/ 2147483647 h 762"/>
                <a:gd name="T16" fmla="*/ 2147483647 w 564"/>
                <a:gd name="T17" fmla="*/ 2147483647 h 762"/>
                <a:gd name="T18" fmla="*/ 2147483647 w 564"/>
                <a:gd name="T19" fmla="*/ 2147483647 h 762"/>
                <a:gd name="T20" fmla="*/ 2147483647 w 564"/>
                <a:gd name="T21" fmla="*/ 2147483647 h 762"/>
                <a:gd name="T22" fmla="*/ 2147483647 w 564"/>
                <a:gd name="T23" fmla="*/ 2147483647 h 762"/>
                <a:gd name="T24" fmla="*/ 2147483647 w 564"/>
                <a:gd name="T25" fmla="*/ 0 h 762"/>
                <a:gd name="T26" fmla="*/ 2147483647 w 564"/>
                <a:gd name="T27" fmla="*/ 2147483647 h 762"/>
                <a:gd name="T28" fmla="*/ 2147483647 w 564"/>
                <a:gd name="T29" fmla="*/ 2147483647 h 762"/>
                <a:gd name="T30" fmla="*/ 2147483647 w 564"/>
                <a:gd name="T31" fmla="*/ 2147483647 h 762"/>
                <a:gd name="T32" fmla="*/ 2147483647 w 564"/>
                <a:gd name="T33" fmla="*/ 2147483647 h 762"/>
                <a:gd name="T34" fmla="*/ 2147483647 w 564"/>
                <a:gd name="T35" fmla="*/ 2147483647 h 762"/>
                <a:gd name="T36" fmla="*/ 2147483647 w 564"/>
                <a:gd name="T37" fmla="*/ 2147483647 h 762"/>
                <a:gd name="T38" fmla="*/ 2147483647 w 564"/>
                <a:gd name="T39" fmla="*/ 2147483647 h 762"/>
                <a:gd name="T40" fmla="*/ 2147483647 w 564"/>
                <a:gd name="T41" fmla="*/ 2147483647 h 762"/>
                <a:gd name="T42" fmla="*/ 2147483647 w 564"/>
                <a:gd name="T43" fmla="*/ 2147483647 h 762"/>
                <a:gd name="T44" fmla="*/ 2147483647 w 564"/>
                <a:gd name="T45" fmla="*/ 2147483647 h 762"/>
                <a:gd name="T46" fmla="*/ 2147483647 w 564"/>
                <a:gd name="T47" fmla="*/ 2147483647 h 762"/>
                <a:gd name="T48" fmla="*/ 2147483647 w 564"/>
                <a:gd name="T49" fmla="*/ 2147483647 h 762"/>
                <a:gd name="T50" fmla="*/ 2147483647 w 564"/>
                <a:gd name="T51" fmla="*/ 2147483647 h 762"/>
                <a:gd name="T52" fmla="*/ 2147483647 w 564"/>
                <a:gd name="T53" fmla="*/ 2147483647 h 762"/>
                <a:gd name="T54" fmla="*/ 2147483647 w 564"/>
                <a:gd name="T55" fmla="*/ 2147483647 h 762"/>
                <a:gd name="T56" fmla="*/ 2147483647 w 564"/>
                <a:gd name="T57" fmla="*/ 2147483647 h 762"/>
                <a:gd name="T58" fmla="*/ 0 w 564"/>
                <a:gd name="T59" fmla="*/ 2147483647 h 762"/>
                <a:gd name="T60" fmla="*/ 2147483647 w 564"/>
                <a:gd name="T61" fmla="*/ 2147483647 h 762"/>
                <a:gd name="T62" fmla="*/ 2147483647 w 564"/>
                <a:gd name="T63" fmla="*/ 2147483647 h 762"/>
                <a:gd name="T64" fmla="*/ 2147483647 w 564"/>
                <a:gd name="T65" fmla="*/ 2147483647 h 762"/>
                <a:gd name="T66" fmla="*/ 2147483647 w 564"/>
                <a:gd name="T67" fmla="*/ 2147483647 h 762"/>
                <a:gd name="T68" fmla="*/ 2147483647 w 564"/>
                <a:gd name="T69" fmla="*/ 2147483647 h 762"/>
                <a:gd name="T70" fmla="*/ 0 w 564"/>
                <a:gd name="T71" fmla="*/ 2147483647 h 762"/>
                <a:gd name="T72" fmla="*/ 2147483647 w 564"/>
                <a:gd name="T73" fmla="*/ 2147483647 h 762"/>
                <a:gd name="T74" fmla="*/ 2147483647 w 564"/>
                <a:gd name="T75" fmla="*/ 2147483647 h 762"/>
                <a:gd name="T76" fmla="*/ 2147483647 w 564"/>
                <a:gd name="T77" fmla="*/ 2147483647 h 762"/>
                <a:gd name="T78" fmla="*/ 2147483647 w 564"/>
                <a:gd name="T79" fmla="*/ 2147483647 h 762"/>
                <a:gd name="T80" fmla="*/ 2147483647 w 564"/>
                <a:gd name="T81" fmla="*/ 2147483647 h 762"/>
                <a:gd name="T82" fmla="*/ 2147483647 w 564"/>
                <a:gd name="T83" fmla="*/ 2147483647 h 762"/>
                <a:gd name="T84" fmla="*/ 2147483647 w 564"/>
                <a:gd name="T85" fmla="*/ 2147483647 h 762"/>
                <a:gd name="T86" fmla="*/ 2147483647 w 564"/>
                <a:gd name="T87" fmla="*/ 2147483647 h 762"/>
                <a:gd name="T88" fmla="*/ 2147483647 w 564"/>
                <a:gd name="T89" fmla="*/ 2147483647 h 762"/>
                <a:gd name="T90" fmla="*/ 2147483647 w 564"/>
                <a:gd name="T91" fmla="*/ 2147483647 h 762"/>
                <a:gd name="T92" fmla="*/ 2147483647 w 564"/>
                <a:gd name="T93" fmla="*/ 2147483647 h 762"/>
                <a:gd name="T94" fmla="*/ 2147483647 w 564"/>
                <a:gd name="T95" fmla="*/ 2147483647 h 762"/>
                <a:gd name="T96" fmla="*/ 2147483647 w 564"/>
                <a:gd name="T97" fmla="*/ 2147483647 h 762"/>
                <a:gd name="T98" fmla="*/ 2147483647 w 564"/>
                <a:gd name="T99" fmla="*/ 2147483647 h 762"/>
                <a:gd name="T100" fmla="*/ 2147483647 w 564"/>
                <a:gd name="T101" fmla="*/ 2147483647 h 76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564"/>
                <a:gd name="T154" fmla="*/ 0 h 762"/>
                <a:gd name="T155" fmla="*/ 564 w 564"/>
                <a:gd name="T156" fmla="*/ 762 h 762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564" h="762">
                  <a:moveTo>
                    <a:pt x="498" y="150"/>
                  </a:moveTo>
                  <a:lnTo>
                    <a:pt x="540" y="108"/>
                  </a:lnTo>
                  <a:lnTo>
                    <a:pt x="558" y="72"/>
                  </a:lnTo>
                  <a:lnTo>
                    <a:pt x="564" y="66"/>
                  </a:lnTo>
                  <a:lnTo>
                    <a:pt x="564" y="60"/>
                  </a:lnTo>
                  <a:lnTo>
                    <a:pt x="540" y="54"/>
                  </a:lnTo>
                  <a:lnTo>
                    <a:pt x="534" y="60"/>
                  </a:lnTo>
                  <a:lnTo>
                    <a:pt x="504" y="60"/>
                  </a:lnTo>
                  <a:lnTo>
                    <a:pt x="480" y="30"/>
                  </a:lnTo>
                  <a:lnTo>
                    <a:pt x="462" y="48"/>
                  </a:lnTo>
                  <a:lnTo>
                    <a:pt x="456" y="48"/>
                  </a:lnTo>
                  <a:lnTo>
                    <a:pt x="450" y="54"/>
                  </a:lnTo>
                  <a:lnTo>
                    <a:pt x="438" y="60"/>
                  </a:lnTo>
                  <a:lnTo>
                    <a:pt x="426" y="60"/>
                  </a:lnTo>
                  <a:lnTo>
                    <a:pt x="414" y="72"/>
                  </a:lnTo>
                  <a:lnTo>
                    <a:pt x="414" y="84"/>
                  </a:lnTo>
                  <a:lnTo>
                    <a:pt x="390" y="102"/>
                  </a:lnTo>
                  <a:lnTo>
                    <a:pt x="378" y="96"/>
                  </a:lnTo>
                  <a:lnTo>
                    <a:pt x="372" y="96"/>
                  </a:lnTo>
                  <a:lnTo>
                    <a:pt x="360" y="90"/>
                  </a:lnTo>
                  <a:lnTo>
                    <a:pt x="330" y="90"/>
                  </a:lnTo>
                  <a:lnTo>
                    <a:pt x="318" y="84"/>
                  </a:lnTo>
                  <a:lnTo>
                    <a:pt x="288" y="84"/>
                  </a:lnTo>
                  <a:lnTo>
                    <a:pt x="210" y="24"/>
                  </a:lnTo>
                  <a:lnTo>
                    <a:pt x="138" y="18"/>
                  </a:lnTo>
                  <a:lnTo>
                    <a:pt x="132" y="0"/>
                  </a:lnTo>
                  <a:lnTo>
                    <a:pt x="108" y="12"/>
                  </a:lnTo>
                  <a:lnTo>
                    <a:pt x="18" y="12"/>
                  </a:lnTo>
                  <a:lnTo>
                    <a:pt x="0" y="42"/>
                  </a:lnTo>
                  <a:lnTo>
                    <a:pt x="6" y="48"/>
                  </a:lnTo>
                  <a:lnTo>
                    <a:pt x="12" y="60"/>
                  </a:lnTo>
                  <a:lnTo>
                    <a:pt x="12" y="84"/>
                  </a:lnTo>
                  <a:lnTo>
                    <a:pt x="18" y="84"/>
                  </a:lnTo>
                  <a:lnTo>
                    <a:pt x="24" y="90"/>
                  </a:lnTo>
                  <a:lnTo>
                    <a:pt x="24" y="84"/>
                  </a:lnTo>
                  <a:lnTo>
                    <a:pt x="30" y="84"/>
                  </a:lnTo>
                  <a:lnTo>
                    <a:pt x="30" y="96"/>
                  </a:lnTo>
                  <a:lnTo>
                    <a:pt x="24" y="102"/>
                  </a:lnTo>
                  <a:lnTo>
                    <a:pt x="24" y="108"/>
                  </a:lnTo>
                  <a:lnTo>
                    <a:pt x="42" y="126"/>
                  </a:lnTo>
                  <a:lnTo>
                    <a:pt x="36" y="132"/>
                  </a:lnTo>
                  <a:lnTo>
                    <a:pt x="72" y="174"/>
                  </a:lnTo>
                  <a:lnTo>
                    <a:pt x="66" y="180"/>
                  </a:lnTo>
                  <a:lnTo>
                    <a:pt x="60" y="180"/>
                  </a:lnTo>
                  <a:lnTo>
                    <a:pt x="54" y="186"/>
                  </a:lnTo>
                  <a:lnTo>
                    <a:pt x="54" y="192"/>
                  </a:lnTo>
                  <a:lnTo>
                    <a:pt x="66" y="216"/>
                  </a:lnTo>
                  <a:lnTo>
                    <a:pt x="72" y="222"/>
                  </a:lnTo>
                  <a:lnTo>
                    <a:pt x="78" y="234"/>
                  </a:lnTo>
                  <a:lnTo>
                    <a:pt x="78" y="246"/>
                  </a:lnTo>
                  <a:lnTo>
                    <a:pt x="66" y="258"/>
                  </a:lnTo>
                  <a:lnTo>
                    <a:pt x="60" y="282"/>
                  </a:lnTo>
                  <a:lnTo>
                    <a:pt x="42" y="282"/>
                  </a:lnTo>
                  <a:lnTo>
                    <a:pt x="36" y="288"/>
                  </a:lnTo>
                  <a:lnTo>
                    <a:pt x="36" y="312"/>
                  </a:lnTo>
                  <a:lnTo>
                    <a:pt x="18" y="324"/>
                  </a:lnTo>
                  <a:lnTo>
                    <a:pt x="12" y="342"/>
                  </a:lnTo>
                  <a:lnTo>
                    <a:pt x="6" y="348"/>
                  </a:lnTo>
                  <a:lnTo>
                    <a:pt x="0" y="360"/>
                  </a:lnTo>
                  <a:lnTo>
                    <a:pt x="0" y="384"/>
                  </a:lnTo>
                  <a:lnTo>
                    <a:pt x="18" y="402"/>
                  </a:lnTo>
                  <a:lnTo>
                    <a:pt x="30" y="402"/>
                  </a:lnTo>
                  <a:lnTo>
                    <a:pt x="30" y="390"/>
                  </a:lnTo>
                  <a:lnTo>
                    <a:pt x="54" y="390"/>
                  </a:lnTo>
                  <a:lnTo>
                    <a:pt x="60" y="408"/>
                  </a:lnTo>
                  <a:lnTo>
                    <a:pt x="42" y="408"/>
                  </a:lnTo>
                  <a:lnTo>
                    <a:pt x="30" y="420"/>
                  </a:lnTo>
                  <a:lnTo>
                    <a:pt x="24" y="414"/>
                  </a:lnTo>
                  <a:lnTo>
                    <a:pt x="18" y="414"/>
                  </a:lnTo>
                  <a:lnTo>
                    <a:pt x="6" y="420"/>
                  </a:lnTo>
                  <a:lnTo>
                    <a:pt x="0" y="432"/>
                  </a:lnTo>
                  <a:lnTo>
                    <a:pt x="0" y="438"/>
                  </a:lnTo>
                  <a:lnTo>
                    <a:pt x="12" y="450"/>
                  </a:lnTo>
                  <a:lnTo>
                    <a:pt x="6" y="468"/>
                  </a:lnTo>
                  <a:lnTo>
                    <a:pt x="258" y="624"/>
                  </a:lnTo>
                  <a:lnTo>
                    <a:pt x="270" y="636"/>
                  </a:lnTo>
                  <a:lnTo>
                    <a:pt x="270" y="642"/>
                  </a:lnTo>
                  <a:lnTo>
                    <a:pt x="264" y="648"/>
                  </a:lnTo>
                  <a:lnTo>
                    <a:pt x="258" y="648"/>
                  </a:lnTo>
                  <a:lnTo>
                    <a:pt x="252" y="654"/>
                  </a:lnTo>
                  <a:lnTo>
                    <a:pt x="366" y="762"/>
                  </a:lnTo>
                  <a:lnTo>
                    <a:pt x="384" y="756"/>
                  </a:lnTo>
                  <a:lnTo>
                    <a:pt x="414" y="690"/>
                  </a:lnTo>
                  <a:lnTo>
                    <a:pt x="414" y="660"/>
                  </a:lnTo>
                  <a:lnTo>
                    <a:pt x="426" y="648"/>
                  </a:lnTo>
                  <a:lnTo>
                    <a:pt x="432" y="648"/>
                  </a:lnTo>
                  <a:lnTo>
                    <a:pt x="444" y="636"/>
                  </a:lnTo>
                  <a:lnTo>
                    <a:pt x="444" y="624"/>
                  </a:lnTo>
                  <a:lnTo>
                    <a:pt x="438" y="618"/>
                  </a:lnTo>
                  <a:lnTo>
                    <a:pt x="438" y="600"/>
                  </a:lnTo>
                  <a:lnTo>
                    <a:pt x="444" y="594"/>
                  </a:lnTo>
                  <a:lnTo>
                    <a:pt x="456" y="588"/>
                  </a:lnTo>
                  <a:lnTo>
                    <a:pt x="468" y="588"/>
                  </a:lnTo>
                  <a:lnTo>
                    <a:pt x="474" y="582"/>
                  </a:lnTo>
                  <a:lnTo>
                    <a:pt x="480" y="582"/>
                  </a:lnTo>
                  <a:lnTo>
                    <a:pt x="486" y="540"/>
                  </a:lnTo>
                  <a:lnTo>
                    <a:pt x="516" y="540"/>
                  </a:lnTo>
                  <a:lnTo>
                    <a:pt x="528" y="534"/>
                  </a:lnTo>
                  <a:lnTo>
                    <a:pt x="534" y="522"/>
                  </a:lnTo>
                  <a:lnTo>
                    <a:pt x="540" y="516"/>
                  </a:lnTo>
                  <a:lnTo>
                    <a:pt x="498" y="450"/>
                  </a:lnTo>
                  <a:lnTo>
                    <a:pt x="498" y="150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00" name="Kazakhstan" descr="© INSCALE GmbH, 05.05.2010&#10;http://www.presentationload.com/">
              <a:extLst>
                <a:ext uri="{FF2B5EF4-FFF2-40B4-BE49-F238E27FC236}">
                  <a16:creationId xmlns:a16="http://schemas.microsoft.com/office/drawing/2014/main" id="{73761DB9-39EB-4B38-8B27-919FE8F3C8A5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7892079" y="2485442"/>
              <a:ext cx="1096000" cy="507944"/>
            </a:xfrm>
            <a:custGeom>
              <a:avLst/>
              <a:gdLst>
                <a:gd name="T0" fmla="*/ 2147483647 w 2514"/>
                <a:gd name="T1" fmla="*/ 2147483647 h 1164"/>
                <a:gd name="T2" fmla="*/ 2147483647 w 2514"/>
                <a:gd name="T3" fmla="*/ 2147483647 h 1164"/>
                <a:gd name="T4" fmla="*/ 2147483647 w 2514"/>
                <a:gd name="T5" fmla="*/ 2147483647 h 1164"/>
                <a:gd name="T6" fmla="*/ 2147483647 w 2514"/>
                <a:gd name="T7" fmla="*/ 2147483647 h 1164"/>
                <a:gd name="T8" fmla="*/ 2147483647 w 2514"/>
                <a:gd name="T9" fmla="*/ 2147483647 h 1164"/>
                <a:gd name="T10" fmla="*/ 2147483647 w 2514"/>
                <a:gd name="T11" fmla="*/ 2147483647 h 1164"/>
                <a:gd name="T12" fmla="*/ 2147483647 w 2514"/>
                <a:gd name="T13" fmla="*/ 2147483647 h 1164"/>
                <a:gd name="T14" fmla="*/ 2147483647 w 2514"/>
                <a:gd name="T15" fmla="*/ 2147483647 h 1164"/>
                <a:gd name="T16" fmla="*/ 2147483647 w 2514"/>
                <a:gd name="T17" fmla="*/ 2147483647 h 1164"/>
                <a:gd name="T18" fmla="*/ 2147483647 w 2514"/>
                <a:gd name="T19" fmla="*/ 2147483647 h 1164"/>
                <a:gd name="T20" fmla="*/ 2147483647 w 2514"/>
                <a:gd name="T21" fmla="*/ 2147483647 h 1164"/>
                <a:gd name="T22" fmla="*/ 2147483647 w 2514"/>
                <a:gd name="T23" fmla="*/ 2147483647 h 1164"/>
                <a:gd name="T24" fmla="*/ 2147483647 w 2514"/>
                <a:gd name="T25" fmla="*/ 2147483647 h 1164"/>
                <a:gd name="T26" fmla="*/ 2147483647 w 2514"/>
                <a:gd name="T27" fmla="*/ 2147483647 h 1164"/>
                <a:gd name="T28" fmla="*/ 2147483647 w 2514"/>
                <a:gd name="T29" fmla="*/ 2147483647 h 1164"/>
                <a:gd name="T30" fmla="*/ 2147483647 w 2514"/>
                <a:gd name="T31" fmla="*/ 2147483647 h 1164"/>
                <a:gd name="T32" fmla="*/ 2147483647 w 2514"/>
                <a:gd name="T33" fmla="*/ 2147483647 h 1164"/>
                <a:gd name="T34" fmla="*/ 2147483647 w 2514"/>
                <a:gd name="T35" fmla="*/ 2147483647 h 1164"/>
                <a:gd name="T36" fmla="*/ 2147483647 w 2514"/>
                <a:gd name="T37" fmla="*/ 2147483647 h 1164"/>
                <a:gd name="T38" fmla="*/ 2147483647 w 2514"/>
                <a:gd name="T39" fmla="*/ 2147483647 h 1164"/>
                <a:gd name="T40" fmla="*/ 2147483647 w 2514"/>
                <a:gd name="T41" fmla="*/ 2147483647 h 1164"/>
                <a:gd name="T42" fmla="*/ 2147483647 w 2514"/>
                <a:gd name="T43" fmla="*/ 2147483647 h 1164"/>
                <a:gd name="T44" fmla="*/ 2147483647 w 2514"/>
                <a:gd name="T45" fmla="*/ 2147483647 h 1164"/>
                <a:gd name="T46" fmla="*/ 2147483647 w 2514"/>
                <a:gd name="T47" fmla="*/ 2147483647 h 1164"/>
                <a:gd name="T48" fmla="*/ 2147483647 w 2514"/>
                <a:gd name="T49" fmla="*/ 2147483647 h 1164"/>
                <a:gd name="T50" fmla="*/ 2147483647 w 2514"/>
                <a:gd name="T51" fmla="*/ 2147483647 h 1164"/>
                <a:gd name="T52" fmla="*/ 2147483647 w 2514"/>
                <a:gd name="T53" fmla="*/ 2147483647 h 1164"/>
                <a:gd name="T54" fmla="*/ 2147483647 w 2514"/>
                <a:gd name="T55" fmla="*/ 2147483647 h 1164"/>
                <a:gd name="T56" fmla="*/ 2147483647 w 2514"/>
                <a:gd name="T57" fmla="*/ 2147483647 h 1164"/>
                <a:gd name="T58" fmla="*/ 2147483647 w 2514"/>
                <a:gd name="T59" fmla="*/ 2147483647 h 1164"/>
                <a:gd name="T60" fmla="*/ 2147483647 w 2514"/>
                <a:gd name="T61" fmla="*/ 2147483647 h 1164"/>
                <a:gd name="T62" fmla="*/ 2147483647 w 2514"/>
                <a:gd name="T63" fmla="*/ 2147483647 h 1164"/>
                <a:gd name="T64" fmla="*/ 2147483647 w 2514"/>
                <a:gd name="T65" fmla="*/ 2147483647 h 1164"/>
                <a:gd name="T66" fmla="*/ 2147483647 w 2514"/>
                <a:gd name="T67" fmla="*/ 2147483647 h 1164"/>
                <a:gd name="T68" fmla="*/ 2147483647 w 2514"/>
                <a:gd name="T69" fmla="*/ 2147483647 h 1164"/>
                <a:gd name="T70" fmla="*/ 2147483647 w 2514"/>
                <a:gd name="T71" fmla="*/ 2147483647 h 1164"/>
                <a:gd name="T72" fmla="*/ 2147483647 w 2514"/>
                <a:gd name="T73" fmla="*/ 2147483647 h 1164"/>
                <a:gd name="T74" fmla="*/ 2147483647 w 2514"/>
                <a:gd name="T75" fmla="*/ 2147483647 h 1164"/>
                <a:gd name="T76" fmla="*/ 2147483647 w 2514"/>
                <a:gd name="T77" fmla="*/ 2147483647 h 1164"/>
                <a:gd name="T78" fmla="*/ 2147483647 w 2514"/>
                <a:gd name="T79" fmla="*/ 2147483647 h 1164"/>
                <a:gd name="T80" fmla="*/ 2147483647 w 2514"/>
                <a:gd name="T81" fmla="*/ 2147483647 h 1164"/>
                <a:gd name="T82" fmla="*/ 2147483647 w 2514"/>
                <a:gd name="T83" fmla="*/ 2147483647 h 1164"/>
                <a:gd name="T84" fmla="*/ 2147483647 w 2514"/>
                <a:gd name="T85" fmla="*/ 2147483647 h 1164"/>
                <a:gd name="T86" fmla="*/ 2147483647 w 2514"/>
                <a:gd name="T87" fmla="*/ 2147483647 h 1164"/>
                <a:gd name="T88" fmla="*/ 2147483647 w 2514"/>
                <a:gd name="T89" fmla="*/ 2147483647 h 1164"/>
                <a:gd name="T90" fmla="*/ 2147483647 w 2514"/>
                <a:gd name="T91" fmla="*/ 2147483647 h 1164"/>
                <a:gd name="T92" fmla="*/ 2147483647 w 2514"/>
                <a:gd name="T93" fmla="*/ 2147483647 h 1164"/>
                <a:gd name="T94" fmla="*/ 2147483647 w 2514"/>
                <a:gd name="T95" fmla="*/ 2147483647 h 1164"/>
                <a:gd name="T96" fmla="*/ 2147483647 w 2514"/>
                <a:gd name="T97" fmla="*/ 2147483647 h 1164"/>
                <a:gd name="T98" fmla="*/ 2147483647 w 2514"/>
                <a:gd name="T99" fmla="*/ 2147483647 h 1164"/>
                <a:gd name="T100" fmla="*/ 2147483647 w 2514"/>
                <a:gd name="T101" fmla="*/ 2147483647 h 1164"/>
                <a:gd name="T102" fmla="*/ 2147483647 w 2514"/>
                <a:gd name="T103" fmla="*/ 2147483647 h 1164"/>
                <a:gd name="T104" fmla="*/ 2147483647 w 2514"/>
                <a:gd name="T105" fmla="*/ 2147483647 h 1164"/>
                <a:gd name="T106" fmla="*/ 2147483647 w 2514"/>
                <a:gd name="T107" fmla="*/ 2147483647 h 1164"/>
                <a:gd name="T108" fmla="*/ 2147483647 w 2514"/>
                <a:gd name="T109" fmla="*/ 2147483647 h 1164"/>
                <a:gd name="T110" fmla="*/ 2147483647 w 2514"/>
                <a:gd name="T111" fmla="*/ 2147483647 h 1164"/>
                <a:gd name="T112" fmla="*/ 2147483647 w 2514"/>
                <a:gd name="T113" fmla="*/ 2147483647 h 1164"/>
                <a:gd name="T114" fmla="*/ 2147483647 w 2514"/>
                <a:gd name="T115" fmla="*/ 2147483647 h 1164"/>
                <a:gd name="T116" fmla="*/ 2147483647 w 2514"/>
                <a:gd name="T117" fmla="*/ 2147483647 h 1164"/>
                <a:gd name="T118" fmla="*/ 2147483647 w 2514"/>
                <a:gd name="T119" fmla="*/ 2147483647 h 1164"/>
                <a:gd name="T120" fmla="*/ 2147483647 w 2514"/>
                <a:gd name="T121" fmla="*/ 2147483647 h 1164"/>
                <a:gd name="T122" fmla="*/ 2147483647 w 2514"/>
                <a:gd name="T123" fmla="*/ 2147483647 h 116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514"/>
                <a:gd name="T187" fmla="*/ 0 h 1164"/>
                <a:gd name="T188" fmla="*/ 2514 w 2514"/>
                <a:gd name="T189" fmla="*/ 1164 h 116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514" h="1164">
                  <a:moveTo>
                    <a:pt x="852" y="756"/>
                  </a:moveTo>
                  <a:lnTo>
                    <a:pt x="840" y="744"/>
                  </a:lnTo>
                  <a:lnTo>
                    <a:pt x="822" y="768"/>
                  </a:lnTo>
                  <a:lnTo>
                    <a:pt x="816" y="780"/>
                  </a:lnTo>
                  <a:lnTo>
                    <a:pt x="870" y="804"/>
                  </a:lnTo>
                  <a:lnTo>
                    <a:pt x="870" y="786"/>
                  </a:lnTo>
                  <a:lnTo>
                    <a:pt x="864" y="780"/>
                  </a:lnTo>
                  <a:lnTo>
                    <a:pt x="858" y="768"/>
                  </a:lnTo>
                  <a:lnTo>
                    <a:pt x="858" y="762"/>
                  </a:lnTo>
                  <a:lnTo>
                    <a:pt x="852" y="756"/>
                  </a:lnTo>
                  <a:close/>
                  <a:moveTo>
                    <a:pt x="2484" y="492"/>
                  </a:moveTo>
                  <a:lnTo>
                    <a:pt x="2484" y="486"/>
                  </a:lnTo>
                  <a:lnTo>
                    <a:pt x="2514" y="486"/>
                  </a:lnTo>
                  <a:lnTo>
                    <a:pt x="2478" y="444"/>
                  </a:lnTo>
                  <a:lnTo>
                    <a:pt x="2454" y="420"/>
                  </a:lnTo>
                  <a:lnTo>
                    <a:pt x="2442" y="456"/>
                  </a:lnTo>
                  <a:lnTo>
                    <a:pt x="2370" y="450"/>
                  </a:lnTo>
                  <a:lnTo>
                    <a:pt x="2370" y="444"/>
                  </a:lnTo>
                  <a:lnTo>
                    <a:pt x="2364" y="438"/>
                  </a:lnTo>
                  <a:lnTo>
                    <a:pt x="2358" y="426"/>
                  </a:lnTo>
                  <a:lnTo>
                    <a:pt x="2352" y="420"/>
                  </a:lnTo>
                  <a:lnTo>
                    <a:pt x="2346" y="408"/>
                  </a:lnTo>
                  <a:lnTo>
                    <a:pt x="2346" y="402"/>
                  </a:lnTo>
                  <a:lnTo>
                    <a:pt x="2340" y="402"/>
                  </a:lnTo>
                  <a:lnTo>
                    <a:pt x="2328" y="396"/>
                  </a:lnTo>
                  <a:lnTo>
                    <a:pt x="2316" y="396"/>
                  </a:lnTo>
                  <a:lnTo>
                    <a:pt x="2304" y="390"/>
                  </a:lnTo>
                  <a:lnTo>
                    <a:pt x="2292" y="390"/>
                  </a:lnTo>
                  <a:lnTo>
                    <a:pt x="2286" y="378"/>
                  </a:lnTo>
                  <a:lnTo>
                    <a:pt x="2274" y="372"/>
                  </a:lnTo>
                  <a:lnTo>
                    <a:pt x="2250" y="348"/>
                  </a:lnTo>
                  <a:lnTo>
                    <a:pt x="2226" y="336"/>
                  </a:lnTo>
                  <a:lnTo>
                    <a:pt x="2208" y="336"/>
                  </a:lnTo>
                  <a:lnTo>
                    <a:pt x="2196" y="342"/>
                  </a:lnTo>
                  <a:lnTo>
                    <a:pt x="2178" y="348"/>
                  </a:lnTo>
                  <a:lnTo>
                    <a:pt x="2166" y="354"/>
                  </a:lnTo>
                  <a:lnTo>
                    <a:pt x="2160" y="366"/>
                  </a:lnTo>
                  <a:lnTo>
                    <a:pt x="2136" y="366"/>
                  </a:lnTo>
                  <a:lnTo>
                    <a:pt x="2124" y="360"/>
                  </a:lnTo>
                  <a:lnTo>
                    <a:pt x="2118" y="348"/>
                  </a:lnTo>
                  <a:lnTo>
                    <a:pt x="2106" y="342"/>
                  </a:lnTo>
                  <a:lnTo>
                    <a:pt x="2076" y="342"/>
                  </a:lnTo>
                  <a:lnTo>
                    <a:pt x="2076" y="336"/>
                  </a:lnTo>
                  <a:lnTo>
                    <a:pt x="2070" y="330"/>
                  </a:lnTo>
                  <a:lnTo>
                    <a:pt x="2070" y="318"/>
                  </a:lnTo>
                  <a:lnTo>
                    <a:pt x="2064" y="312"/>
                  </a:lnTo>
                  <a:lnTo>
                    <a:pt x="2052" y="312"/>
                  </a:lnTo>
                  <a:lnTo>
                    <a:pt x="2052" y="318"/>
                  </a:lnTo>
                  <a:lnTo>
                    <a:pt x="2046" y="324"/>
                  </a:lnTo>
                  <a:lnTo>
                    <a:pt x="2046" y="336"/>
                  </a:lnTo>
                  <a:lnTo>
                    <a:pt x="2034" y="348"/>
                  </a:lnTo>
                  <a:lnTo>
                    <a:pt x="2022" y="354"/>
                  </a:lnTo>
                  <a:lnTo>
                    <a:pt x="2010" y="354"/>
                  </a:lnTo>
                  <a:lnTo>
                    <a:pt x="1998" y="348"/>
                  </a:lnTo>
                  <a:lnTo>
                    <a:pt x="1986" y="336"/>
                  </a:lnTo>
                  <a:lnTo>
                    <a:pt x="1974" y="318"/>
                  </a:lnTo>
                  <a:lnTo>
                    <a:pt x="1938" y="282"/>
                  </a:lnTo>
                  <a:lnTo>
                    <a:pt x="1920" y="258"/>
                  </a:lnTo>
                  <a:lnTo>
                    <a:pt x="1848" y="198"/>
                  </a:lnTo>
                  <a:lnTo>
                    <a:pt x="1818" y="168"/>
                  </a:lnTo>
                  <a:lnTo>
                    <a:pt x="1800" y="156"/>
                  </a:lnTo>
                  <a:lnTo>
                    <a:pt x="1788" y="150"/>
                  </a:lnTo>
                  <a:lnTo>
                    <a:pt x="1758" y="132"/>
                  </a:lnTo>
                  <a:lnTo>
                    <a:pt x="1728" y="120"/>
                  </a:lnTo>
                  <a:lnTo>
                    <a:pt x="1692" y="102"/>
                  </a:lnTo>
                  <a:lnTo>
                    <a:pt x="1698" y="102"/>
                  </a:lnTo>
                  <a:lnTo>
                    <a:pt x="1710" y="90"/>
                  </a:lnTo>
                  <a:lnTo>
                    <a:pt x="1710" y="72"/>
                  </a:lnTo>
                  <a:lnTo>
                    <a:pt x="1704" y="66"/>
                  </a:lnTo>
                  <a:lnTo>
                    <a:pt x="1698" y="66"/>
                  </a:lnTo>
                  <a:lnTo>
                    <a:pt x="1680" y="84"/>
                  </a:lnTo>
                  <a:lnTo>
                    <a:pt x="1644" y="96"/>
                  </a:lnTo>
                  <a:lnTo>
                    <a:pt x="1632" y="114"/>
                  </a:lnTo>
                  <a:lnTo>
                    <a:pt x="1620" y="114"/>
                  </a:lnTo>
                  <a:lnTo>
                    <a:pt x="1608" y="120"/>
                  </a:lnTo>
                  <a:lnTo>
                    <a:pt x="1602" y="126"/>
                  </a:lnTo>
                  <a:lnTo>
                    <a:pt x="1602" y="144"/>
                  </a:lnTo>
                  <a:lnTo>
                    <a:pt x="1590" y="156"/>
                  </a:lnTo>
                  <a:lnTo>
                    <a:pt x="1578" y="150"/>
                  </a:lnTo>
                  <a:lnTo>
                    <a:pt x="1572" y="144"/>
                  </a:lnTo>
                  <a:lnTo>
                    <a:pt x="1560" y="138"/>
                  </a:lnTo>
                  <a:lnTo>
                    <a:pt x="1554" y="132"/>
                  </a:lnTo>
                  <a:lnTo>
                    <a:pt x="1548" y="132"/>
                  </a:lnTo>
                  <a:lnTo>
                    <a:pt x="1542" y="138"/>
                  </a:lnTo>
                  <a:lnTo>
                    <a:pt x="1536" y="138"/>
                  </a:lnTo>
                  <a:lnTo>
                    <a:pt x="1530" y="144"/>
                  </a:lnTo>
                  <a:lnTo>
                    <a:pt x="1524" y="144"/>
                  </a:lnTo>
                  <a:lnTo>
                    <a:pt x="1524" y="138"/>
                  </a:lnTo>
                  <a:lnTo>
                    <a:pt x="1530" y="132"/>
                  </a:lnTo>
                  <a:lnTo>
                    <a:pt x="1530" y="108"/>
                  </a:lnTo>
                  <a:lnTo>
                    <a:pt x="1518" y="102"/>
                  </a:lnTo>
                  <a:lnTo>
                    <a:pt x="1512" y="102"/>
                  </a:lnTo>
                  <a:lnTo>
                    <a:pt x="1506" y="108"/>
                  </a:lnTo>
                  <a:lnTo>
                    <a:pt x="1482" y="96"/>
                  </a:lnTo>
                  <a:lnTo>
                    <a:pt x="1458" y="108"/>
                  </a:lnTo>
                  <a:lnTo>
                    <a:pt x="1434" y="72"/>
                  </a:lnTo>
                  <a:lnTo>
                    <a:pt x="1422" y="90"/>
                  </a:lnTo>
                  <a:lnTo>
                    <a:pt x="1404" y="90"/>
                  </a:lnTo>
                  <a:lnTo>
                    <a:pt x="1392" y="96"/>
                  </a:lnTo>
                  <a:lnTo>
                    <a:pt x="1374" y="96"/>
                  </a:lnTo>
                  <a:lnTo>
                    <a:pt x="1368" y="90"/>
                  </a:lnTo>
                  <a:lnTo>
                    <a:pt x="1368" y="48"/>
                  </a:lnTo>
                  <a:lnTo>
                    <a:pt x="1362" y="42"/>
                  </a:lnTo>
                  <a:lnTo>
                    <a:pt x="1350" y="42"/>
                  </a:lnTo>
                  <a:lnTo>
                    <a:pt x="1344" y="36"/>
                  </a:lnTo>
                  <a:lnTo>
                    <a:pt x="1338" y="24"/>
                  </a:lnTo>
                  <a:lnTo>
                    <a:pt x="1320" y="6"/>
                  </a:lnTo>
                  <a:lnTo>
                    <a:pt x="1314" y="6"/>
                  </a:lnTo>
                  <a:lnTo>
                    <a:pt x="1302" y="18"/>
                  </a:lnTo>
                  <a:lnTo>
                    <a:pt x="1290" y="18"/>
                  </a:lnTo>
                  <a:lnTo>
                    <a:pt x="1278" y="6"/>
                  </a:lnTo>
                  <a:lnTo>
                    <a:pt x="1260" y="6"/>
                  </a:lnTo>
                  <a:lnTo>
                    <a:pt x="1242" y="0"/>
                  </a:lnTo>
                  <a:lnTo>
                    <a:pt x="1218" y="0"/>
                  </a:lnTo>
                  <a:lnTo>
                    <a:pt x="1200" y="6"/>
                  </a:lnTo>
                  <a:lnTo>
                    <a:pt x="1188" y="12"/>
                  </a:lnTo>
                  <a:lnTo>
                    <a:pt x="1176" y="24"/>
                  </a:lnTo>
                  <a:lnTo>
                    <a:pt x="1176" y="36"/>
                  </a:lnTo>
                  <a:lnTo>
                    <a:pt x="1164" y="36"/>
                  </a:lnTo>
                  <a:lnTo>
                    <a:pt x="1110" y="54"/>
                  </a:lnTo>
                  <a:lnTo>
                    <a:pt x="1020" y="54"/>
                  </a:lnTo>
                  <a:lnTo>
                    <a:pt x="1014" y="60"/>
                  </a:lnTo>
                  <a:lnTo>
                    <a:pt x="1014" y="78"/>
                  </a:lnTo>
                  <a:lnTo>
                    <a:pt x="948" y="78"/>
                  </a:lnTo>
                  <a:lnTo>
                    <a:pt x="942" y="96"/>
                  </a:lnTo>
                  <a:lnTo>
                    <a:pt x="888" y="96"/>
                  </a:lnTo>
                  <a:lnTo>
                    <a:pt x="828" y="102"/>
                  </a:lnTo>
                  <a:lnTo>
                    <a:pt x="792" y="114"/>
                  </a:lnTo>
                  <a:lnTo>
                    <a:pt x="780" y="126"/>
                  </a:lnTo>
                  <a:lnTo>
                    <a:pt x="780" y="132"/>
                  </a:lnTo>
                  <a:lnTo>
                    <a:pt x="786" y="138"/>
                  </a:lnTo>
                  <a:lnTo>
                    <a:pt x="786" y="144"/>
                  </a:lnTo>
                  <a:lnTo>
                    <a:pt x="810" y="144"/>
                  </a:lnTo>
                  <a:lnTo>
                    <a:pt x="798" y="162"/>
                  </a:lnTo>
                  <a:lnTo>
                    <a:pt x="810" y="162"/>
                  </a:lnTo>
                  <a:lnTo>
                    <a:pt x="834" y="174"/>
                  </a:lnTo>
                  <a:lnTo>
                    <a:pt x="846" y="174"/>
                  </a:lnTo>
                  <a:lnTo>
                    <a:pt x="858" y="186"/>
                  </a:lnTo>
                  <a:lnTo>
                    <a:pt x="804" y="186"/>
                  </a:lnTo>
                  <a:lnTo>
                    <a:pt x="792" y="198"/>
                  </a:lnTo>
                  <a:lnTo>
                    <a:pt x="798" y="204"/>
                  </a:lnTo>
                  <a:lnTo>
                    <a:pt x="804" y="216"/>
                  </a:lnTo>
                  <a:lnTo>
                    <a:pt x="810" y="222"/>
                  </a:lnTo>
                  <a:lnTo>
                    <a:pt x="810" y="234"/>
                  </a:lnTo>
                  <a:lnTo>
                    <a:pt x="798" y="246"/>
                  </a:lnTo>
                  <a:lnTo>
                    <a:pt x="786" y="246"/>
                  </a:lnTo>
                  <a:lnTo>
                    <a:pt x="774" y="252"/>
                  </a:lnTo>
                  <a:lnTo>
                    <a:pt x="762" y="252"/>
                  </a:lnTo>
                  <a:lnTo>
                    <a:pt x="792" y="282"/>
                  </a:lnTo>
                  <a:lnTo>
                    <a:pt x="816" y="282"/>
                  </a:lnTo>
                  <a:lnTo>
                    <a:pt x="834" y="288"/>
                  </a:lnTo>
                  <a:lnTo>
                    <a:pt x="846" y="294"/>
                  </a:lnTo>
                  <a:lnTo>
                    <a:pt x="870" y="318"/>
                  </a:lnTo>
                  <a:lnTo>
                    <a:pt x="876" y="336"/>
                  </a:lnTo>
                  <a:lnTo>
                    <a:pt x="876" y="348"/>
                  </a:lnTo>
                  <a:lnTo>
                    <a:pt x="870" y="360"/>
                  </a:lnTo>
                  <a:lnTo>
                    <a:pt x="864" y="366"/>
                  </a:lnTo>
                  <a:lnTo>
                    <a:pt x="828" y="366"/>
                  </a:lnTo>
                  <a:lnTo>
                    <a:pt x="816" y="360"/>
                  </a:lnTo>
                  <a:lnTo>
                    <a:pt x="810" y="354"/>
                  </a:lnTo>
                  <a:lnTo>
                    <a:pt x="798" y="354"/>
                  </a:lnTo>
                  <a:lnTo>
                    <a:pt x="792" y="348"/>
                  </a:lnTo>
                  <a:lnTo>
                    <a:pt x="780" y="372"/>
                  </a:lnTo>
                  <a:lnTo>
                    <a:pt x="768" y="372"/>
                  </a:lnTo>
                  <a:lnTo>
                    <a:pt x="756" y="366"/>
                  </a:lnTo>
                  <a:lnTo>
                    <a:pt x="732" y="366"/>
                  </a:lnTo>
                  <a:lnTo>
                    <a:pt x="708" y="354"/>
                  </a:lnTo>
                  <a:lnTo>
                    <a:pt x="702" y="342"/>
                  </a:lnTo>
                  <a:lnTo>
                    <a:pt x="690" y="336"/>
                  </a:lnTo>
                  <a:lnTo>
                    <a:pt x="684" y="330"/>
                  </a:lnTo>
                  <a:lnTo>
                    <a:pt x="672" y="330"/>
                  </a:lnTo>
                  <a:lnTo>
                    <a:pt x="666" y="336"/>
                  </a:lnTo>
                  <a:lnTo>
                    <a:pt x="654" y="342"/>
                  </a:lnTo>
                  <a:lnTo>
                    <a:pt x="636" y="348"/>
                  </a:lnTo>
                  <a:lnTo>
                    <a:pt x="624" y="348"/>
                  </a:lnTo>
                  <a:lnTo>
                    <a:pt x="588" y="330"/>
                  </a:lnTo>
                  <a:lnTo>
                    <a:pt x="582" y="330"/>
                  </a:lnTo>
                  <a:lnTo>
                    <a:pt x="570" y="336"/>
                  </a:lnTo>
                  <a:lnTo>
                    <a:pt x="558" y="348"/>
                  </a:lnTo>
                  <a:lnTo>
                    <a:pt x="546" y="354"/>
                  </a:lnTo>
                  <a:lnTo>
                    <a:pt x="540" y="366"/>
                  </a:lnTo>
                  <a:lnTo>
                    <a:pt x="534" y="372"/>
                  </a:lnTo>
                  <a:lnTo>
                    <a:pt x="462" y="336"/>
                  </a:lnTo>
                  <a:lnTo>
                    <a:pt x="450" y="336"/>
                  </a:lnTo>
                  <a:lnTo>
                    <a:pt x="450" y="342"/>
                  </a:lnTo>
                  <a:lnTo>
                    <a:pt x="462" y="354"/>
                  </a:lnTo>
                  <a:lnTo>
                    <a:pt x="462" y="372"/>
                  </a:lnTo>
                  <a:lnTo>
                    <a:pt x="450" y="372"/>
                  </a:lnTo>
                  <a:lnTo>
                    <a:pt x="438" y="360"/>
                  </a:lnTo>
                  <a:lnTo>
                    <a:pt x="438" y="354"/>
                  </a:lnTo>
                  <a:lnTo>
                    <a:pt x="426" y="324"/>
                  </a:lnTo>
                  <a:lnTo>
                    <a:pt x="390" y="324"/>
                  </a:lnTo>
                  <a:lnTo>
                    <a:pt x="384" y="312"/>
                  </a:lnTo>
                  <a:lnTo>
                    <a:pt x="384" y="306"/>
                  </a:lnTo>
                  <a:lnTo>
                    <a:pt x="378" y="300"/>
                  </a:lnTo>
                  <a:lnTo>
                    <a:pt x="318" y="300"/>
                  </a:lnTo>
                  <a:lnTo>
                    <a:pt x="312" y="288"/>
                  </a:lnTo>
                  <a:lnTo>
                    <a:pt x="306" y="282"/>
                  </a:lnTo>
                  <a:lnTo>
                    <a:pt x="288" y="282"/>
                  </a:lnTo>
                  <a:lnTo>
                    <a:pt x="276" y="288"/>
                  </a:lnTo>
                  <a:lnTo>
                    <a:pt x="264" y="300"/>
                  </a:lnTo>
                  <a:lnTo>
                    <a:pt x="234" y="300"/>
                  </a:lnTo>
                  <a:lnTo>
                    <a:pt x="228" y="294"/>
                  </a:lnTo>
                  <a:lnTo>
                    <a:pt x="228" y="288"/>
                  </a:lnTo>
                  <a:lnTo>
                    <a:pt x="222" y="288"/>
                  </a:lnTo>
                  <a:lnTo>
                    <a:pt x="210" y="282"/>
                  </a:lnTo>
                  <a:lnTo>
                    <a:pt x="180" y="282"/>
                  </a:lnTo>
                  <a:lnTo>
                    <a:pt x="180" y="288"/>
                  </a:lnTo>
                  <a:lnTo>
                    <a:pt x="186" y="294"/>
                  </a:lnTo>
                  <a:lnTo>
                    <a:pt x="186" y="312"/>
                  </a:lnTo>
                  <a:lnTo>
                    <a:pt x="174" y="324"/>
                  </a:lnTo>
                  <a:lnTo>
                    <a:pt x="162" y="330"/>
                  </a:lnTo>
                  <a:lnTo>
                    <a:pt x="150" y="330"/>
                  </a:lnTo>
                  <a:lnTo>
                    <a:pt x="138" y="336"/>
                  </a:lnTo>
                  <a:lnTo>
                    <a:pt x="132" y="336"/>
                  </a:lnTo>
                  <a:lnTo>
                    <a:pt x="132" y="360"/>
                  </a:lnTo>
                  <a:lnTo>
                    <a:pt x="102" y="372"/>
                  </a:lnTo>
                  <a:lnTo>
                    <a:pt x="114" y="384"/>
                  </a:lnTo>
                  <a:lnTo>
                    <a:pt x="120" y="396"/>
                  </a:lnTo>
                  <a:lnTo>
                    <a:pt x="114" y="402"/>
                  </a:lnTo>
                  <a:lnTo>
                    <a:pt x="108" y="414"/>
                  </a:lnTo>
                  <a:lnTo>
                    <a:pt x="102" y="420"/>
                  </a:lnTo>
                  <a:lnTo>
                    <a:pt x="90" y="420"/>
                  </a:lnTo>
                  <a:lnTo>
                    <a:pt x="78" y="414"/>
                  </a:lnTo>
                  <a:lnTo>
                    <a:pt x="72" y="402"/>
                  </a:lnTo>
                  <a:lnTo>
                    <a:pt x="60" y="396"/>
                  </a:lnTo>
                  <a:lnTo>
                    <a:pt x="48" y="384"/>
                  </a:lnTo>
                  <a:lnTo>
                    <a:pt x="36" y="378"/>
                  </a:lnTo>
                  <a:lnTo>
                    <a:pt x="24" y="378"/>
                  </a:lnTo>
                  <a:lnTo>
                    <a:pt x="18" y="384"/>
                  </a:lnTo>
                  <a:lnTo>
                    <a:pt x="18" y="396"/>
                  </a:lnTo>
                  <a:lnTo>
                    <a:pt x="24" y="402"/>
                  </a:lnTo>
                  <a:lnTo>
                    <a:pt x="24" y="426"/>
                  </a:lnTo>
                  <a:lnTo>
                    <a:pt x="0" y="426"/>
                  </a:lnTo>
                  <a:lnTo>
                    <a:pt x="6" y="462"/>
                  </a:lnTo>
                  <a:lnTo>
                    <a:pt x="12" y="468"/>
                  </a:lnTo>
                  <a:lnTo>
                    <a:pt x="12" y="492"/>
                  </a:lnTo>
                  <a:lnTo>
                    <a:pt x="0" y="516"/>
                  </a:lnTo>
                  <a:lnTo>
                    <a:pt x="0" y="546"/>
                  </a:lnTo>
                  <a:lnTo>
                    <a:pt x="6" y="546"/>
                  </a:lnTo>
                  <a:lnTo>
                    <a:pt x="12" y="552"/>
                  </a:lnTo>
                  <a:lnTo>
                    <a:pt x="36" y="552"/>
                  </a:lnTo>
                  <a:lnTo>
                    <a:pt x="42" y="558"/>
                  </a:lnTo>
                  <a:lnTo>
                    <a:pt x="42" y="588"/>
                  </a:lnTo>
                  <a:lnTo>
                    <a:pt x="48" y="594"/>
                  </a:lnTo>
                  <a:lnTo>
                    <a:pt x="90" y="594"/>
                  </a:lnTo>
                  <a:lnTo>
                    <a:pt x="102" y="588"/>
                  </a:lnTo>
                  <a:lnTo>
                    <a:pt x="114" y="588"/>
                  </a:lnTo>
                  <a:lnTo>
                    <a:pt x="162" y="636"/>
                  </a:lnTo>
                  <a:lnTo>
                    <a:pt x="168" y="648"/>
                  </a:lnTo>
                  <a:lnTo>
                    <a:pt x="180" y="660"/>
                  </a:lnTo>
                  <a:lnTo>
                    <a:pt x="180" y="672"/>
                  </a:lnTo>
                  <a:lnTo>
                    <a:pt x="144" y="672"/>
                  </a:lnTo>
                  <a:lnTo>
                    <a:pt x="144" y="678"/>
                  </a:lnTo>
                  <a:lnTo>
                    <a:pt x="156" y="690"/>
                  </a:lnTo>
                  <a:lnTo>
                    <a:pt x="174" y="696"/>
                  </a:lnTo>
                  <a:lnTo>
                    <a:pt x="186" y="696"/>
                  </a:lnTo>
                  <a:lnTo>
                    <a:pt x="192" y="702"/>
                  </a:lnTo>
                  <a:lnTo>
                    <a:pt x="198" y="702"/>
                  </a:lnTo>
                  <a:lnTo>
                    <a:pt x="204" y="690"/>
                  </a:lnTo>
                  <a:lnTo>
                    <a:pt x="222" y="690"/>
                  </a:lnTo>
                  <a:lnTo>
                    <a:pt x="228" y="684"/>
                  </a:lnTo>
                  <a:lnTo>
                    <a:pt x="246" y="672"/>
                  </a:lnTo>
                  <a:lnTo>
                    <a:pt x="306" y="648"/>
                  </a:lnTo>
                  <a:lnTo>
                    <a:pt x="324" y="642"/>
                  </a:lnTo>
                  <a:lnTo>
                    <a:pt x="336" y="648"/>
                  </a:lnTo>
                  <a:lnTo>
                    <a:pt x="342" y="654"/>
                  </a:lnTo>
                  <a:lnTo>
                    <a:pt x="360" y="666"/>
                  </a:lnTo>
                  <a:lnTo>
                    <a:pt x="366" y="672"/>
                  </a:lnTo>
                  <a:lnTo>
                    <a:pt x="384" y="672"/>
                  </a:lnTo>
                  <a:lnTo>
                    <a:pt x="390" y="666"/>
                  </a:lnTo>
                  <a:lnTo>
                    <a:pt x="402" y="666"/>
                  </a:lnTo>
                  <a:lnTo>
                    <a:pt x="408" y="660"/>
                  </a:lnTo>
                  <a:lnTo>
                    <a:pt x="414" y="666"/>
                  </a:lnTo>
                  <a:lnTo>
                    <a:pt x="426" y="672"/>
                  </a:lnTo>
                  <a:lnTo>
                    <a:pt x="450" y="696"/>
                  </a:lnTo>
                  <a:lnTo>
                    <a:pt x="450" y="726"/>
                  </a:lnTo>
                  <a:lnTo>
                    <a:pt x="444" y="732"/>
                  </a:lnTo>
                  <a:lnTo>
                    <a:pt x="444" y="738"/>
                  </a:lnTo>
                  <a:lnTo>
                    <a:pt x="438" y="744"/>
                  </a:lnTo>
                  <a:lnTo>
                    <a:pt x="438" y="750"/>
                  </a:lnTo>
                  <a:lnTo>
                    <a:pt x="444" y="756"/>
                  </a:lnTo>
                  <a:lnTo>
                    <a:pt x="450" y="768"/>
                  </a:lnTo>
                  <a:lnTo>
                    <a:pt x="462" y="774"/>
                  </a:lnTo>
                  <a:lnTo>
                    <a:pt x="474" y="786"/>
                  </a:lnTo>
                  <a:lnTo>
                    <a:pt x="486" y="786"/>
                  </a:lnTo>
                  <a:lnTo>
                    <a:pt x="504" y="768"/>
                  </a:lnTo>
                  <a:lnTo>
                    <a:pt x="516" y="762"/>
                  </a:lnTo>
                  <a:lnTo>
                    <a:pt x="528" y="762"/>
                  </a:lnTo>
                  <a:lnTo>
                    <a:pt x="528" y="792"/>
                  </a:lnTo>
                  <a:lnTo>
                    <a:pt x="546" y="810"/>
                  </a:lnTo>
                  <a:lnTo>
                    <a:pt x="510" y="816"/>
                  </a:lnTo>
                  <a:lnTo>
                    <a:pt x="510" y="828"/>
                  </a:lnTo>
                  <a:lnTo>
                    <a:pt x="504" y="834"/>
                  </a:lnTo>
                  <a:lnTo>
                    <a:pt x="498" y="834"/>
                  </a:lnTo>
                  <a:lnTo>
                    <a:pt x="486" y="822"/>
                  </a:lnTo>
                  <a:lnTo>
                    <a:pt x="486" y="816"/>
                  </a:lnTo>
                  <a:lnTo>
                    <a:pt x="498" y="804"/>
                  </a:lnTo>
                  <a:lnTo>
                    <a:pt x="504" y="804"/>
                  </a:lnTo>
                  <a:lnTo>
                    <a:pt x="510" y="798"/>
                  </a:lnTo>
                  <a:lnTo>
                    <a:pt x="480" y="798"/>
                  </a:lnTo>
                  <a:lnTo>
                    <a:pt x="462" y="792"/>
                  </a:lnTo>
                  <a:lnTo>
                    <a:pt x="450" y="792"/>
                  </a:lnTo>
                  <a:lnTo>
                    <a:pt x="432" y="786"/>
                  </a:lnTo>
                  <a:lnTo>
                    <a:pt x="408" y="786"/>
                  </a:lnTo>
                  <a:lnTo>
                    <a:pt x="390" y="780"/>
                  </a:lnTo>
                  <a:lnTo>
                    <a:pt x="372" y="780"/>
                  </a:lnTo>
                  <a:lnTo>
                    <a:pt x="360" y="774"/>
                  </a:lnTo>
                  <a:lnTo>
                    <a:pt x="348" y="774"/>
                  </a:lnTo>
                  <a:lnTo>
                    <a:pt x="360" y="804"/>
                  </a:lnTo>
                  <a:lnTo>
                    <a:pt x="342" y="804"/>
                  </a:lnTo>
                  <a:lnTo>
                    <a:pt x="330" y="816"/>
                  </a:lnTo>
                  <a:lnTo>
                    <a:pt x="330" y="822"/>
                  </a:lnTo>
                  <a:lnTo>
                    <a:pt x="336" y="828"/>
                  </a:lnTo>
                  <a:lnTo>
                    <a:pt x="348" y="834"/>
                  </a:lnTo>
                  <a:lnTo>
                    <a:pt x="354" y="840"/>
                  </a:lnTo>
                  <a:lnTo>
                    <a:pt x="366" y="840"/>
                  </a:lnTo>
                  <a:lnTo>
                    <a:pt x="372" y="846"/>
                  </a:lnTo>
                  <a:lnTo>
                    <a:pt x="372" y="852"/>
                  </a:lnTo>
                  <a:lnTo>
                    <a:pt x="360" y="852"/>
                  </a:lnTo>
                  <a:lnTo>
                    <a:pt x="348" y="846"/>
                  </a:lnTo>
                  <a:lnTo>
                    <a:pt x="336" y="846"/>
                  </a:lnTo>
                  <a:lnTo>
                    <a:pt x="324" y="840"/>
                  </a:lnTo>
                  <a:lnTo>
                    <a:pt x="306" y="834"/>
                  </a:lnTo>
                  <a:lnTo>
                    <a:pt x="300" y="834"/>
                  </a:lnTo>
                  <a:lnTo>
                    <a:pt x="294" y="840"/>
                  </a:lnTo>
                  <a:lnTo>
                    <a:pt x="294" y="846"/>
                  </a:lnTo>
                  <a:lnTo>
                    <a:pt x="306" y="858"/>
                  </a:lnTo>
                  <a:lnTo>
                    <a:pt x="318" y="864"/>
                  </a:lnTo>
                  <a:lnTo>
                    <a:pt x="324" y="870"/>
                  </a:lnTo>
                  <a:lnTo>
                    <a:pt x="336" y="870"/>
                  </a:lnTo>
                  <a:lnTo>
                    <a:pt x="336" y="882"/>
                  </a:lnTo>
                  <a:lnTo>
                    <a:pt x="342" y="894"/>
                  </a:lnTo>
                  <a:lnTo>
                    <a:pt x="366" y="918"/>
                  </a:lnTo>
                  <a:lnTo>
                    <a:pt x="372" y="930"/>
                  </a:lnTo>
                  <a:lnTo>
                    <a:pt x="372" y="954"/>
                  </a:lnTo>
                  <a:lnTo>
                    <a:pt x="408" y="960"/>
                  </a:lnTo>
                  <a:lnTo>
                    <a:pt x="414" y="978"/>
                  </a:lnTo>
                  <a:lnTo>
                    <a:pt x="444" y="978"/>
                  </a:lnTo>
                  <a:lnTo>
                    <a:pt x="480" y="996"/>
                  </a:lnTo>
                  <a:lnTo>
                    <a:pt x="486" y="1002"/>
                  </a:lnTo>
                  <a:lnTo>
                    <a:pt x="486" y="1014"/>
                  </a:lnTo>
                  <a:lnTo>
                    <a:pt x="480" y="1020"/>
                  </a:lnTo>
                  <a:lnTo>
                    <a:pt x="468" y="1026"/>
                  </a:lnTo>
                  <a:lnTo>
                    <a:pt x="462" y="1038"/>
                  </a:lnTo>
                  <a:lnTo>
                    <a:pt x="462" y="1056"/>
                  </a:lnTo>
                  <a:lnTo>
                    <a:pt x="468" y="1062"/>
                  </a:lnTo>
                  <a:lnTo>
                    <a:pt x="492" y="1062"/>
                  </a:lnTo>
                  <a:lnTo>
                    <a:pt x="498" y="1056"/>
                  </a:lnTo>
                  <a:lnTo>
                    <a:pt x="504" y="1038"/>
                  </a:lnTo>
                  <a:lnTo>
                    <a:pt x="510" y="1026"/>
                  </a:lnTo>
                  <a:lnTo>
                    <a:pt x="516" y="1020"/>
                  </a:lnTo>
                  <a:lnTo>
                    <a:pt x="528" y="1020"/>
                  </a:lnTo>
                  <a:lnTo>
                    <a:pt x="546" y="1026"/>
                  </a:lnTo>
                  <a:lnTo>
                    <a:pt x="546" y="1020"/>
                  </a:lnTo>
                  <a:lnTo>
                    <a:pt x="552" y="1014"/>
                  </a:lnTo>
                  <a:lnTo>
                    <a:pt x="570" y="1014"/>
                  </a:lnTo>
                  <a:lnTo>
                    <a:pt x="594" y="1026"/>
                  </a:lnTo>
                  <a:lnTo>
                    <a:pt x="606" y="1026"/>
                  </a:lnTo>
                  <a:lnTo>
                    <a:pt x="618" y="1038"/>
                  </a:lnTo>
                  <a:lnTo>
                    <a:pt x="630" y="1044"/>
                  </a:lnTo>
                  <a:lnTo>
                    <a:pt x="636" y="1056"/>
                  </a:lnTo>
                  <a:lnTo>
                    <a:pt x="642" y="1062"/>
                  </a:lnTo>
                  <a:lnTo>
                    <a:pt x="648" y="1074"/>
                  </a:lnTo>
                  <a:lnTo>
                    <a:pt x="672" y="1098"/>
                  </a:lnTo>
                  <a:lnTo>
                    <a:pt x="684" y="1104"/>
                  </a:lnTo>
                  <a:lnTo>
                    <a:pt x="690" y="1110"/>
                  </a:lnTo>
                  <a:lnTo>
                    <a:pt x="696" y="1104"/>
                  </a:lnTo>
                  <a:lnTo>
                    <a:pt x="696" y="1098"/>
                  </a:lnTo>
                  <a:lnTo>
                    <a:pt x="702" y="1092"/>
                  </a:lnTo>
                  <a:lnTo>
                    <a:pt x="654" y="810"/>
                  </a:lnTo>
                  <a:lnTo>
                    <a:pt x="798" y="768"/>
                  </a:lnTo>
                  <a:lnTo>
                    <a:pt x="804" y="774"/>
                  </a:lnTo>
                  <a:lnTo>
                    <a:pt x="804" y="762"/>
                  </a:lnTo>
                  <a:lnTo>
                    <a:pt x="810" y="756"/>
                  </a:lnTo>
                  <a:lnTo>
                    <a:pt x="810" y="750"/>
                  </a:lnTo>
                  <a:lnTo>
                    <a:pt x="816" y="738"/>
                  </a:lnTo>
                  <a:lnTo>
                    <a:pt x="816" y="732"/>
                  </a:lnTo>
                  <a:lnTo>
                    <a:pt x="822" y="726"/>
                  </a:lnTo>
                  <a:lnTo>
                    <a:pt x="846" y="726"/>
                  </a:lnTo>
                  <a:lnTo>
                    <a:pt x="852" y="750"/>
                  </a:lnTo>
                  <a:lnTo>
                    <a:pt x="864" y="744"/>
                  </a:lnTo>
                  <a:lnTo>
                    <a:pt x="870" y="744"/>
                  </a:lnTo>
                  <a:lnTo>
                    <a:pt x="876" y="738"/>
                  </a:lnTo>
                  <a:lnTo>
                    <a:pt x="876" y="732"/>
                  </a:lnTo>
                  <a:lnTo>
                    <a:pt x="852" y="708"/>
                  </a:lnTo>
                  <a:lnTo>
                    <a:pt x="870" y="708"/>
                  </a:lnTo>
                  <a:lnTo>
                    <a:pt x="882" y="720"/>
                  </a:lnTo>
                  <a:lnTo>
                    <a:pt x="936" y="720"/>
                  </a:lnTo>
                  <a:lnTo>
                    <a:pt x="924" y="708"/>
                  </a:lnTo>
                  <a:lnTo>
                    <a:pt x="918" y="708"/>
                  </a:lnTo>
                  <a:lnTo>
                    <a:pt x="906" y="696"/>
                  </a:lnTo>
                  <a:lnTo>
                    <a:pt x="882" y="696"/>
                  </a:lnTo>
                  <a:lnTo>
                    <a:pt x="876" y="690"/>
                  </a:lnTo>
                  <a:lnTo>
                    <a:pt x="876" y="684"/>
                  </a:lnTo>
                  <a:lnTo>
                    <a:pt x="882" y="678"/>
                  </a:lnTo>
                  <a:lnTo>
                    <a:pt x="906" y="678"/>
                  </a:lnTo>
                  <a:lnTo>
                    <a:pt x="924" y="666"/>
                  </a:lnTo>
                  <a:lnTo>
                    <a:pt x="930" y="672"/>
                  </a:lnTo>
                  <a:lnTo>
                    <a:pt x="936" y="684"/>
                  </a:lnTo>
                  <a:lnTo>
                    <a:pt x="942" y="690"/>
                  </a:lnTo>
                  <a:lnTo>
                    <a:pt x="948" y="690"/>
                  </a:lnTo>
                  <a:lnTo>
                    <a:pt x="954" y="684"/>
                  </a:lnTo>
                  <a:lnTo>
                    <a:pt x="960" y="690"/>
                  </a:lnTo>
                  <a:lnTo>
                    <a:pt x="966" y="702"/>
                  </a:lnTo>
                  <a:lnTo>
                    <a:pt x="966" y="708"/>
                  </a:lnTo>
                  <a:lnTo>
                    <a:pt x="960" y="714"/>
                  </a:lnTo>
                  <a:lnTo>
                    <a:pt x="954" y="714"/>
                  </a:lnTo>
                  <a:lnTo>
                    <a:pt x="942" y="720"/>
                  </a:lnTo>
                  <a:lnTo>
                    <a:pt x="924" y="738"/>
                  </a:lnTo>
                  <a:lnTo>
                    <a:pt x="888" y="738"/>
                  </a:lnTo>
                  <a:lnTo>
                    <a:pt x="882" y="744"/>
                  </a:lnTo>
                  <a:lnTo>
                    <a:pt x="882" y="756"/>
                  </a:lnTo>
                  <a:lnTo>
                    <a:pt x="888" y="762"/>
                  </a:lnTo>
                  <a:lnTo>
                    <a:pt x="900" y="762"/>
                  </a:lnTo>
                  <a:lnTo>
                    <a:pt x="906" y="768"/>
                  </a:lnTo>
                  <a:lnTo>
                    <a:pt x="918" y="768"/>
                  </a:lnTo>
                  <a:lnTo>
                    <a:pt x="918" y="786"/>
                  </a:lnTo>
                  <a:lnTo>
                    <a:pt x="912" y="798"/>
                  </a:lnTo>
                  <a:lnTo>
                    <a:pt x="912" y="816"/>
                  </a:lnTo>
                  <a:lnTo>
                    <a:pt x="918" y="822"/>
                  </a:lnTo>
                  <a:lnTo>
                    <a:pt x="984" y="858"/>
                  </a:lnTo>
                  <a:lnTo>
                    <a:pt x="1062" y="930"/>
                  </a:lnTo>
                  <a:lnTo>
                    <a:pt x="1068" y="930"/>
                  </a:lnTo>
                  <a:lnTo>
                    <a:pt x="1074" y="924"/>
                  </a:lnTo>
                  <a:lnTo>
                    <a:pt x="1110" y="924"/>
                  </a:lnTo>
                  <a:lnTo>
                    <a:pt x="1128" y="918"/>
                  </a:lnTo>
                  <a:lnTo>
                    <a:pt x="1188" y="918"/>
                  </a:lnTo>
                  <a:lnTo>
                    <a:pt x="1206" y="924"/>
                  </a:lnTo>
                  <a:lnTo>
                    <a:pt x="1224" y="924"/>
                  </a:lnTo>
                  <a:lnTo>
                    <a:pt x="1230" y="918"/>
                  </a:lnTo>
                  <a:lnTo>
                    <a:pt x="1254" y="906"/>
                  </a:lnTo>
                  <a:lnTo>
                    <a:pt x="1266" y="906"/>
                  </a:lnTo>
                  <a:lnTo>
                    <a:pt x="1272" y="918"/>
                  </a:lnTo>
                  <a:lnTo>
                    <a:pt x="1290" y="936"/>
                  </a:lnTo>
                  <a:lnTo>
                    <a:pt x="1296" y="954"/>
                  </a:lnTo>
                  <a:lnTo>
                    <a:pt x="1308" y="960"/>
                  </a:lnTo>
                  <a:lnTo>
                    <a:pt x="1314" y="972"/>
                  </a:lnTo>
                  <a:lnTo>
                    <a:pt x="1344" y="972"/>
                  </a:lnTo>
                  <a:lnTo>
                    <a:pt x="1344" y="984"/>
                  </a:lnTo>
                  <a:lnTo>
                    <a:pt x="1350" y="1002"/>
                  </a:lnTo>
                  <a:lnTo>
                    <a:pt x="1350" y="1044"/>
                  </a:lnTo>
                  <a:lnTo>
                    <a:pt x="1356" y="1050"/>
                  </a:lnTo>
                  <a:lnTo>
                    <a:pt x="1362" y="1050"/>
                  </a:lnTo>
                  <a:lnTo>
                    <a:pt x="1368" y="1044"/>
                  </a:lnTo>
                  <a:lnTo>
                    <a:pt x="1380" y="1044"/>
                  </a:lnTo>
                  <a:lnTo>
                    <a:pt x="1386" y="1050"/>
                  </a:lnTo>
                  <a:lnTo>
                    <a:pt x="1416" y="1110"/>
                  </a:lnTo>
                  <a:lnTo>
                    <a:pt x="1494" y="1110"/>
                  </a:lnTo>
                  <a:lnTo>
                    <a:pt x="1512" y="1116"/>
                  </a:lnTo>
                  <a:lnTo>
                    <a:pt x="1512" y="1134"/>
                  </a:lnTo>
                  <a:lnTo>
                    <a:pt x="1506" y="1140"/>
                  </a:lnTo>
                  <a:lnTo>
                    <a:pt x="1506" y="1152"/>
                  </a:lnTo>
                  <a:lnTo>
                    <a:pt x="1512" y="1152"/>
                  </a:lnTo>
                  <a:lnTo>
                    <a:pt x="1524" y="1158"/>
                  </a:lnTo>
                  <a:lnTo>
                    <a:pt x="1536" y="1158"/>
                  </a:lnTo>
                  <a:lnTo>
                    <a:pt x="1542" y="1164"/>
                  </a:lnTo>
                  <a:lnTo>
                    <a:pt x="1542" y="1152"/>
                  </a:lnTo>
                  <a:lnTo>
                    <a:pt x="1536" y="1146"/>
                  </a:lnTo>
                  <a:lnTo>
                    <a:pt x="1536" y="1134"/>
                  </a:lnTo>
                  <a:lnTo>
                    <a:pt x="1548" y="1122"/>
                  </a:lnTo>
                  <a:lnTo>
                    <a:pt x="1560" y="1116"/>
                  </a:lnTo>
                  <a:lnTo>
                    <a:pt x="1566" y="1110"/>
                  </a:lnTo>
                  <a:lnTo>
                    <a:pt x="1572" y="1110"/>
                  </a:lnTo>
                  <a:lnTo>
                    <a:pt x="1572" y="1092"/>
                  </a:lnTo>
                  <a:lnTo>
                    <a:pt x="1584" y="1080"/>
                  </a:lnTo>
                  <a:lnTo>
                    <a:pt x="1596" y="1074"/>
                  </a:lnTo>
                  <a:lnTo>
                    <a:pt x="1608" y="1074"/>
                  </a:lnTo>
                  <a:lnTo>
                    <a:pt x="1614" y="1068"/>
                  </a:lnTo>
                  <a:lnTo>
                    <a:pt x="1620" y="1068"/>
                  </a:lnTo>
                  <a:lnTo>
                    <a:pt x="1632" y="1044"/>
                  </a:lnTo>
                  <a:lnTo>
                    <a:pt x="1656" y="1044"/>
                  </a:lnTo>
                  <a:lnTo>
                    <a:pt x="1686" y="1026"/>
                  </a:lnTo>
                  <a:lnTo>
                    <a:pt x="1662" y="1026"/>
                  </a:lnTo>
                  <a:lnTo>
                    <a:pt x="1662" y="1008"/>
                  </a:lnTo>
                  <a:lnTo>
                    <a:pt x="1668" y="996"/>
                  </a:lnTo>
                  <a:lnTo>
                    <a:pt x="1686" y="978"/>
                  </a:lnTo>
                  <a:lnTo>
                    <a:pt x="1716" y="978"/>
                  </a:lnTo>
                  <a:lnTo>
                    <a:pt x="1728" y="984"/>
                  </a:lnTo>
                  <a:lnTo>
                    <a:pt x="1746" y="990"/>
                  </a:lnTo>
                  <a:lnTo>
                    <a:pt x="1782" y="1008"/>
                  </a:lnTo>
                  <a:lnTo>
                    <a:pt x="1812" y="1008"/>
                  </a:lnTo>
                  <a:lnTo>
                    <a:pt x="1830" y="1014"/>
                  </a:lnTo>
                  <a:lnTo>
                    <a:pt x="1830" y="1002"/>
                  </a:lnTo>
                  <a:lnTo>
                    <a:pt x="1824" y="990"/>
                  </a:lnTo>
                  <a:lnTo>
                    <a:pt x="1824" y="960"/>
                  </a:lnTo>
                  <a:lnTo>
                    <a:pt x="1830" y="954"/>
                  </a:lnTo>
                  <a:lnTo>
                    <a:pt x="1872" y="954"/>
                  </a:lnTo>
                  <a:lnTo>
                    <a:pt x="1884" y="960"/>
                  </a:lnTo>
                  <a:lnTo>
                    <a:pt x="1890" y="972"/>
                  </a:lnTo>
                  <a:lnTo>
                    <a:pt x="1914" y="972"/>
                  </a:lnTo>
                  <a:lnTo>
                    <a:pt x="1926" y="978"/>
                  </a:lnTo>
                  <a:lnTo>
                    <a:pt x="1944" y="978"/>
                  </a:lnTo>
                  <a:lnTo>
                    <a:pt x="1962" y="972"/>
                  </a:lnTo>
                  <a:lnTo>
                    <a:pt x="2082" y="972"/>
                  </a:lnTo>
                  <a:lnTo>
                    <a:pt x="2094" y="978"/>
                  </a:lnTo>
                  <a:lnTo>
                    <a:pt x="2106" y="978"/>
                  </a:lnTo>
                  <a:lnTo>
                    <a:pt x="2154" y="972"/>
                  </a:lnTo>
                  <a:lnTo>
                    <a:pt x="2166" y="984"/>
                  </a:lnTo>
                  <a:lnTo>
                    <a:pt x="2184" y="984"/>
                  </a:lnTo>
                  <a:lnTo>
                    <a:pt x="2208" y="1014"/>
                  </a:lnTo>
                  <a:lnTo>
                    <a:pt x="2250" y="1014"/>
                  </a:lnTo>
                  <a:lnTo>
                    <a:pt x="2268" y="1020"/>
                  </a:lnTo>
                  <a:lnTo>
                    <a:pt x="2262" y="1014"/>
                  </a:lnTo>
                  <a:lnTo>
                    <a:pt x="2262" y="1002"/>
                  </a:lnTo>
                  <a:lnTo>
                    <a:pt x="2256" y="996"/>
                  </a:lnTo>
                  <a:lnTo>
                    <a:pt x="2256" y="984"/>
                  </a:lnTo>
                  <a:lnTo>
                    <a:pt x="2280" y="984"/>
                  </a:lnTo>
                  <a:lnTo>
                    <a:pt x="2262" y="966"/>
                  </a:lnTo>
                  <a:lnTo>
                    <a:pt x="2262" y="960"/>
                  </a:lnTo>
                  <a:lnTo>
                    <a:pt x="2268" y="954"/>
                  </a:lnTo>
                  <a:lnTo>
                    <a:pt x="2286" y="954"/>
                  </a:lnTo>
                  <a:lnTo>
                    <a:pt x="2286" y="942"/>
                  </a:lnTo>
                  <a:lnTo>
                    <a:pt x="2274" y="936"/>
                  </a:lnTo>
                  <a:lnTo>
                    <a:pt x="2268" y="924"/>
                  </a:lnTo>
                  <a:lnTo>
                    <a:pt x="2226" y="882"/>
                  </a:lnTo>
                  <a:lnTo>
                    <a:pt x="2214" y="858"/>
                  </a:lnTo>
                  <a:lnTo>
                    <a:pt x="2214" y="828"/>
                  </a:lnTo>
                  <a:lnTo>
                    <a:pt x="2196" y="828"/>
                  </a:lnTo>
                  <a:lnTo>
                    <a:pt x="2184" y="822"/>
                  </a:lnTo>
                  <a:lnTo>
                    <a:pt x="2178" y="816"/>
                  </a:lnTo>
                  <a:lnTo>
                    <a:pt x="2178" y="810"/>
                  </a:lnTo>
                  <a:lnTo>
                    <a:pt x="2184" y="804"/>
                  </a:lnTo>
                  <a:lnTo>
                    <a:pt x="2196" y="798"/>
                  </a:lnTo>
                  <a:lnTo>
                    <a:pt x="2208" y="798"/>
                  </a:lnTo>
                  <a:lnTo>
                    <a:pt x="2220" y="792"/>
                  </a:lnTo>
                  <a:lnTo>
                    <a:pt x="2232" y="792"/>
                  </a:lnTo>
                  <a:lnTo>
                    <a:pt x="2268" y="774"/>
                  </a:lnTo>
                  <a:lnTo>
                    <a:pt x="2280" y="774"/>
                  </a:lnTo>
                  <a:lnTo>
                    <a:pt x="2286" y="780"/>
                  </a:lnTo>
                  <a:lnTo>
                    <a:pt x="2292" y="792"/>
                  </a:lnTo>
                  <a:lnTo>
                    <a:pt x="2298" y="798"/>
                  </a:lnTo>
                  <a:lnTo>
                    <a:pt x="2316" y="786"/>
                  </a:lnTo>
                  <a:lnTo>
                    <a:pt x="2328" y="798"/>
                  </a:lnTo>
                  <a:lnTo>
                    <a:pt x="2334" y="798"/>
                  </a:lnTo>
                  <a:lnTo>
                    <a:pt x="2340" y="792"/>
                  </a:lnTo>
                  <a:lnTo>
                    <a:pt x="2340" y="780"/>
                  </a:lnTo>
                  <a:lnTo>
                    <a:pt x="2334" y="774"/>
                  </a:lnTo>
                  <a:lnTo>
                    <a:pt x="2328" y="774"/>
                  </a:lnTo>
                  <a:lnTo>
                    <a:pt x="2322" y="768"/>
                  </a:lnTo>
                  <a:lnTo>
                    <a:pt x="2316" y="768"/>
                  </a:lnTo>
                  <a:lnTo>
                    <a:pt x="2316" y="630"/>
                  </a:lnTo>
                  <a:lnTo>
                    <a:pt x="2328" y="630"/>
                  </a:lnTo>
                  <a:lnTo>
                    <a:pt x="2340" y="636"/>
                  </a:lnTo>
                  <a:lnTo>
                    <a:pt x="2352" y="636"/>
                  </a:lnTo>
                  <a:lnTo>
                    <a:pt x="2376" y="648"/>
                  </a:lnTo>
                  <a:lnTo>
                    <a:pt x="2424" y="648"/>
                  </a:lnTo>
                  <a:lnTo>
                    <a:pt x="2436" y="660"/>
                  </a:lnTo>
                  <a:lnTo>
                    <a:pt x="2454" y="642"/>
                  </a:lnTo>
                  <a:lnTo>
                    <a:pt x="2472" y="642"/>
                  </a:lnTo>
                  <a:lnTo>
                    <a:pt x="2478" y="636"/>
                  </a:lnTo>
                  <a:lnTo>
                    <a:pt x="2478" y="618"/>
                  </a:lnTo>
                  <a:lnTo>
                    <a:pt x="2466" y="594"/>
                  </a:lnTo>
                  <a:lnTo>
                    <a:pt x="2454" y="582"/>
                  </a:lnTo>
                  <a:lnTo>
                    <a:pt x="2442" y="558"/>
                  </a:lnTo>
                  <a:lnTo>
                    <a:pt x="2442" y="540"/>
                  </a:lnTo>
                  <a:lnTo>
                    <a:pt x="2454" y="528"/>
                  </a:lnTo>
                  <a:lnTo>
                    <a:pt x="2496" y="528"/>
                  </a:lnTo>
                  <a:lnTo>
                    <a:pt x="2502" y="522"/>
                  </a:lnTo>
                  <a:lnTo>
                    <a:pt x="2502" y="510"/>
                  </a:lnTo>
                  <a:lnTo>
                    <a:pt x="2484" y="492"/>
                  </a:lnTo>
                  <a:close/>
                  <a:moveTo>
                    <a:pt x="2082" y="696"/>
                  </a:moveTo>
                  <a:lnTo>
                    <a:pt x="2046" y="696"/>
                  </a:lnTo>
                  <a:lnTo>
                    <a:pt x="2046" y="702"/>
                  </a:lnTo>
                  <a:lnTo>
                    <a:pt x="2040" y="708"/>
                  </a:lnTo>
                  <a:lnTo>
                    <a:pt x="2028" y="708"/>
                  </a:lnTo>
                  <a:lnTo>
                    <a:pt x="2022" y="702"/>
                  </a:lnTo>
                  <a:lnTo>
                    <a:pt x="2010" y="696"/>
                  </a:lnTo>
                  <a:lnTo>
                    <a:pt x="1980" y="702"/>
                  </a:lnTo>
                  <a:lnTo>
                    <a:pt x="1950" y="696"/>
                  </a:lnTo>
                  <a:lnTo>
                    <a:pt x="1932" y="696"/>
                  </a:lnTo>
                  <a:lnTo>
                    <a:pt x="1908" y="690"/>
                  </a:lnTo>
                  <a:lnTo>
                    <a:pt x="1860" y="690"/>
                  </a:lnTo>
                  <a:lnTo>
                    <a:pt x="1854" y="684"/>
                  </a:lnTo>
                  <a:lnTo>
                    <a:pt x="1854" y="678"/>
                  </a:lnTo>
                  <a:lnTo>
                    <a:pt x="1836" y="696"/>
                  </a:lnTo>
                  <a:lnTo>
                    <a:pt x="1830" y="696"/>
                  </a:lnTo>
                  <a:lnTo>
                    <a:pt x="1824" y="708"/>
                  </a:lnTo>
                  <a:lnTo>
                    <a:pt x="1824" y="714"/>
                  </a:lnTo>
                  <a:lnTo>
                    <a:pt x="1818" y="726"/>
                  </a:lnTo>
                  <a:lnTo>
                    <a:pt x="1812" y="732"/>
                  </a:lnTo>
                  <a:lnTo>
                    <a:pt x="1794" y="732"/>
                  </a:lnTo>
                  <a:lnTo>
                    <a:pt x="1800" y="762"/>
                  </a:lnTo>
                  <a:lnTo>
                    <a:pt x="1788" y="768"/>
                  </a:lnTo>
                  <a:lnTo>
                    <a:pt x="1806" y="786"/>
                  </a:lnTo>
                  <a:lnTo>
                    <a:pt x="1800" y="810"/>
                  </a:lnTo>
                  <a:lnTo>
                    <a:pt x="1794" y="810"/>
                  </a:lnTo>
                  <a:lnTo>
                    <a:pt x="1788" y="798"/>
                  </a:lnTo>
                  <a:lnTo>
                    <a:pt x="1776" y="792"/>
                  </a:lnTo>
                  <a:lnTo>
                    <a:pt x="1770" y="780"/>
                  </a:lnTo>
                  <a:lnTo>
                    <a:pt x="1758" y="774"/>
                  </a:lnTo>
                  <a:lnTo>
                    <a:pt x="1752" y="762"/>
                  </a:lnTo>
                  <a:lnTo>
                    <a:pt x="1752" y="750"/>
                  </a:lnTo>
                  <a:lnTo>
                    <a:pt x="1746" y="732"/>
                  </a:lnTo>
                  <a:lnTo>
                    <a:pt x="1746" y="720"/>
                  </a:lnTo>
                  <a:lnTo>
                    <a:pt x="1764" y="702"/>
                  </a:lnTo>
                  <a:lnTo>
                    <a:pt x="1776" y="702"/>
                  </a:lnTo>
                  <a:lnTo>
                    <a:pt x="1782" y="696"/>
                  </a:lnTo>
                  <a:lnTo>
                    <a:pt x="1788" y="684"/>
                  </a:lnTo>
                  <a:lnTo>
                    <a:pt x="1788" y="678"/>
                  </a:lnTo>
                  <a:lnTo>
                    <a:pt x="1800" y="666"/>
                  </a:lnTo>
                  <a:lnTo>
                    <a:pt x="1818" y="666"/>
                  </a:lnTo>
                  <a:lnTo>
                    <a:pt x="1830" y="672"/>
                  </a:lnTo>
                  <a:lnTo>
                    <a:pt x="1848" y="672"/>
                  </a:lnTo>
                  <a:lnTo>
                    <a:pt x="1854" y="666"/>
                  </a:lnTo>
                  <a:lnTo>
                    <a:pt x="1896" y="666"/>
                  </a:lnTo>
                  <a:lnTo>
                    <a:pt x="1908" y="672"/>
                  </a:lnTo>
                  <a:lnTo>
                    <a:pt x="1914" y="678"/>
                  </a:lnTo>
                  <a:lnTo>
                    <a:pt x="1932" y="678"/>
                  </a:lnTo>
                  <a:lnTo>
                    <a:pt x="1944" y="684"/>
                  </a:lnTo>
                  <a:lnTo>
                    <a:pt x="1974" y="684"/>
                  </a:lnTo>
                  <a:lnTo>
                    <a:pt x="1986" y="672"/>
                  </a:lnTo>
                  <a:lnTo>
                    <a:pt x="2028" y="672"/>
                  </a:lnTo>
                  <a:lnTo>
                    <a:pt x="2034" y="678"/>
                  </a:lnTo>
                  <a:lnTo>
                    <a:pt x="2046" y="678"/>
                  </a:lnTo>
                  <a:lnTo>
                    <a:pt x="2052" y="672"/>
                  </a:lnTo>
                  <a:lnTo>
                    <a:pt x="2064" y="666"/>
                  </a:lnTo>
                  <a:lnTo>
                    <a:pt x="2088" y="666"/>
                  </a:lnTo>
                  <a:lnTo>
                    <a:pt x="2088" y="684"/>
                  </a:lnTo>
                  <a:lnTo>
                    <a:pt x="2082" y="690"/>
                  </a:lnTo>
                  <a:lnTo>
                    <a:pt x="2082" y="696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01" name="Jordan" descr="© INSCALE GmbH, 05.05.2010&#10;http://www.presentationload.com/">
              <a:extLst>
                <a:ext uri="{FF2B5EF4-FFF2-40B4-BE49-F238E27FC236}">
                  <a16:creationId xmlns:a16="http://schemas.microsoft.com/office/drawing/2014/main" id="{2C6B7B77-F410-4FE4-A557-6C83D34412BD}"/>
                </a:ext>
              </a:extLst>
            </p:cNvPr>
            <p:cNvSpPr>
              <a:spLocks/>
            </p:cNvSpPr>
            <p:nvPr/>
          </p:nvSpPr>
          <p:spPr bwMode="gray">
            <a:xfrm>
              <a:off x="7641516" y="3247358"/>
              <a:ext cx="122725" cy="146588"/>
            </a:xfrm>
            <a:custGeom>
              <a:avLst/>
              <a:gdLst>
                <a:gd name="T0" fmla="*/ 2147483647 w 282"/>
                <a:gd name="T1" fmla="*/ 2147483647 h 336"/>
                <a:gd name="T2" fmla="*/ 2147483647 w 282"/>
                <a:gd name="T3" fmla="*/ 2147483647 h 336"/>
                <a:gd name="T4" fmla="*/ 2147483647 w 282"/>
                <a:gd name="T5" fmla="*/ 0 h 336"/>
                <a:gd name="T6" fmla="*/ 2147483647 w 282"/>
                <a:gd name="T7" fmla="*/ 2147483647 h 336"/>
                <a:gd name="T8" fmla="*/ 2147483647 w 282"/>
                <a:gd name="T9" fmla="*/ 2147483647 h 336"/>
                <a:gd name="T10" fmla="*/ 2147483647 w 282"/>
                <a:gd name="T11" fmla="*/ 2147483647 h 336"/>
                <a:gd name="T12" fmla="*/ 2147483647 w 282"/>
                <a:gd name="T13" fmla="*/ 2147483647 h 336"/>
                <a:gd name="T14" fmla="*/ 2147483647 w 282"/>
                <a:gd name="T15" fmla="*/ 2147483647 h 336"/>
                <a:gd name="T16" fmla="*/ 2147483647 w 282"/>
                <a:gd name="T17" fmla="*/ 2147483647 h 336"/>
                <a:gd name="T18" fmla="*/ 2147483647 w 282"/>
                <a:gd name="T19" fmla="*/ 2147483647 h 336"/>
                <a:gd name="T20" fmla="*/ 2147483647 w 282"/>
                <a:gd name="T21" fmla="*/ 2147483647 h 336"/>
                <a:gd name="T22" fmla="*/ 2147483647 w 282"/>
                <a:gd name="T23" fmla="*/ 2147483647 h 336"/>
                <a:gd name="T24" fmla="*/ 2147483647 w 282"/>
                <a:gd name="T25" fmla="*/ 2147483647 h 336"/>
                <a:gd name="T26" fmla="*/ 2147483647 w 282"/>
                <a:gd name="T27" fmla="*/ 2147483647 h 336"/>
                <a:gd name="T28" fmla="*/ 2147483647 w 282"/>
                <a:gd name="T29" fmla="*/ 2147483647 h 336"/>
                <a:gd name="T30" fmla="*/ 2147483647 w 282"/>
                <a:gd name="T31" fmla="*/ 2147483647 h 336"/>
                <a:gd name="T32" fmla="*/ 2147483647 w 282"/>
                <a:gd name="T33" fmla="*/ 2147483647 h 336"/>
                <a:gd name="T34" fmla="*/ 2147483647 w 282"/>
                <a:gd name="T35" fmla="*/ 2147483647 h 336"/>
                <a:gd name="T36" fmla="*/ 2147483647 w 282"/>
                <a:gd name="T37" fmla="*/ 2147483647 h 336"/>
                <a:gd name="T38" fmla="*/ 2147483647 w 282"/>
                <a:gd name="T39" fmla="*/ 2147483647 h 336"/>
                <a:gd name="T40" fmla="*/ 2147483647 w 282"/>
                <a:gd name="T41" fmla="*/ 2147483647 h 336"/>
                <a:gd name="T42" fmla="*/ 2147483647 w 282"/>
                <a:gd name="T43" fmla="*/ 2147483647 h 336"/>
                <a:gd name="T44" fmla="*/ 2147483647 w 282"/>
                <a:gd name="T45" fmla="*/ 2147483647 h 336"/>
                <a:gd name="T46" fmla="*/ 0 w 282"/>
                <a:gd name="T47" fmla="*/ 2147483647 h 336"/>
                <a:gd name="T48" fmla="*/ 0 w 282"/>
                <a:gd name="T49" fmla="*/ 2147483647 h 336"/>
                <a:gd name="T50" fmla="*/ 2147483647 w 282"/>
                <a:gd name="T51" fmla="*/ 2147483647 h 336"/>
                <a:gd name="T52" fmla="*/ 2147483647 w 282"/>
                <a:gd name="T53" fmla="*/ 2147483647 h 336"/>
                <a:gd name="T54" fmla="*/ 2147483647 w 282"/>
                <a:gd name="T55" fmla="*/ 2147483647 h 336"/>
                <a:gd name="T56" fmla="*/ 2147483647 w 282"/>
                <a:gd name="T57" fmla="*/ 2147483647 h 336"/>
                <a:gd name="T58" fmla="*/ 2147483647 w 282"/>
                <a:gd name="T59" fmla="*/ 2147483647 h 336"/>
                <a:gd name="T60" fmla="*/ 2147483647 w 282"/>
                <a:gd name="T61" fmla="*/ 2147483647 h 336"/>
                <a:gd name="T62" fmla="*/ 2147483647 w 282"/>
                <a:gd name="T63" fmla="*/ 2147483647 h 336"/>
                <a:gd name="T64" fmla="*/ 2147483647 w 282"/>
                <a:gd name="T65" fmla="*/ 2147483647 h 336"/>
                <a:gd name="T66" fmla="*/ 2147483647 w 282"/>
                <a:gd name="T67" fmla="*/ 2147483647 h 336"/>
                <a:gd name="T68" fmla="*/ 2147483647 w 282"/>
                <a:gd name="T69" fmla="*/ 2147483647 h 336"/>
                <a:gd name="T70" fmla="*/ 2147483647 w 282"/>
                <a:gd name="T71" fmla="*/ 2147483647 h 336"/>
                <a:gd name="T72" fmla="*/ 2147483647 w 282"/>
                <a:gd name="T73" fmla="*/ 2147483647 h 336"/>
                <a:gd name="T74" fmla="*/ 2147483647 w 282"/>
                <a:gd name="T75" fmla="*/ 2147483647 h 336"/>
                <a:gd name="T76" fmla="*/ 2147483647 w 282"/>
                <a:gd name="T77" fmla="*/ 2147483647 h 336"/>
                <a:gd name="T78" fmla="*/ 2147483647 w 282"/>
                <a:gd name="T79" fmla="*/ 2147483647 h 336"/>
                <a:gd name="T80" fmla="*/ 2147483647 w 282"/>
                <a:gd name="T81" fmla="*/ 2147483647 h 336"/>
                <a:gd name="T82" fmla="*/ 2147483647 w 282"/>
                <a:gd name="T83" fmla="*/ 2147483647 h 336"/>
                <a:gd name="T84" fmla="*/ 2147483647 w 282"/>
                <a:gd name="T85" fmla="*/ 2147483647 h 336"/>
                <a:gd name="T86" fmla="*/ 2147483647 w 282"/>
                <a:gd name="T87" fmla="*/ 2147483647 h 336"/>
                <a:gd name="T88" fmla="*/ 2147483647 w 282"/>
                <a:gd name="T89" fmla="*/ 2147483647 h 336"/>
                <a:gd name="T90" fmla="*/ 2147483647 w 282"/>
                <a:gd name="T91" fmla="*/ 2147483647 h 336"/>
                <a:gd name="T92" fmla="*/ 2147483647 w 282"/>
                <a:gd name="T93" fmla="*/ 2147483647 h 336"/>
                <a:gd name="T94" fmla="*/ 2147483647 w 282"/>
                <a:gd name="T95" fmla="*/ 2147483647 h 336"/>
                <a:gd name="T96" fmla="*/ 2147483647 w 282"/>
                <a:gd name="T97" fmla="*/ 2147483647 h 336"/>
                <a:gd name="T98" fmla="*/ 2147483647 w 282"/>
                <a:gd name="T99" fmla="*/ 2147483647 h 336"/>
                <a:gd name="T100" fmla="*/ 2147483647 w 282"/>
                <a:gd name="T101" fmla="*/ 2147483647 h 336"/>
                <a:gd name="T102" fmla="*/ 2147483647 w 282"/>
                <a:gd name="T103" fmla="*/ 2147483647 h 336"/>
                <a:gd name="T104" fmla="*/ 2147483647 w 282"/>
                <a:gd name="T105" fmla="*/ 2147483647 h 336"/>
                <a:gd name="T106" fmla="*/ 2147483647 w 282"/>
                <a:gd name="T107" fmla="*/ 2147483647 h 336"/>
                <a:gd name="T108" fmla="*/ 2147483647 w 282"/>
                <a:gd name="T109" fmla="*/ 2147483647 h 336"/>
                <a:gd name="T110" fmla="*/ 2147483647 w 282"/>
                <a:gd name="T111" fmla="*/ 2147483647 h 336"/>
                <a:gd name="T112" fmla="*/ 2147483647 w 282"/>
                <a:gd name="T113" fmla="*/ 2147483647 h 336"/>
                <a:gd name="T114" fmla="*/ 2147483647 w 282"/>
                <a:gd name="T115" fmla="*/ 2147483647 h 336"/>
                <a:gd name="T116" fmla="*/ 2147483647 w 282"/>
                <a:gd name="T117" fmla="*/ 2147483647 h 336"/>
                <a:gd name="T118" fmla="*/ 2147483647 w 282"/>
                <a:gd name="T119" fmla="*/ 2147483647 h 336"/>
                <a:gd name="T120" fmla="*/ 2147483647 w 282"/>
                <a:gd name="T121" fmla="*/ 2147483647 h 336"/>
                <a:gd name="T122" fmla="*/ 2147483647 w 282"/>
                <a:gd name="T123" fmla="*/ 2147483647 h 3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82"/>
                <a:gd name="T187" fmla="*/ 0 h 336"/>
                <a:gd name="T188" fmla="*/ 282 w 282"/>
                <a:gd name="T189" fmla="*/ 336 h 3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82" h="336">
                  <a:moveTo>
                    <a:pt x="258" y="60"/>
                  </a:moveTo>
                  <a:lnTo>
                    <a:pt x="258" y="42"/>
                  </a:lnTo>
                  <a:lnTo>
                    <a:pt x="234" y="0"/>
                  </a:lnTo>
                  <a:lnTo>
                    <a:pt x="222" y="6"/>
                  </a:lnTo>
                  <a:lnTo>
                    <a:pt x="198" y="30"/>
                  </a:lnTo>
                  <a:lnTo>
                    <a:pt x="138" y="78"/>
                  </a:lnTo>
                  <a:lnTo>
                    <a:pt x="114" y="84"/>
                  </a:lnTo>
                  <a:lnTo>
                    <a:pt x="96" y="84"/>
                  </a:lnTo>
                  <a:lnTo>
                    <a:pt x="84" y="78"/>
                  </a:lnTo>
                  <a:lnTo>
                    <a:pt x="72" y="66"/>
                  </a:lnTo>
                  <a:lnTo>
                    <a:pt x="36" y="48"/>
                  </a:lnTo>
                  <a:lnTo>
                    <a:pt x="30" y="48"/>
                  </a:lnTo>
                  <a:lnTo>
                    <a:pt x="24" y="66"/>
                  </a:lnTo>
                  <a:lnTo>
                    <a:pt x="30" y="138"/>
                  </a:lnTo>
                  <a:lnTo>
                    <a:pt x="18" y="150"/>
                  </a:lnTo>
                  <a:lnTo>
                    <a:pt x="18" y="162"/>
                  </a:lnTo>
                  <a:lnTo>
                    <a:pt x="30" y="174"/>
                  </a:lnTo>
                  <a:lnTo>
                    <a:pt x="30" y="186"/>
                  </a:lnTo>
                  <a:lnTo>
                    <a:pt x="24" y="198"/>
                  </a:lnTo>
                  <a:lnTo>
                    <a:pt x="18" y="204"/>
                  </a:lnTo>
                  <a:lnTo>
                    <a:pt x="12" y="216"/>
                  </a:lnTo>
                  <a:lnTo>
                    <a:pt x="6" y="222"/>
                  </a:lnTo>
                  <a:lnTo>
                    <a:pt x="6" y="282"/>
                  </a:lnTo>
                  <a:lnTo>
                    <a:pt x="0" y="294"/>
                  </a:lnTo>
                  <a:lnTo>
                    <a:pt x="0" y="312"/>
                  </a:lnTo>
                  <a:lnTo>
                    <a:pt x="6" y="324"/>
                  </a:lnTo>
                  <a:lnTo>
                    <a:pt x="24" y="324"/>
                  </a:lnTo>
                  <a:lnTo>
                    <a:pt x="48" y="336"/>
                  </a:lnTo>
                  <a:lnTo>
                    <a:pt x="84" y="336"/>
                  </a:lnTo>
                  <a:lnTo>
                    <a:pt x="96" y="324"/>
                  </a:lnTo>
                  <a:lnTo>
                    <a:pt x="108" y="300"/>
                  </a:lnTo>
                  <a:lnTo>
                    <a:pt x="108" y="288"/>
                  </a:lnTo>
                  <a:lnTo>
                    <a:pt x="120" y="276"/>
                  </a:lnTo>
                  <a:lnTo>
                    <a:pt x="126" y="276"/>
                  </a:lnTo>
                  <a:lnTo>
                    <a:pt x="138" y="270"/>
                  </a:lnTo>
                  <a:lnTo>
                    <a:pt x="150" y="270"/>
                  </a:lnTo>
                  <a:lnTo>
                    <a:pt x="162" y="264"/>
                  </a:lnTo>
                  <a:lnTo>
                    <a:pt x="168" y="258"/>
                  </a:lnTo>
                  <a:lnTo>
                    <a:pt x="174" y="246"/>
                  </a:lnTo>
                  <a:lnTo>
                    <a:pt x="180" y="240"/>
                  </a:lnTo>
                  <a:lnTo>
                    <a:pt x="180" y="228"/>
                  </a:lnTo>
                  <a:lnTo>
                    <a:pt x="186" y="222"/>
                  </a:lnTo>
                  <a:lnTo>
                    <a:pt x="186" y="210"/>
                  </a:lnTo>
                  <a:lnTo>
                    <a:pt x="180" y="204"/>
                  </a:lnTo>
                  <a:lnTo>
                    <a:pt x="168" y="180"/>
                  </a:lnTo>
                  <a:lnTo>
                    <a:pt x="144" y="156"/>
                  </a:lnTo>
                  <a:lnTo>
                    <a:pt x="132" y="156"/>
                  </a:lnTo>
                  <a:lnTo>
                    <a:pt x="120" y="150"/>
                  </a:lnTo>
                  <a:lnTo>
                    <a:pt x="96" y="150"/>
                  </a:lnTo>
                  <a:lnTo>
                    <a:pt x="96" y="144"/>
                  </a:lnTo>
                  <a:lnTo>
                    <a:pt x="108" y="144"/>
                  </a:lnTo>
                  <a:lnTo>
                    <a:pt x="120" y="138"/>
                  </a:lnTo>
                  <a:lnTo>
                    <a:pt x="186" y="138"/>
                  </a:lnTo>
                  <a:lnTo>
                    <a:pt x="198" y="114"/>
                  </a:lnTo>
                  <a:lnTo>
                    <a:pt x="240" y="114"/>
                  </a:lnTo>
                  <a:lnTo>
                    <a:pt x="252" y="108"/>
                  </a:lnTo>
                  <a:lnTo>
                    <a:pt x="258" y="102"/>
                  </a:lnTo>
                  <a:lnTo>
                    <a:pt x="264" y="102"/>
                  </a:lnTo>
                  <a:lnTo>
                    <a:pt x="276" y="96"/>
                  </a:lnTo>
                  <a:lnTo>
                    <a:pt x="282" y="90"/>
                  </a:lnTo>
                  <a:lnTo>
                    <a:pt x="282" y="78"/>
                  </a:lnTo>
                  <a:lnTo>
                    <a:pt x="258" y="60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02" name="Jamaica" descr="© INSCALE GmbH, 05.05.2010&#10;http://www.presentationload.com/">
              <a:extLst>
                <a:ext uri="{FF2B5EF4-FFF2-40B4-BE49-F238E27FC236}">
                  <a16:creationId xmlns:a16="http://schemas.microsoft.com/office/drawing/2014/main" id="{F79FD5F5-1BCA-4216-BFF9-333223283F35}"/>
                </a:ext>
              </a:extLst>
            </p:cNvPr>
            <p:cNvSpPr>
              <a:spLocks/>
            </p:cNvSpPr>
            <p:nvPr/>
          </p:nvSpPr>
          <p:spPr bwMode="gray">
            <a:xfrm>
              <a:off x="4188175" y="3770644"/>
              <a:ext cx="68180" cy="22158"/>
            </a:xfrm>
            <a:custGeom>
              <a:avLst/>
              <a:gdLst>
                <a:gd name="T0" fmla="*/ 2147483647 w 156"/>
                <a:gd name="T1" fmla="*/ 2147483647 h 54"/>
                <a:gd name="T2" fmla="*/ 2147483647 w 156"/>
                <a:gd name="T3" fmla="*/ 2147483647 h 54"/>
                <a:gd name="T4" fmla="*/ 2147483647 w 156"/>
                <a:gd name="T5" fmla="*/ 2147483647 h 54"/>
                <a:gd name="T6" fmla="*/ 2147483647 w 156"/>
                <a:gd name="T7" fmla="*/ 2147483647 h 54"/>
                <a:gd name="T8" fmla="*/ 2147483647 w 156"/>
                <a:gd name="T9" fmla="*/ 2147483647 h 54"/>
                <a:gd name="T10" fmla="*/ 2147483647 w 156"/>
                <a:gd name="T11" fmla="*/ 2147483647 h 54"/>
                <a:gd name="T12" fmla="*/ 2147483647 w 156"/>
                <a:gd name="T13" fmla="*/ 2147483647 h 54"/>
                <a:gd name="T14" fmla="*/ 2147483647 w 156"/>
                <a:gd name="T15" fmla="*/ 2147483647 h 54"/>
                <a:gd name="T16" fmla="*/ 2147483647 w 156"/>
                <a:gd name="T17" fmla="*/ 0 h 54"/>
                <a:gd name="T18" fmla="*/ 2147483647 w 156"/>
                <a:gd name="T19" fmla="*/ 0 h 54"/>
                <a:gd name="T20" fmla="*/ 2147483647 w 156"/>
                <a:gd name="T21" fmla="*/ 2147483647 h 54"/>
                <a:gd name="T22" fmla="*/ 0 w 156"/>
                <a:gd name="T23" fmla="*/ 2147483647 h 54"/>
                <a:gd name="T24" fmla="*/ 2147483647 w 156"/>
                <a:gd name="T25" fmla="*/ 2147483647 h 54"/>
                <a:gd name="T26" fmla="*/ 2147483647 w 156"/>
                <a:gd name="T27" fmla="*/ 2147483647 h 54"/>
                <a:gd name="T28" fmla="*/ 2147483647 w 156"/>
                <a:gd name="T29" fmla="*/ 2147483647 h 54"/>
                <a:gd name="T30" fmla="*/ 2147483647 w 156"/>
                <a:gd name="T31" fmla="*/ 2147483647 h 54"/>
                <a:gd name="T32" fmla="*/ 2147483647 w 156"/>
                <a:gd name="T33" fmla="*/ 2147483647 h 54"/>
                <a:gd name="T34" fmla="*/ 2147483647 w 156"/>
                <a:gd name="T35" fmla="*/ 2147483647 h 54"/>
                <a:gd name="T36" fmla="*/ 2147483647 w 156"/>
                <a:gd name="T37" fmla="*/ 2147483647 h 5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56"/>
                <a:gd name="T58" fmla="*/ 0 h 54"/>
                <a:gd name="T59" fmla="*/ 156 w 156"/>
                <a:gd name="T60" fmla="*/ 54 h 5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56" h="54">
                  <a:moveTo>
                    <a:pt x="108" y="54"/>
                  </a:moveTo>
                  <a:lnTo>
                    <a:pt x="114" y="36"/>
                  </a:lnTo>
                  <a:lnTo>
                    <a:pt x="156" y="48"/>
                  </a:lnTo>
                  <a:lnTo>
                    <a:pt x="156" y="42"/>
                  </a:lnTo>
                  <a:lnTo>
                    <a:pt x="150" y="36"/>
                  </a:lnTo>
                  <a:lnTo>
                    <a:pt x="144" y="24"/>
                  </a:lnTo>
                  <a:lnTo>
                    <a:pt x="126" y="6"/>
                  </a:lnTo>
                  <a:lnTo>
                    <a:pt x="84" y="6"/>
                  </a:lnTo>
                  <a:lnTo>
                    <a:pt x="66" y="0"/>
                  </a:lnTo>
                  <a:lnTo>
                    <a:pt x="24" y="0"/>
                  </a:lnTo>
                  <a:lnTo>
                    <a:pt x="12" y="6"/>
                  </a:lnTo>
                  <a:lnTo>
                    <a:pt x="0" y="6"/>
                  </a:lnTo>
                  <a:lnTo>
                    <a:pt x="6" y="18"/>
                  </a:lnTo>
                  <a:lnTo>
                    <a:pt x="18" y="24"/>
                  </a:lnTo>
                  <a:lnTo>
                    <a:pt x="24" y="36"/>
                  </a:lnTo>
                  <a:lnTo>
                    <a:pt x="36" y="42"/>
                  </a:lnTo>
                  <a:lnTo>
                    <a:pt x="60" y="42"/>
                  </a:lnTo>
                  <a:lnTo>
                    <a:pt x="78" y="48"/>
                  </a:lnTo>
                  <a:lnTo>
                    <a:pt x="108" y="54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03" name="Japan" descr="© INSCALE GmbH, 05.05.2010&#10;http://www.presentationload.com/">
              <a:extLst>
                <a:ext uri="{FF2B5EF4-FFF2-40B4-BE49-F238E27FC236}">
                  <a16:creationId xmlns:a16="http://schemas.microsoft.com/office/drawing/2014/main" id="{5F9DF0AC-BAD8-4C4D-86DD-AAC0283588A4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0332938" y="2821231"/>
              <a:ext cx="381810" cy="744871"/>
            </a:xfrm>
            <a:custGeom>
              <a:avLst/>
              <a:gdLst>
                <a:gd name="T0" fmla="*/ 2147483647 w 876"/>
                <a:gd name="T1" fmla="*/ 2147483647 h 1710"/>
                <a:gd name="T2" fmla="*/ 2147483647 w 876"/>
                <a:gd name="T3" fmla="*/ 2147483647 h 1710"/>
                <a:gd name="T4" fmla="*/ 2147483647 w 876"/>
                <a:gd name="T5" fmla="*/ 2147483647 h 1710"/>
                <a:gd name="T6" fmla="*/ 2147483647 w 876"/>
                <a:gd name="T7" fmla="*/ 2147483647 h 1710"/>
                <a:gd name="T8" fmla="*/ 2147483647 w 876"/>
                <a:gd name="T9" fmla="*/ 2147483647 h 1710"/>
                <a:gd name="T10" fmla="*/ 2147483647 w 876"/>
                <a:gd name="T11" fmla="*/ 2147483647 h 1710"/>
                <a:gd name="T12" fmla="*/ 2147483647 w 876"/>
                <a:gd name="T13" fmla="*/ 2147483647 h 1710"/>
                <a:gd name="T14" fmla="*/ 2147483647 w 876"/>
                <a:gd name="T15" fmla="*/ 2147483647 h 1710"/>
                <a:gd name="T16" fmla="*/ 2147483647 w 876"/>
                <a:gd name="T17" fmla="*/ 2147483647 h 1710"/>
                <a:gd name="T18" fmla="*/ 2147483647 w 876"/>
                <a:gd name="T19" fmla="*/ 2147483647 h 1710"/>
                <a:gd name="T20" fmla="*/ 2147483647 w 876"/>
                <a:gd name="T21" fmla="*/ 2147483647 h 1710"/>
                <a:gd name="T22" fmla="*/ 2147483647 w 876"/>
                <a:gd name="T23" fmla="*/ 2147483647 h 1710"/>
                <a:gd name="T24" fmla="*/ 2147483647 w 876"/>
                <a:gd name="T25" fmla="*/ 2147483647 h 1710"/>
                <a:gd name="T26" fmla="*/ 2147483647 w 876"/>
                <a:gd name="T27" fmla="*/ 2147483647 h 1710"/>
                <a:gd name="T28" fmla="*/ 2147483647 w 876"/>
                <a:gd name="T29" fmla="*/ 2147483647 h 1710"/>
                <a:gd name="T30" fmla="*/ 2147483647 w 876"/>
                <a:gd name="T31" fmla="*/ 2147483647 h 1710"/>
                <a:gd name="T32" fmla="*/ 2147483647 w 876"/>
                <a:gd name="T33" fmla="*/ 2147483647 h 1710"/>
                <a:gd name="T34" fmla="*/ 2147483647 w 876"/>
                <a:gd name="T35" fmla="*/ 2147483647 h 1710"/>
                <a:gd name="T36" fmla="*/ 2147483647 w 876"/>
                <a:gd name="T37" fmla="*/ 2147483647 h 1710"/>
                <a:gd name="T38" fmla="*/ 2147483647 w 876"/>
                <a:gd name="T39" fmla="*/ 2147483647 h 1710"/>
                <a:gd name="T40" fmla="*/ 2147483647 w 876"/>
                <a:gd name="T41" fmla="*/ 2147483647 h 1710"/>
                <a:gd name="T42" fmla="*/ 2147483647 w 876"/>
                <a:gd name="T43" fmla="*/ 2147483647 h 1710"/>
                <a:gd name="T44" fmla="*/ 2147483647 w 876"/>
                <a:gd name="T45" fmla="*/ 2147483647 h 1710"/>
                <a:gd name="T46" fmla="*/ 2147483647 w 876"/>
                <a:gd name="T47" fmla="*/ 2147483647 h 1710"/>
                <a:gd name="T48" fmla="*/ 2147483647 w 876"/>
                <a:gd name="T49" fmla="*/ 2147483647 h 1710"/>
                <a:gd name="T50" fmla="*/ 2147483647 w 876"/>
                <a:gd name="T51" fmla="*/ 2147483647 h 1710"/>
                <a:gd name="T52" fmla="*/ 2147483647 w 876"/>
                <a:gd name="T53" fmla="*/ 2147483647 h 1710"/>
                <a:gd name="T54" fmla="*/ 2147483647 w 876"/>
                <a:gd name="T55" fmla="*/ 2147483647 h 1710"/>
                <a:gd name="T56" fmla="*/ 2147483647 w 876"/>
                <a:gd name="T57" fmla="*/ 2147483647 h 1710"/>
                <a:gd name="T58" fmla="*/ 2147483647 w 876"/>
                <a:gd name="T59" fmla="*/ 2147483647 h 1710"/>
                <a:gd name="T60" fmla="*/ 2147483647 w 876"/>
                <a:gd name="T61" fmla="*/ 2147483647 h 1710"/>
                <a:gd name="T62" fmla="*/ 2147483647 w 876"/>
                <a:gd name="T63" fmla="*/ 2147483647 h 1710"/>
                <a:gd name="T64" fmla="*/ 2147483647 w 876"/>
                <a:gd name="T65" fmla="*/ 2147483647 h 1710"/>
                <a:gd name="T66" fmla="*/ 2147483647 w 876"/>
                <a:gd name="T67" fmla="*/ 2147483647 h 1710"/>
                <a:gd name="T68" fmla="*/ 2147483647 w 876"/>
                <a:gd name="T69" fmla="*/ 2147483647 h 1710"/>
                <a:gd name="T70" fmla="*/ 2147483647 w 876"/>
                <a:gd name="T71" fmla="*/ 2147483647 h 1710"/>
                <a:gd name="T72" fmla="*/ 2147483647 w 876"/>
                <a:gd name="T73" fmla="*/ 2147483647 h 1710"/>
                <a:gd name="T74" fmla="*/ 2147483647 w 876"/>
                <a:gd name="T75" fmla="*/ 2147483647 h 1710"/>
                <a:gd name="T76" fmla="*/ 2147483647 w 876"/>
                <a:gd name="T77" fmla="*/ 2147483647 h 1710"/>
                <a:gd name="T78" fmla="*/ 2147483647 w 876"/>
                <a:gd name="T79" fmla="*/ 2147483647 h 1710"/>
                <a:gd name="T80" fmla="*/ 2147483647 w 876"/>
                <a:gd name="T81" fmla="*/ 2147483647 h 1710"/>
                <a:gd name="T82" fmla="*/ 2147483647 w 876"/>
                <a:gd name="T83" fmla="*/ 2147483647 h 1710"/>
                <a:gd name="T84" fmla="*/ 2147483647 w 876"/>
                <a:gd name="T85" fmla="*/ 2147483647 h 1710"/>
                <a:gd name="T86" fmla="*/ 2147483647 w 876"/>
                <a:gd name="T87" fmla="*/ 2147483647 h 1710"/>
                <a:gd name="T88" fmla="*/ 2147483647 w 876"/>
                <a:gd name="T89" fmla="*/ 2147483647 h 1710"/>
                <a:gd name="T90" fmla="*/ 2147483647 w 876"/>
                <a:gd name="T91" fmla="*/ 2147483647 h 1710"/>
                <a:gd name="T92" fmla="*/ 2147483647 w 876"/>
                <a:gd name="T93" fmla="*/ 2147483647 h 1710"/>
                <a:gd name="T94" fmla="*/ 2147483647 w 876"/>
                <a:gd name="T95" fmla="*/ 2147483647 h 1710"/>
                <a:gd name="T96" fmla="*/ 2147483647 w 876"/>
                <a:gd name="T97" fmla="*/ 2147483647 h 1710"/>
                <a:gd name="T98" fmla="*/ 2147483647 w 876"/>
                <a:gd name="T99" fmla="*/ 2147483647 h 1710"/>
                <a:gd name="T100" fmla="*/ 2147483647 w 876"/>
                <a:gd name="T101" fmla="*/ 2147483647 h 1710"/>
                <a:gd name="T102" fmla="*/ 2147483647 w 876"/>
                <a:gd name="T103" fmla="*/ 2147483647 h 1710"/>
                <a:gd name="T104" fmla="*/ 2147483647 w 876"/>
                <a:gd name="T105" fmla="*/ 2147483647 h 1710"/>
                <a:gd name="T106" fmla="*/ 2147483647 w 876"/>
                <a:gd name="T107" fmla="*/ 2147483647 h 1710"/>
                <a:gd name="T108" fmla="*/ 2147483647 w 876"/>
                <a:gd name="T109" fmla="*/ 2147483647 h 1710"/>
                <a:gd name="T110" fmla="*/ 2147483647 w 876"/>
                <a:gd name="T111" fmla="*/ 2147483647 h 1710"/>
                <a:gd name="T112" fmla="*/ 2147483647 w 876"/>
                <a:gd name="T113" fmla="*/ 2147483647 h 1710"/>
                <a:gd name="T114" fmla="*/ 2147483647 w 876"/>
                <a:gd name="T115" fmla="*/ 2147483647 h 1710"/>
                <a:gd name="T116" fmla="*/ 2147483647 w 876"/>
                <a:gd name="T117" fmla="*/ 2147483647 h 1710"/>
                <a:gd name="T118" fmla="*/ 2147483647 w 876"/>
                <a:gd name="T119" fmla="*/ 2147483647 h 171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76"/>
                <a:gd name="T181" fmla="*/ 0 h 1710"/>
                <a:gd name="T182" fmla="*/ 876 w 876"/>
                <a:gd name="T183" fmla="*/ 1710 h 171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76" h="1710">
                  <a:moveTo>
                    <a:pt x="876" y="780"/>
                  </a:moveTo>
                  <a:lnTo>
                    <a:pt x="864" y="774"/>
                  </a:lnTo>
                  <a:lnTo>
                    <a:pt x="858" y="768"/>
                  </a:lnTo>
                  <a:lnTo>
                    <a:pt x="846" y="762"/>
                  </a:lnTo>
                  <a:lnTo>
                    <a:pt x="840" y="750"/>
                  </a:lnTo>
                  <a:lnTo>
                    <a:pt x="828" y="744"/>
                  </a:lnTo>
                  <a:lnTo>
                    <a:pt x="828" y="720"/>
                  </a:lnTo>
                  <a:lnTo>
                    <a:pt x="834" y="702"/>
                  </a:lnTo>
                  <a:lnTo>
                    <a:pt x="834" y="684"/>
                  </a:lnTo>
                  <a:lnTo>
                    <a:pt x="828" y="666"/>
                  </a:lnTo>
                  <a:lnTo>
                    <a:pt x="816" y="642"/>
                  </a:lnTo>
                  <a:lnTo>
                    <a:pt x="792" y="618"/>
                  </a:lnTo>
                  <a:lnTo>
                    <a:pt x="786" y="600"/>
                  </a:lnTo>
                  <a:lnTo>
                    <a:pt x="786" y="576"/>
                  </a:lnTo>
                  <a:lnTo>
                    <a:pt x="792" y="570"/>
                  </a:lnTo>
                  <a:lnTo>
                    <a:pt x="810" y="570"/>
                  </a:lnTo>
                  <a:lnTo>
                    <a:pt x="810" y="528"/>
                  </a:lnTo>
                  <a:lnTo>
                    <a:pt x="798" y="516"/>
                  </a:lnTo>
                  <a:lnTo>
                    <a:pt x="810" y="510"/>
                  </a:lnTo>
                  <a:lnTo>
                    <a:pt x="810" y="498"/>
                  </a:lnTo>
                  <a:lnTo>
                    <a:pt x="804" y="486"/>
                  </a:lnTo>
                  <a:lnTo>
                    <a:pt x="804" y="474"/>
                  </a:lnTo>
                  <a:lnTo>
                    <a:pt x="798" y="468"/>
                  </a:lnTo>
                  <a:lnTo>
                    <a:pt x="792" y="456"/>
                  </a:lnTo>
                  <a:lnTo>
                    <a:pt x="786" y="450"/>
                  </a:lnTo>
                  <a:lnTo>
                    <a:pt x="774" y="444"/>
                  </a:lnTo>
                  <a:lnTo>
                    <a:pt x="768" y="438"/>
                  </a:lnTo>
                  <a:lnTo>
                    <a:pt x="762" y="420"/>
                  </a:lnTo>
                  <a:lnTo>
                    <a:pt x="756" y="420"/>
                  </a:lnTo>
                  <a:lnTo>
                    <a:pt x="738" y="402"/>
                  </a:lnTo>
                  <a:lnTo>
                    <a:pt x="714" y="390"/>
                  </a:lnTo>
                  <a:lnTo>
                    <a:pt x="702" y="378"/>
                  </a:lnTo>
                  <a:lnTo>
                    <a:pt x="696" y="360"/>
                  </a:lnTo>
                  <a:lnTo>
                    <a:pt x="690" y="348"/>
                  </a:lnTo>
                  <a:lnTo>
                    <a:pt x="690" y="330"/>
                  </a:lnTo>
                  <a:lnTo>
                    <a:pt x="684" y="324"/>
                  </a:lnTo>
                  <a:lnTo>
                    <a:pt x="678" y="324"/>
                  </a:lnTo>
                  <a:lnTo>
                    <a:pt x="666" y="318"/>
                  </a:lnTo>
                  <a:lnTo>
                    <a:pt x="654" y="318"/>
                  </a:lnTo>
                  <a:lnTo>
                    <a:pt x="648" y="324"/>
                  </a:lnTo>
                  <a:lnTo>
                    <a:pt x="648" y="342"/>
                  </a:lnTo>
                  <a:lnTo>
                    <a:pt x="654" y="342"/>
                  </a:lnTo>
                  <a:lnTo>
                    <a:pt x="660" y="348"/>
                  </a:lnTo>
                  <a:lnTo>
                    <a:pt x="672" y="342"/>
                  </a:lnTo>
                  <a:lnTo>
                    <a:pt x="678" y="348"/>
                  </a:lnTo>
                  <a:lnTo>
                    <a:pt x="678" y="366"/>
                  </a:lnTo>
                  <a:lnTo>
                    <a:pt x="672" y="366"/>
                  </a:lnTo>
                  <a:lnTo>
                    <a:pt x="666" y="360"/>
                  </a:lnTo>
                  <a:lnTo>
                    <a:pt x="654" y="372"/>
                  </a:lnTo>
                  <a:lnTo>
                    <a:pt x="630" y="342"/>
                  </a:lnTo>
                  <a:lnTo>
                    <a:pt x="612" y="342"/>
                  </a:lnTo>
                  <a:lnTo>
                    <a:pt x="636" y="378"/>
                  </a:lnTo>
                  <a:lnTo>
                    <a:pt x="618" y="378"/>
                  </a:lnTo>
                  <a:lnTo>
                    <a:pt x="648" y="426"/>
                  </a:lnTo>
                  <a:lnTo>
                    <a:pt x="636" y="438"/>
                  </a:lnTo>
                  <a:lnTo>
                    <a:pt x="648" y="444"/>
                  </a:lnTo>
                  <a:lnTo>
                    <a:pt x="666" y="462"/>
                  </a:lnTo>
                  <a:lnTo>
                    <a:pt x="678" y="468"/>
                  </a:lnTo>
                  <a:lnTo>
                    <a:pt x="684" y="480"/>
                  </a:lnTo>
                  <a:lnTo>
                    <a:pt x="684" y="504"/>
                  </a:lnTo>
                  <a:lnTo>
                    <a:pt x="678" y="516"/>
                  </a:lnTo>
                  <a:lnTo>
                    <a:pt x="678" y="534"/>
                  </a:lnTo>
                  <a:lnTo>
                    <a:pt x="672" y="540"/>
                  </a:lnTo>
                  <a:lnTo>
                    <a:pt x="672" y="570"/>
                  </a:lnTo>
                  <a:lnTo>
                    <a:pt x="678" y="570"/>
                  </a:lnTo>
                  <a:lnTo>
                    <a:pt x="690" y="582"/>
                  </a:lnTo>
                  <a:lnTo>
                    <a:pt x="690" y="600"/>
                  </a:lnTo>
                  <a:lnTo>
                    <a:pt x="678" y="606"/>
                  </a:lnTo>
                  <a:lnTo>
                    <a:pt x="660" y="606"/>
                  </a:lnTo>
                  <a:lnTo>
                    <a:pt x="660" y="618"/>
                  </a:lnTo>
                  <a:lnTo>
                    <a:pt x="666" y="630"/>
                  </a:lnTo>
                  <a:lnTo>
                    <a:pt x="666" y="642"/>
                  </a:lnTo>
                  <a:lnTo>
                    <a:pt x="660" y="654"/>
                  </a:lnTo>
                  <a:lnTo>
                    <a:pt x="654" y="660"/>
                  </a:lnTo>
                  <a:lnTo>
                    <a:pt x="642" y="666"/>
                  </a:lnTo>
                  <a:lnTo>
                    <a:pt x="630" y="666"/>
                  </a:lnTo>
                  <a:lnTo>
                    <a:pt x="618" y="672"/>
                  </a:lnTo>
                  <a:lnTo>
                    <a:pt x="612" y="678"/>
                  </a:lnTo>
                  <a:lnTo>
                    <a:pt x="606" y="678"/>
                  </a:lnTo>
                  <a:lnTo>
                    <a:pt x="606" y="696"/>
                  </a:lnTo>
                  <a:lnTo>
                    <a:pt x="588" y="696"/>
                  </a:lnTo>
                  <a:lnTo>
                    <a:pt x="564" y="672"/>
                  </a:lnTo>
                  <a:lnTo>
                    <a:pt x="564" y="654"/>
                  </a:lnTo>
                  <a:lnTo>
                    <a:pt x="570" y="636"/>
                  </a:lnTo>
                  <a:lnTo>
                    <a:pt x="558" y="636"/>
                  </a:lnTo>
                  <a:lnTo>
                    <a:pt x="552" y="642"/>
                  </a:lnTo>
                  <a:lnTo>
                    <a:pt x="540" y="648"/>
                  </a:lnTo>
                  <a:lnTo>
                    <a:pt x="534" y="654"/>
                  </a:lnTo>
                  <a:lnTo>
                    <a:pt x="534" y="660"/>
                  </a:lnTo>
                  <a:lnTo>
                    <a:pt x="540" y="666"/>
                  </a:lnTo>
                  <a:lnTo>
                    <a:pt x="558" y="702"/>
                  </a:lnTo>
                  <a:lnTo>
                    <a:pt x="558" y="714"/>
                  </a:lnTo>
                  <a:lnTo>
                    <a:pt x="552" y="720"/>
                  </a:lnTo>
                  <a:lnTo>
                    <a:pt x="540" y="744"/>
                  </a:lnTo>
                  <a:lnTo>
                    <a:pt x="540" y="756"/>
                  </a:lnTo>
                  <a:lnTo>
                    <a:pt x="546" y="762"/>
                  </a:lnTo>
                  <a:lnTo>
                    <a:pt x="546" y="768"/>
                  </a:lnTo>
                  <a:lnTo>
                    <a:pt x="552" y="780"/>
                  </a:lnTo>
                  <a:lnTo>
                    <a:pt x="558" y="786"/>
                  </a:lnTo>
                  <a:lnTo>
                    <a:pt x="558" y="792"/>
                  </a:lnTo>
                  <a:lnTo>
                    <a:pt x="522" y="792"/>
                  </a:lnTo>
                  <a:lnTo>
                    <a:pt x="498" y="780"/>
                  </a:lnTo>
                  <a:lnTo>
                    <a:pt x="474" y="780"/>
                  </a:lnTo>
                  <a:lnTo>
                    <a:pt x="450" y="792"/>
                  </a:lnTo>
                  <a:lnTo>
                    <a:pt x="438" y="792"/>
                  </a:lnTo>
                  <a:lnTo>
                    <a:pt x="420" y="798"/>
                  </a:lnTo>
                  <a:lnTo>
                    <a:pt x="414" y="804"/>
                  </a:lnTo>
                  <a:lnTo>
                    <a:pt x="378" y="804"/>
                  </a:lnTo>
                  <a:lnTo>
                    <a:pt x="366" y="792"/>
                  </a:lnTo>
                  <a:lnTo>
                    <a:pt x="336" y="816"/>
                  </a:lnTo>
                  <a:lnTo>
                    <a:pt x="330" y="828"/>
                  </a:lnTo>
                  <a:lnTo>
                    <a:pt x="312" y="846"/>
                  </a:lnTo>
                  <a:lnTo>
                    <a:pt x="306" y="864"/>
                  </a:lnTo>
                  <a:lnTo>
                    <a:pt x="300" y="870"/>
                  </a:lnTo>
                  <a:lnTo>
                    <a:pt x="294" y="882"/>
                  </a:lnTo>
                  <a:lnTo>
                    <a:pt x="270" y="882"/>
                  </a:lnTo>
                  <a:lnTo>
                    <a:pt x="264" y="888"/>
                  </a:lnTo>
                  <a:lnTo>
                    <a:pt x="258" y="888"/>
                  </a:lnTo>
                  <a:lnTo>
                    <a:pt x="258" y="900"/>
                  </a:lnTo>
                  <a:lnTo>
                    <a:pt x="264" y="912"/>
                  </a:lnTo>
                  <a:lnTo>
                    <a:pt x="276" y="924"/>
                  </a:lnTo>
                  <a:lnTo>
                    <a:pt x="288" y="924"/>
                  </a:lnTo>
                  <a:lnTo>
                    <a:pt x="294" y="918"/>
                  </a:lnTo>
                  <a:lnTo>
                    <a:pt x="312" y="918"/>
                  </a:lnTo>
                  <a:lnTo>
                    <a:pt x="318" y="924"/>
                  </a:lnTo>
                  <a:lnTo>
                    <a:pt x="324" y="924"/>
                  </a:lnTo>
                  <a:lnTo>
                    <a:pt x="336" y="930"/>
                  </a:lnTo>
                  <a:lnTo>
                    <a:pt x="342" y="930"/>
                  </a:lnTo>
                  <a:lnTo>
                    <a:pt x="348" y="924"/>
                  </a:lnTo>
                  <a:lnTo>
                    <a:pt x="348" y="912"/>
                  </a:lnTo>
                  <a:lnTo>
                    <a:pt x="354" y="906"/>
                  </a:lnTo>
                  <a:lnTo>
                    <a:pt x="354" y="894"/>
                  </a:lnTo>
                  <a:lnTo>
                    <a:pt x="372" y="906"/>
                  </a:lnTo>
                  <a:lnTo>
                    <a:pt x="378" y="906"/>
                  </a:lnTo>
                  <a:lnTo>
                    <a:pt x="384" y="900"/>
                  </a:lnTo>
                  <a:lnTo>
                    <a:pt x="420" y="882"/>
                  </a:lnTo>
                  <a:lnTo>
                    <a:pt x="426" y="882"/>
                  </a:lnTo>
                  <a:lnTo>
                    <a:pt x="432" y="876"/>
                  </a:lnTo>
                  <a:lnTo>
                    <a:pt x="444" y="876"/>
                  </a:lnTo>
                  <a:lnTo>
                    <a:pt x="456" y="882"/>
                  </a:lnTo>
                  <a:lnTo>
                    <a:pt x="480" y="882"/>
                  </a:lnTo>
                  <a:lnTo>
                    <a:pt x="480" y="876"/>
                  </a:lnTo>
                  <a:lnTo>
                    <a:pt x="474" y="870"/>
                  </a:lnTo>
                  <a:lnTo>
                    <a:pt x="474" y="864"/>
                  </a:lnTo>
                  <a:lnTo>
                    <a:pt x="480" y="858"/>
                  </a:lnTo>
                  <a:lnTo>
                    <a:pt x="498" y="858"/>
                  </a:lnTo>
                  <a:lnTo>
                    <a:pt x="516" y="876"/>
                  </a:lnTo>
                  <a:lnTo>
                    <a:pt x="522" y="870"/>
                  </a:lnTo>
                  <a:lnTo>
                    <a:pt x="534" y="864"/>
                  </a:lnTo>
                  <a:lnTo>
                    <a:pt x="540" y="864"/>
                  </a:lnTo>
                  <a:lnTo>
                    <a:pt x="546" y="858"/>
                  </a:lnTo>
                  <a:lnTo>
                    <a:pt x="552" y="864"/>
                  </a:lnTo>
                  <a:lnTo>
                    <a:pt x="552" y="882"/>
                  </a:lnTo>
                  <a:lnTo>
                    <a:pt x="546" y="894"/>
                  </a:lnTo>
                  <a:lnTo>
                    <a:pt x="540" y="900"/>
                  </a:lnTo>
                  <a:lnTo>
                    <a:pt x="540" y="912"/>
                  </a:lnTo>
                  <a:lnTo>
                    <a:pt x="546" y="918"/>
                  </a:lnTo>
                  <a:lnTo>
                    <a:pt x="552" y="930"/>
                  </a:lnTo>
                  <a:lnTo>
                    <a:pt x="576" y="954"/>
                  </a:lnTo>
                  <a:lnTo>
                    <a:pt x="600" y="966"/>
                  </a:lnTo>
                  <a:lnTo>
                    <a:pt x="612" y="960"/>
                  </a:lnTo>
                  <a:lnTo>
                    <a:pt x="618" y="954"/>
                  </a:lnTo>
                  <a:lnTo>
                    <a:pt x="630" y="930"/>
                  </a:lnTo>
                  <a:lnTo>
                    <a:pt x="630" y="906"/>
                  </a:lnTo>
                  <a:lnTo>
                    <a:pt x="660" y="900"/>
                  </a:lnTo>
                  <a:lnTo>
                    <a:pt x="654" y="894"/>
                  </a:lnTo>
                  <a:lnTo>
                    <a:pt x="648" y="882"/>
                  </a:lnTo>
                  <a:lnTo>
                    <a:pt x="636" y="870"/>
                  </a:lnTo>
                  <a:lnTo>
                    <a:pt x="624" y="870"/>
                  </a:lnTo>
                  <a:lnTo>
                    <a:pt x="612" y="858"/>
                  </a:lnTo>
                  <a:lnTo>
                    <a:pt x="630" y="834"/>
                  </a:lnTo>
                  <a:lnTo>
                    <a:pt x="636" y="834"/>
                  </a:lnTo>
                  <a:lnTo>
                    <a:pt x="636" y="840"/>
                  </a:lnTo>
                  <a:lnTo>
                    <a:pt x="642" y="852"/>
                  </a:lnTo>
                  <a:lnTo>
                    <a:pt x="642" y="858"/>
                  </a:lnTo>
                  <a:lnTo>
                    <a:pt x="654" y="858"/>
                  </a:lnTo>
                  <a:lnTo>
                    <a:pt x="666" y="870"/>
                  </a:lnTo>
                  <a:lnTo>
                    <a:pt x="666" y="876"/>
                  </a:lnTo>
                  <a:lnTo>
                    <a:pt x="684" y="864"/>
                  </a:lnTo>
                  <a:lnTo>
                    <a:pt x="696" y="870"/>
                  </a:lnTo>
                  <a:lnTo>
                    <a:pt x="732" y="870"/>
                  </a:lnTo>
                  <a:lnTo>
                    <a:pt x="744" y="858"/>
                  </a:lnTo>
                  <a:lnTo>
                    <a:pt x="744" y="852"/>
                  </a:lnTo>
                  <a:lnTo>
                    <a:pt x="738" y="846"/>
                  </a:lnTo>
                  <a:lnTo>
                    <a:pt x="738" y="840"/>
                  </a:lnTo>
                  <a:lnTo>
                    <a:pt x="744" y="834"/>
                  </a:lnTo>
                  <a:lnTo>
                    <a:pt x="762" y="834"/>
                  </a:lnTo>
                  <a:lnTo>
                    <a:pt x="768" y="840"/>
                  </a:lnTo>
                  <a:lnTo>
                    <a:pt x="768" y="858"/>
                  </a:lnTo>
                  <a:lnTo>
                    <a:pt x="774" y="864"/>
                  </a:lnTo>
                  <a:lnTo>
                    <a:pt x="774" y="870"/>
                  </a:lnTo>
                  <a:lnTo>
                    <a:pt x="780" y="870"/>
                  </a:lnTo>
                  <a:lnTo>
                    <a:pt x="786" y="864"/>
                  </a:lnTo>
                  <a:lnTo>
                    <a:pt x="786" y="852"/>
                  </a:lnTo>
                  <a:lnTo>
                    <a:pt x="780" y="840"/>
                  </a:lnTo>
                  <a:lnTo>
                    <a:pt x="780" y="816"/>
                  </a:lnTo>
                  <a:lnTo>
                    <a:pt x="804" y="816"/>
                  </a:lnTo>
                  <a:lnTo>
                    <a:pt x="804" y="798"/>
                  </a:lnTo>
                  <a:lnTo>
                    <a:pt x="810" y="792"/>
                  </a:lnTo>
                  <a:lnTo>
                    <a:pt x="810" y="786"/>
                  </a:lnTo>
                  <a:lnTo>
                    <a:pt x="816" y="780"/>
                  </a:lnTo>
                  <a:lnTo>
                    <a:pt x="828" y="792"/>
                  </a:lnTo>
                  <a:lnTo>
                    <a:pt x="828" y="840"/>
                  </a:lnTo>
                  <a:lnTo>
                    <a:pt x="852" y="840"/>
                  </a:lnTo>
                  <a:lnTo>
                    <a:pt x="858" y="828"/>
                  </a:lnTo>
                  <a:lnTo>
                    <a:pt x="858" y="792"/>
                  </a:lnTo>
                  <a:lnTo>
                    <a:pt x="876" y="780"/>
                  </a:lnTo>
                  <a:close/>
                  <a:moveTo>
                    <a:pt x="498" y="912"/>
                  </a:moveTo>
                  <a:lnTo>
                    <a:pt x="486" y="906"/>
                  </a:lnTo>
                  <a:lnTo>
                    <a:pt x="480" y="900"/>
                  </a:lnTo>
                  <a:lnTo>
                    <a:pt x="468" y="894"/>
                  </a:lnTo>
                  <a:lnTo>
                    <a:pt x="444" y="894"/>
                  </a:lnTo>
                  <a:lnTo>
                    <a:pt x="438" y="900"/>
                  </a:lnTo>
                  <a:lnTo>
                    <a:pt x="438" y="924"/>
                  </a:lnTo>
                  <a:lnTo>
                    <a:pt x="432" y="924"/>
                  </a:lnTo>
                  <a:lnTo>
                    <a:pt x="426" y="918"/>
                  </a:lnTo>
                  <a:lnTo>
                    <a:pt x="396" y="918"/>
                  </a:lnTo>
                  <a:lnTo>
                    <a:pt x="390" y="924"/>
                  </a:lnTo>
                  <a:lnTo>
                    <a:pt x="390" y="942"/>
                  </a:lnTo>
                  <a:lnTo>
                    <a:pt x="396" y="948"/>
                  </a:lnTo>
                  <a:lnTo>
                    <a:pt x="396" y="954"/>
                  </a:lnTo>
                  <a:lnTo>
                    <a:pt x="378" y="972"/>
                  </a:lnTo>
                  <a:lnTo>
                    <a:pt x="390" y="978"/>
                  </a:lnTo>
                  <a:lnTo>
                    <a:pt x="396" y="990"/>
                  </a:lnTo>
                  <a:lnTo>
                    <a:pt x="408" y="1002"/>
                  </a:lnTo>
                  <a:lnTo>
                    <a:pt x="432" y="1014"/>
                  </a:lnTo>
                  <a:lnTo>
                    <a:pt x="438" y="1020"/>
                  </a:lnTo>
                  <a:lnTo>
                    <a:pt x="450" y="1026"/>
                  </a:lnTo>
                  <a:lnTo>
                    <a:pt x="450" y="984"/>
                  </a:lnTo>
                  <a:lnTo>
                    <a:pt x="456" y="972"/>
                  </a:lnTo>
                  <a:lnTo>
                    <a:pt x="462" y="966"/>
                  </a:lnTo>
                  <a:lnTo>
                    <a:pt x="474" y="960"/>
                  </a:lnTo>
                  <a:lnTo>
                    <a:pt x="486" y="960"/>
                  </a:lnTo>
                  <a:lnTo>
                    <a:pt x="492" y="966"/>
                  </a:lnTo>
                  <a:lnTo>
                    <a:pt x="504" y="972"/>
                  </a:lnTo>
                  <a:lnTo>
                    <a:pt x="510" y="984"/>
                  </a:lnTo>
                  <a:lnTo>
                    <a:pt x="516" y="990"/>
                  </a:lnTo>
                  <a:lnTo>
                    <a:pt x="516" y="978"/>
                  </a:lnTo>
                  <a:lnTo>
                    <a:pt x="522" y="966"/>
                  </a:lnTo>
                  <a:lnTo>
                    <a:pt x="522" y="954"/>
                  </a:lnTo>
                  <a:lnTo>
                    <a:pt x="528" y="942"/>
                  </a:lnTo>
                  <a:lnTo>
                    <a:pt x="528" y="930"/>
                  </a:lnTo>
                  <a:lnTo>
                    <a:pt x="522" y="918"/>
                  </a:lnTo>
                  <a:lnTo>
                    <a:pt x="516" y="912"/>
                  </a:lnTo>
                  <a:lnTo>
                    <a:pt x="516" y="906"/>
                  </a:lnTo>
                  <a:lnTo>
                    <a:pt x="498" y="912"/>
                  </a:lnTo>
                  <a:close/>
                  <a:moveTo>
                    <a:pt x="354" y="1050"/>
                  </a:moveTo>
                  <a:lnTo>
                    <a:pt x="354" y="1038"/>
                  </a:lnTo>
                  <a:lnTo>
                    <a:pt x="372" y="1020"/>
                  </a:lnTo>
                  <a:lnTo>
                    <a:pt x="372" y="1008"/>
                  </a:lnTo>
                  <a:lnTo>
                    <a:pt x="360" y="1002"/>
                  </a:lnTo>
                  <a:lnTo>
                    <a:pt x="354" y="990"/>
                  </a:lnTo>
                  <a:lnTo>
                    <a:pt x="348" y="984"/>
                  </a:lnTo>
                  <a:lnTo>
                    <a:pt x="336" y="978"/>
                  </a:lnTo>
                  <a:lnTo>
                    <a:pt x="336" y="966"/>
                  </a:lnTo>
                  <a:lnTo>
                    <a:pt x="330" y="960"/>
                  </a:lnTo>
                  <a:lnTo>
                    <a:pt x="324" y="960"/>
                  </a:lnTo>
                  <a:lnTo>
                    <a:pt x="318" y="954"/>
                  </a:lnTo>
                  <a:lnTo>
                    <a:pt x="300" y="954"/>
                  </a:lnTo>
                  <a:lnTo>
                    <a:pt x="294" y="948"/>
                  </a:lnTo>
                  <a:lnTo>
                    <a:pt x="270" y="936"/>
                  </a:lnTo>
                  <a:lnTo>
                    <a:pt x="258" y="936"/>
                  </a:lnTo>
                  <a:lnTo>
                    <a:pt x="240" y="954"/>
                  </a:lnTo>
                  <a:lnTo>
                    <a:pt x="204" y="972"/>
                  </a:lnTo>
                  <a:lnTo>
                    <a:pt x="234" y="1026"/>
                  </a:lnTo>
                  <a:lnTo>
                    <a:pt x="252" y="1014"/>
                  </a:lnTo>
                  <a:lnTo>
                    <a:pt x="252" y="1008"/>
                  </a:lnTo>
                  <a:lnTo>
                    <a:pt x="246" y="1002"/>
                  </a:lnTo>
                  <a:lnTo>
                    <a:pt x="246" y="990"/>
                  </a:lnTo>
                  <a:lnTo>
                    <a:pt x="252" y="990"/>
                  </a:lnTo>
                  <a:lnTo>
                    <a:pt x="264" y="1002"/>
                  </a:lnTo>
                  <a:lnTo>
                    <a:pt x="270" y="1014"/>
                  </a:lnTo>
                  <a:lnTo>
                    <a:pt x="276" y="1020"/>
                  </a:lnTo>
                  <a:lnTo>
                    <a:pt x="282" y="1032"/>
                  </a:lnTo>
                  <a:lnTo>
                    <a:pt x="282" y="1068"/>
                  </a:lnTo>
                  <a:lnTo>
                    <a:pt x="264" y="1074"/>
                  </a:lnTo>
                  <a:lnTo>
                    <a:pt x="264" y="1080"/>
                  </a:lnTo>
                  <a:lnTo>
                    <a:pt x="270" y="1086"/>
                  </a:lnTo>
                  <a:lnTo>
                    <a:pt x="270" y="1104"/>
                  </a:lnTo>
                  <a:lnTo>
                    <a:pt x="276" y="1116"/>
                  </a:lnTo>
                  <a:lnTo>
                    <a:pt x="282" y="1134"/>
                  </a:lnTo>
                  <a:lnTo>
                    <a:pt x="294" y="1146"/>
                  </a:lnTo>
                  <a:lnTo>
                    <a:pt x="300" y="1146"/>
                  </a:lnTo>
                  <a:lnTo>
                    <a:pt x="306" y="1140"/>
                  </a:lnTo>
                  <a:lnTo>
                    <a:pt x="306" y="1104"/>
                  </a:lnTo>
                  <a:lnTo>
                    <a:pt x="336" y="1116"/>
                  </a:lnTo>
                  <a:lnTo>
                    <a:pt x="336" y="1140"/>
                  </a:lnTo>
                  <a:lnTo>
                    <a:pt x="342" y="1146"/>
                  </a:lnTo>
                  <a:lnTo>
                    <a:pt x="342" y="1152"/>
                  </a:lnTo>
                  <a:lnTo>
                    <a:pt x="348" y="1152"/>
                  </a:lnTo>
                  <a:lnTo>
                    <a:pt x="348" y="1140"/>
                  </a:lnTo>
                  <a:lnTo>
                    <a:pt x="360" y="1128"/>
                  </a:lnTo>
                  <a:lnTo>
                    <a:pt x="366" y="1116"/>
                  </a:lnTo>
                  <a:lnTo>
                    <a:pt x="366" y="1110"/>
                  </a:lnTo>
                  <a:lnTo>
                    <a:pt x="360" y="1104"/>
                  </a:lnTo>
                  <a:lnTo>
                    <a:pt x="360" y="1074"/>
                  </a:lnTo>
                  <a:lnTo>
                    <a:pt x="354" y="1062"/>
                  </a:lnTo>
                  <a:lnTo>
                    <a:pt x="354" y="1050"/>
                  </a:lnTo>
                  <a:close/>
                  <a:moveTo>
                    <a:pt x="264" y="1026"/>
                  </a:moveTo>
                  <a:lnTo>
                    <a:pt x="246" y="1062"/>
                  </a:lnTo>
                  <a:lnTo>
                    <a:pt x="264" y="1056"/>
                  </a:lnTo>
                  <a:lnTo>
                    <a:pt x="264" y="1026"/>
                  </a:lnTo>
                  <a:close/>
                  <a:moveTo>
                    <a:pt x="624" y="618"/>
                  </a:moveTo>
                  <a:lnTo>
                    <a:pt x="636" y="618"/>
                  </a:lnTo>
                  <a:lnTo>
                    <a:pt x="636" y="594"/>
                  </a:lnTo>
                  <a:lnTo>
                    <a:pt x="630" y="594"/>
                  </a:lnTo>
                  <a:lnTo>
                    <a:pt x="612" y="570"/>
                  </a:lnTo>
                  <a:lnTo>
                    <a:pt x="606" y="582"/>
                  </a:lnTo>
                  <a:lnTo>
                    <a:pt x="618" y="600"/>
                  </a:lnTo>
                  <a:lnTo>
                    <a:pt x="624" y="618"/>
                  </a:lnTo>
                  <a:close/>
                  <a:moveTo>
                    <a:pt x="546" y="72"/>
                  </a:moveTo>
                  <a:lnTo>
                    <a:pt x="552" y="96"/>
                  </a:lnTo>
                  <a:lnTo>
                    <a:pt x="558" y="102"/>
                  </a:lnTo>
                  <a:lnTo>
                    <a:pt x="570" y="108"/>
                  </a:lnTo>
                  <a:lnTo>
                    <a:pt x="576" y="114"/>
                  </a:lnTo>
                  <a:lnTo>
                    <a:pt x="576" y="132"/>
                  </a:lnTo>
                  <a:lnTo>
                    <a:pt x="564" y="144"/>
                  </a:lnTo>
                  <a:lnTo>
                    <a:pt x="564" y="150"/>
                  </a:lnTo>
                  <a:lnTo>
                    <a:pt x="570" y="156"/>
                  </a:lnTo>
                  <a:lnTo>
                    <a:pt x="576" y="168"/>
                  </a:lnTo>
                  <a:lnTo>
                    <a:pt x="582" y="174"/>
                  </a:lnTo>
                  <a:lnTo>
                    <a:pt x="582" y="186"/>
                  </a:lnTo>
                  <a:lnTo>
                    <a:pt x="576" y="186"/>
                  </a:lnTo>
                  <a:lnTo>
                    <a:pt x="564" y="180"/>
                  </a:lnTo>
                  <a:lnTo>
                    <a:pt x="552" y="180"/>
                  </a:lnTo>
                  <a:lnTo>
                    <a:pt x="540" y="174"/>
                  </a:lnTo>
                  <a:lnTo>
                    <a:pt x="528" y="174"/>
                  </a:lnTo>
                  <a:lnTo>
                    <a:pt x="522" y="168"/>
                  </a:lnTo>
                  <a:lnTo>
                    <a:pt x="522" y="180"/>
                  </a:lnTo>
                  <a:lnTo>
                    <a:pt x="540" y="198"/>
                  </a:lnTo>
                  <a:lnTo>
                    <a:pt x="516" y="228"/>
                  </a:lnTo>
                  <a:lnTo>
                    <a:pt x="522" y="240"/>
                  </a:lnTo>
                  <a:lnTo>
                    <a:pt x="528" y="246"/>
                  </a:lnTo>
                  <a:lnTo>
                    <a:pt x="528" y="252"/>
                  </a:lnTo>
                  <a:lnTo>
                    <a:pt x="534" y="258"/>
                  </a:lnTo>
                  <a:lnTo>
                    <a:pt x="546" y="264"/>
                  </a:lnTo>
                  <a:lnTo>
                    <a:pt x="552" y="270"/>
                  </a:lnTo>
                  <a:lnTo>
                    <a:pt x="564" y="276"/>
                  </a:lnTo>
                  <a:lnTo>
                    <a:pt x="570" y="282"/>
                  </a:lnTo>
                  <a:lnTo>
                    <a:pt x="576" y="282"/>
                  </a:lnTo>
                  <a:lnTo>
                    <a:pt x="576" y="318"/>
                  </a:lnTo>
                  <a:lnTo>
                    <a:pt x="582" y="330"/>
                  </a:lnTo>
                  <a:lnTo>
                    <a:pt x="600" y="330"/>
                  </a:lnTo>
                  <a:lnTo>
                    <a:pt x="600" y="300"/>
                  </a:lnTo>
                  <a:lnTo>
                    <a:pt x="636" y="300"/>
                  </a:lnTo>
                  <a:lnTo>
                    <a:pt x="642" y="294"/>
                  </a:lnTo>
                  <a:lnTo>
                    <a:pt x="606" y="270"/>
                  </a:lnTo>
                  <a:lnTo>
                    <a:pt x="588" y="270"/>
                  </a:lnTo>
                  <a:lnTo>
                    <a:pt x="576" y="264"/>
                  </a:lnTo>
                  <a:lnTo>
                    <a:pt x="570" y="264"/>
                  </a:lnTo>
                  <a:lnTo>
                    <a:pt x="558" y="258"/>
                  </a:lnTo>
                  <a:lnTo>
                    <a:pt x="558" y="246"/>
                  </a:lnTo>
                  <a:lnTo>
                    <a:pt x="564" y="240"/>
                  </a:lnTo>
                  <a:lnTo>
                    <a:pt x="576" y="234"/>
                  </a:lnTo>
                  <a:lnTo>
                    <a:pt x="600" y="246"/>
                  </a:lnTo>
                  <a:lnTo>
                    <a:pt x="606" y="252"/>
                  </a:lnTo>
                  <a:lnTo>
                    <a:pt x="618" y="240"/>
                  </a:lnTo>
                  <a:lnTo>
                    <a:pt x="630" y="234"/>
                  </a:lnTo>
                  <a:lnTo>
                    <a:pt x="636" y="234"/>
                  </a:lnTo>
                  <a:lnTo>
                    <a:pt x="690" y="252"/>
                  </a:lnTo>
                  <a:lnTo>
                    <a:pt x="726" y="270"/>
                  </a:lnTo>
                  <a:lnTo>
                    <a:pt x="756" y="282"/>
                  </a:lnTo>
                  <a:lnTo>
                    <a:pt x="768" y="282"/>
                  </a:lnTo>
                  <a:lnTo>
                    <a:pt x="768" y="270"/>
                  </a:lnTo>
                  <a:lnTo>
                    <a:pt x="762" y="258"/>
                  </a:lnTo>
                  <a:lnTo>
                    <a:pt x="762" y="222"/>
                  </a:lnTo>
                  <a:lnTo>
                    <a:pt x="780" y="204"/>
                  </a:lnTo>
                  <a:lnTo>
                    <a:pt x="792" y="204"/>
                  </a:lnTo>
                  <a:lnTo>
                    <a:pt x="798" y="210"/>
                  </a:lnTo>
                  <a:lnTo>
                    <a:pt x="816" y="210"/>
                  </a:lnTo>
                  <a:lnTo>
                    <a:pt x="840" y="198"/>
                  </a:lnTo>
                  <a:lnTo>
                    <a:pt x="858" y="180"/>
                  </a:lnTo>
                  <a:lnTo>
                    <a:pt x="804" y="144"/>
                  </a:lnTo>
                  <a:lnTo>
                    <a:pt x="804" y="120"/>
                  </a:lnTo>
                  <a:lnTo>
                    <a:pt x="798" y="108"/>
                  </a:lnTo>
                  <a:lnTo>
                    <a:pt x="792" y="102"/>
                  </a:lnTo>
                  <a:lnTo>
                    <a:pt x="786" y="102"/>
                  </a:lnTo>
                  <a:lnTo>
                    <a:pt x="774" y="114"/>
                  </a:lnTo>
                  <a:lnTo>
                    <a:pt x="774" y="126"/>
                  </a:lnTo>
                  <a:lnTo>
                    <a:pt x="756" y="120"/>
                  </a:lnTo>
                  <a:lnTo>
                    <a:pt x="720" y="114"/>
                  </a:lnTo>
                  <a:lnTo>
                    <a:pt x="678" y="102"/>
                  </a:lnTo>
                  <a:lnTo>
                    <a:pt x="648" y="90"/>
                  </a:lnTo>
                  <a:lnTo>
                    <a:pt x="624" y="72"/>
                  </a:lnTo>
                  <a:lnTo>
                    <a:pt x="552" y="24"/>
                  </a:lnTo>
                  <a:lnTo>
                    <a:pt x="516" y="6"/>
                  </a:lnTo>
                  <a:lnTo>
                    <a:pt x="498" y="0"/>
                  </a:lnTo>
                  <a:lnTo>
                    <a:pt x="498" y="18"/>
                  </a:lnTo>
                  <a:lnTo>
                    <a:pt x="510" y="30"/>
                  </a:lnTo>
                  <a:lnTo>
                    <a:pt x="516" y="42"/>
                  </a:lnTo>
                  <a:lnTo>
                    <a:pt x="528" y="54"/>
                  </a:lnTo>
                  <a:lnTo>
                    <a:pt x="534" y="66"/>
                  </a:lnTo>
                  <a:lnTo>
                    <a:pt x="546" y="72"/>
                  </a:lnTo>
                  <a:close/>
                  <a:moveTo>
                    <a:pt x="282" y="1458"/>
                  </a:moveTo>
                  <a:lnTo>
                    <a:pt x="306" y="1458"/>
                  </a:lnTo>
                  <a:lnTo>
                    <a:pt x="276" y="1440"/>
                  </a:lnTo>
                  <a:lnTo>
                    <a:pt x="282" y="1458"/>
                  </a:lnTo>
                  <a:close/>
                  <a:moveTo>
                    <a:pt x="300" y="1386"/>
                  </a:moveTo>
                  <a:lnTo>
                    <a:pt x="312" y="1398"/>
                  </a:lnTo>
                  <a:lnTo>
                    <a:pt x="318" y="1398"/>
                  </a:lnTo>
                  <a:lnTo>
                    <a:pt x="330" y="1386"/>
                  </a:lnTo>
                  <a:lnTo>
                    <a:pt x="336" y="1386"/>
                  </a:lnTo>
                  <a:lnTo>
                    <a:pt x="342" y="1380"/>
                  </a:lnTo>
                  <a:lnTo>
                    <a:pt x="342" y="1368"/>
                  </a:lnTo>
                  <a:lnTo>
                    <a:pt x="336" y="1362"/>
                  </a:lnTo>
                  <a:lnTo>
                    <a:pt x="318" y="1362"/>
                  </a:lnTo>
                  <a:lnTo>
                    <a:pt x="306" y="1368"/>
                  </a:lnTo>
                  <a:lnTo>
                    <a:pt x="300" y="1380"/>
                  </a:lnTo>
                  <a:lnTo>
                    <a:pt x="300" y="1386"/>
                  </a:lnTo>
                  <a:close/>
                  <a:moveTo>
                    <a:pt x="312" y="1416"/>
                  </a:moveTo>
                  <a:lnTo>
                    <a:pt x="300" y="1416"/>
                  </a:lnTo>
                  <a:lnTo>
                    <a:pt x="300" y="1428"/>
                  </a:lnTo>
                  <a:lnTo>
                    <a:pt x="318" y="1428"/>
                  </a:lnTo>
                  <a:lnTo>
                    <a:pt x="318" y="1422"/>
                  </a:lnTo>
                  <a:lnTo>
                    <a:pt x="312" y="1416"/>
                  </a:lnTo>
                  <a:close/>
                  <a:moveTo>
                    <a:pt x="336" y="1200"/>
                  </a:moveTo>
                  <a:lnTo>
                    <a:pt x="336" y="1206"/>
                  </a:lnTo>
                  <a:lnTo>
                    <a:pt x="330" y="1206"/>
                  </a:lnTo>
                  <a:lnTo>
                    <a:pt x="318" y="1212"/>
                  </a:lnTo>
                  <a:lnTo>
                    <a:pt x="342" y="1230"/>
                  </a:lnTo>
                  <a:lnTo>
                    <a:pt x="342" y="1218"/>
                  </a:lnTo>
                  <a:lnTo>
                    <a:pt x="336" y="1206"/>
                  </a:lnTo>
                  <a:lnTo>
                    <a:pt x="336" y="1200"/>
                  </a:lnTo>
                  <a:close/>
                  <a:moveTo>
                    <a:pt x="366" y="1170"/>
                  </a:moveTo>
                  <a:lnTo>
                    <a:pt x="366" y="1182"/>
                  </a:lnTo>
                  <a:lnTo>
                    <a:pt x="360" y="1194"/>
                  </a:lnTo>
                  <a:lnTo>
                    <a:pt x="378" y="1224"/>
                  </a:lnTo>
                  <a:lnTo>
                    <a:pt x="378" y="1200"/>
                  </a:lnTo>
                  <a:lnTo>
                    <a:pt x="372" y="1194"/>
                  </a:lnTo>
                  <a:lnTo>
                    <a:pt x="372" y="1176"/>
                  </a:lnTo>
                  <a:lnTo>
                    <a:pt x="366" y="1170"/>
                  </a:lnTo>
                  <a:close/>
                  <a:moveTo>
                    <a:pt x="36" y="1698"/>
                  </a:moveTo>
                  <a:lnTo>
                    <a:pt x="54" y="1698"/>
                  </a:lnTo>
                  <a:lnTo>
                    <a:pt x="60" y="1692"/>
                  </a:lnTo>
                  <a:lnTo>
                    <a:pt x="72" y="1692"/>
                  </a:lnTo>
                  <a:lnTo>
                    <a:pt x="42" y="1680"/>
                  </a:lnTo>
                  <a:lnTo>
                    <a:pt x="36" y="1686"/>
                  </a:lnTo>
                  <a:lnTo>
                    <a:pt x="36" y="1698"/>
                  </a:lnTo>
                  <a:close/>
                  <a:moveTo>
                    <a:pt x="114" y="1662"/>
                  </a:moveTo>
                  <a:lnTo>
                    <a:pt x="96" y="1632"/>
                  </a:lnTo>
                  <a:lnTo>
                    <a:pt x="96" y="1662"/>
                  </a:lnTo>
                  <a:lnTo>
                    <a:pt x="102" y="1674"/>
                  </a:lnTo>
                  <a:lnTo>
                    <a:pt x="114" y="1680"/>
                  </a:lnTo>
                  <a:lnTo>
                    <a:pt x="120" y="1680"/>
                  </a:lnTo>
                  <a:lnTo>
                    <a:pt x="126" y="1674"/>
                  </a:lnTo>
                  <a:lnTo>
                    <a:pt x="126" y="1662"/>
                  </a:lnTo>
                  <a:lnTo>
                    <a:pt x="114" y="1662"/>
                  </a:lnTo>
                  <a:close/>
                  <a:moveTo>
                    <a:pt x="12" y="1686"/>
                  </a:moveTo>
                  <a:lnTo>
                    <a:pt x="6" y="1686"/>
                  </a:lnTo>
                  <a:lnTo>
                    <a:pt x="0" y="1692"/>
                  </a:lnTo>
                  <a:lnTo>
                    <a:pt x="0" y="1704"/>
                  </a:lnTo>
                  <a:lnTo>
                    <a:pt x="6" y="1710"/>
                  </a:lnTo>
                  <a:lnTo>
                    <a:pt x="12" y="1710"/>
                  </a:lnTo>
                  <a:lnTo>
                    <a:pt x="24" y="1698"/>
                  </a:lnTo>
                  <a:lnTo>
                    <a:pt x="24" y="1686"/>
                  </a:lnTo>
                  <a:lnTo>
                    <a:pt x="12" y="1686"/>
                  </a:lnTo>
                  <a:close/>
                  <a:moveTo>
                    <a:pt x="168" y="1536"/>
                  </a:moveTo>
                  <a:lnTo>
                    <a:pt x="168" y="1542"/>
                  </a:lnTo>
                  <a:lnTo>
                    <a:pt x="180" y="1548"/>
                  </a:lnTo>
                  <a:lnTo>
                    <a:pt x="186" y="1548"/>
                  </a:lnTo>
                  <a:lnTo>
                    <a:pt x="186" y="1536"/>
                  </a:lnTo>
                  <a:lnTo>
                    <a:pt x="180" y="1530"/>
                  </a:lnTo>
                  <a:lnTo>
                    <a:pt x="168" y="1530"/>
                  </a:lnTo>
                  <a:lnTo>
                    <a:pt x="168" y="1536"/>
                  </a:lnTo>
                  <a:close/>
                  <a:moveTo>
                    <a:pt x="264" y="1494"/>
                  </a:moveTo>
                  <a:lnTo>
                    <a:pt x="252" y="1518"/>
                  </a:lnTo>
                  <a:lnTo>
                    <a:pt x="246" y="1536"/>
                  </a:lnTo>
                  <a:lnTo>
                    <a:pt x="246" y="1548"/>
                  </a:lnTo>
                  <a:lnTo>
                    <a:pt x="240" y="1554"/>
                  </a:lnTo>
                  <a:lnTo>
                    <a:pt x="240" y="1560"/>
                  </a:lnTo>
                  <a:lnTo>
                    <a:pt x="258" y="1566"/>
                  </a:lnTo>
                  <a:lnTo>
                    <a:pt x="264" y="1554"/>
                  </a:lnTo>
                  <a:lnTo>
                    <a:pt x="264" y="1548"/>
                  </a:lnTo>
                  <a:lnTo>
                    <a:pt x="270" y="1542"/>
                  </a:lnTo>
                  <a:lnTo>
                    <a:pt x="270" y="1524"/>
                  </a:lnTo>
                  <a:lnTo>
                    <a:pt x="288" y="1506"/>
                  </a:lnTo>
                  <a:lnTo>
                    <a:pt x="282" y="1500"/>
                  </a:lnTo>
                  <a:lnTo>
                    <a:pt x="282" y="1494"/>
                  </a:lnTo>
                  <a:lnTo>
                    <a:pt x="276" y="1488"/>
                  </a:lnTo>
                  <a:lnTo>
                    <a:pt x="264" y="1494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04" name="Italy" descr="© INSCALE GmbH, 05.05.2010&#10;http://www.presentationload.com/">
              <a:extLst>
                <a:ext uri="{FF2B5EF4-FFF2-40B4-BE49-F238E27FC236}">
                  <a16:creationId xmlns:a16="http://schemas.microsoft.com/office/drawing/2014/main" id="{E0F591B5-A356-4171-A8DD-60D863F60C10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6799487" y="2764981"/>
              <a:ext cx="339197" cy="361358"/>
            </a:xfrm>
            <a:custGeom>
              <a:avLst/>
              <a:gdLst>
                <a:gd name="T0" fmla="*/ 2147483647 w 780"/>
                <a:gd name="T1" fmla="*/ 2147483647 h 828"/>
                <a:gd name="T2" fmla="*/ 2147483647 w 780"/>
                <a:gd name="T3" fmla="*/ 2147483647 h 828"/>
                <a:gd name="T4" fmla="*/ 2147483647 w 780"/>
                <a:gd name="T5" fmla="*/ 2147483647 h 828"/>
                <a:gd name="T6" fmla="*/ 2147483647 w 780"/>
                <a:gd name="T7" fmla="*/ 2147483647 h 828"/>
                <a:gd name="T8" fmla="*/ 2147483647 w 780"/>
                <a:gd name="T9" fmla="*/ 2147483647 h 828"/>
                <a:gd name="T10" fmla="*/ 2147483647 w 780"/>
                <a:gd name="T11" fmla="*/ 2147483647 h 828"/>
                <a:gd name="T12" fmla="*/ 2147483647 w 780"/>
                <a:gd name="T13" fmla="*/ 2147483647 h 828"/>
                <a:gd name="T14" fmla="*/ 2147483647 w 780"/>
                <a:gd name="T15" fmla="*/ 2147483647 h 828"/>
                <a:gd name="T16" fmla="*/ 2147483647 w 780"/>
                <a:gd name="T17" fmla="*/ 2147483647 h 828"/>
                <a:gd name="T18" fmla="*/ 2147483647 w 780"/>
                <a:gd name="T19" fmla="*/ 2147483647 h 828"/>
                <a:gd name="T20" fmla="*/ 2147483647 w 780"/>
                <a:gd name="T21" fmla="*/ 2147483647 h 828"/>
                <a:gd name="T22" fmla="*/ 2147483647 w 780"/>
                <a:gd name="T23" fmla="*/ 2147483647 h 828"/>
                <a:gd name="T24" fmla="*/ 2147483647 w 780"/>
                <a:gd name="T25" fmla="*/ 2147483647 h 828"/>
                <a:gd name="T26" fmla="*/ 2147483647 w 780"/>
                <a:gd name="T27" fmla="*/ 2147483647 h 828"/>
                <a:gd name="T28" fmla="*/ 2147483647 w 780"/>
                <a:gd name="T29" fmla="*/ 2147483647 h 828"/>
                <a:gd name="T30" fmla="*/ 2147483647 w 780"/>
                <a:gd name="T31" fmla="*/ 2147483647 h 828"/>
                <a:gd name="T32" fmla="*/ 2147483647 w 780"/>
                <a:gd name="T33" fmla="*/ 2147483647 h 828"/>
                <a:gd name="T34" fmla="*/ 2147483647 w 780"/>
                <a:gd name="T35" fmla="*/ 2147483647 h 828"/>
                <a:gd name="T36" fmla="*/ 2147483647 w 780"/>
                <a:gd name="T37" fmla="*/ 2147483647 h 828"/>
                <a:gd name="T38" fmla="*/ 2147483647 w 780"/>
                <a:gd name="T39" fmla="*/ 2147483647 h 828"/>
                <a:gd name="T40" fmla="*/ 2147483647 w 780"/>
                <a:gd name="T41" fmla="*/ 2147483647 h 828"/>
                <a:gd name="T42" fmla="*/ 2147483647 w 780"/>
                <a:gd name="T43" fmla="*/ 2147483647 h 828"/>
                <a:gd name="T44" fmla="*/ 2147483647 w 780"/>
                <a:gd name="T45" fmla="*/ 2147483647 h 828"/>
                <a:gd name="T46" fmla="*/ 2147483647 w 780"/>
                <a:gd name="T47" fmla="*/ 2147483647 h 828"/>
                <a:gd name="T48" fmla="*/ 2147483647 w 780"/>
                <a:gd name="T49" fmla="*/ 2147483647 h 828"/>
                <a:gd name="T50" fmla="*/ 2147483647 w 780"/>
                <a:gd name="T51" fmla="*/ 2147483647 h 828"/>
                <a:gd name="T52" fmla="*/ 2147483647 w 780"/>
                <a:gd name="T53" fmla="*/ 2147483647 h 828"/>
                <a:gd name="T54" fmla="*/ 2147483647 w 780"/>
                <a:gd name="T55" fmla="*/ 2147483647 h 828"/>
                <a:gd name="T56" fmla="*/ 2147483647 w 780"/>
                <a:gd name="T57" fmla="*/ 2147483647 h 828"/>
                <a:gd name="T58" fmla="*/ 2147483647 w 780"/>
                <a:gd name="T59" fmla="*/ 2147483647 h 828"/>
                <a:gd name="T60" fmla="*/ 2147483647 w 780"/>
                <a:gd name="T61" fmla="*/ 2147483647 h 828"/>
                <a:gd name="T62" fmla="*/ 2147483647 w 780"/>
                <a:gd name="T63" fmla="*/ 2147483647 h 828"/>
                <a:gd name="T64" fmla="*/ 2147483647 w 780"/>
                <a:gd name="T65" fmla="*/ 2147483647 h 828"/>
                <a:gd name="T66" fmla="*/ 2147483647 w 780"/>
                <a:gd name="T67" fmla="*/ 2147483647 h 828"/>
                <a:gd name="T68" fmla="*/ 2147483647 w 780"/>
                <a:gd name="T69" fmla="*/ 2147483647 h 828"/>
                <a:gd name="T70" fmla="*/ 2147483647 w 780"/>
                <a:gd name="T71" fmla="*/ 2147483647 h 828"/>
                <a:gd name="T72" fmla="*/ 2147483647 w 780"/>
                <a:gd name="T73" fmla="*/ 2147483647 h 828"/>
                <a:gd name="T74" fmla="*/ 2147483647 w 780"/>
                <a:gd name="T75" fmla="*/ 2147483647 h 828"/>
                <a:gd name="T76" fmla="*/ 2147483647 w 780"/>
                <a:gd name="T77" fmla="*/ 2147483647 h 828"/>
                <a:gd name="T78" fmla="*/ 2147483647 w 780"/>
                <a:gd name="T79" fmla="*/ 2147483647 h 828"/>
                <a:gd name="T80" fmla="*/ 2147483647 w 780"/>
                <a:gd name="T81" fmla="*/ 2147483647 h 828"/>
                <a:gd name="T82" fmla="*/ 2147483647 w 780"/>
                <a:gd name="T83" fmla="*/ 2147483647 h 828"/>
                <a:gd name="T84" fmla="*/ 2147483647 w 780"/>
                <a:gd name="T85" fmla="*/ 2147483647 h 828"/>
                <a:gd name="T86" fmla="*/ 2147483647 w 780"/>
                <a:gd name="T87" fmla="*/ 2147483647 h 828"/>
                <a:gd name="T88" fmla="*/ 2147483647 w 780"/>
                <a:gd name="T89" fmla="*/ 2147483647 h 828"/>
                <a:gd name="T90" fmla="*/ 2147483647 w 780"/>
                <a:gd name="T91" fmla="*/ 2147483647 h 828"/>
                <a:gd name="T92" fmla="*/ 2147483647 w 780"/>
                <a:gd name="T93" fmla="*/ 2147483647 h 828"/>
                <a:gd name="T94" fmla="*/ 2147483647 w 780"/>
                <a:gd name="T95" fmla="*/ 2147483647 h 828"/>
                <a:gd name="T96" fmla="*/ 2147483647 w 780"/>
                <a:gd name="T97" fmla="*/ 2147483647 h 828"/>
                <a:gd name="T98" fmla="*/ 2147483647 w 780"/>
                <a:gd name="T99" fmla="*/ 2147483647 h 828"/>
                <a:gd name="T100" fmla="*/ 2147483647 w 780"/>
                <a:gd name="T101" fmla="*/ 2147483647 h 828"/>
                <a:gd name="T102" fmla="*/ 2147483647 w 780"/>
                <a:gd name="T103" fmla="*/ 2147483647 h 828"/>
                <a:gd name="T104" fmla="*/ 2147483647 w 780"/>
                <a:gd name="T105" fmla="*/ 2147483647 h 828"/>
                <a:gd name="T106" fmla="*/ 2147483647 w 780"/>
                <a:gd name="T107" fmla="*/ 2147483647 h 828"/>
                <a:gd name="T108" fmla="*/ 2147483647 w 780"/>
                <a:gd name="T109" fmla="*/ 2147483647 h 828"/>
                <a:gd name="T110" fmla="*/ 2147483647 w 780"/>
                <a:gd name="T111" fmla="*/ 2147483647 h 828"/>
                <a:gd name="T112" fmla="*/ 2147483647 w 780"/>
                <a:gd name="T113" fmla="*/ 2147483647 h 82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780"/>
                <a:gd name="T172" fmla="*/ 0 h 828"/>
                <a:gd name="T173" fmla="*/ 780 w 780"/>
                <a:gd name="T174" fmla="*/ 828 h 82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780" h="828">
                  <a:moveTo>
                    <a:pt x="570" y="720"/>
                  </a:moveTo>
                  <a:lnTo>
                    <a:pt x="558" y="714"/>
                  </a:lnTo>
                  <a:lnTo>
                    <a:pt x="552" y="708"/>
                  </a:lnTo>
                  <a:lnTo>
                    <a:pt x="540" y="708"/>
                  </a:lnTo>
                  <a:lnTo>
                    <a:pt x="534" y="714"/>
                  </a:lnTo>
                  <a:lnTo>
                    <a:pt x="522" y="720"/>
                  </a:lnTo>
                  <a:lnTo>
                    <a:pt x="516" y="726"/>
                  </a:lnTo>
                  <a:lnTo>
                    <a:pt x="468" y="726"/>
                  </a:lnTo>
                  <a:lnTo>
                    <a:pt x="456" y="720"/>
                  </a:lnTo>
                  <a:lnTo>
                    <a:pt x="444" y="708"/>
                  </a:lnTo>
                  <a:lnTo>
                    <a:pt x="438" y="708"/>
                  </a:lnTo>
                  <a:lnTo>
                    <a:pt x="420" y="726"/>
                  </a:lnTo>
                  <a:lnTo>
                    <a:pt x="402" y="714"/>
                  </a:lnTo>
                  <a:lnTo>
                    <a:pt x="396" y="714"/>
                  </a:lnTo>
                  <a:lnTo>
                    <a:pt x="384" y="726"/>
                  </a:lnTo>
                  <a:lnTo>
                    <a:pt x="384" y="738"/>
                  </a:lnTo>
                  <a:lnTo>
                    <a:pt x="396" y="750"/>
                  </a:lnTo>
                  <a:lnTo>
                    <a:pt x="420" y="762"/>
                  </a:lnTo>
                  <a:lnTo>
                    <a:pt x="426" y="762"/>
                  </a:lnTo>
                  <a:lnTo>
                    <a:pt x="444" y="780"/>
                  </a:lnTo>
                  <a:lnTo>
                    <a:pt x="444" y="786"/>
                  </a:lnTo>
                  <a:lnTo>
                    <a:pt x="456" y="786"/>
                  </a:lnTo>
                  <a:lnTo>
                    <a:pt x="468" y="798"/>
                  </a:lnTo>
                  <a:lnTo>
                    <a:pt x="480" y="804"/>
                  </a:lnTo>
                  <a:lnTo>
                    <a:pt x="498" y="798"/>
                  </a:lnTo>
                  <a:lnTo>
                    <a:pt x="504" y="804"/>
                  </a:lnTo>
                  <a:lnTo>
                    <a:pt x="516" y="810"/>
                  </a:lnTo>
                  <a:lnTo>
                    <a:pt x="522" y="822"/>
                  </a:lnTo>
                  <a:lnTo>
                    <a:pt x="534" y="828"/>
                  </a:lnTo>
                  <a:lnTo>
                    <a:pt x="558" y="828"/>
                  </a:lnTo>
                  <a:lnTo>
                    <a:pt x="570" y="816"/>
                  </a:lnTo>
                  <a:lnTo>
                    <a:pt x="570" y="792"/>
                  </a:lnTo>
                  <a:lnTo>
                    <a:pt x="564" y="780"/>
                  </a:lnTo>
                  <a:lnTo>
                    <a:pt x="564" y="768"/>
                  </a:lnTo>
                  <a:lnTo>
                    <a:pt x="570" y="750"/>
                  </a:lnTo>
                  <a:lnTo>
                    <a:pt x="576" y="738"/>
                  </a:lnTo>
                  <a:lnTo>
                    <a:pt x="582" y="732"/>
                  </a:lnTo>
                  <a:lnTo>
                    <a:pt x="582" y="714"/>
                  </a:lnTo>
                  <a:lnTo>
                    <a:pt x="576" y="702"/>
                  </a:lnTo>
                  <a:lnTo>
                    <a:pt x="570" y="720"/>
                  </a:lnTo>
                  <a:close/>
                  <a:moveTo>
                    <a:pt x="180" y="468"/>
                  </a:moveTo>
                  <a:lnTo>
                    <a:pt x="156" y="480"/>
                  </a:lnTo>
                  <a:lnTo>
                    <a:pt x="150" y="486"/>
                  </a:lnTo>
                  <a:lnTo>
                    <a:pt x="138" y="492"/>
                  </a:lnTo>
                  <a:lnTo>
                    <a:pt x="132" y="498"/>
                  </a:lnTo>
                  <a:lnTo>
                    <a:pt x="126" y="498"/>
                  </a:lnTo>
                  <a:lnTo>
                    <a:pt x="114" y="492"/>
                  </a:lnTo>
                  <a:lnTo>
                    <a:pt x="102" y="480"/>
                  </a:lnTo>
                  <a:lnTo>
                    <a:pt x="96" y="498"/>
                  </a:lnTo>
                  <a:lnTo>
                    <a:pt x="102" y="504"/>
                  </a:lnTo>
                  <a:lnTo>
                    <a:pt x="114" y="510"/>
                  </a:lnTo>
                  <a:lnTo>
                    <a:pt x="120" y="522"/>
                  </a:lnTo>
                  <a:lnTo>
                    <a:pt x="120" y="540"/>
                  </a:lnTo>
                  <a:lnTo>
                    <a:pt x="114" y="558"/>
                  </a:lnTo>
                  <a:lnTo>
                    <a:pt x="114" y="570"/>
                  </a:lnTo>
                  <a:lnTo>
                    <a:pt x="126" y="582"/>
                  </a:lnTo>
                  <a:lnTo>
                    <a:pt x="114" y="588"/>
                  </a:lnTo>
                  <a:lnTo>
                    <a:pt x="120" y="636"/>
                  </a:lnTo>
                  <a:lnTo>
                    <a:pt x="108" y="636"/>
                  </a:lnTo>
                  <a:lnTo>
                    <a:pt x="126" y="654"/>
                  </a:lnTo>
                  <a:lnTo>
                    <a:pt x="138" y="654"/>
                  </a:lnTo>
                  <a:lnTo>
                    <a:pt x="144" y="642"/>
                  </a:lnTo>
                  <a:lnTo>
                    <a:pt x="156" y="630"/>
                  </a:lnTo>
                  <a:lnTo>
                    <a:pt x="156" y="618"/>
                  </a:lnTo>
                  <a:lnTo>
                    <a:pt x="168" y="630"/>
                  </a:lnTo>
                  <a:lnTo>
                    <a:pt x="180" y="636"/>
                  </a:lnTo>
                  <a:lnTo>
                    <a:pt x="186" y="636"/>
                  </a:lnTo>
                  <a:lnTo>
                    <a:pt x="192" y="630"/>
                  </a:lnTo>
                  <a:lnTo>
                    <a:pt x="198" y="618"/>
                  </a:lnTo>
                  <a:lnTo>
                    <a:pt x="198" y="594"/>
                  </a:lnTo>
                  <a:lnTo>
                    <a:pt x="204" y="582"/>
                  </a:lnTo>
                  <a:lnTo>
                    <a:pt x="204" y="558"/>
                  </a:lnTo>
                  <a:lnTo>
                    <a:pt x="198" y="552"/>
                  </a:lnTo>
                  <a:lnTo>
                    <a:pt x="192" y="552"/>
                  </a:lnTo>
                  <a:lnTo>
                    <a:pt x="192" y="546"/>
                  </a:lnTo>
                  <a:lnTo>
                    <a:pt x="198" y="540"/>
                  </a:lnTo>
                  <a:lnTo>
                    <a:pt x="204" y="540"/>
                  </a:lnTo>
                  <a:lnTo>
                    <a:pt x="210" y="534"/>
                  </a:lnTo>
                  <a:lnTo>
                    <a:pt x="210" y="522"/>
                  </a:lnTo>
                  <a:lnTo>
                    <a:pt x="204" y="510"/>
                  </a:lnTo>
                  <a:lnTo>
                    <a:pt x="204" y="492"/>
                  </a:lnTo>
                  <a:lnTo>
                    <a:pt x="198" y="480"/>
                  </a:lnTo>
                  <a:lnTo>
                    <a:pt x="186" y="474"/>
                  </a:lnTo>
                  <a:lnTo>
                    <a:pt x="180" y="468"/>
                  </a:lnTo>
                  <a:close/>
                  <a:moveTo>
                    <a:pt x="774" y="546"/>
                  </a:moveTo>
                  <a:lnTo>
                    <a:pt x="768" y="534"/>
                  </a:lnTo>
                  <a:lnTo>
                    <a:pt x="756" y="528"/>
                  </a:lnTo>
                  <a:lnTo>
                    <a:pt x="738" y="510"/>
                  </a:lnTo>
                  <a:lnTo>
                    <a:pt x="678" y="480"/>
                  </a:lnTo>
                  <a:lnTo>
                    <a:pt x="672" y="480"/>
                  </a:lnTo>
                  <a:lnTo>
                    <a:pt x="660" y="474"/>
                  </a:lnTo>
                  <a:lnTo>
                    <a:pt x="648" y="474"/>
                  </a:lnTo>
                  <a:lnTo>
                    <a:pt x="630" y="468"/>
                  </a:lnTo>
                  <a:lnTo>
                    <a:pt x="606" y="456"/>
                  </a:lnTo>
                  <a:lnTo>
                    <a:pt x="606" y="450"/>
                  </a:lnTo>
                  <a:lnTo>
                    <a:pt x="612" y="438"/>
                  </a:lnTo>
                  <a:lnTo>
                    <a:pt x="624" y="426"/>
                  </a:lnTo>
                  <a:lnTo>
                    <a:pt x="624" y="420"/>
                  </a:lnTo>
                  <a:lnTo>
                    <a:pt x="618" y="414"/>
                  </a:lnTo>
                  <a:lnTo>
                    <a:pt x="612" y="414"/>
                  </a:lnTo>
                  <a:lnTo>
                    <a:pt x="594" y="408"/>
                  </a:lnTo>
                  <a:lnTo>
                    <a:pt x="552" y="408"/>
                  </a:lnTo>
                  <a:lnTo>
                    <a:pt x="540" y="402"/>
                  </a:lnTo>
                  <a:lnTo>
                    <a:pt x="534" y="396"/>
                  </a:lnTo>
                  <a:lnTo>
                    <a:pt x="516" y="384"/>
                  </a:lnTo>
                  <a:lnTo>
                    <a:pt x="492" y="360"/>
                  </a:lnTo>
                  <a:lnTo>
                    <a:pt x="480" y="342"/>
                  </a:lnTo>
                  <a:lnTo>
                    <a:pt x="474" y="336"/>
                  </a:lnTo>
                  <a:lnTo>
                    <a:pt x="468" y="324"/>
                  </a:lnTo>
                  <a:lnTo>
                    <a:pt x="468" y="312"/>
                  </a:lnTo>
                  <a:lnTo>
                    <a:pt x="450" y="276"/>
                  </a:lnTo>
                  <a:lnTo>
                    <a:pt x="438" y="270"/>
                  </a:lnTo>
                  <a:lnTo>
                    <a:pt x="432" y="264"/>
                  </a:lnTo>
                  <a:lnTo>
                    <a:pt x="420" y="258"/>
                  </a:lnTo>
                  <a:lnTo>
                    <a:pt x="414" y="252"/>
                  </a:lnTo>
                  <a:lnTo>
                    <a:pt x="378" y="222"/>
                  </a:lnTo>
                  <a:lnTo>
                    <a:pt x="372" y="210"/>
                  </a:lnTo>
                  <a:lnTo>
                    <a:pt x="360" y="198"/>
                  </a:lnTo>
                  <a:lnTo>
                    <a:pt x="360" y="186"/>
                  </a:lnTo>
                  <a:lnTo>
                    <a:pt x="366" y="180"/>
                  </a:lnTo>
                  <a:lnTo>
                    <a:pt x="384" y="180"/>
                  </a:lnTo>
                  <a:lnTo>
                    <a:pt x="384" y="174"/>
                  </a:lnTo>
                  <a:lnTo>
                    <a:pt x="372" y="162"/>
                  </a:lnTo>
                  <a:lnTo>
                    <a:pt x="366" y="150"/>
                  </a:lnTo>
                  <a:lnTo>
                    <a:pt x="366" y="138"/>
                  </a:lnTo>
                  <a:lnTo>
                    <a:pt x="402" y="120"/>
                  </a:lnTo>
                  <a:lnTo>
                    <a:pt x="408" y="114"/>
                  </a:lnTo>
                  <a:lnTo>
                    <a:pt x="414" y="114"/>
                  </a:lnTo>
                  <a:lnTo>
                    <a:pt x="438" y="108"/>
                  </a:lnTo>
                  <a:lnTo>
                    <a:pt x="444" y="72"/>
                  </a:lnTo>
                  <a:lnTo>
                    <a:pt x="432" y="66"/>
                  </a:lnTo>
                  <a:lnTo>
                    <a:pt x="438" y="60"/>
                  </a:lnTo>
                  <a:lnTo>
                    <a:pt x="438" y="42"/>
                  </a:lnTo>
                  <a:lnTo>
                    <a:pt x="384" y="42"/>
                  </a:lnTo>
                  <a:lnTo>
                    <a:pt x="378" y="24"/>
                  </a:lnTo>
                  <a:lnTo>
                    <a:pt x="366" y="24"/>
                  </a:lnTo>
                  <a:lnTo>
                    <a:pt x="366" y="6"/>
                  </a:lnTo>
                  <a:lnTo>
                    <a:pt x="360" y="0"/>
                  </a:lnTo>
                  <a:lnTo>
                    <a:pt x="342" y="0"/>
                  </a:lnTo>
                  <a:lnTo>
                    <a:pt x="336" y="6"/>
                  </a:lnTo>
                  <a:lnTo>
                    <a:pt x="336" y="12"/>
                  </a:lnTo>
                  <a:lnTo>
                    <a:pt x="294" y="12"/>
                  </a:lnTo>
                  <a:lnTo>
                    <a:pt x="282" y="30"/>
                  </a:lnTo>
                  <a:lnTo>
                    <a:pt x="270" y="24"/>
                  </a:lnTo>
                  <a:lnTo>
                    <a:pt x="252" y="24"/>
                  </a:lnTo>
                  <a:lnTo>
                    <a:pt x="246" y="42"/>
                  </a:lnTo>
                  <a:lnTo>
                    <a:pt x="222" y="42"/>
                  </a:lnTo>
                  <a:lnTo>
                    <a:pt x="222" y="48"/>
                  </a:lnTo>
                  <a:lnTo>
                    <a:pt x="234" y="60"/>
                  </a:lnTo>
                  <a:lnTo>
                    <a:pt x="228" y="72"/>
                  </a:lnTo>
                  <a:lnTo>
                    <a:pt x="210" y="60"/>
                  </a:lnTo>
                  <a:lnTo>
                    <a:pt x="192" y="66"/>
                  </a:lnTo>
                  <a:lnTo>
                    <a:pt x="180" y="48"/>
                  </a:lnTo>
                  <a:lnTo>
                    <a:pt x="174" y="72"/>
                  </a:lnTo>
                  <a:lnTo>
                    <a:pt x="162" y="84"/>
                  </a:lnTo>
                  <a:lnTo>
                    <a:pt x="162" y="102"/>
                  </a:lnTo>
                  <a:lnTo>
                    <a:pt x="138" y="78"/>
                  </a:lnTo>
                  <a:lnTo>
                    <a:pt x="132" y="78"/>
                  </a:lnTo>
                  <a:lnTo>
                    <a:pt x="132" y="72"/>
                  </a:lnTo>
                  <a:lnTo>
                    <a:pt x="126" y="66"/>
                  </a:lnTo>
                  <a:lnTo>
                    <a:pt x="126" y="60"/>
                  </a:lnTo>
                  <a:lnTo>
                    <a:pt x="120" y="54"/>
                  </a:lnTo>
                  <a:lnTo>
                    <a:pt x="108" y="54"/>
                  </a:lnTo>
                  <a:lnTo>
                    <a:pt x="102" y="60"/>
                  </a:lnTo>
                  <a:lnTo>
                    <a:pt x="102" y="78"/>
                  </a:lnTo>
                  <a:lnTo>
                    <a:pt x="84" y="96"/>
                  </a:lnTo>
                  <a:lnTo>
                    <a:pt x="78" y="96"/>
                  </a:lnTo>
                  <a:lnTo>
                    <a:pt x="66" y="84"/>
                  </a:lnTo>
                  <a:lnTo>
                    <a:pt x="54" y="84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30" y="102"/>
                  </a:lnTo>
                  <a:lnTo>
                    <a:pt x="24" y="102"/>
                  </a:lnTo>
                  <a:lnTo>
                    <a:pt x="18" y="108"/>
                  </a:lnTo>
                  <a:lnTo>
                    <a:pt x="42" y="132"/>
                  </a:lnTo>
                  <a:lnTo>
                    <a:pt x="42" y="138"/>
                  </a:lnTo>
                  <a:lnTo>
                    <a:pt x="24" y="156"/>
                  </a:lnTo>
                  <a:lnTo>
                    <a:pt x="0" y="156"/>
                  </a:lnTo>
                  <a:lnTo>
                    <a:pt x="12" y="174"/>
                  </a:lnTo>
                  <a:lnTo>
                    <a:pt x="24" y="174"/>
                  </a:lnTo>
                  <a:lnTo>
                    <a:pt x="30" y="180"/>
                  </a:lnTo>
                  <a:lnTo>
                    <a:pt x="30" y="192"/>
                  </a:lnTo>
                  <a:lnTo>
                    <a:pt x="24" y="198"/>
                  </a:lnTo>
                  <a:lnTo>
                    <a:pt x="24" y="204"/>
                  </a:lnTo>
                  <a:lnTo>
                    <a:pt x="18" y="210"/>
                  </a:lnTo>
                  <a:lnTo>
                    <a:pt x="18" y="216"/>
                  </a:lnTo>
                  <a:lnTo>
                    <a:pt x="24" y="222"/>
                  </a:lnTo>
                  <a:lnTo>
                    <a:pt x="36" y="228"/>
                  </a:lnTo>
                  <a:lnTo>
                    <a:pt x="42" y="228"/>
                  </a:lnTo>
                  <a:lnTo>
                    <a:pt x="42" y="234"/>
                  </a:lnTo>
                  <a:lnTo>
                    <a:pt x="66" y="234"/>
                  </a:lnTo>
                  <a:lnTo>
                    <a:pt x="72" y="240"/>
                  </a:lnTo>
                  <a:lnTo>
                    <a:pt x="72" y="246"/>
                  </a:lnTo>
                  <a:lnTo>
                    <a:pt x="54" y="264"/>
                  </a:lnTo>
                  <a:lnTo>
                    <a:pt x="54" y="270"/>
                  </a:lnTo>
                  <a:lnTo>
                    <a:pt x="66" y="270"/>
                  </a:lnTo>
                  <a:lnTo>
                    <a:pt x="90" y="258"/>
                  </a:lnTo>
                  <a:lnTo>
                    <a:pt x="120" y="228"/>
                  </a:lnTo>
                  <a:lnTo>
                    <a:pt x="144" y="216"/>
                  </a:lnTo>
                  <a:lnTo>
                    <a:pt x="156" y="216"/>
                  </a:lnTo>
                  <a:lnTo>
                    <a:pt x="168" y="222"/>
                  </a:lnTo>
                  <a:lnTo>
                    <a:pt x="204" y="234"/>
                  </a:lnTo>
                  <a:lnTo>
                    <a:pt x="216" y="240"/>
                  </a:lnTo>
                  <a:lnTo>
                    <a:pt x="228" y="252"/>
                  </a:lnTo>
                  <a:lnTo>
                    <a:pt x="234" y="264"/>
                  </a:lnTo>
                  <a:lnTo>
                    <a:pt x="234" y="276"/>
                  </a:lnTo>
                  <a:lnTo>
                    <a:pt x="240" y="282"/>
                  </a:lnTo>
                  <a:lnTo>
                    <a:pt x="240" y="288"/>
                  </a:lnTo>
                  <a:lnTo>
                    <a:pt x="252" y="300"/>
                  </a:lnTo>
                  <a:lnTo>
                    <a:pt x="252" y="306"/>
                  </a:lnTo>
                  <a:lnTo>
                    <a:pt x="246" y="318"/>
                  </a:lnTo>
                  <a:lnTo>
                    <a:pt x="246" y="324"/>
                  </a:lnTo>
                  <a:lnTo>
                    <a:pt x="258" y="336"/>
                  </a:lnTo>
                  <a:lnTo>
                    <a:pt x="282" y="348"/>
                  </a:lnTo>
                  <a:lnTo>
                    <a:pt x="288" y="354"/>
                  </a:lnTo>
                  <a:lnTo>
                    <a:pt x="294" y="354"/>
                  </a:lnTo>
                  <a:lnTo>
                    <a:pt x="300" y="372"/>
                  </a:lnTo>
                  <a:lnTo>
                    <a:pt x="330" y="372"/>
                  </a:lnTo>
                  <a:lnTo>
                    <a:pt x="348" y="390"/>
                  </a:lnTo>
                  <a:lnTo>
                    <a:pt x="354" y="402"/>
                  </a:lnTo>
                  <a:lnTo>
                    <a:pt x="366" y="414"/>
                  </a:lnTo>
                  <a:lnTo>
                    <a:pt x="378" y="420"/>
                  </a:lnTo>
                  <a:lnTo>
                    <a:pt x="384" y="432"/>
                  </a:lnTo>
                  <a:lnTo>
                    <a:pt x="420" y="468"/>
                  </a:lnTo>
                  <a:lnTo>
                    <a:pt x="456" y="468"/>
                  </a:lnTo>
                  <a:lnTo>
                    <a:pt x="462" y="474"/>
                  </a:lnTo>
                  <a:lnTo>
                    <a:pt x="468" y="486"/>
                  </a:lnTo>
                  <a:lnTo>
                    <a:pt x="492" y="498"/>
                  </a:lnTo>
                  <a:lnTo>
                    <a:pt x="510" y="504"/>
                  </a:lnTo>
                  <a:lnTo>
                    <a:pt x="528" y="504"/>
                  </a:lnTo>
                  <a:lnTo>
                    <a:pt x="540" y="510"/>
                  </a:lnTo>
                  <a:lnTo>
                    <a:pt x="546" y="510"/>
                  </a:lnTo>
                  <a:lnTo>
                    <a:pt x="552" y="522"/>
                  </a:lnTo>
                  <a:lnTo>
                    <a:pt x="552" y="534"/>
                  </a:lnTo>
                  <a:lnTo>
                    <a:pt x="564" y="558"/>
                  </a:lnTo>
                  <a:lnTo>
                    <a:pt x="570" y="564"/>
                  </a:lnTo>
                  <a:lnTo>
                    <a:pt x="582" y="564"/>
                  </a:lnTo>
                  <a:lnTo>
                    <a:pt x="594" y="558"/>
                  </a:lnTo>
                  <a:lnTo>
                    <a:pt x="600" y="558"/>
                  </a:lnTo>
                  <a:lnTo>
                    <a:pt x="600" y="570"/>
                  </a:lnTo>
                  <a:lnTo>
                    <a:pt x="606" y="582"/>
                  </a:lnTo>
                  <a:lnTo>
                    <a:pt x="606" y="606"/>
                  </a:lnTo>
                  <a:lnTo>
                    <a:pt x="612" y="618"/>
                  </a:lnTo>
                  <a:lnTo>
                    <a:pt x="630" y="636"/>
                  </a:lnTo>
                  <a:lnTo>
                    <a:pt x="630" y="666"/>
                  </a:lnTo>
                  <a:lnTo>
                    <a:pt x="612" y="666"/>
                  </a:lnTo>
                  <a:lnTo>
                    <a:pt x="612" y="690"/>
                  </a:lnTo>
                  <a:lnTo>
                    <a:pt x="606" y="696"/>
                  </a:lnTo>
                  <a:lnTo>
                    <a:pt x="600" y="708"/>
                  </a:lnTo>
                  <a:lnTo>
                    <a:pt x="594" y="714"/>
                  </a:lnTo>
                  <a:lnTo>
                    <a:pt x="594" y="732"/>
                  </a:lnTo>
                  <a:lnTo>
                    <a:pt x="606" y="732"/>
                  </a:lnTo>
                  <a:lnTo>
                    <a:pt x="618" y="726"/>
                  </a:lnTo>
                  <a:lnTo>
                    <a:pt x="624" y="726"/>
                  </a:lnTo>
                  <a:lnTo>
                    <a:pt x="636" y="702"/>
                  </a:lnTo>
                  <a:lnTo>
                    <a:pt x="654" y="696"/>
                  </a:lnTo>
                  <a:lnTo>
                    <a:pt x="654" y="666"/>
                  </a:lnTo>
                  <a:lnTo>
                    <a:pt x="666" y="654"/>
                  </a:lnTo>
                  <a:lnTo>
                    <a:pt x="678" y="654"/>
                  </a:lnTo>
                  <a:lnTo>
                    <a:pt x="684" y="648"/>
                  </a:lnTo>
                  <a:lnTo>
                    <a:pt x="696" y="648"/>
                  </a:lnTo>
                  <a:lnTo>
                    <a:pt x="696" y="636"/>
                  </a:lnTo>
                  <a:lnTo>
                    <a:pt x="690" y="630"/>
                  </a:lnTo>
                  <a:lnTo>
                    <a:pt x="690" y="618"/>
                  </a:lnTo>
                  <a:lnTo>
                    <a:pt x="678" y="606"/>
                  </a:lnTo>
                  <a:lnTo>
                    <a:pt x="666" y="606"/>
                  </a:lnTo>
                  <a:lnTo>
                    <a:pt x="648" y="588"/>
                  </a:lnTo>
                  <a:lnTo>
                    <a:pt x="654" y="582"/>
                  </a:lnTo>
                  <a:lnTo>
                    <a:pt x="660" y="570"/>
                  </a:lnTo>
                  <a:lnTo>
                    <a:pt x="666" y="552"/>
                  </a:lnTo>
                  <a:lnTo>
                    <a:pt x="672" y="540"/>
                  </a:lnTo>
                  <a:lnTo>
                    <a:pt x="684" y="528"/>
                  </a:lnTo>
                  <a:lnTo>
                    <a:pt x="690" y="534"/>
                  </a:lnTo>
                  <a:lnTo>
                    <a:pt x="702" y="534"/>
                  </a:lnTo>
                  <a:lnTo>
                    <a:pt x="708" y="540"/>
                  </a:lnTo>
                  <a:lnTo>
                    <a:pt x="738" y="540"/>
                  </a:lnTo>
                  <a:lnTo>
                    <a:pt x="738" y="552"/>
                  </a:lnTo>
                  <a:lnTo>
                    <a:pt x="744" y="558"/>
                  </a:lnTo>
                  <a:lnTo>
                    <a:pt x="744" y="564"/>
                  </a:lnTo>
                  <a:lnTo>
                    <a:pt x="750" y="576"/>
                  </a:lnTo>
                  <a:lnTo>
                    <a:pt x="762" y="576"/>
                  </a:lnTo>
                  <a:lnTo>
                    <a:pt x="774" y="570"/>
                  </a:lnTo>
                  <a:lnTo>
                    <a:pt x="780" y="564"/>
                  </a:lnTo>
                  <a:lnTo>
                    <a:pt x="780" y="558"/>
                  </a:lnTo>
                  <a:lnTo>
                    <a:pt x="774" y="546"/>
                  </a:lnTo>
                  <a:close/>
                </a:path>
              </a:pathLst>
            </a:custGeom>
            <a:solidFill>
              <a:srgbClr val="343499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05" name="Israel" descr="© INSCALE GmbH, 05.05.2010&#10;http://www.presentationload.com/">
              <a:extLst>
                <a:ext uri="{FF2B5EF4-FFF2-40B4-BE49-F238E27FC236}">
                  <a16:creationId xmlns:a16="http://schemas.microsoft.com/office/drawing/2014/main" id="{E82BAC94-94D6-4872-9682-EA5638A2AFEB}"/>
                </a:ext>
              </a:extLst>
            </p:cNvPr>
            <p:cNvSpPr>
              <a:spLocks/>
            </p:cNvSpPr>
            <p:nvPr/>
          </p:nvSpPr>
          <p:spPr bwMode="gray">
            <a:xfrm>
              <a:off x="7615947" y="3242245"/>
              <a:ext cx="44317" cy="139770"/>
            </a:xfrm>
            <a:custGeom>
              <a:avLst/>
              <a:gdLst>
                <a:gd name="T0" fmla="*/ 0 w 102"/>
                <a:gd name="T1" fmla="*/ 2147483647 h 324"/>
                <a:gd name="T2" fmla="*/ 2147483647 w 102"/>
                <a:gd name="T3" fmla="*/ 2147483647 h 324"/>
                <a:gd name="T4" fmla="*/ 2147483647 w 102"/>
                <a:gd name="T5" fmla="*/ 2147483647 h 324"/>
                <a:gd name="T6" fmla="*/ 2147483647 w 102"/>
                <a:gd name="T7" fmla="*/ 2147483647 h 324"/>
                <a:gd name="T8" fmla="*/ 2147483647 w 102"/>
                <a:gd name="T9" fmla="*/ 2147483647 h 324"/>
                <a:gd name="T10" fmla="*/ 2147483647 w 102"/>
                <a:gd name="T11" fmla="*/ 2147483647 h 324"/>
                <a:gd name="T12" fmla="*/ 2147483647 w 102"/>
                <a:gd name="T13" fmla="*/ 2147483647 h 324"/>
                <a:gd name="T14" fmla="*/ 2147483647 w 102"/>
                <a:gd name="T15" fmla="*/ 2147483647 h 324"/>
                <a:gd name="T16" fmla="*/ 2147483647 w 102"/>
                <a:gd name="T17" fmla="*/ 2147483647 h 324"/>
                <a:gd name="T18" fmla="*/ 2147483647 w 102"/>
                <a:gd name="T19" fmla="*/ 2147483647 h 324"/>
                <a:gd name="T20" fmla="*/ 2147483647 w 102"/>
                <a:gd name="T21" fmla="*/ 2147483647 h 324"/>
                <a:gd name="T22" fmla="*/ 2147483647 w 102"/>
                <a:gd name="T23" fmla="*/ 2147483647 h 324"/>
                <a:gd name="T24" fmla="*/ 2147483647 w 102"/>
                <a:gd name="T25" fmla="*/ 2147483647 h 324"/>
                <a:gd name="T26" fmla="*/ 2147483647 w 102"/>
                <a:gd name="T27" fmla="*/ 2147483647 h 324"/>
                <a:gd name="T28" fmla="*/ 2147483647 w 102"/>
                <a:gd name="T29" fmla="*/ 2147483647 h 324"/>
                <a:gd name="T30" fmla="*/ 2147483647 w 102"/>
                <a:gd name="T31" fmla="*/ 2147483647 h 324"/>
                <a:gd name="T32" fmla="*/ 2147483647 w 102"/>
                <a:gd name="T33" fmla="*/ 2147483647 h 324"/>
                <a:gd name="T34" fmla="*/ 2147483647 w 102"/>
                <a:gd name="T35" fmla="*/ 2147483647 h 324"/>
                <a:gd name="T36" fmla="*/ 2147483647 w 102"/>
                <a:gd name="T37" fmla="*/ 2147483647 h 324"/>
                <a:gd name="T38" fmla="*/ 2147483647 w 102"/>
                <a:gd name="T39" fmla="*/ 2147483647 h 324"/>
                <a:gd name="T40" fmla="*/ 2147483647 w 102"/>
                <a:gd name="T41" fmla="*/ 2147483647 h 324"/>
                <a:gd name="T42" fmla="*/ 2147483647 w 102"/>
                <a:gd name="T43" fmla="*/ 2147483647 h 324"/>
                <a:gd name="T44" fmla="*/ 2147483647 w 102"/>
                <a:gd name="T45" fmla="*/ 2147483647 h 324"/>
                <a:gd name="T46" fmla="*/ 2147483647 w 102"/>
                <a:gd name="T47" fmla="*/ 2147483647 h 324"/>
                <a:gd name="T48" fmla="*/ 2147483647 w 102"/>
                <a:gd name="T49" fmla="*/ 0 h 324"/>
                <a:gd name="T50" fmla="*/ 2147483647 w 102"/>
                <a:gd name="T51" fmla="*/ 2147483647 h 324"/>
                <a:gd name="T52" fmla="*/ 2147483647 w 102"/>
                <a:gd name="T53" fmla="*/ 2147483647 h 324"/>
                <a:gd name="T54" fmla="*/ 2147483647 w 102"/>
                <a:gd name="T55" fmla="*/ 2147483647 h 324"/>
                <a:gd name="T56" fmla="*/ 2147483647 w 102"/>
                <a:gd name="T57" fmla="*/ 2147483647 h 324"/>
                <a:gd name="T58" fmla="*/ 2147483647 w 102"/>
                <a:gd name="T59" fmla="*/ 2147483647 h 324"/>
                <a:gd name="T60" fmla="*/ 2147483647 w 102"/>
                <a:gd name="T61" fmla="*/ 2147483647 h 324"/>
                <a:gd name="T62" fmla="*/ 2147483647 w 102"/>
                <a:gd name="T63" fmla="*/ 2147483647 h 324"/>
                <a:gd name="T64" fmla="*/ 2147483647 w 102"/>
                <a:gd name="T65" fmla="*/ 2147483647 h 324"/>
                <a:gd name="T66" fmla="*/ 2147483647 w 102"/>
                <a:gd name="T67" fmla="*/ 2147483647 h 324"/>
                <a:gd name="T68" fmla="*/ 2147483647 w 102"/>
                <a:gd name="T69" fmla="*/ 2147483647 h 324"/>
                <a:gd name="T70" fmla="*/ 2147483647 w 102"/>
                <a:gd name="T71" fmla="*/ 2147483647 h 324"/>
                <a:gd name="T72" fmla="*/ 2147483647 w 102"/>
                <a:gd name="T73" fmla="*/ 2147483647 h 324"/>
                <a:gd name="T74" fmla="*/ 2147483647 w 102"/>
                <a:gd name="T75" fmla="*/ 2147483647 h 324"/>
                <a:gd name="T76" fmla="*/ 2147483647 w 102"/>
                <a:gd name="T77" fmla="*/ 2147483647 h 324"/>
                <a:gd name="T78" fmla="*/ 0 w 102"/>
                <a:gd name="T79" fmla="*/ 2147483647 h 324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02"/>
                <a:gd name="T121" fmla="*/ 0 h 324"/>
                <a:gd name="T122" fmla="*/ 102 w 102"/>
                <a:gd name="T123" fmla="*/ 324 h 324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02" h="324">
                  <a:moveTo>
                    <a:pt x="0" y="168"/>
                  </a:moveTo>
                  <a:lnTo>
                    <a:pt x="54" y="312"/>
                  </a:lnTo>
                  <a:lnTo>
                    <a:pt x="60" y="324"/>
                  </a:lnTo>
                  <a:lnTo>
                    <a:pt x="60" y="306"/>
                  </a:lnTo>
                  <a:lnTo>
                    <a:pt x="66" y="294"/>
                  </a:lnTo>
                  <a:lnTo>
                    <a:pt x="66" y="234"/>
                  </a:lnTo>
                  <a:lnTo>
                    <a:pt x="72" y="228"/>
                  </a:lnTo>
                  <a:lnTo>
                    <a:pt x="78" y="216"/>
                  </a:lnTo>
                  <a:lnTo>
                    <a:pt x="84" y="210"/>
                  </a:lnTo>
                  <a:lnTo>
                    <a:pt x="90" y="198"/>
                  </a:lnTo>
                  <a:lnTo>
                    <a:pt x="90" y="186"/>
                  </a:lnTo>
                  <a:lnTo>
                    <a:pt x="78" y="174"/>
                  </a:lnTo>
                  <a:lnTo>
                    <a:pt x="78" y="162"/>
                  </a:lnTo>
                  <a:lnTo>
                    <a:pt x="72" y="156"/>
                  </a:lnTo>
                  <a:lnTo>
                    <a:pt x="66" y="162"/>
                  </a:lnTo>
                  <a:lnTo>
                    <a:pt x="66" y="168"/>
                  </a:lnTo>
                  <a:lnTo>
                    <a:pt x="60" y="168"/>
                  </a:lnTo>
                  <a:lnTo>
                    <a:pt x="54" y="174"/>
                  </a:lnTo>
                  <a:lnTo>
                    <a:pt x="48" y="168"/>
                  </a:lnTo>
                  <a:lnTo>
                    <a:pt x="48" y="96"/>
                  </a:lnTo>
                  <a:lnTo>
                    <a:pt x="66" y="78"/>
                  </a:lnTo>
                  <a:lnTo>
                    <a:pt x="84" y="78"/>
                  </a:lnTo>
                  <a:lnTo>
                    <a:pt x="90" y="60"/>
                  </a:lnTo>
                  <a:lnTo>
                    <a:pt x="84" y="18"/>
                  </a:lnTo>
                  <a:lnTo>
                    <a:pt x="102" y="0"/>
                  </a:lnTo>
                  <a:lnTo>
                    <a:pt x="78" y="6"/>
                  </a:lnTo>
                  <a:lnTo>
                    <a:pt x="78" y="18"/>
                  </a:lnTo>
                  <a:lnTo>
                    <a:pt x="72" y="30"/>
                  </a:lnTo>
                  <a:lnTo>
                    <a:pt x="66" y="36"/>
                  </a:lnTo>
                  <a:lnTo>
                    <a:pt x="60" y="36"/>
                  </a:lnTo>
                  <a:lnTo>
                    <a:pt x="54" y="30"/>
                  </a:lnTo>
                  <a:lnTo>
                    <a:pt x="42" y="54"/>
                  </a:lnTo>
                  <a:lnTo>
                    <a:pt x="30" y="60"/>
                  </a:lnTo>
                  <a:lnTo>
                    <a:pt x="36" y="72"/>
                  </a:lnTo>
                  <a:lnTo>
                    <a:pt x="36" y="84"/>
                  </a:lnTo>
                  <a:lnTo>
                    <a:pt x="42" y="90"/>
                  </a:lnTo>
                  <a:lnTo>
                    <a:pt x="42" y="96"/>
                  </a:lnTo>
                  <a:lnTo>
                    <a:pt x="18" y="138"/>
                  </a:lnTo>
                  <a:lnTo>
                    <a:pt x="18" y="156"/>
                  </a:lnTo>
                  <a:lnTo>
                    <a:pt x="0" y="168"/>
                  </a:lnTo>
                  <a:close/>
                </a:path>
              </a:pathLst>
            </a:custGeom>
            <a:solidFill>
              <a:srgbClr val="343499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06" name="Ireland" descr="© INSCALE GmbH, 05.05.2010&#10;http://www.presentationload.com/">
              <a:extLst>
                <a:ext uri="{FF2B5EF4-FFF2-40B4-BE49-F238E27FC236}">
                  <a16:creationId xmlns:a16="http://schemas.microsoft.com/office/drawing/2014/main" id="{7A9124A6-8B0D-4159-BEC1-C7FAC615E99A}"/>
                </a:ext>
              </a:extLst>
            </p:cNvPr>
            <p:cNvSpPr>
              <a:spLocks/>
            </p:cNvSpPr>
            <p:nvPr/>
          </p:nvSpPr>
          <p:spPr bwMode="gray">
            <a:xfrm>
              <a:off x="6354608" y="2488851"/>
              <a:ext cx="122725" cy="129544"/>
            </a:xfrm>
            <a:custGeom>
              <a:avLst/>
              <a:gdLst>
                <a:gd name="T0" fmla="*/ 2147483647 w 282"/>
                <a:gd name="T1" fmla="*/ 2147483647 h 300"/>
                <a:gd name="T2" fmla="*/ 2147483647 w 282"/>
                <a:gd name="T3" fmla="*/ 2147483647 h 300"/>
                <a:gd name="T4" fmla="*/ 2147483647 w 282"/>
                <a:gd name="T5" fmla="*/ 2147483647 h 300"/>
                <a:gd name="T6" fmla="*/ 2147483647 w 282"/>
                <a:gd name="T7" fmla="*/ 2147483647 h 300"/>
                <a:gd name="T8" fmla="*/ 2147483647 w 282"/>
                <a:gd name="T9" fmla="*/ 2147483647 h 300"/>
                <a:gd name="T10" fmla="*/ 2147483647 w 282"/>
                <a:gd name="T11" fmla="*/ 2147483647 h 300"/>
                <a:gd name="T12" fmla="*/ 2147483647 w 282"/>
                <a:gd name="T13" fmla="*/ 2147483647 h 300"/>
                <a:gd name="T14" fmla="*/ 2147483647 w 282"/>
                <a:gd name="T15" fmla="*/ 2147483647 h 300"/>
                <a:gd name="T16" fmla="*/ 2147483647 w 282"/>
                <a:gd name="T17" fmla="*/ 2147483647 h 300"/>
                <a:gd name="T18" fmla="*/ 2147483647 w 282"/>
                <a:gd name="T19" fmla="*/ 2147483647 h 300"/>
                <a:gd name="T20" fmla="*/ 2147483647 w 282"/>
                <a:gd name="T21" fmla="*/ 2147483647 h 300"/>
                <a:gd name="T22" fmla="*/ 2147483647 w 282"/>
                <a:gd name="T23" fmla="*/ 2147483647 h 300"/>
                <a:gd name="T24" fmla="*/ 2147483647 w 282"/>
                <a:gd name="T25" fmla="*/ 0 h 300"/>
                <a:gd name="T26" fmla="*/ 2147483647 w 282"/>
                <a:gd name="T27" fmla="*/ 2147483647 h 300"/>
                <a:gd name="T28" fmla="*/ 2147483647 w 282"/>
                <a:gd name="T29" fmla="*/ 2147483647 h 300"/>
                <a:gd name="T30" fmla="*/ 2147483647 w 282"/>
                <a:gd name="T31" fmla="*/ 2147483647 h 300"/>
                <a:gd name="T32" fmla="*/ 2147483647 w 282"/>
                <a:gd name="T33" fmla="*/ 2147483647 h 300"/>
                <a:gd name="T34" fmla="*/ 2147483647 w 282"/>
                <a:gd name="T35" fmla="*/ 2147483647 h 300"/>
                <a:gd name="T36" fmla="*/ 2147483647 w 282"/>
                <a:gd name="T37" fmla="*/ 2147483647 h 300"/>
                <a:gd name="T38" fmla="*/ 2147483647 w 282"/>
                <a:gd name="T39" fmla="*/ 2147483647 h 300"/>
                <a:gd name="T40" fmla="*/ 2147483647 w 282"/>
                <a:gd name="T41" fmla="*/ 2147483647 h 300"/>
                <a:gd name="T42" fmla="*/ 2147483647 w 282"/>
                <a:gd name="T43" fmla="*/ 2147483647 h 300"/>
                <a:gd name="T44" fmla="*/ 2147483647 w 282"/>
                <a:gd name="T45" fmla="*/ 2147483647 h 300"/>
                <a:gd name="T46" fmla="*/ 2147483647 w 282"/>
                <a:gd name="T47" fmla="*/ 2147483647 h 300"/>
                <a:gd name="T48" fmla="*/ 2147483647 w 282"/>
                <a:gd name="T49" fmla="*/ 2147483647 h 300"/>
                <a:gd name="T50" fmla="*/ 2147483647 w 282"/>
                <a:gd name="T51" fmla="*/ 2147483647 h 300"/>
                <a:gd name="T52" fmla="*/ 2147483647 w 282"/>
                <a:gd name="T53" fmla="*/ 2147483647 h 300"/>
                <a:gd name="T54" fmla="*/ 2147483647 w 282"/>
                <a:gd name="T55" fmla="*/ 2147483647 h 300"/>
                <a:gd name="T56" fmla="*/ 2147483647 w 282"/>
                <a:gd name="T57" fmla="*/ 2147483647 h 300"/>
                <a:gd name="T58" fmla="*/ 2147483647 w 282"/>
                <a:gd name="T59" fmla="*/ 2147483647 h 300"/>
                <a:gd name="T60" fmla="*/ 2147483647 w 282"/>
                <a:gd name="T61" fmla="*/ 2147483647 h 300"/>
                <a:gd name="T62" fmla="*/ 2147483647 w 282"/>
                <a:gd name="T63" fmla="*/ 2147483647 h 300"/>
                <a:gd name="T64" fmla="*/ 2147483647 w 282"/>
                <a:gd name="T65" fmla="*/ 2147483647 h 300"/>
                <a:gd name="T66" fmla="*/ 2147483647 w 282"/>
                <a:gd name="T67" fmla="*/ 2147483647 h 300"/>
                <a:gd name="T68" fmla="*/ 2147483647 w 282"/>
                <a:gd name="T69" fmla="*/ 2147483647 h 300"/>
                <a:gd name="T70" fmla="*/ 2147483647 w 282"/>
                <a:gd name="T71" fmla="*/ 2147483647 h 300"/>
                <a:gd name="T72" fmla="*/ 2147483647 w 282"/>
                <a:gd name="T73" fmla="*/ 2147483647 h 300"/>
                <a:gd name="T74" fmla="*/ 2147483647 w 282"/>
                <a:gd name="T75" fmla="*/ 2147483647 h 300"/>
                <a:gd name="T76" fmla="*/ 2147483647 w 282"/>
                <a:gd name="T77" fmla="*/ 2147483647 h 300"/>
                <a:gd name="T78" fmla="*/ 2147483647 w 282"/>
                <a:gd name="T79" fmla="*/ 2147483647 h 300"/>
                <a:gd name="T80" fmla="*/ 0 w 282"/>
                <a:gd name="T81" fmla="*/ 2147483647 h 300"/>
                <a:gd name="T82" fmla="*/ 2147483647 w 282"/>
                <a:gd name="T83" fmla="*/ 2147483647 h 300"/>
                <a:gd name="T84" fmla="*/ 2147483647 w 282"/>
                <a:gd name="T85" fmla="*/ 2147483647 h 300"/>
                <a:gd name="T86" fmla="*/ 2147483647 w 282"/>
                <a:gd name="T87" fmla="*/ 2147483647 h 300"/>
                <a:gd name="T88" fmla="*/ 2147483647 w 282"/>
                <a:gd name="T89" fmla="*/ 2147483647 h 300"/>
                <a:gd name="T90" fmla="*/ 2147483647 w 282"/>
                <a:gd name="T91" fmla="*/ 2147483647 h 300"/>
                <a:gd name="T92" fmla="*/ 2147483647 w 282"/>
                <a:gd name="T93" fmla="*/ 2147483647 h 300"/>
                <a:gd name="T94" fmla="*/ 2147483647 w 282"/>
                <a:gd name="T95" fmla="*/ 2147483647 h 300"/>
                <a:gd name="T96" fmla="*/ 2147483647 w 282"/>
                <a:gd name="T97" fmla="*/ 2147483647 h 300"/>
                <a:gd name="T98" fmla="*/ 2147483647 w 282"/>
                <a:gd name="T99" fmla="*/ 2147483647 h 300"/>
                <a:gd name="T100" fmla="*/ 2147483647 w 282"/>
                <a:gd name="T101" fmla="*/ 2147483647 h 300"/>
                <a:gd name="T102" fmla="*/ 2147483647 w 282"/>
                <a:gd name="T103" fmla="*/ 2147483647 h 300"/>
                <a:gd name="T104" fmla="*/ 2147483647 w 282"/>
                <a:gd name="T105" fmla="*/ 2147483647 h 300"/>
                <a:gd name="T106" fmla="*/ 2147483647 w 282"/>
                <a:gd name="T107" fmla="*/ 2147483647 h 300"/>
                <a:gd name="T108" fmla="*/ 2147483647 w 282"/>
                <a:gd name="T109" fmla="*/ 2147483647 h 300"/>
                <a:gd name="T110" fmla="*/ 2147483647 w 282"/>
                <a:gd name="T111" fmla="*/ 2147483647 h 30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82"/>
                <a:gd name="T169" fmla="*/ 0 h 300"/>
                <a:gd name="T170" fmla="*/ 282 w 282"/>
                <a:gd name="T171" fmla="*/ 300 h 30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82" h="300">
                  <a:moveTo>
                    <a:pt x="276" y="156"/>
                  </a:moveTo>
                  <a:lnTo>
                    <a:pt x="276" y="144"/>
                  </a:lnTo>
                  <a:lnTo>
                    <a:pt x="270" y="132"/>
                  </a:lnTo>
                  <a:lnTo>
                    <a:pt x="264" y="126"/>
                  </a:lnTo>
                  <a:lnTo>
                    <a:pt x="264" y="114"/>
                  </a:lnTo>
                  <a:lnTo>
                    <a:pt x="258" y="108"/>
                  </a:lnTo>
                  <a:lnTo>
                    <a:pt x="258" y="102"/>
                  </a:lnTo>
                  <a:lnTo>
                    <a:pt x="276" y="102"/>
                  </a:lnTo>
                  <a:lnTo>
                    <a:pt x="282" y="96"/>
                  </a:lnTo>
                  <a:lnTo>
                    <a:pt x="246" y="90"/>
                  </a:lnTo>
                  <a:lnTo>
                    <a:pt x="228" y="66"/>
                  </a:lnTo>
                  <a:lnTo>
                    <a:pt x="204" y="90"/>
                  </a:lnTo>
                  <a:lnTo>
                    <a:pt x="192" y="90"/>
                  </a:lnTo>
                  <a:lnTo>
                    <a:pt x="168" y="78"/>
                  </a:lnTo>
                  <a:lnTo>
                    <a:pt x="162" y="72"/>
                  </a:lnTo>
                  <a:lnTo>
                    <a:pt x="174" y="60"/>
                  </a:lnTo>
                  <a:lnTo>
                    <a:pt x="180" y="60"/>
                  </a:lnTo>
                  <a:lnTo>
                    <a:pt x="186" y="54"/>
                  </a:lnTo>
                  <a:lnTo>
                    <a:pt x="192" y="54"/>
                  </a:lnTo>
                  <a:lnTo>
                    <a:pt x="192" y="42"/>
                  </a:lnTo>
                  <a:lnTo>
                    <a:pt x="234" y="18"/>
                  </a:lnTo>
                  <a:lnTo>
                    <a:pt x="240" y="12"/>
                  </a:lnTo>
                  <a:lnTo>
                    <a:pt x="240" y="6"/>
                  </a:lnTo>
                  <a:lnTo>
                    <a:pt x="234" y="6"/>
                  </a:lnTo>
                  <a:lnTo>
                    <a:pt x="228" y="0"/>
                  </a:lnTo>
                  <a:lnTo>
                    <a:pt x="222" y="0"/>
                  </a:lnTo>
                  <a:lnTo>
                    <a:pt x="210" y="6"/>
                  </a:lnTo>
                  <a:lnTo>
                    <a:pt x="204" y="18"/>
                  </a:lnTo>
                  <a:lnTo>
                    <a:pt x="198" y="6"/>
                  </a:lnTo>
                  <a:lnTo>
                    <a:pt x="174" y="6"/>
                  </a:lnTo>
                  <a:lnTo>
                    <a:pt x="162" y="12"/>
                  </a:lnTo>
                  <a:lnTo>
                    <a:pt x="156" y="12"/>
                  </a:lnTo>
                  <a:lnTo>
                    <a:pt x="150" y="18"/>
                  </a:lnTo>
                  <a:lnTo>
                    <a:pt x="150" y="30"/>
                  </a:lnTo>
                  <a:lnTo>
                    <a:pt x="144" y="36"/>
                  </a:lnTo>
                  <a:lnTo>
                    <a:pt x="144" y="42"/>
                  </a:lnTo>
                  <a:lnTo>
                    <a:pt x="126" y="42"/>
                  </a:lnTo>
                  <a:lnTo>
                    <a:pt x="120" y="48"/>
                  </a:lnTo>
                  <a:lnTo>
                    <a:pt x="120" y="54"/>
                  </a:lnTo>
                  <a:lnTo>
                    <a:pt x="138" y="54"/>
                  </a:lnTo>
                  <a:lnTo>
                    <a:pt x="144" y="60"/>
                  </a:lnTo>
                  <a:lnTo>
                    <a:pt x="150" y="60"/>
                  </a:lnTo>
                  <a:lnTo>
                    <a:pt x="150" y="66"/>
                  </a:lnTo>
                  <a:lnTo>
                    <a:pt x="144" y="72"/>
                  </a:lnTo>
                  <a:lnTo>
                    <a:pt x="132" y="72"/>
                  </a:lnTo>
                  <a:lnTo>
                    <a:pt x="132" y="78"/>
                  </a:lnTo>
                  <a:lnTo>
                    <a:pt x="126" y="84"/>
                  </a:lnTo>
                  <a:lnTo>
                    <a:pt x="102" y="84"/>
                  </a:lnTo>
                  <a:lnTo>
                    <a:pt x="102" y="90"/>
                  </a:lnTo>
                  <a:lnTo>
                    <a:pt x="90" y="78"/>
                  </a:lnTo>
                  <a:lnTo>
                    <a:pt x="42" y="78"/>
                  </a:lnTo>
                  <a:lnTo>
                    <a:pt x="42" y="102"/>
                  </a:lnTo>
                  <a:lnTo>
                    <a:pt x="54" y="102"/>
                  </a:lnTo>
                  <a:lnTo>
                    <a:pt x="54" y="108"/>
                  </a:lnTo>
                  <a:lnTo>
                    <a:pt x="60" y="114"/>
                  </a:lnTo>
                  <a:lnTo>
                    <a:pt x="42" y="126"/>
                  </a:lnTo>
                  <a:lnTo>
                    <a:pt x="36" y="126"/>
                  </a:lnTo>
                  <a:lnTo>
                    <a:pt x="30" y="132"/>
                  </a:lnTo>
                  <a:lnTo>
                    <a:pt x="30" y="138"/>
                  </a:lnTo>
                  <a:lnTo>
                    <a:pt x="42" y="150"/>
                  </a:lnTo>
                  <a:lnTo>
                    <a:pt x="54" y="156"/>
                  </a:lnTo>
                  <a:lnTo>
                    <a:pt x="60" y="162"/>
                  </a:lnTo>
                  <a:lnTo>
                    <a:pt x="72" y="162"/>
                  </a:lnTo>
                  <a:lnTo>
                    <a:pt x="78" y="156"/>
                  </a:lnTo>
                  <a:lnTo>
                    <a:pt x="96" y="156"/>
                  </a:lnTo>
                  <a:lnTo>
                    <a:pt x="96" y="168"/>
                  </a:lnTo>
                  <a:lnTo>
                    <a:pt x="90" y="174"/>
                  </a:lnTo>
                  <a:lnTo>
                    <a:pt x="72" y="174"/>
                  </a:lnTo>
                  <a:lnTo>
                    <a:pt x="72" y="192"/>
                  </a:lnTo>
                  <a:lnTo>
                    <a:pt x="54" y="192"/>
                  </a:lnTo>
                  <a:lnTo>
                    <a:pt x="48" y="198"/>
                  </a:lnTo>
                  <a:lnTo>
                    <a:pt x="48" y="210"/>
                  </a:lnTo>
                  <a:lnTo>
                    <a:pt x="42" y="222"/>
                  </a:lnTo>
                  <a:lnTo>
                    <a:pt x="42" y="234"/>
                  </a:lnTo>
                  <a:lnTo>
                    <a:pt x="18" y="234"/>
                  </a:lnTo>
                  <a:lnTo>
                    <a:pt x="12" y="240"/>
                  </a:lnTo>
                  <a:lnTo>
                    <a:pt x="6" y="240"/>
                  </a:lnTo>
                  <a:lnTo>
                    <a:pt x="6" y="246"/>
                  </a:lnTo>
                  <a:lnTo>
                    <a:pt x="12" y="246"/>
                  </a:lnTo>
                  <a:lnTo>
                    <a:pt x="18" y="252"/>
                  </a:lnTo>
                  <a:lnTo>
                    <a:pt x="6" y="252"/>
                  </a:lnTo>
                  <a:lnTo>
                    <a:pt x="0" y="258"/>
                  </a:lnTo>
                  <a:lnTo>
                    <a:pt x="0" y="270"/>
                  </a:lnTo>
                  <a:lnTo>
                    <a:pt x="42" y="270"/>
                  </a:lnTo>
                  <a:lnTo>
                    <a:pt x="24" y="288"/>
                  </a:lnTo>
                  <a:lnTo>
                    <a:pt x="30" y="282"/>
                  </a:lnTo>
                  <a:lnTo>
                    <a:pt x="48" y="282"/>
                  </a:lnTo>
                  <a:lnTo>
                    <a:pt x="48" y="288"/>
                  </a:lnTo>
                  <a:lnTo>
                    <a:pt x="42" y="288"/>
                  </a:lnTo>
                  <a:lnTo>
                    <a:pt x="36" y="294"/>
                  </a:lnTo>
                  <a:lnTo>
                    <a:pt x="30" y="294"/>
                  </a:lnTo>
                  <a:lnTo>
                    <a:pt x="36" y="300"/>
                  </a:lnTo>
                  <a:lnTo>
                    <a:pt x="60" y="300"/>
                  </a:lnTo>
                  <a:lnTo>
                    <a:pt x="96" y="288"/>
                  </a:lnTo>
                  <a:lnTo>
                    <a:pt x="108" y="282"/>
                  </a:lnTo>
                  <a:lnTo>
                    <a:pt x="120" y="270"/>
                  </a:lnTo>
                  <a:lnTo>
                    <a:pt x="120" y="264"/>
                  </a:lnTo>
                  <a:lnTo>
                    <a:pt x="132" y="270"/>
                  </a:lnTo>
                  <a:lnTo>
                    <a:pt x="138" y="270"/>
                  </a:lnTo>
                  <a:lnTo>
                    <a:pt x="150" y="264"/>
                  </a:lnTo>
                  <a:lnTo>
                    <a:pt x="162" y="252"/>
                  </a:lnTo>
                  <a:lnTo>
                    <a:pt x="180" y="246"/>
                  </a:lnTo>
                  <a:lnTo>
                    <a:pt x="204" y="246"/>
                  </a:lnTo>
                  <a:lnTo>
                    <a:pt x="210" y="240"/>
                  </a:lnTo>
                  <a:lnTo>
                    <a:pt x="252" y="240"/>
                  </a:lnTo>
                  <a:lnTo>
                    <a:pt x="246" y="222"/>
                  </a:lnTo>
                  <a:lnTo>
                    <a:pt x="264" y="222"/>
                  </a:lnTo>
                  <a:lnTo>
                    <a:pt x="264" y="198"/>
                  </a:lnTo>
                  <a:lnTo>
                    <a:pt x="270" y="192"/>
                  </a:lnTo>
                  <a:lnTo>
                    <a:pt x="270" y="180"/>
                  </a:lnTo>
                  <a:lnTo>
                    <a:pt x="276" y="168"/>
                  </a:lnTo>
                  <a:lnTo>
                    <a:pt x="276" y="156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07" name="Iraq" descr="© INSCALE GmbH, 05.05.2010&#10;http://www.presentationload.com/">
              <a:extLst>
                <a:ext uri="{FF2B5EF4-FFF2-40B4-BE49-F238E27FC236}">
                  <a16:creationId xmlns:a16="http://schemas.microsoft.com/office/drawing/2014/main" id="{16461BAC-E6E2-4B55-8DE7-FCB3BD4FF4F1}"/>
                </a:ext>
              </a:extLst>
            </p:cNvPr>
            <p:cNvSpPr>
              <a:spLocks/>
            </p:cNvSpPr>
            <p:nvPr/>
          </p:nvSpPr>
          <p:spPr bwMode="gray">
            <a:xfrm>
              <a:off x="7743787" y="3105884"/>
              <a:ext cx="298290" cy="288063"/>
            </a:xfrm>
            <a:custGeom>
              <a:avLst/>
              <a:gdLst>
                <a:gd name="T0" fmla="*/ 2147483647 w 684"/>
                <a:gd name="T1" fmla="*/ 2147483647 h 660"/>
                <a:gd name="T2" fmla="*/ 2147483647 w 684"/>
                <a:gd name="T3" fmla="*/ 2147483647 h 660"/>
                <a:gd name="T4" fmla="*/ 2147483647 w 684"/>
                <a:gd name="T5" fmla="*/ 2147483647 h 660"/>
                <a:gd name="T6" fmla="*/ 2147483647 w 684"/>
                <a:gd name="T7" fmla="*/ 2147483647 h 660"/>
                <a:gd name="T8" fmla="*/ 2147483647 w 684"/>
                <a:gd name="T9" fmla="*/ 2147483647 h 660"/>
                <a:gd name="T10" fmla="*/ 2147483647 w 684"/>
                <a:gd name="T11" fmla="*/ 2147483647 h 660"/>
                <a:gd name="T12" fmla="*/ 2147483647 w 684"/>
                <a:gd name="T13" fmla="*/ 2147483647 h 660"/>
                <a:gd name="T14" fmla="*/ 2147483647 w 684"/>
                <a:gd name="T15" fmla="*/ 2147483647 h 660"/>
                <a:gd name="T16" fmla="*/ 2147483647 w 684"/>
                <a:gd name="T17" fmla="*/ 2147483647 h 660"/>
                <a:gd name="T18" fmla="*/ 2147483647 w 684"/>
                <a:gd name="T19" fmla="*/ 2147483647 h 660"/>
                <a:gd name="T20" fmla="*/ 2147483647 w 684"/>
                <a:gd name="T21" fmla="*/ 2147483647 h 660"/>
                <a:gd name="T22" fmla="*/ 2147483647 w 684"/>
                <a:gd name="T23" fmla="*/ 2147483647 h 660"/>
                <a:gd name="T24" fmla="*/ 2147483647 w 684"/>
                <a:gd name="T25" fmla="*/ 2147483647 h 660"/>
                <a:gd name="T26" fmla="*/ 2147483647 w 684"/>
                <a:gd name="T27" fmla="*/ 2147483647 h 660"/>
                <a:gd name="T28" fmla="*/ 2147483647 w 684"/>
                <a:gd name="T29" fmla="*/ 2147483647 h 660"/>
                <a:gd name="T30" fmla="*/ 2147483647 w 684"/>
                <a:gd name="T31" fmla="*/ 2147483647 h 660"/>
                <a:gd name="T32" fmla="*/ 2147483647 w 684"/>
                <a:gd name="T33" fmla="*/ 2147483647 h 660"/>
                <a:gd name="T34" fmla="*/ 2147483647 w 684"/>
                <a:gd name="T35" fmla="*/ 2147483647 h 660"/>
                <a:gd name="T36" fmla="*/ 2147483647 w 684"/>
                <a:gd name="T37" fmla="*/ 2147483647 h 660"/>
                <a:gd name="T38" fmla="*/ 2147483647 w 684"/>
                <a:gd name="T39" fmla="*/ 2147483647 h 660"/>
                <a:gd name="T40" fmla="*/ 2147483647 w 684"/>
                <a:gd name="T41" fmla="*/ 2147483647 h 660"/>
                <a:gd name="T42" fmla="*/ 2147483647 w 684"/>
                <a:gd name="T43" fmla="*/ 2147483647 h 660"/>
                <a:gd name="T44" fmla="*/ 2147483647 w 684"/>
                <a:gd name="T45" fmla="*/ 2147483647 h 660"/>
                <a:gd name="T46" fmla="*/ 2147483647 w 684"/>
                <a:gd name="T47" fmla="*/ 2147483647 h 660"/>
                <a:gd name="T48" fmla="*/ 2147483647 w 684"/>
                <a:gd name="T49" fmla="*/ 2147483647 h 660"/>
                <a:gd name="T50" fmla="*/ 2147483647 w 684"/>
                <a:gd name="T51" fmla="*/ 2147483647 h 660"/>
                <a:gd name="T52" fmla="*/ 2147483647 w 684"/>
                <a:gd name="T53" fmla="*/ 0 h 660"/>
                <a:gd name="T54" fmla="*/ 2147483647 w 684"/>
                <a:gd name="T55" fmla="*/ 2147483647 h 660"/>
                <a:gd name="T56" fmla="*/ 2147483647 w 684"/>
                <a:gd name="T57" fmla="*/ 2147483647 h 660"/>
                <a:gd name="T58" fmla="*/ 2147483647 w 684"/>
                <a:gd name="T59" fmla="*/ 0 h 660"/>
                <a:gd name="T60" fmla="*/ 2147483647 w 684"/>
                <a:gd name="T61" fmla="*/ 2147483647 h 660"/>
                <a:gd name="T62" fmla="*/ 2147483647 w 684"/>
                <a:gd name="T63" fmla="*/ 2147483647 h 660"/>
                <a:gd name="T64" fmla="*/ 2147483647 w 684"/>
                <a:gd name="T65" fmla="*/ 2147483647 h 660"/>
                <a:gd name="T66" fmla="*/ 2147483647 w 684"/>
                <a:gd name="T67" fmla="*/ 2147483647 h 660"/>
                <a:gd name="T68" fmla="*/ 2147483647 w 684"/>
                <a:gd name="T69" fmla="*/ 2147483647 h 660"/>
                <a:gd name="T70" fmla="*/ 2147483647 w 684"/>
                <a:gd name="T71" fmla="*/ 2147483647 h 660"/>
                <a:gd name="T72" fmla="*/ 2147483647 w 684"/>
                <a:gd name="T73" fmla="*/ 2147483647 h 660"/>
                <a:gd name="T74" fmla="*/ 2147483647 w 684"/>
                <a:gd name="T75" fmla="*/ 2147483647 h 660"/>
                <a:gd name="T76" fmla="*/ 2147483647 w 684"/>
                <a:gd name="T77" fmla="*/ 2147483647 h 660"/>
                <a:gd name="T78" fmla="*/ 2147483647 w 684"/>
                <a:gd name="T79" fmla="*/ 2147483647 h 660"/>
                <a:gd name="T80" fmla="*/ 2147483647 w 684"/>
                <a:gd name="T81" fmla="*/ 2147483647 h 660"/>
                <a:gd name="T82" fmla="*/ 2147483647 w 684"/>
                <a:gd name="T83" fmla="*/ 2147483647 h 660"/>
                <a:gd name="T84" fmla="*/ 2147483647 w 684"/>
                <a:gd name="T85" fmla="*/ 2147483647 h 660"/>
                <a:gd name="T86" fmla="*/ 0 w 684"/>
                <a:gd name="T87" fmla="*/ 2147483647 h 660"/>
                <a:gd name="T88" fmla="*/ 2147483647 w 684"/>
                <a:gd name="T89" fmla="*/ 2147483647 h 660"/>
                <a:gd name="T90" fmla="*/ 2147483647 w 684"/>
                <a:gd name="T91" fmla="*/ 2147483647 h 660"/>
                <a:gd name="T92" fmla="*/ 2147483647 w 684"/>
                <a:gd name="T93" fmla="*/ 2147483647 h 660"/>
                <a:gd name="T94" fmla="*/ 2147483647 w 684"/>
                <a:gd name="T95" fmla="*/ 2147483647 h 660"/>
                <a:gd name="T96" fmla="*/ 2147483647 w 684"/>
                <a:gd name="T97" fmla="*/ 2147483647 h 660"/>
                <a:gd name="T98" fmla="*/ 2147483647 w 684"/>
                <a:gd name="T99" fmla="*/ 2147483647 h 660"/>
                <a:gd name="T100" fmla="*/ 2147483647 w 684"/>
                <a:gd name="T101" fmla="*/ 2147483647 h 660"/>
                <a:gd name="T102" fmla="*/ 2147483647 w 684"/>
                <a:gd name="T103" fmla="*/ 2147483647 h 660"/>
                <a:gd name="T104" fmla="*/ 2147483647 w 684"/>
                <a:gd name="T105" fmla="*/ 2147483647 h 660"/>
                <a:gd name="T106" fmla="*/ 2147483647 w 684"/>
                <a:gd name="T107" fmla="*/ 2147483647 h 660"/>
                <a:gd name="T108" fmla="*/ 2147483647 w 684"/>
                <a:gd name="T109" fmla="*/ 2147483647 h 660"/>
                <a:gd name="T110" fmla="*/ 2147483647 w 684"/>
                <a:gd name="T111" fmla="*/ 2147483647 h 660"/>
                <a:gd name="T112" fmla="*/ 2147483647 w 684"/>
                <a:gd name="T113" fmla="*/ 2147483647 h 660"/>
                <a:gd name="T114" fmla="*/ 2147483647 w 684"/>
                <a:gd name="T115" fmla="*/ 2147483647 h 66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684"/>
                <a:gd name="T175" fmla="*/ 0 h 660"/>
                <a:gd name="T176" fmla="*/ 684 w 684"/>
                <a:gd name="T177" fmla="*/ 660 h 66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684" h="660">
                  <a:moveTo>
                    <a:pt x="678" y="564"/>
                  </a:moveTo>
                  <a:lnTo>
                    <a:pt x="666" y="552"/>
                  </a:lnTo>
                  <a:lnTo>
                    <a:pt x="654" y="546"/>
                  </a:lnTo>
                  <a:lnTo>
                    <a:pt x="648" y="516"/>
                  </a:lnTo>
                  <a:lnTo>
                    <a:pt x="642" y="516"/>
                  </a:lnTo>
                  <a:lnTo>
                    <a:pt x="636" y="510"/>
                  </a:lnTo>
                  <a:lnTo>
                    <a:pt x="624" y="504"/>
                  </a:lnTo>
                  <a:lnTo>
                    <a:pt x="618" y="498"/>
                  </a:lnTo>
                  <a:lnTo>
                    <a:pt x="618" y="462"/>
                  </a:lnTo>
                  <a:lnTo>
                    <a:pt x="624" y="450"/>
                  </a:lnTo>
                  <a:lnTo>
                    <a:pt x="624" y="438"/>
                  </a:lnTo>
                  <a:lnTo>
                    <a:pt x="594" y="402"/>
                  </a:lnTo>
                  <a:lnTo>
                    <a:pt x="588" y="390"/>
                  </a:lnTo>
                  <a:lnTo>
                    <a:pt x="582" y="384"/>
                  </a:lnTo>
                  <a:lnTo>
                    <a:pt x="564" y="384"/>
                  </a:lnTo>
                  <a:lnTo>
                    <a:pt x="546" y="366"/>
                  </a:lnTo>
                  <a:lnTo>
                    <a:pt x="534" y="360"/>
                  </a:lnTo>
                  <a:lnTo>
                    <a:pt x="528" y="354"/>
                  </a:lnTo>
                  <a:lnTo>
                    <a:pt x="504" y="354"/>
                  </a:lnTo>
                  <a:lnTo>
                    <a:pt x="504" y="312"/>
                  </a:lnTo>
                  <a:lnTo>
                    <a:pt x="498" y="312"/>
                  </a:lnTo>
                  <a:lnTo>
                    <a:pt x="492" y="306"/>
                  </a:lnTo>
                  <a:lnTo>
                    <a:pt x="468" y="294"/>
                  </a:lnTo>
                  <a:lnTo>
                    <a:pt x="456" y="282"/>
                  </a:lnTo>
                  <a:lnTo>
                    <a:pt x="444" y="276"/>
                  </a:lnTo>
                  <a:lnTo>
                    <a:pt x="438" y="270"/>
                  </a:lnTo>
                  <a:lnTo>
                    <a:pt x="438" y="264"/>
                  </a:lnTo>
                  <a:lnTo>
                    <a:pt x="444" y="252"/>
                  </a:lnTo>
                  <a:lnTo>
                    <a:pt x="450" y="246"/>
                  </a:lnTo>
                  <a:lnTo>
                    <a:pt x="438" y="234"/>
                  </a:lnTo>
                  <a:lnTo>
                    <a:pt x="438" y="228"/>
                  </a:lnTo>
                  <a:lnTo>
                    <a:pt x="450" y="216"/>
                  </a:lnTo>
                  <a:lnTo>
                    <a:pt x="462" y="216"/>
                  </a:lnTo>
                  <a:lnTo>
                    <a:pt x="462" y="186"/>
                  </a:lnTo>
                  <a:lnTo>
                    <a:pt x="468" y="186"/>
                  </a:lnTo>
                  <a:lnTo>
                    <a:pt x="480" y="174"/>
                  </a:lnTo>
                  <a:lnTo>
                    <a:pt x="480" y="168"/>
                  </a:lnTo>
                  <a:lnTo>
                    <a:pt x="474" y="156"/>
                  </a:lnTo>
                  <a:lnTo>
                    <a:pt x="462" y="144"/>
                  </a:lnTo>
                  <a:lnTo>
                    <a:pt x="462" y="138"/>
                  </a:lnTo>
                  <a:lnTo>
                    <a:pt x="480" y="120"/>
                  </a:lnTo>
                  <a:lnTo>
                    <a:pt x="480" y="114"/>
                  </a:lnTo>
                  <a:lnTo>
                    <a:pt x="468" y="114"/>
                  </a:lnTo>
                  <a:lnTo>
                    <a:pt x="456" y="120"/>
                  </a:lnTo>
                  <a:lnTo>
                    <a:pt x="450" y="126"/>
                  </a:lnTo>
                  <a:lnTo>
                    <a:pt x="438" y="108"/>
                  </a:lnTo>
                  <a:lnTo>
                    <a:pt x="414" y="102"/>
                  </a:lnTo>
                  <a:lnTo>
                    <a:pt x="414" y="84"/>
                  </a:lnTo>
                  <a:lnTo>
                    <a:pt x="402" y="72"/>
                  </a:lnTo>
                  <a:lnTo>
                    <a:pt x="378" y="24"/>
                  </a:lnTo>
                  <a:lnTo>
                    <a:pt x="378" y="12"/>
                  </a:lnTo>
                  <a:lnTo>
                    <a:pt x="336" y="24"/>
                  </a:lnTo>
                  <a:lnTo>
                    <a:pt x="336" y="6"/>
                  </a:lnTo>
                  <a:lnTo>
                    <a:pt x="330" y="0"/>
                  </a:lnTo>
                  <a:lnTo>
                    <a:pt x="306" y="0"/>
                  </a:lnTo>
                  <a:lnTo>
                    <a:pt x="306" y="6"/>
                  </a:lnTo>
                  <a:lnTo>
                    <a:pt x="300" y="12"/>
                  </a:lnTo>
                  <a:lnTo>
                    <a:pt x="288" y="12"/>
                  </a:lnTo>
                  <a:lnTo>
                    <a:pt x="276" y="0"/>
                  </a:lnTo>
                  <a:lnTo>
                    <a:pt x="234" y="0"/>
                  </a:lnTo>
                  <a:lnTo>
                    <a:pt x="234" y="12"/>
                  </a:lnTo>
                  <a:lnTo>
                    <a:pt x="228" y="18"/>
                  </a:lnTo>
                  <a:lnTo>
                    <a:pt x="216" y="24"/>
                  </a:lnTo>
                  <a:lnTo>
                    <a:pt x="204" y="36"/>
                  </a:lnTo>
                  <a:lnTo>
                    <a:pt x="198" y="48"/>
                  </a:lnTo>
                  <a:lnTo>
                    <a:pt x="192" y="54"/>
                  </a:lnTo>
                  <a:lnTo>
                    <a:pt x="180" y="54"/>
                  </a:lnTo>
                  <a:lnTo>
                    <a:pt x="168" y="60"/>
                  </a:lnTo>
                  <a:lnTo>
                    <a:pt x="156" y="60"/>
                  </a:lnTo>
                  <a:lnTo>
                    <a:pt x="150" y="66"/>
                  </a:lnTo>
                  <a:lnTo>
                    <a:pt x="144" y="78"/>
                  </a:lnTo>
                  <a:lnTo>
                    <a:pt x="144" y="90"/>
                  </a:lnTo>
                  <a:lnTo>
                    <a:pt x="150" y="102"/>
                  </a:lnTo>
                  <a:lnTo>
                    <a:pt x="156" y="108"/>
                  </a:lnTo>
                  <a:lnTo>
                    <a:pt x="156" y="120"/>
                  </a:lnTo>
                  <a:lnTo>
                    <a:pt x="162" y="132"/>
                  </a:lnTo>
                  <a:lnTo>
                    <a:pt x="162" y="162"/>
                  </a:lnTo>
                  <a:lnTo>
                    <a:pt x="156" y="174"/>
                  </a:lnTo>
                  <a:lnTo>
                    <a:pt x="150" y="192"/>
                  </a:lnTo>
                  <a:lnTo>
                    <a:pt x="150" y="198"/>
                  </a:lnTo>
                  <a:lnTo>
                    <a:pt x="168" y="216"/>
                  </a:lnTo>
                  <a:lnTo>
                    <a:pt x="168" y="222"/>
                  </a:lnTo>
                  <a:lnTo>
                    <a:pt x="162" y="228"/>
                  </a:lnTo>
                  <a:lnTo>
                    <a:pt x="138" y="240"/>
                  </a:lnTo>
                  <a:lnTo>
                    <a:pt x="78" y="264"/>
                  </a:lnTo>
                  <a:lnTo>
                    <a:pt x="66" y="270"/>
                  </a:lnTo>
                  <a:lnTo>
                    <a:pt x="6" y="318"/>
                  </a:lnTo>
                  <a:lnTo>
                    <a:pt x="0" y="318"/>
                  </a:lnTo>
                  <a:lnTo>
                    <a:pt x="0" y="324"/>
                  </a:lnTo>
                  <a:lnTo>
                    <a:pt x="24" y="366"/>
                  </a:lnTo>
                  <a:lnTo>
                    <a:pt x="24" y="384"/>
                  </a:lnTo>
                  <a:lnTo>
                    <a:pt x="48" y="402"/>
                  </a:lnTo>
                  <a:lnTo>
                    <a:pt x="48" y="414"/>
                  </a:lnTo>
                  <a:lnTo>
                    <a:pt x="60" y="426"/>
                  </a:lnTo>
                  <a:lnTo>
                    <a:pt x="126" y="426"/>
                  </a:lnTo>
                  <a:lnTo>
                    <a:pt x="156" y="456"/>
                  </a:lnTo>
                  <a:lnTo>
                    <a:pt x="168" y="462"/>
                  </a:lnTo>
                  <a:lnTo>
                    <a:pt x="180" y="474"/>
                  </a:lnTo>
                  <a:lnTo>
                    <a:pt x="228" y="498"/>
                  </a:lnTo>
                  <a:lnTo>
                    <a:pt x="234" y="504"/>
                  </a:lnTo>
                  <a:lnTo>
                    <a:pt x="246" y="510"/>
                  </a:lnTo>
                  <a:lnTo>
                    <a:pt x="438" y="654"/>
                  </a:lnTo>
                  <a:lnTo>
                    <a:pt x="522" y="654"/>
                  </a:lnTo>
                  <a:lnTo>
                    <a:pt x="570" y="660"/>
                  </a:lnTo>
                  <a:lnTo>
                    <a:pt x="564" y="660"/>
                  </a:lnTo>
                  <a:lnTo>
                    <a:pt x="570" y="654"/>
                  </a:lnTo>
                  <a:lnTo>
                    <a:pt x="588" y="618"/>
                  </a:lnTo>
                  <a:lnTo>
                    <a:pt x="588" y="606"/>
                  </a:lnTo>
                  <a:lnTo>
                    <a:pt x="594" y="600"/>
                  </a:lnTo>
                  <a:lnTo>
                    <a:pt x="600" y="588"/>
                  </a:lnTo>
                  <a:lnTo>
                    <a:pt x="648" y="588"/>
                  </a:lnTo>
                  <a:lnTo>
                    <a:pt x="654" y="594"/>
                  </a:lnTo>
                  <a:lnTo>
                    <a:pt x="678" y="582"/>
                  </a:lnTo>
                  <a:lnTo>
                    <a:pt x="684" y="576"/>
                  </a:lnTo>
                  <a:lnTo>
                    <a:pt x="678" y="570"/>
                  </a:lnTo>
                  <a:lnTo>
                    <a:pt x="678" y="564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08" name="Iran" descr="© INSCALE GmbH, 05.05.2010&#10;http://www.presentationload.com/">
              <a:extLst>
                <a:ext uri="{FF2B5EF4-FFF2-40B4-BE49-F238E27FC236}">
                  <a16:creationId xmlns:a16="http://schemas.microsoft.com/office/drawing/2014/main" id="{FB82CA2B-4672-4F22-BEB4-8F46D1C224A0}"/>
                </a:ext>
              </a:extLst>
            </p:cNvPr>
            <p:cNvSpPr>
              <a:spLocks/>
            </p:cNvSpPr>
            <p:nvPr/>
          </p:nvSpPr>
          <p:spPr bwMode="gray">
            <a:xfrm>
              <a:off x="7871624" y="3018953"/>
              <a:ext cx="627260" cy="514762"/>
            </a:xfrm>
            <a:custGeom>
              <a:avLst/>
              <a:gdLst>
                <a:gd name="T0" fmla="*/ 2147483647 w 1440"/>
                <a:gd name="T1" fmla="*/ 2147483647 h 1182"/>
                <a:gd name="T2" fmla="*/ 2147483647 w 1440"/>
                <a:gd name="T3" fmla="*/ 2147483647 h 1182"/>
                <a:gd name="T4" fmla="*/ 2147483647 w 1440"/>
                <a:gd name="T5" fmla="*/ 2147483647 h 1182"/>
                <a:gd name="T6" fmla="*/ 2147483647 w 1440"/>
                <a:gd name="T7" fmla="*/ 2147483647 h 1182"/>
                <a:gd name="T8" fmla="*/ 2147483647 w 1440"/>
                <a:gd name="T9" fmla="*/ 2147483647 h 1182"/>
                <a:gd name="T10" fmla="*/ 2147483647 w 1440"/>
                <a:gd name="T11" fmla="*/ 2147483647 h 1182"/>
                <a:gd name="T12" fmla="*/ 2147483647 w 1440"/>
                <a:gd name="T13" fmla="*/ 2147483647 h 1182"/>
                <a:gd name="T14" fmla="*/ 2147483647 w 1440"/>
                <a:gd name="T15" fmla="*/ 2147483647 h 1182"/>
                <a:gd name="T16" fmla="*/ 2147483647 w 1440"/>
                <a:gd name="T17" fmla="*/ 2147483647 h 1182"/>
                <a:gd name="T18" fmla="*/ 2147483647 w 1440"/>
                <a:gd name="T19" fmla="*/ 2147483647 h 1182"/>
                <a:gd name="T20" fmla="*/ 2147483647 w 1440"/>
                <a:gd name="T21" fmla="*/ 2147483647 h 1182"/>
                <a:gd name="T22" fmla="*/ 2147483647 w 1440"/>
                <a:gd name="T23" fmla="*/ 2147483647 h 1182"/>
                <a:gd name="T24" fmla="*/ 2147483647 w 1440"/>
                <a:gd name="T25" fmla="*/ 2147483647 h 1182"/>
                <a:gd name="T26" fmla="*/ 2147483647 w 1440"/>
                <a:gd name="T27" fmla="*/ 2147483647 h 1182"/>
                <a:gd name="T28" fmla="*/ 2147483647 w 1440"/>
                <a:gd name="T29" fmla="*/ 2147483647 h 1182"/>
                <a:gd name="T30" fmla="*/ 2147483647 w 1440"/>
                <a:gd name="T31" fmla="*/ 2147483647 h 1182"/>
                <a:gd name="T32" fmla="*/ 2147483647 w 1440"/>
                <a:gd name="T33" fmla="*/ 2147483647 h 1182"/>
                <a:gd name="T34" fmla="*/ 2147483647 w 1440"/>
                <a:gd name="T35" fmla="*/ 2147483647 h 1182"/>
                <a:gd name="T36" fmla="*/ 2147483647 w 1440"/>
                <a:gd name="T37" fmla="*/ 2147483647 h 1182"/>
                <a:gd name="T38" fmla="*/ 2147483647 w 1440"/>
                <a:gd name="T39" fmla="*/ 2147483647 h 1182"/>
                <a:gd name="T40" fmla="*/ 2147483647 w 1440"/>
                <a:gd name="T41" fmla="*/ 2147483647 h 1182"/>
                <a:gd name="T42" fmla="*/ 2147483647 w 1440"/>
                <a:gd name="T43" fmla="*/ 2147483647 h 1182"/>
                <a:gd name="T44" fmla="*/ 2147483647 w 1440"/>
                <a:gd name="T45" fmla="*/ 2147483647 h 1182"/>
                <a:gd name="T46" fmla="*/ 2147483647 w 1440"/>
                <a:gd name="T47" fmla="*/ 2147483647 h 1182"/>
                <a:gd name="T48" fmla="*/ 2147483647 w 1440"/>
                <a:gd name="T49" fmla="*/ 2147483647 h 1182"/>
                <a:gd name="T50" fmla="*/ 2147483647 w 1440"/>
                <a:gd name="T51" fmla="*/ 2147483647 h 1182"/>
                <a:gd name="T52" fmla="*/ 2147483647 w 1440"/>
                <a:gd name="T53" fmla="*/ 2147483647 h 1182"/>
                <a:gd name="T54" fmla="*/ 2147483647 w 1440"/>
                <a:gd name="T55" fmla="*/ 2147483647 h 1182"/>
                <a:gd name="T56" fmla="*/ 2147483647 w 1440"/>
                <a:gd name="T57" fmla="*/ 2147483647 h 1182"/>
                <a:gd name="T58" fmla="*/ 2147483647 w 1440"/>
                <a:gd name="T59" fmla="*/ 2147483647 h 1182"/>
                <a:gd name="T60" fmla="*/ 2147483647 w 1440"/>
                <a:gd name="T61" fmla="*/ 0 h 1182"/>
                <a:gd name="T62" fmla="*/ 2147483647 w 1440"/>
                <a:gd name="T63" fmla="*/ 2147483647 h 1182"/>
                <a:gd name="T64" fmla="*/ 2147483647 w 1440"/>
                <a:gd name="T65" fmla="*/ 2147483647 h 1182"/>
                <a:gd name="T66" fmla="*/ 2147483647 w 1440"/>
                <a:gd name="T67" fmla="*/ 2147483647 h 1182"/>
                <a:gd name="T68" fmla="*/ 2147483647 w 1440"/>
                <a:gd name="T69" fmla="*/ 2147483647 h 1182"/>
                <a:gd name="T70" fmla="*/ 2147483647 w 1440"/>
                <a:gd name="T71" fmla="*/ 2147483647 h 1182"/>
                <a:gd name="T72" fmla="*/ 2147483647 w 1440"/>
                <a:gd name="T73" fmla="*/ 2147483647 h 1182"/>
                <a:gd name="T74" fmla="*/ 2147483647 w 1440"/>
                <a:gd name="T75" fmla="*/ 2147483647 h 1182"/>
                <a:gd name="T76" fmla="*/ 2147483647 w 1440"/>
                <a:gd name="T77" fmla="*/ 2147483647 h 1182"/>
                <a:gd name="T78" fmla="*/ 2147483647 w 1440"/>
                <a:gd name="T79" fmla="*/ 2147483647 h 1182"/>
                <a:gd name="T80" fmla="*/ 2147483647 w 1440"/>
                <a:gd name="T81" fmla="*/ 2147483647 h 1182"/>
                <a:gd name="T82" fmla="*/ 2147483647 w 1440"/>
                <a:gd name="T83" fmla="*/ 2147483647 h 1182"/>
                <a:gd name="T84" fmla="*/ 2147483647 w 1440"/>
                <a:gd name="T85" fmla="*/ 2147483647 h 1182"/>
                <a:gd name="T86" fmla="*/ 2147483647 w 1440"/>
                <a:gd name="T87" fmla="*/ 2147483647 h 1182"/>
                <a:gd name="T88" fmla="*/ 2147483647 w 1440"/>
                <a:gd name="T89" fmla="*/ 2147483647 h 1182"/>
                <a:gd name="T90" fmla="*/ 2147483647 w 1440"/>
                <a:gd name="T91" fmla="*/ 2147483647 h 1182"/>
                <a:gd name="T92" fmla="*/ 2147483647 w 1440"/>
                <a:gd name="T93" fmla="*/ 2147483647 h 1182"/>
                <a:gd name="T94" fmla="*/ 2147483647 w 1440"/>
                <a:gd name="T95" fmla="*/ 2147483647 h 1182"/>
                <a:gd name="T96" fmla="*/ 2147483647 w 1440"/>
                <a:gd name="T97" fmla="*/ 2147483647 h 1182"/>
                <a:gd name="T98" fmla="*/ 2147483647 w 1440"/>
                <a:gd name="T99" fmla="*/ 2147483647 h 1182"/>
                <a:gd name="T100" fmla="*/ 2147483647 w 1440"/>
                <a:gd name="T101" fmla="*/ 2147483647 h 1182"/>
                <a:gd name="T102" fmla="*/ 2147483647 w 1440"/>
                <a:gd name="T103" fmla="*/ 2147483647 h 1182"/>
                <a:gd name="T104" fmla="*/ 2147483647 w 1440"/>
                <a:gd name="T105" fmla="*/ 2147483647 h 1182"/>
                <a:gd name="T106" fmla="*/ 2147483647 w 1440"/>
                <a:gd name="T107" fmla="*/ 2147483647 h 1182"/>
                <a:gd name="T108" fmla="*/ 2147483647 w 1440"/>
                <a:gd name="T109" fmla="*/ 2147483647 h 1182"/>
                <a:gd name="T110" fmla="*/ 2147483647 w 1440"/>
                <a:gd name="T111" fmla="*/ 2147483647 h 118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440"/>
                <a:gd name="T169" fmla="*/ 0 h 1182"/>
                <a:gd name="T170" fmla="*/ 1440 w 1440"/>
                <a:gd name="T171" fmla="*/ 1182 h 1182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440" h="1182">
                  <a:moveTo>
                    <a:pt x="1338" y="1176"/>
                  </a:moveTo>
                  <a:lnTo>
                    <a:pt x="1338" y="1170"/>
                  </a:lnTo>
                  <a:lnTo>
                    <a:pt x="1332" y="1158"/>
                  </a:lnTo>
                  <a:lnTo>
                    <a:pt x="1332" y="1128"/>
                  </a:lnTo>
                  <a:lnTo>
                    <a:pt x="1344" y="1116"/>
                  </a:lnTo>
                  <a:lnTo>
                    <a:pt x="1344" y="1110"/>
                  </a:lnTo>
                  <a:lnTo>
                    <a:pt x="1350" y="1104"/>
                  </a:lnTo>
                  <a:lnTo>
                    <a:pt x="1356" y="1086"/>
                  </a:lnTo>
                  <a:lnTo>
                    <a:pt x="1368" y="1086"/>
                  </a:lnTo>
                  <a:lnTo>
                    <a:pt x="1374" y="1080"/>
                  </a:lnTo>
                  <a:lnTo>
                    <a:pt x="1374" y="1074"/>
                  </a:lnTo>
                  <a:lnTo>
                    <a:pt x="1380" y="1074"/>
                  </a:lnTo>
                  <a:lnTo>
                    <a:pt x="1380" y="1068"/>
                  </a:lnTo>
                  <a:lnTo>
                    <a:pt x="1386" y="1062"/>
                  </a:lnTo>
                  <a:lnTo>
                    <a:pt x="1398" y="1056"/>
                  </a:lnTo>
                  <a:lnTo>
                    <a:pt x="1428" y="1056"/>
                  </a:lnTo>
                  <a:lnTo>
                    <a:pt x="1428" y="1062"/>
                  </a:lnTo>
                  <a:lnTo>
                    <a:pt x="1434" y="1062"/>
                  </a:lnTo>
                  <a:lnTo>
                    <a:pt x="1440" y="1056"/>
                  </a:lnTo>
                  <a:lnTo>
                    <a:pt x="1440" y="1044"/>
                  </a:lnTo>
                  <a:lnTo>
                    <a:pt x="1434" y="1026"/>
                  </a:lnTo>
                  <a:lnTo>
                    <a:pt x="1428" y="1014"/>
                  </a:lnTo>
                  <a:lnTo>
                    <a:pt x="1422" y="1008"/>
                  </a:lnTo>
                  <a:lnTo>
                    <a:pt x="1404" y="1008"/>
                  </a:lnTo>
                  <a:lnTo>
                    <a:pt x="1404" y="996"/>
                  </a:lnTo>
                  <a:lnTo>
                    <a:pt x="1398" y="984"/>
                  </a:lnTo>
                  <a:lnTo>
                    <a:pt x="1398" y="960"/>
                  </a:lnTo>
                  <a:lnTo>
                    <a:pt x="1392" y="960"/>
                  </a:lnTo>
                  <a:lnTo>
                    <a:pt x="1398" y="930"/>
                  </a:lnTo>
                  <a:lnTo>
                    <a:pt x="1374" y="930"/>
                  </a:lnTo>
                  <a:lnTo>
                    <a:pt x="1362" y="912"/>
                  </a:lnTo>
                  <a:lnTo>
                    <a:pt x="1350" y="918"/>
                  </a:lnTo>
                  <a:lnTo>
                    <a:pt x="1332" y="918"/>
                  </a:lnTo>
                  <a:lnTo>
                    <a:pt x="1326" y="912"/>
                  </a:lnTo>
                  <a:lnTo>
                    <a:pt x="1314" y="894"/>
                  </a:lnTo>
                  <a:lnTo>
                    <a:pt x="1308" y="876"/>
                  </a:lnTo>
                  <a:lnTo>
                    <a:pt x="1296" y="864"/>
                  </a:lnTo>
                  <a:lnTo>
                    <a:pt x="1284" y="846"/>
                  </a:lnTo>
                  <a:lnTo>
                    <a:pt x="1278" y="840"/>
                  </a:lnTo>
                  <a:lnTo>
                    <a:pt x="1272" y="828"/>
                  </a:lnTo>
                  <a:lnTo>
                    <a:pt x="1248" y="804"/>
                  </a:lnTo>
                  <a:lnTo>
                    <a:pt x="1242" y="804"/>
                  </a:lnTo>
                  <a:lnTo>
                    <a:pt x="1242" y="792"/>
                  </a:lnTo>
                  <a:lnTo>
                    <a:pt x="1260" y="774"/>
                  </a:lnTo>
                  <a:lnTo>
                    <a:pt x="1266" y="762"/>
                  </a:lnTo>
                  <a:lnTo>
                    <a:pt x="1272" y="756"/>
                  </a:lnTo>
                  <a:lnTo>
                    <a:pt x="1296" y="708"/>
                  </a:lnTo>
                  <a:lnTo>
                    <a:pt x="1284" y="684"/>
                  </a:lnTo>
                  <a:lnTo>
                    <a:pt x="1278" y="678"/>
                  </a:lnTo>
                  <a:lnTo>
                    <a:pt x="1242" y="678"/>
                  </a:lnTo>
                  <a:lnTo>
                    <a:pt x="1230" y="672"/>
                  </a:lnTo>
                  <a:lnTo>
                    <a:pt x="1224" y="672"/>
                  </a:lnTo>
                  <a:lnTo>
                    <a:pt x="1218" y="666"/>
                  </a:lnTo>
                  <a:lnTo>
                    <a:pt x="1218" y="612"/>
                  </a:lnTo>
                  <a:lnTo>
                    <a:pt x="1212" y="606"/>
                  </a:lnTo>
                  <a:lnTo>
                    <a:pt x="1200" y="582"/>
                  </a:lnTo>
                  <a:lnTo>
                    <a:pt x="1188" y="564"/>
                  </a:lnTo>
                  <a:lnTo>
                    <a:pt x="1176" y="540"/>
                  </a:lnTo>
                  <a:lnTo>
                    <a:pt x="1182" y="528"/>
                  </a:lnTo>
                  <a:lnTo>
                    <a:pt x="1200" y="510"/>
                  </a:lnTo>
                  <a:lnTo>
                    <a:pt x="1200" y="504"/>
                  </a:lnTo>
                  <a:lnTo>
                    <a:pt x="1194" y="498"/>
                  </a:lnTo>
                  <a:lnTo>
                    <a:pt x="1170" y="498"/>
                  </a:lnTo>
                  <a:lnTo>
                    <a:pt x="1170" y="468"/>
                  </a:lnTo>
                  <a:lnTo>
                    <a:pt x="1158" y="456"/>
                  </a:lnTo>
                  <a:lnTo>
                    <a:pt x="1158" y="450"/>
                  </a:lnTo>
                  <a:lnTo>
                    <a:pt x="1164" y="444"/>
                  </a:lnTo>
                  <a:lnTo>
                    <a:pt x="1176" y="438"/>
                  </a:lnTo>
                  <a:lnTo>
                    <a:pt x="1182" y="432"/>
                  </a:lnTo>
                  <a:lnTo>
                    <a:pt x="1188" y="432"/>
                  </a:lnTo>
                  <a:lnTo>
                    <a:pt x="1176" y="414"/>
                  </a:lnTo>
                  <a:lnTo>
                    <a:pt x="1200" y="408"/>
                  </a:lnTo>
                  <a:lnTo>
                    <a:pt x="1200" y="402"/>
                  </a:lnTo>
                  <a:lnTo>
                    <a:pt x="1194" y="396"/>
                  </a:lnTo>
                  <a:lnTo>
                    <a:pt x="1194" y="372"/>
                  </a:lnTo>
                  <a:lnTo>
                    <a:pt x="1188" y="360"/>
                  </a:lnTo>
                  <a:lnTo>
                    <a:pt x="1188" y="354"/>
                  </a:lnTo>
                  <a:lnTo>
                    <a:pt x="1194" y="342"/>
                  </a:lnTo>
                  <a:lnTo>
                    <a:pt x="1200" y="336"/>
                  </a:lnTo>
                  <a:lnTo>
                    <a:pt x="1188" y="306"/>
                  </a:lnTo>
                  <a:lnTo>
                    <a:pt x="1194" y="282"/>
                  </a:lnTo>
                  <a:lnTo>
                    <a:pt x="1182" y="282"/>
                  </a:lnTo>
                  <a:lnTo>
                    <a:pt x="1182" y="246"/>
                  </a:lnTo>
                  <a:lnTo>
                    <a:pt x="1116" y="252"/>
                  </a:lnTo>
                  <a:lnTo>
                    <a:pt x="1110" y="246"/>
                  </a:lnTo>
                  <a:lnTo>
                    <a:pt x="1104" y="234"/>
                  </a:lnTo>
                  <a:lnTo>
                    <a:pt x="1092" y="228"/>
                  </a:lnTo>
                  <a:lnTo>
                    <a:pt x="1080" y="216"/>
                  </a:lnTo>
                  <a:lnTo>
                    <a:pt x="1068" y="216"/>
                  </a:lnTo>
                  <a:lnTo>
                    <a:pt x="1062" y="210"/>
                  </a:lnTo>
                  <a:lnTo>
                    <a:pt x="1056" y="210"/>
                  </a:lnTo>
                  <a:lnTo>
                    <a:pt x="1050" y="204"/>
                  </a:lnTo>
                  <a:lnTo>
                    <a:pt x="1044" y="192"/>
                  </a:lnTo>
                  <a:lnTo>
                    <a:pt x="1044" y="186"/>
                  </a:lnTo>
                  <a:lnTo>
                    <a:pt x="1038" y="180"/>
                  </a:lnTo>
                  <a:lnTo>
                    <a:pt x="1032" y="180"/>
                  </a:lnTo>
                  <a:lnTo>
                    <a:pt x="1020" y="174"/>
                  </a:lnTo>
                  <a:lnTo>
                    <a:pt x="1002" y="174"/>
                  </a:lnTo>
                  <a:lnTo>
                    <a:pt x="990" y="168"/>
                  </a:lnTo>
                  <a:lnTo>
                    <a:pt x="972" y="168"/>
                  </a:lnTo>
                  <a:lnTo>
                    <a:pt x="972" y="174"/>
                  </a:lnTo>
                  <a:lnTo>
                    <a:pt x="960" y="168"/>
                  </a:lnTo>
                  <a:lnTo>
                    <a:pt x="954" y="162"/>
                  </a:lnTo>
                  <a:lnTo>
                    <a:pt x="942" y="156"/>
                  </a:lnTo>
                  <a:lnTo>
                    <a:pt x="936" y="150"/>
                  </a:lnTo>
                  <a:lnTo>
                    <a:pt x="906" y="150"/>
                  </a:lnTo>
                  <a:lnTo>
                    <a:pt x="906" y="138"/>
                  </a:lnTo>
                  <a:lnTo>
                    <a:pt x="894" y="126"/>
                  </a:lnTo>
                  <a:lnTo>
                    <a:pt x="834" y="126"/>
                  </a:lnTo>
                  <a:lnTo>
                    <a:pt x="834" y="132"/>
                  </a:lnTo>
                  <a:lnTo>
                    <a:pt x="828" y="138"/>
                  </a:lnTo>
                  <a:lnTo>
                    <a:pt x="816" y="132"/>
                  </a:lnTo>
                  <a:lnTo>
                    <a:pt x="780" y="132"/>
                  </a:lnTo>
                  <a:lnTo>
                    <a:pt x="768" y="138"/>
                  </a:lnTo>
                  <a:lnTo>
                    <a:pt x="750" y="156"/>
                  </a:lnTo>
                  <a:lnTo>
                    <a:pt x="738" y="162"/>
                  </a:lnTo>
                  <a:lnTo>
                    <a:pt x="732" y="168"/>
                  </a:lnTo>
                  <a:lnTo>
                    <a:pt x="732" y="180"/>
                  </a:lnTo>
                  <a:lnTo>
                    <a:pt x="720" y="186"/>
                  </a:lnTo>
                  <a:lnTo>
                    <a:pt x="708" y="198"/>
                  </a:lnTo>
                  <a:lnTo>
                    <a:pt x="678" y="198"/>
                  </a:lnTo>
                  <a:lnTo>
                    <a:pt x="690" y="210"/>
                  </a:lnTo>
                  <a:lnTo>
                    <a:pt x="690" y="222"/>
                  </a:lnTo>
                  <a:lnTo>
                    <a:pt x="696" y="228"/>
                  </a:lnTo>
                  <a:lnTo>
                    <a:pt x="696" y="234"/>
                  </a:lnTo>
                  <a:lnTo>
                    <a:pt x="690" y="240"/>
                  </a:lnTo>
                  <a:lnTo>
                    <a:pt x="678" y="240"/>
                  </a:lnTo>
                  <a:lnTo>
                    <a:pt x="666" y="234"/>
                  </a:lnTo>
                  <a:lnTo>
                    <a:pt x="660" y="228"/>
                  </a:lnTo>
                  <a:lnTo>
                    <a:pt x="654" y="228"/>
                  </a:lnTo>
                  <a:lnTo>
                    <a:pt x="648" y="234"/>
                  </a:lnTo>
                  <a:lnTo>
                    <a:pt x="624" y="234"/>
                  </a:lnTo>
                  <a:lnTo>
                    <a:pt x="612" y="240"/>
                  </a:lnTo>
                  <a:lnTo>
                    <a:pt x="600" y="240"/>
                  </a:lnTo>
                  <a:lnTo>
                    <a:pt x="582" y="246"/>
                  </a:lnTo>
                  <a:lnTo>
                    <a:pt x="558" y="258"/>
                  </a:lnTo>
                  <a:lnTo>
                    <a:pt x="546" y="252"/>
                  </a:lnTo>
                  <a:lnTo>
                    <a:pt x="534" y="252"/>
                  </a:lnTo>
                  <a:lnTo>
                    <a:pt x="522" y="246"/>
                  </a:lnTo>
                  <a:lnTo>
                    <a:pt x="498" y="246"/>
                  </a:lnTo>
                  <a:lnTo>
                    <a:pt x="480" y="240"/>
                  </a:lnTo>
                  <a:lnTo>
                    <a:pt x="468" y="228"/>
                  </a:lnTo>
                  <a:lnTo>
                    <a:pt x="456" y="222"/>
                  </a:lnTo>
                  <a:lnTo>
                    <a:pt x="444" y="210"/>
                  </a:lnTo>
                  <a:lnTo>
                    <a:pt x="438" y="198"/>
                  </a:lnTo>
                  <a:lnTo>
                    <a:pt x="432" y="192"/>
                  </a:lnTo>
                  <a:lnTo>
                    <a:pt x="432" y="186"/>
                  </a:lnTo>
                  <a:lnTo>
                    <a:pt x="378" y="186"/>
                  </a:lnTo>
                  <a:lnTo>
                    <a:pt x="354" y="162"/>
                  </a:lnTo>
                  <a:lnTo>
                    <a:pt x="336" y="126"/>
                  </a:lnTo>
                  <a:lnTo>
                    <a:pt x="330" y="120"/>
                  </a:lnTo>
                  <a:lnTo>
                    <a:pt x="330" y="114"/>
                  </a:lnTo>
                  <a:lnTo>
                    <a:pt x="312" y="114"/>
                  </a:lnTo>
                  <a:lnTo>
                    <a:pt x="312" y="108"/>
                  </a:lnTo>
                  <a:lnTo>
                    <a:pt x="306" y="102"/>
                  </a:lnTo>
                  <a:lnTo>
                    <a:pt x="300" y="102"/>
                  </a:lnTo>
                  <a:lnTo>
                    <a:pt x="294" y="96"/>
                  </a:lnTo>
                  <a:lnTo>
                    <a:pt x="282" y="90"/>
                  </a:lnTo>
                  <a:lnTo>
                    <a:pt x="270" y="78"/>
                  </a:lnTo>
                  <a:lnTo>
                    <a:pt x="270" y="72"/>
                  </a:lnTo>
                  <a:lnTo>
                    <a:pt x="282" y="72"/>
                  </a:lnTo>
                  <a:lnTo>
                    <a:pt x="288" y="66"/>
                  </a:lnTo>
                  <a:lnTo>
                    <a:pt x="288" y="60"/>
                  </a:lnTo>
                  <a:lnTo>
                    <a:pt x="282" y="54"/>
                  </a:lnTo>
                  <a:lnTo>
                    <a:pt x="276" y="54"/>
                  </a:lnTo>
                  <a:lnTo>
                    <a:pt x="276" y="42"/>
                  </a:lnTo>
                  <a:lnTo>
                    <a:pt x="282" y="36"/>
                  </a:lnTo>
                  <a:lnTo>
                    <a:pt x="282" y="18"/>
                  </a:lnTo>
                  <a:lnTo>
                    <a:pt x="276" y="12"/>
                  </a:lnTo>
                  <a:lnTo>
                    <a:pt x="270" y="0"/>
                  </a:lnTo>
                  <a:lnTo>
                    <a:pt x="258" y="0"/>
                  </a:lnTo>
                  <a:lnTo>
                    <a:pt x="246" y="6"/>
                  </a:lnTo>
                  <a:lnTo>
                    <a:pt x="234" y="18"/>
                  </a:lnTo>
                  <a:lnTo>
                    <a:pt x="222" y="24"/>
                  </a:lnTo>
                  <a:lnTo>
                    <a:pt x="204" y="36"/>
                  </a:lnTo>
                  <a:lnTo>
                    <a:pt x="192" y="48"/>
                  </a:lnTo>
                  <a:lnTo>
                    <a:pt x="192" y="54"/>
                  </a:lnTo>
                  <a:lnTo>
                    <a:pt x="186" y="60"/>
                  </a:lnTo>
                  <a:lnTo>
                    <a:pt x="180" y="72"/>
                  </a:lnTo>
                  <a:lnTo>
                    <a:pt x="132" y="72"/>
                  </a:lnTo>
                  <a:lnTo>
                    <a:pt x="96" y="60"/>
                  </a:lnTo>
                  <a:lnTo>
                    <a:pt x="84" y="54"/>
                  </a:lnTo>
                  <a:lnTo>
                    <a:pt x="66" y="36"/>
                  </a:lnTo>
                  <a:lnTo>
                    <a:pt x="54" y="12"/>
                  </a:lnTo>
                  <a:lnTo>
                    <a:pt x="54" y="6"/>
                  </a:lnTo>
                  <a:lnTo>
                    <a:pt x="48" y="0"/>
                  </a:lnTo>
                  <a:lnTo>
                    <a:pt x="42" y="0"/>
                  </a:lnTo>
                  <a:lnTo>
                    <a:pt x="24" y="18"/>
                  </a:lnTo>
                  <a:lnTo>
                    <a:pt x="24" y="30"/>
                  </a:lnTo>
                  <a:lnTo>
                    <a:pt x="0" y="30"/>
                  </a:lnTo>
                  <a:lnTo>
                    <a:pt x="18" y="54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108"/>
                  </a:lnTo>
                  <a:lnTo>
                    <a:pt x="36" y="114"/>
                  </a:lnTo>
                  <a:lnTo>
                    <a:pt x="42" y="114"/>
                  </a:lnTo>
                  <a:lnTo>
                    <a:pt x="36" y="120"/>
                  </a:lnTo>
                  <a:lnTo>
                    <a:pt x="36" y="126"/>
                  </a:lnTo>
                  <a:lnTo>
                    <a:pt x="30" y="138"/>
                  </a:lnTo>
                  <a:lnTo>
                    <a:pt x="24" y="144"/>
                  </a:lnTo>
                  <a:lnTo>
                    <a:pt x="60" y="162"/>
                  </a:lnTo>
                  <a:lnTo>
                    <a:pt x="60" y="192"/>
                  </a:lnTo>
                  <a:lnTo>
                    <a:pt x="84" y="198"/>
                  </a:lnTo>
                  <a:lnTo>
                    <a:pt x="84" y="210"/>
                  </a:lnTo>
                  <a:lnTo>
                    <a:pt x="96" y="246"/>
                  </a:lnTo>
                  <a:lnTo>
                    <a:pt x="108" y="270"/>
                  </a:lnTo>
                  <a:lnTo>
                    <a:pt x="120" y="282"/>
                  </a:lnTo>
                  <a:lnTo>
                    <a:pt x="120" y="300"/>
                  </a:lnTo>
                  <a:lnTo>
                    <a:pt x="144" y="306"/>
                  </a:lnTo>
                  <a:lnTo>
                    <a:pt x="156" y="324"/>
                  </a:lnTo>
                  <a:lnTo>
                    <a:pt x="162" y="318"/>
                  </a:lnTo>
                  <a:lnTo>
                    <a:pt x="174" y="312"/>
                  </a:lnTo>
                  <a:lnTo>
                    <a:pt x="186" y="312"/>
                  </a:lnTo>
                  <a:lnTo>
                    <a:pt x="186" y="318"/>
                  </a:lnTo>
                  <a:lnTo>
                    <a:pt x="168" y="336"/>
                  </a:lnTo>
                  <a:lnTo>
                    <a:pt x="168" y="342"/>
                  </a:lnTo>
                  <a:lnTo>
                    <a:pt x="180" y="354"/>
                  </a:lnTo>
                  <a:lnTo>
                    <a:pt x="186" y="366"/>
                  </a:lnTo>
                  <a:lnTo>
                    <a:pt x="186" y="372"/>
                  </a:lnTo>
                  <a:lnTo>
                    <a:pt x="174" y="384"/>
                  </a:lnTo>
                  <a:lnTo>
                    <a:pt x="168" y="384"/>
                  </a:lnTo>
                  <a:lnTo>
                    <a:pt x="168" y="414"/>
                  </a:lnTo>
                  <a:lnTo>
                    <a:pt x="156" y="414"/>
                  </a:lnTo>
                  <a:lnTo>
                    <a:pt x="144" y="426"/>
                  </a:lnTo>
                  <a:lnTo>
                    <a:pt x="144" y="432"/>
                  </a:lnTo>
                  <a:lnTo>
                    <a:pt x="156" y="444"/>
                  </a:lnTo>
                  <a:lnTo>
                    <a:pt x="150" y="450"/>
                  </a:lnTo>
                  <a:lnTo>
                    <a:pt x="144" y="462"/>
                  </a:lnTo>
                  <a:lnTo>
                    <a:pt x="144" y="468"/>
                  </a:lnTo>
                  <a:lnTo>
                    <a:pt x="150" y="474"/>
                  </a:lnTo>
                  <a:lnTo>
                    <a:pt x="162" y="480"/>
                  </a:lnTo>
                  <a:lnTo>
                    <a:pt x="174" y="492"/>
                  </a:lnTo>
                  <a:lnTo>
                    <a:pt x="198" y="504"/>
                  </a:lnTo>
                  <a:lnTo>
                    <a:pt x="204" y="510"/>
                  </a:lnTo>
                  <a:lnTo>
                    <a:pt x="210" y="510"/>
                  </a:lnTo>
                  <a:lnTo>
                    <a:pt x="210" y="552"/>
                  </a:lnTo>
                  <a:lnTo>
                    <a:pt x="234" y="552"/>
                  </a:lnTo>
                  <a:lnTo>
                    <a:pt x="240" y="558"/>
                  </a:lnTo>
                  <a:lnTo>
                    <a:pt x="252" y="564"/>
                  </a:lnTo>
                  <a:lnTo>
                    <a:pt x="270" y="582"/>
                  </a:lnTo>
                  <a:lnTo>
                    <a:pt x="288" y="582"/>
                  </a:lnTo>
                  <a:lnTo>
                    <a:pt x="294" y="588"/>
                  </a:lnTo>
                  <a:lnTo>
                    <a:pt x="300" y="600"/>
                  </a:lnTo>
                  <a:lnTo>
                    <a:pt x="330" y="636"/>
                  </a:lnTo>
                  <a:lnTo>
                    <a:pt x="330" y="648"/>
                  </a:lnTo>
                  <a:lnTo>
                    <a:pt x="324" y="660"/>
                  </a:lnTo>
                  <a:lnTo>
                    <a:pt x="324" y="696"/>
                  </a:lnTo>
                  <a:lnTo>
                    <a:pt x="330" y="702"/>
                  </a:lnTo>
                  <a:lnTo>
                    <a:pt x="342" y="708"/>
                  </a:lnTo>
                  <a:lnTo>
                    <a:pt x="348" y="714"/>
                  </a:lnTo>
                  <a:lnTo>
                    <a:pt x="354" y="714"/>
                  </a:lnTo>
                  <a:lnTo>
                    <a:pt x="360" y="744"/>
                  </a:lnTo>
                  <a:lnTo>
                    <a:pt x="372" y="750"/>
                  </a:lnTo>
                  <a:lnTo>
                    <a:pt x="384" y="762"/>
                  </a:lnTo>
                  <a:lnTo>
                    <a:pt x="384" y="768"/>
                  </a:lnTo>
                  <a:lnTo>
                    <a:pt x="390" y="774"/>
                  </a:lnTo>
                  <a:lnTo>
                    <a:pt x="402" y="780"/>
                  </a:lnTo>
                  <a:lnTo>
                    <a:pt x="408" y="786"/>
                  </a:lnTo>
                  <a:lnTo>
                    <a:pt x="420" y="792"/>
                  </a:lnTo>
                  <a:lnTo>
                    <a:pt x="426" y="786"/>
                  </a:lnTo>
                  <a:lnTo>
                    <a:pt x="426" y="774"/>
                  </a:lnTo>
                  <a:lnTo>
                    <a:pt x="420" y="768"/>
                  </a:lnTo>
                  <a:lnTo>
                    <a:pt x="420" y="762"/>
                  </a:lnTo>
                  <a:lnTo>
                    <a:pt x="426" y="756"/>
                  </a:lnTo>
                  <a:lnTo>
                    <a:pt x="438" y="750"/>
                  </a:lnTo>
                  <a:lnTo>
                    <a:pt x="444" y="756"/>
                  </a:lnTo>
                  <a:lnTo>
                    <a:pt x="450" y="756"/>
                  </a:lnTo>
                  <a:lnTo>
                    <a:pt x="450" y="768"/>
                  </a:lnTo>
                  <a:lnTo>
                    <a:pt x="456" y="780"/>
                  </a:lnTo>
                  <a:lnTo>
                    <a:pt x="474" y="780"/>
                  </a:lnTo>
                  <a:lnTo>
                    <a:pt x="474" y="786"/>
                  </a:lnTo>
                  <a:lnTo>
                    <a:pt x="474" y="780"/>
                  </a:lnTo>
                  <a:lnTo>
                    <a:pt x="480" y="780"/>
                  </a:lnTo>
                  <a:lnTo>
                    <a:pt x="480" y="768"/>
                  </a:lnTo>
                  <a:lnTo>
                    <a:pt x="504" y="768"/>
                  </a:lnTo>
                  <a:lnTo>
                    <a:pt x="504" y="804"/>
                  </a:lnTo>
                  <a:lnTo>
                    <a:pt x="510" y="810"/>
                  </a:lnTo>
                  <a:lnTo>
                    <a:pt x="516" y="810"/>
                  </a:lnTo>
                  <a:lnTo>
                    <a:pt x="528" y="816"/>
                  </a:lnTo>
                  <a:lnTo>
                    <a:pt x="540" y="828"/>
                  </a:lnTo>
                  <a:lnTo>
                    <a:pt x="540" y="846"/>
                  </a:lnTo>
                  <a:lnTo>
                    <a:pt x="552" y="858"/>
                  </a:lnTo>
                  <a:lnTo>
                    <a:pt x="558" y="870"/>
                  </a:lnTo>
                  <a:lnTo>
                    <a:pt x="564" y="876"/>
                  </a:lnTo>
                  <a:lnTo>
                    <a:pt x="570" y="876"/>
                  </a:lnTo>
                  <a:lnTo>
                    <a:pt x="582" y="894"/>
                  </a:lnTo>
                  <a:lnTo>
                    <a:pt x="582" y="906"/>
                  </a:lnTo>
                  <a:lnTo>
                    <a:pt x="594" y="930"/>
                  </a:lnTo>
                  <a:lnTo>
                    <a:pt x="600" y="936"/>
                  </a:lnTo>
                  <a:lnTo>
                    <a:pt x="606" y="936"/>
                  </a:lnTo>
                  <a:lnTo>
                    <a:pt x="612" y="942"/>
                  </a:lnTo>
                  <a:lnTo>
                    <a:pt x="618" y="954"/>
                  </a:lnTo>
                  <a:lnTo>
                    <a:pt x="618" y="960"/>
                  </a:lnTo>
                  <a:lnTo>
                    <a:pt x="648" y="960"/>
                  </a:lnTo>
                  <a:lnTo>
                    <a:pt x="666" y="984"/>
                  </a:lnTo>
                  <a:lnTo>
                    <a:pt x="684" y="978"/>
                  </a:lnTo>
                  <a:lnTo>
                    <a:pt x="702" y="978"/>
                  </a:lnTo>
                  <a:lnTo>
                    <a:pt x="720" y="996"/>
                  </a:lnTo>
                  <a:lnTo>
                    <a:pt x="738" y="1008"/>
                  </a:lnTo>
                  <a:lnTo>
                    <a:pt x="756" y="1026"/>
                  </a:lnTo>
                  <a:lnTo>
                    <a:pt x="792" y="1050"/>
                  </a:lnTo>
                  <a:lnTo>
                    <a:pt x="810" y="1050"/>
                  </a:lnTo>
                  <a:lnTo>
                    <a:pt x="822" y="1056"/>
                  </a:lnTo>
                  <a:lnTo>
                    <a:pt x="834" y="1068"/>
                  </a:lnTo>
                  <a:lnTo>
                    <a:pt x="852" y="1068"/>
                  </a:lnTo>
                  <a:lnTo>
                    <a:pt x="876" y="1056"/>
                  </a:lnTo>
                  <a:lnTo>
                    <a:pt x="876" y="1050"/>
                  </a:lnTo>
                  <a:lnTo>
                    <a:pt x="900" y="1056"/>
                  </a:lnTo>
                  <a:lnTo>
                    <a:pt x="912" y="1032"/>
                  </a:lnTo>
                  <a:lnTo>
                    <a:pt x="930" y="1032"/>
                  </a:lnTo>
                  <a:lnTo>
                    <a:pt x="954" y="1008"/>
                  </a:lnTo>
                  <a:lnTo>
                    <a:pt x="966" y="1020"/>
                  </a:lnTo>
                  <a:lnTo>
                    <a:pt x="972" y="1014"/>
                  </a:lnTo>
                  <a:lnTo>
                    <a:pt x="984" y="1014"/>
                  </a:lnTo>
                  <a:lnTo>
                    <a:pt x="1002" y="1032"/>
                  </a:lnTo>
                  <a:lnTo>
                    <a:pt x="1014" y="1050"/>
                  </a:lnTo>
                  <a:lnTo>
                    <a:pt x="1020" y="1068"/>
                  </a:lnTo>
                  <a:lnTo>
                    <a:pt x="1032" y="1080"/>
                  </a:lnTo>
                  <a:lnTo>
                    <a:pt x="1032" y="1098"/>
                  </a:lnTo>
                  <a:lnTo>
                    <a:pt x="1038" y="1110"/>
                  </a:lnTo>
                  <a:lnTo>
                    <a:pt x="1044" y="1116"/>
                  </a:lnTo>
                  <a:lnTo>
                    <a:pt x="1056" y="1122"/>
                  </a:lnTo>
                  <a:lnTo>
                    <a:pt x="1080" y="1122"/>
                  </a:lnTo>
                  <a:lnTo>
                    <a:pt x="1080" y="1128"/>
                  </a:lnTo>
                  <a:lnTo>
                    <a:pt x="1086" y="1134"/>
                  </a:lnTo>
                  <a:lnTo>
                    <a:pt x="1098" y="1140"/>
                  </a:lnTo>
                  <a:lnTo>
                    <a:pt x="1164" y="1140"/>
                  </a:lnTo>
                  <a:lnTo>
                    <a:pt x="1176" y="1146"/>
                  </a:lnTo>
                  <a:lnTo>
                    <a:pt x="1200" y="1170"/>
                  </a:lnTo>
                  <a:lnTo>
                    <a:pt x="1212" y="1170"/>
                  </a:lnTo>
                  <a:lnTo>
                    <a:pt x="1224" y="1164"/>
                  </a:lnTo>
                  <a:lnTo>
                    <a:pt x="1230" y="1164"/>
                  </a:lnTo>
                  <a:lnTo>
                    <a:pt x="1242" y="1158"/>
                  </a:lnTo>
                  <a:lnTo>
                    <a:pt x="1248" y="1158"/>
                  </a:lnTo>
                  <a:lnTo>
                    <a:pt x="1254" y="1164"/>
                  </a:lnTo>
                  <a:lnTo>
                    <a:pt x="1278" y="1176"/>
                  </a:lnTo>
                  <a:lnTo>
                    <a:pt x="1296" y="1182"/>
                  </a:lnTo>
                  <a:lnTo>
                    <a:pt x="1326" y="1182"/>
                  </a:lnTo>
                  <a:lnTo>
                    <a:pt x="1338" y="1176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09" name="Indonesia" descr="© INSCALE GmbH, 05.05.2010&#10;http://www.presentationload.com/">
              <a:extLst>
                <a:ext uri="{FF2B5EF4-FFF2-40B4-BE49-F238E27FC236}">
                  <a16:creationId xmlns:a16="http://schemas.microsoft.com/office/drawing/2014/main" id="{79681A14-6EA3-4C47-8F85-9F0357E7E04F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9536932" y="4217227"/>
              <a:ext cx="1423268" cy="567602"/>
            </a:xfrm>
            <a:custGeom>
              <a:avLst/>
              <a:gdLst>
                <a:gd name="T0" fmla="*/ 2147483647 w 3264"/>
                <a:gd name="T1" fmla="*/ 2147483647 h 1302"/>
                <a:gd name="T2" fmla="*/ 2147483647 w 3264"/>
                <a:gd name="T3" fmla="*/ 2147483647 h 1302"/>
                <a:gd name="T4" fmla="*/ 2147483647 w 3264"/>
                <a:gd name="T5" fmla="*/ 2147483647 h 1302"/>
                <a:gd name="T6" fmla="*/ 2147483647 w 3264"/>
                <a:gd name="T7" fmla="*/ 2147483647 h 1302"/>
                <a:gd name="T8" fmla="*/ 2147483647 w 3264"/>
                <a:gd name="T9" fmla="*/ 2147483647 h 1302"/>
                <a:gd name="T10" fmla="*/ 2147483647 w 3264"/>
                <a:gd name="T11" fmla="*/ 2147483647 h 1302"/>
                <a:gd name="T12" fmla="*/ 2147483647 w 3264"/>
                <a:gd name="T13" fmla="*/ 2147483647 h 1302"/>
                <a:gd name="T14" fmla="*/ 2147483647 w 3264"/>
                <a:gd name="T15" fmla="*/ 2147483647 h 1302"/>
                <a:gd name="T16" fmla="*/ 2147483647 w 3264"/>
                <a:gd name="T17" fmla="*/ 2147483647 h 1302"/>
                <a:gd name="T18" fmla="*/ 2147483647 w 3264"/>
                <a:gd name="T19" fmla="*/ 2147483647 h 1302"/>
                <a:gd name="T20" fmla="*/ 2147483647 w 3264"/>
                <a:gd name="T21" fmla="*/ 2147483647 h 1302"/>
                <a:gd name="T22" fmla="*/ 2147483647 w 3264"/>
                <a:gd name="T23" fmla="*/ 2147483647 h 1302"/>
                <a:gd name="T24" fmla="*/ 2147483647 w 3264"/>
                <a:gd name="T25" fmla="*/ 2147483647 h 1302"/>
                <a:gd name="T26" fmla="*/ 2147483647 w 3264"/>
                <a:gd name="T27" fmla="*/ 2147483647 h 1302"/>
                <a:gd name="T28" fmla="*/ 2147483647 w 3264"/>
                <a:gd name="T29" fmla="*/ 2147483647 h 1302"/>
                <a:gd name="T30" fmla="*/ 2147483647 w 3264"/>
                <a:gd name="T31" fmla="*/ 2147483647 h 1302"/>
                <a:gd name="T32" fmla="*/ 2147483647 w 3264"/>
                <a:gd name="T33" fmla="*/ 2147483647 h 1302"/>
                <a:gd name="T34" fmla="*/ 2147483647 w 3264"/>
                <a:gd name="T35" fmla="*/ 2147483647 h 1302"/>
                <a:gd name="T36" fmla="*/ 2147483647 w 3264"/>
                <a:gd name="T37" fmla="*/ 2147483647 h 1302"/>
                <a:gd name="T38" fmla="*/ 2147483647 w 3264"/>
                <a:gd name="T39" fmla="*/ 2147483647 h 1302"/>
                <a:gd name="T40" fmla="*/ 2147483647 w 3264"/>
                <a:gd name="T41" fmla="*/ 2147483647 h 1302"/>
                <a:gd name="T42" fmla="*/ 2147483647 w 3264"/>
                <a:gd name="T43" fmla="*/ 2147483647 h 1302"/>
                <a:gd name="T44" fmla="*/ 2147483647 w 3264"/>
                <a:gd name="T45" fmla="*/ 2147483647 h 1302"/>
                <a:gd name="T46" fmla="*/ 2147483647 w 3264"/>
                <a:gd name="T47" fmla="*/ 2147483647 h 1302"/>
                <a:gd name="T48" fmla="*/ 2147483647 w 3264"/>
                <a:gd name="T49" fmla="*/ 2147483647 h 1302"/>
                <a:gd name="T50" fmla="*/ 2147483647 w 3264"/>
                <a:gd name="T51" fmla="*/ 2147483647 h 1302"/>
                <a:gd name="T52" fmla="*/ 2147483647 w 3264"/>
                <a:gd name="T53" fmla="*/ 2147483647 h 1302"/>
                <a:gd name="T54" fmla="*/ 2147483647 w 3264"/>
                <a:gd name="T55" fmla="*/ 2147483647 h 1302"/>
                <a:gd name="T56" fmla="*/ 2147483647 w 3264"/>
                <a:gd name="T57" fmla="*/ 2147483647 h 1302"/>
                <a:gd name="T58" fmla="*/ 2147483647 w 3264"/>
                <a:gd name="T59" fmla="*/ 2147483647 h 1302"/>
                <a:gd name="T60" fmla="*/ 2147483647 w 3264"/>
                <a:gd name="T61" fmla="*/ 2147483647 h 1302"/>
                <a:gd name="T62" fmla="*/ 2147483647 w 3264"/>
                <a:gd name="T63" fmla="*/ 2147483647 h 1302"/>
                <a:gd name="T64" fmla="*/ 2147483647 w 3264"/>
                <a:gd name="T65" fmla="*/ 2147483647 h 1302"/>
                <a:gd name="T66" fmla="*/ 2147483647 w 3264"/>
                <a:gd name="T67" fmla="*/ 2147483647 h 1302"/>
                <a:gd name="T68" fmla="*/ 2147483647 w 3264"/>
                <a:gd name="T69" fmla="*/ 2147483647 h 1302"/>
                <a:gd name="T70" fmla="*/ 2147483647 w 3264"/>
                <a:gd name="T71" fmla="*/ 2147483647 h 1302"/>
                <a:gd name="T72" fmla="*/ 2147483647 w 3264"/>
                <a:gd name="T73" fmla="*/ 2147483647 h 1302"/>
                <a:gd name="T74" fmla="*/ 2147483647 w 3264"/>
                <a:gd name="T75" fmla="*/ 2147483647 h 1302"/>
                <a:gd name="T76" fmla="*/ 2147483647 w 3264"/>
                <a:gd name="T77" fmla="*/ 2147483647 h 1302"/>
                <a:gd name="T78" fmla="*/ 2147483647 w 3264"/>
                <a:gd name="T79" fmla="*/ 2147483647 h 1302"/>
                <a:gd name="T80" fmla="*/ 2147483647 w 3264"/>
                <a:gd name="T81" fmla="*/ 2147483647 h 1302"/>
                <a:gd name="T82" fmla="*/ 2147483647 w 3264"/>
                <a:gd name="T83" fmla="*/ 2147483647 h 1302"/>
                <a:gd name="T84" fmla="*/ 2147483647 w 3264"/>
                <a:gd name="T85" fmla="*/ 2147483647 h 1302"/>
                <a:gd name="T86" fmla="*/ 2147483647 w 3264"/>
                <a:gd name="T87" fmla="*/ 2147483647 h 1302"/>
                <a:gd name="T88" fmla="*/ 2147483647 w 3264"/>
                <a:gd name="T89" fmla="*/ 2147483647 h 1302"/>
                <a:gd name="T90" fmla="*/ 2147483647 w 3264"/>
                <a:gd name="T91" fmla="*/ 2147483647 h 1302"/>
                <a:gd name="T92" fmla="*/ 2147483647 w 3264"/>
                <a:gd name="T93" fmla="*/ 2147483647 h 1302"/>
                <a:gd name="T94" fmla="*/ 2147483647 w 3264"/>
                <a:gd name="T95" fmla="*/ 2147483647 h 1302"/>
                <a:gd name="T96" fmla="*/ 2147483647 w 3264"/>
                <a:gd name="T97" fmla="*/ 2147483647 h 1302"/>
                <a:gd name="T98" fmla="*/ 2147483647 w 3264"/>
                <a:gd name="T99" fmla="*/ 2147483647 h 1302"/>
                <a:gd name="T100" fmla="*/ 2147483647 w 3264"/>
                <a:gd name="T101" fmla="*/ 2147483647 h 1302"/>
                <a:gd name="T102" fmla="*/ 2147483647 w 3264"/>
                <a:gd name="T103" fmla="*/ 2147483647 h 1302"/>
                <a:gd name="T104" fmla="*/ 2147483647 w 3264"/>
                <a:gd name="T105" fmla="*/ 2147483647 h 1302"/>
                <a:gd name="T106" fmla="*/ 2147483647 w 3264"/>
                <a:gd name="T107" fmla="*/ 2147483647 h 1302"/>
                <a:gd name="T108" fmla="*/ 2147483647 w 3264"/>
                <a:gd name="T109" fmla="*/ 2147483647 h 1302"/>
                <a:gd name="T110" fmla="*/ 2147483647 w 3264"/>
                <a:gd name="T111" fmla="*/ 2147483647 h 1302"/>
                <a:gd name="T112" fmla="*/ 2147483647 w 3264"/>
                <a:gd name="T113" fmla="*/ 2147483647 h 1302"/>
                <a:gd name="T114" fmla="*/ 2147483647 w 3264"/>
                <a:gd name="T115" fmla="*/ 2147483647 h 1302"/>
                <a:gd name="T116" fmla="*/ 2147483647 w 3264"/>
                <a:gd name="T117" fmla="*/ 2147483647 h 1302"/>
                <a:gd name="T118" fmla="*/ 2147483647 w 3264"/>
                <a:gd name="T119" fmla="*/ 2147483647 h 1302"/>
                <a:gd name="T120" fmla="*/ 2147483647 w 3264"/>
                <a:gd name="T121" fmla="*/ 2147483647 h 1302"/>
                <a:gd name="T122" fmla="*/ 2147483647 w 3264"/>
                <a:gd name="T123" fmla="*/ 2147483647 h 1302"/>
                <a:gd name="T124" fmla="*/ 2147483647 w 3264"/>
                <a:gd name="T125" fmla="*/ 2147483647 h 130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264"/>
                <a:gd name="T190" fmla="*/ 0 h 1302"/>
                <a:gd name="T191" fmla="*/ 3264 w 3264"/>
                <a:gd name="T192" fmla="*/ 1302 h 130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264" h="1302">
                  <a:moveTo>
                    <a:pt x="1788" y="984"/>
                  </a:moveTo>
                  <a:lnTo>
                    <a:pt x="1806" y="978"/>
                  </a:lnTo>
                  <a:lnTo>
                    <a:pt x="1818" y="954"/>
                  </a:lnTo>
                  <a:lnTo>
                    <a:pt x="1812" y="930"/>
                  </a:lnTo>
                  <a:lnTo>
                    <a:pt x="1788" y="984"/>
                  </a:lnTo>
                  <a:close/>
                  <a:moveTo>
                    <a:pt x="672" y="462"/>
                  </a:moveTo>
                  <a:lnTo>
                    <a:pt x="702" y="480"/>
                  </a:lnTo>
                  <a:lnTo>
                    <a:pt x="702" y="450"/>
                  </a:lnTo>
                  <a:lnTo>
                    <a:pt x="672" y="426"/>
                  </a:lnTo>
                  <a:lnTo>
                    <a:pt x="672" y="462"/>
                  </a:lnTo>
                  <a:close/>
                  <a:moveTo>
                    <a:pt x="678" y="492"/>
                  </a:moveTo>
                  <a:lnTo>
                    <a:pt x="654" y="516"/>
                  </a:lnTo>
                  <a:lnTo>
                    <a:pt x="678" y="546"/>
                  </a:lnTo>
                  <a:lnTo>
                    <a:pt x="678" y="492"/>
                  </a:lnTo>
                  <a:close/>
                  <a:moveTo>
                    <a:pt x="906" y="714"/>
                  </a:moveTo>
                  <a:lnTo>
                    <a:pt x="930" y="732"/>
                  </a:lnTo>
                  <a:lnTo>
                    <a:pt x="936" y="708"/>
                  </a:lnTo>
                  <a:lnTo>
                    <a:pt x="936" y="702"/>
                  </a:lnTo>
                  <a:lnTo>
                    <a:pt x="930" y="696"/>
                  </a:lnTo>
                  <a:lnTo>
                    <a:pt x="930" y="690"/>
                  </a:lnTo>
                  <a:lnTo>
                    <a:pt x="912" y="672"/>
                  </a:lnTo>
                  <a:lnTo>
                    <a:pt x="900" y="666"/>
                  </a:lnTo>
                  <a:lnTo>
                    <a:pt x="888" y="666"/>
                  </a:lnTo>
                  <a:lnTo>
                    <a:pt x="882" y="672"/>
                  </a:lnTo>
                  <a:lnTo>
                    <a:pt x="876" y="684"/>
                  </a:lnTo>
                  <a:lnTo>
                    <a:pt x="882" y="696"/>
                  </a:lnTo>
                  <a:lnTo>
                    <a:pt x="882" y="708"/>
                  </a:lnTo>
                  <a:lnTo>
                    <a:pt x="888" y="720"/>
                  </a:lnTo>
                  <a:lnTo>
                    <a:pt x="906" y="714"/>
                  </a:lnTo>
                  <a:close/>
                  <a:moveTo>
                    <a:pt x="684" y="372"/>
                  </a:moveTo>
                  <a:lnTo>
                    <a:pt x="672" y="360"/>
                  </a:lnTo>
                  <a:lnTo>
                    <a:pt x="660" y="372"/>
                  </a:lnTo>
                  <a:lnTo>
                    <a:pt x="672" y="396"/>
                  </a:lnTo>
                  <a:lnTo>
                    <a:pt x="684" y="396"/>
                  </a:lnTo>
                  <a:lnTo>
                    <a:pt x="684" y="372"/>
                  </a:lnTo>
                  <a:close/>
                  <a:moveTo>
                    <a:pt x="750" y="624"/>
                  </a:moveTo>
                  <a:lnTo>
                    <a:pt x="750" y="630"/>
                  </a:lnTo>
                  <a:lnTo>
                    <a:pt x="756" y="636"/>
                  </a:lnTo>
                  <a:lnTo>
                    <a:pt x="756" y="648"/>
                  </a:lnTo>
                  <a:lnTo>
                    <a:pt x="774" y="684"/>
                  </a:lnTo>
                  <a:lnTo>
                    <a:pt x="786" y="690"/>
                  </a:lnTo>
                  <a:lnTo>
                    <a:pt x="804" y="696"/>
                  </a:lnTo>
                  <a:lnTo>
                    <a:pt x="816" y="702"/>
                  </a:lnTo>
                  <a:lnTo>
                    <a:pt x="834" y="702"/>
                  </a:lnTo>
                  <a:lnTo>
                    <a:pt x="828" y="660"/>
                  </a:lnTo>
                  <a:lnTo>
                    <a:pt x="810" y="648"/>
                  </a:lnTo>
                  <a:lnTo>
                    <a:pt x="810" y="618"/>
                  </a:lnTo>
                  <a:lnTo>
                    <a:pt x="804" y="606"/>
                  </a:lnTo>
                  <a:lnTo>
                    <a:pt x="792" y="600"/>
                  </a:lnTo>
                  <a:lnTo>
                    <a:pt x="786" y="588"/>
                  </a:lnTo>
                  <a:lnTo>
                    <a:pt x="768" y="582"/>
                  </a:lnTo>
                  <a:lnTo>
                    <a:pt x="756" y="576"/>
                  </a:lnTo>
                  <a:lnTo>
                    <a:pt x="732" y="576"/>
                  </a:lnTo>
                  <a:lnTo>
                    <a:pt x="732" y="582"/>
                  </a:lnTo>
                  <a:lnTo>
                    <a:pt x="726" y="588"/>
                  </a:lnTo>
                  <a:lnTo>
                    <a:pt x="726" y="600"/>
                  </a:lnTo>
                  <a:lnTo>
                    <a:pt x="714" y="600"/>
                  </a:lnTo>
                  <a:lnTo>
                    <a:pt x="714" y="606"/>
                  </a:lnTo>
                  <a:lnTo>
                    <a:pt x="708" y="612"/>
                  </a:lnTo>
                  <a:lnTo>
                    <a:pt x="714" y="624"/>
                  </a:lnTo>
                  <a:lnTo>
                    <a:pt x="750" y="624"/>
                  </a:lnTo>
                  <a:close/>
                  <a:moveTo>
                    <a:pt x="246" y="438"/>
                  </a:moveTo>
                  <a:lnTo>
                    <a:pt x="222" y="462"/>
                  </a:lnTo>
                  <a:lnTo>
                    <a:pt x="234" y="492"/>
                  </a:lnTo>
                  <a:lnTo>
                    <a:pt x="234" y="498"/>
                  </a:lnTo>
                  <a:lnTo>
                    <a:pt x="228" y="504"/>
                  </a:lnTo>
                  <a:lnTo>
                    <a:pt x="228" y="510"/>
                  </a:lnTo>
                  <a:lnTo>
                    <a:pt x="240" y="510"/>
                  </a:lnTo>
                  <a:lnTo>
                    <a:pt x="246" y="504"/>
                  </a:lnTo>
                  <a:lnTo>
                    <a:pt x="246" y="468"/>
                  </a:lnTo>
                  <a:lnTo>
                    <a:pt x="252" y="456"/>
                  </a:lnTo>
                  <a:lnTo>
                    <a:pt x="246" y="438"/>
                  </a:lnTo>
                  <a:close/>
                  <a:moveTo>
                    <a:pt x="264" y="534"/>
                  </a:moveTo>
                  <a:lnTo>
                    <a:pt x="258" y="546"/>
                  </a:lnTo>
                  <a:lnTo>
                    <a:pt x="258" y="588"/>
                  </a:lnTo>
                  <a:lnTo>
                    <a:pt x="264" y="600"/>
                  </a:lnTo>
                  <a:lnTo>
                    <a:pt x="276" y="612"/>
                  </a:lnTo>
                  <a:lnTo>
                    <a:pt x="288" y="612"/>
                  </a:lnTo>
                  <a:lnTo>
                    <a:pt x="294" y="606"/>
                  </a:lnTo>
                  <a:lnTo>
                    <a:pt x="294" y="588"/>
                  </a:lnTo>
                  <a:lnTo>
                    <a:pt x="288" y="576"/>
                  </a:lnTo>
                  <a:lnTo>
                    <a:pt x="282" y="558"/>
                  </a:lnTo>
                  <a:lnTo>
                    <a:pt x="282" y="546"/>
                  </a:lnTo>
                  <a:lnTo>
                    <a:pt x="276" y="534"/>
                  </a:lnTo>
                  <a:lnTo>
                    <a:pt x="264" y="534"/>
                  </a:lnTo>
                  <a:close/>
                  <a:moveTo>
                    <a:pt x="48" y="222"/>
                  </a:moveTo>
                  <a:lnTo>
                    <a:pt x="42" y="228"/>
                  </a:lnTo>
                  <a:lnTo>
                    <a:pt x="42" y="246"/>
                  </a:lnTo>
                  <a:lnTo>
                    <a:pt x="48" y="258"/>
                  </a:lnTo>
                  <a:lnTo>
                    <a:pt x="66" y="258"/>
                  </a:lnTo>
                  <a:lnTo>
                    <a:pt x="84" y="276"/>
                  </a:lnTo>
                  <a:lnTo>
                    <a:pt x="90" y="270"/>
                  </a:lnTo>
                  <a:lnTo>
                    <a:pt x="90" y="252"/>
                  </a:lnTo>
                  <a:lnTo>
                    <a:pt x="78" y="246"/>
                  </a:lnTo>
                  <a:lnTo>
                    <a:pt x="72" y="234"/>
                  </a:lnTo>
                  <a:lnTo>
                    <a:pt x="60" y="228"/>
                  </a:lnTo>
                  <a:lnTo>
                    <a:pt x="54" y="222"/>
                  </a:lnTo>
                  <a:lnTo>
                    <a:pt x="48" y="222"/>
                  </a:lnTo>
                  <a:close/>
                  <a:moveTo>
                    <a:pt x="162" y="330"/>
                  </a:moveTo>
                  <a:lnTo>
                    <a:pt x="156" y="330"/>
                  </a:lnTo>
                  <a:lnTo>
                    <a:pt x="144" y="342"/>
                  </a:lnTo>
                  <a:lnTo>
                    <a:pt x="144" y="354"/>
                  </a:lnTo>
                  <a:lnTo>
                    <a:pt x="156" y="366"/>
                  </a:lnTo>
                  <a:lnTo>
                    <a:pt x="162" y="378"/>
                  </a:lnTo>
                  <a:lnTo>
                    <a:pt x="174" y="390"/>
                  </a:lnTo>
                  <a:lnTo>
                    <a:pt x="180" y="402"/>
                  </a:lnTo>
                  <a:lnTo>
                    <a:pt x="192" y="414"/>
                  </a:lnTo>
                  <a:lnTo>
                    <a:pt x="198" y="408"/>
                  </a:lnTo>
                  <a:lnTo>
                    <a:pt x="198" y="402"/>
                  </a:lnTo>
                  <a:lnTo>
                    <a:pt x="204" y="390"/>
                  </a:lnTo>
                  <a:lnTo>
                    <a:pt x="204" y="384"/>
                  </a:lnTo>
                  <a:lnTo>
                    <a:pt x="198" y="372"/>
                  </a:lnTo>
                  <a:lnTo>
                    <a:pt x="198" y="366"/>
                  </a:lnTo>
                  <a:lnTo>
                    <a:pt x="192" y="360"/>
                  </a:lnTo>
                  <a:lnTo>
                    <a:pt x="186" y="348"/>
                  </a:lnTo>
                  <a:lnTo>
                    <a:pt x="180" y="342"/>
                  </a:lnTo>
                  <a:lnTo>
                    <a:pt x="168" y="336"/>
                  </a:lnTo>
                  <a:lnTo>
                    <a:pt x="162" y="330"/>
                  </a:lnTo>
                  <a:close/>
                  <a:moveTo>
                    <a:pt x="2574" y="486"/>
                  </a:moveTo>
                  <a:lnTo>
                    <a:pt x="2574" y="474"/>
                  </a:lnTo>
                  <a:lnTo>
                    <a:pt x="2568" y="474"/>
                  </a:lnTo>
                  <a:lnTo>
                    <a:pt x="2556" y="468"/>
                  </a:lnTo>
                  <a:lnTo>
                    <a:pt x="2520" y="468"/>
                  </a:lnTo>
                  <a:lnTo>
                    <a:pt x="2514" y="474"/>
                  </a:lnTo>
                  <a:lnTo>
                    <a:pt x="2520" y="498"/>
                  </a:lnTo>
                  <a:lnTo>
                    <a:pt x="2526" y="498"/>
                  </a:lnTo>
                  <a:lnTo>
                    <a:pt x="2538" y="492"/>
                  </a:lnTo>
                  <a:lnTo>
                    <a:pt x="2562" y="492"/>
                  </a:lnTo>
                  <a:lnTo>
                    <a:pt x="2568" y="486"/>
                  </a:lnTo>
                  <a:lnTo>
                    <a:pt x="2574" y="486"/>
                  </a:lnTo>
                  <a:close/>
                  <a:moveTo>
                    <a:pt x="336" y="648"/>
                  </a:moveTo>
                  <a:lnTo>
                    <a:pt x="342" y="648"/>
                  </a:lnTo>
                  <a:lnTo>
                    <a:pt x="342" y="636"/>
                  </a:lnTo>
                  <a:lnTo>
                    <a:pt x="330" y="624"/>
                  </a:lnTo>
                  <a:lnTo>
                    <a:pt x="318" y="624"/>
                  </a:lnTo>
                  <a:lnTo>
                    <a:pt x="318" y="636"/>
                  </a:lnTo>
                  <a:lnTo>
                    <a:pt x="330" y="648"/>
                  </a:lnTo>
                  <a:lnTo>
                    <a:pt x="336" y="648"/>
                  </a:lnTo>
                  <a:close/>
                  <a:moveTo>
                    <a:pt x="2472" y="654"/>
                  </a:moveTo>
                  <a:lnTo>
                    <a:pt x="2484" y="648"/>
                  </a:lnTo>
                  <a:lnTo>
                    <a:pt x="2502" y="630"/>
                  </a:lnTo>
                  <a:lnTo>
                    <a:pt x="2502" y="618"/>
                  </a:lnTo>
                  <a:lnTo>
                    <a:pt x="2430" y="612"/>
                  </a:lnTo>
                  <a:lnTo>
                    <a:pt x="2430" y="624"/>
                  </a:lnTo>
                  <a:lnTo>
                    <a:pt x="2436" y="630"/>
                  </a:lnTo>
                  <a:lnTo>
                    <a:pt x="2442" y="642"/>
                  </a:lnTo>
                  <a:lnTo>
                    <a:pt x="2448" y="648"/>
                  </a:lnTo>
                  <a:lnTo>
                    <a:pt x="2460" y="654"/>
                  </a:lnTo>
                  <a:lnTo>
                    <a:pt x="2472" y="654"/>
                  </a:lnTo>
                  <a:close/>
                  <a:moveTo>
                    <a:pt x="2406" y="288"/>
                  </a:moveTo>
                  <a:lnTo>
                    <a:pt x="2418" y="276"/>
                  </a:lnTo>
                  <a:lnTo>
                    <a:pt x="2418" y="264"/>
                  </a:lnTo>
                  <a:lnTo>
                    <a:pt x="2412" y="258"/>
                  </a:lnTo>
                  <a:lnTo>
                    <a:pt x="2400" y="252"/>
                  </a:lnTo>
                  <a:lnTo>
                    <a:pt x="2376" y="252"/>
                  </a:lnTo>
                  <a:lnTo>
                    <a:pt x="2370" y="258"/>
                  </a:lnTo>
                  <a:lnTo>
                    <a:pt x="2370" y="264"/>
                  </a:lnTo>
                  <a:lnTo>
                    <a:pt x="2394" y="288"/>
                  </a:lnTo>
                  <a:lnTo>
                    <a:pt x="2406" y="288"/>
                  </a:lnTo>
                  <a:close/>
                  <a:moveTo>
                    <a:pt x="2868" y="528"/>
                  </a:moveTo>
                  <a:lnTo>
                    <a:pt x="2886" y="534"/>
                  </a:lnTo>
                  <a:lnTo>
                    <a:pt x="2892" y="534"/>
                  </a:lnTo>
                  <a:lnTo>
                    <a:pt x="2898" y="528"/>
                  </a:lnTo>
                  <a:lnTo>
                    <a:pt x="2898" y="522"/>
                  </a:lnTo>
                  <a:lnTo>
                    <a:pt x="2874" y="510"/>
                  </a:lnTo>
                  <a:lnTo>
                    <a:pt x="2868" y="516"/>
                  </a:lnTo>
                  <a:lnTo>
                    <a:pt x="2862" y="516"/>
                  </a:lnTo>
                  <a:lnTo>
                    <a:pt x="2862" y="522"/>
                  </a:lnTo>
                  <a:lnTo>
                    <a:pt x="2868" y="528"/>
                  </a:lnTo>
                  <a:close/>
                  <a:moveTo>
                    <a:pt x="2916" y="618"/>
                  </a:moveTo>
                  <a:lnTo>
                    <a:pt x="2928" y="618"/>
                  </a:lnTo>
                  <a:lnTo>
                    <a:pt x="2940" y="612"/>
                  </a:lnTo>
                  <a:lnTo>
                    <a:pt x="2958" y="612"/>
                  </a:lnTo>
                  <a:lnTo>
                    <a:pt x="2964" y="606"/>
                  </a:lnTo>
                  <a:lnTo>
                    <a:pt x="2970" y="606"/>
                  </a:lnTo>
                  <a:lnTo>
                    <a:pt x="2964" y="606"/>
                  </a:lnTo>
                  <a:lnTo>
                    <a:pt x="2958" y="600"/>
                  </a:lnTo>
                  <a:lnTo>
                    <a:pt x="2946" y="594"/>
                  </a:lnTo>
                  <a:lnTo>
                    <a:pt x="2934" y="594"/>
                  </a:lnTo>
                  <a:lnTo>
                    <a:pt x="2928" y="588"/>
                  </a:lnTo>
                  <a:lnTo>
                    <a:pt x="2922" y="588"/>
                  </a:lnTo>
                  <a:lnTo>
                    <a:pt x="2910" y="594"/>
                  </a:lnTo>
                  <a:lnTo>
                    <a:pt x="2892" y="594"/>
                  </a:lnTo>
                  <a:lnTo>
                    <a:pt x="2886" y="600"/>
                  </a:lnTo>
                  <a:lnTo>
                    <a:pt x="2880" y="600"/>
                  </a:lnTo>
                  <a:lnTo>
                    <a:pt x="2892" y="606"/>
                  </a:lnTo>
                  <a:lnTo>
                    <a:pt x="2898" y="612"/>
                  </a:lnTo>
                  <a:lnTo>
                    <a:pt x="2910" y="618"/>
                  </a:lnTo>
                  <a:lnTo>
                    <a:pt x="2916" y="618"/>
                  </a:lnTo>
                  <a:close/>
                  <a:moveTo>
                    <a:pt x="1710" y="552"/>
                  </a:moveTo>
                  <a:lnTo>
                    <a:pt x="1710" y="564"/>
                  </a:lnTo>
                  <a:lnTo>
                    <a:pt x="1716" y="570"/>
                  </a:lnTo>
                  <a:lnTo>
                    <a:pt x="1716" y="582"/>
                  </a:lnTo>
                  <a:lnTo>
                    <a:pt x="1722" y="594"/>
                  </a:lnTo>
                  <a:lnTo>
                    <a:pt x="1722" y="612"/>
                  </a:lnTo>
                  <a:lnTo>
                    <a:pt x="1716" y="618"/>
                  </a:lnTo>
                  <a:lnTo>
                    <a:pt x="1692" y="630"/>
                  </a:lnTo>
                  <a:lnTo>
                    <a:pt x="1686" y="636"/>
                  </a:lnTo>
                  <a:lnTo>
                    <a:pt x="1674" y="642"/>
                  </a:lnTo>
                  <a:lnTo>
                    <a:pt x="1674" y="678"/>
                  </a:lnTo>
                  <a:lnTo>
                    <a:pt x="1680" y="684"/>
                  </a:lnTo>
                  <a:lnTo>
                    <a:pt x="1686" y="696"/>
                  </a:lnTo>
                  <a:lnTo>
                    <a:pt x="1674" y="708"/>
                  </a:lnTo>
                  <a:lnTo>
                    <a:pt x="1674" y="720"/>
                  </a:lnTo>
                  <a:lnTo>
                    <a:pt x="1680" y="726"/>
                  </a:lnTo>
                  <a:lnTo>
                    <a:pt x="1692" y="732"/>
                  </a:lnTo>
                  <a:lnTo>
                    <a:pt x="1698" y="726"/>
                  </a:lnTo>
                  <a:lnTo>
                    <a:pt x="1722" y="726"/>
                  </a:lnTo>
                  <a:lnTo>
                    <a:pt x="1728" y="732"/>
                  </a:lnTo>
                  <a:lnTo>
                    <a:pt x="1728" y="756"/>
                  </a:lnTo>
                  <a:lnTo>
                    <a:pt x="1722" y="762"/>
                  </a:lnTo>
                  <a:lnTo>
                    <a:pt x="1740" y="780"/>
                  </a:lnTo>
                  <a:lnTo>
                    <a:pt x="1728" y="846"/>
                  </a:lnTo>
                  <a:lnTo>
                    <a:pt x="1710" y="864"/>
                  </a:lnTo>
                  <a:lnTo>
                    <a:pt x="1704" y="876"/>
                  </a:lnTo>
                  <a:lnTo>
                    <a:pt x="1704" y="888"/>
                  </a:lnTo>
                  <a:lnTo>
                    <a:pt x="1710" y="906"/>
                  </a:lnTo>
                  <a:lnTo>
                    <a:pt x="1722" y="924"/>
                  </a:lnTo>
                  <a:lnTo>
                    <a:pt x="1746" y="936"/>
                  </a:lnTo>
                  <a:lnTo>
                    <a:pt x="1764" y="930"/>
                  </a:lnTo>
                  <a:lnTo>
                    <a:pt x="1788" y="906"/>
                  </a:lnTo>
                  <a:lnTo>
                    <a:pt x="1788" y="864"/>
                  </a:lnTo>
                  <a:lnTo>
                    <a:pt x="1782" y="858"/>
                  </a:lnTo>
                  <a:lnTo>
                    <a:pt x="1776" y="846"/>
                  </a:lnTo>
                  <a:lnTo>
                    <a:pt x="1800" y="822"/>
                  </a:lnTo>
                  <a:lnTo>
                    <a:pt x="1806" y="804"/>
                  </a:lnTo>
                  <a:lnTo>
                    <a:pt x="1806" y="774"/>
                  </a:lnTo>
                  <a:lnTo>
                    <a:pt x="1812" y="756"/>
                  </a:lnTo>
                  <a:lnTo>
                    <a:pt x="1812" y="726"/>
                  </a:lnTo>
                  <a:lnTo>
                    <a:pt x="1806" y="714"/>
                  </a:lnTo>
                  <a:lnTo>
                    <a:pt x="1800" y="696"/>
                  </a:lnTo>
                  <a:lnTo>
                    <a:pt x="1794" y="684"/>
                  </a:lnTo>
                  <a:lnTo>
                    <a:pt x="1794" y="636"/>
                  </a:lnTo>
                  <a:lnTo>
                    <a:pt x="1800" y="630"/>
                  </a:lnTo>
                  <a:lnTo>
                    <a:pt x="1800" y="624"/>
                  </a:lnTo>
                  <a:lnTo>
                    <a:pt x="1806" y="618"/>
                  </a:lnTo>
                  <a:lnTo>
                    <a:pt x="1812" y="618"/>
                  </a:lnTo>
                  <a:lnTo>
                    <a:pt x="1818" y="624"/>
                  </a:lnTo>
                  <a:lnTo>
                    <a:pt x="1824" y="642"/>
                  </a:lnTo>
                  <a:lnTo>
                    <a:pt x="1830" y="666"/>
                  </a:lnTo>
                  <a:lnTo>
                    <a:pt x="1836" y="684"/>
                  </a:lnTo>
                  <a:lnTo>
                    <a:pt x="1836" y="702"/>
                  </a:lnTo>
                  <a:lnTo>
                    <a:pt x="1866" y="738"/>
                  </a:lnTo>
                  <a:lnTo>
                    <a:pt x="1866" y="792"/>
                  </a:lnTo>
                  <a:lnTo>
                    <a:pt x="1890" y="822"/>
                  </a:lnTo>
                  <a:lnTo>
                    <a:pt x="1890" y="858"/>
                  </a:lnTo>
                  <a:lnTo>
                    <a:pt x="1902" y="930"/>
                  </a:lnTo>
                  <a:lnTo>
                    <a:pt x="1920" y="918"/>
                  </a:lnTo>
                  <a:lnTo>
                    <a:pt x="1962" y="930"/>
                  </a:lnTo>
                  <a:lnTo>
                    <a:pt x="1962" y="870"/>
                  </a:lnTo>
                  <a:lnTo>
                    <a:pt x="1968" y="864"/>
                  </a:lnTo>
                  <a:lnTo>
                    <a:pt x="1974" y="852"/>
                  </a:lnTo>
                  <a:lnTo>
                    <a:pt x="1980" y="876"/>
                  </a:lnTo>
                  <a:lnTo>
                    <a:pt x="1998" y="876"/>
                  </a:lnTo>
                  <a:lnTo>
                    <a:pt x="2004" y="870"/>
                  </a:lnTo>
                  <a:lnTo>
                    <a:pt x="2010" y="858"/>
                  </a:lnTo>
                  <a:lnTo>
                    <a:pt x="2010" y="828"/>
                  </a:lnTo>
                  <a:lnTo>
                    <a:pt x="2004" y="822"/>
                  </a:lnTo>
                  <a:lnTo>
                    <a:pt x="2004" y="816"/>
                  </a:lnTo>
                  <a:lnTo>
                    <a:pt x="1992" y="810"/>
                  </a:lnTo>
                  <a:lnTo>
                    <a:pt x="1986" y="798"/>
                  </a:lnTo>
                  <a:lnTo>
                    <a:pt x="1974" y="792"/>
                  </a:lnTo>
                  <a:lnTo>
                    <a:pt x="1962" y="780"/>
                  </a:lnTo>
                  <a:lnTo>
                    <a:pt x="1956" y="768"/>
                  </a:lnTo>
                  <a:lnTo>
                    <a:pt x="1944" y="756"/>
                  </a:lnTo>
                  <a:lnTo>
                    <a:pt x="1944" y="750"/>
                  </a:lnTo>
                  <a:lnTo>
                    <a:pt x="1956" y="726"/>
                  </a:lnTo>
                  <a:lnTo>
                    <a:pt x="1968" y="720"/>
                  </a:lnTo>
                  <a:lnTo>
                    <a:pt x="1968" y="708"/>
                  </a:lnTo>
                  <a:lnTo>
                    <a:pt x="1962" y="696"/>
                  </a:lnTo>
                  <a:lnTo>
                    <a:pt x="1938" y="684"/>
                  </a:lnTo>
                  <a:lnTo>
                    <a:pt x="1932" y="672"/>
                  </a:lnTo>
                  <a:lnTo>
                    <a:pt x="1932" y="642"/>
                  </a:lnTo>
                  <a:lnTo>
                    <a:pt x="1938" y="636"/>
                  </a:lnTo>
                  <a:lnTo>
                    <a:pt x="1938" y="630"/>
                  </a:lnTo>
                  <a:lnTo>
                    <a:pt x="1926" y="618"/>
                  </a:lnTo>
                  <a:lnTo>
                    <a:pt x="1914" y="612"/>
                  </a:lnTo>
                  <a:lnTo>
                    <a:pt x="1896" y="594"/>
                  </a:lnTo>
                  <a:lnTo>
                    <a:pt x="1884" y="588"/>
                  </a:lnTo>
                  <a:lnTo>
                    <a:pt x="1878" y="582"/>
                  </a:lnTo>
                  <a:lnTo>
                    <a:pt x="1914" y="582"/>
                  </a:lnTo>
                  <a:lnTo>
                    <a:pt x="1926" y="576"/>
                  </a:lnTo>
                  <a:lnTo>
                    <a:pt x="1932" y="570"/>
                  </a:lnTo>
                  <a:lnTo>
                    <a:pt x="1944" y="546"/>
                  </a:lnTo>
                  <a:lnTo>
                    <a:pt x="1950" y="540"/>
                  </a:lnTo>
                  <a:lnTo>
                    <a:pt x="1956" y="528"/>
                  </a:lnTo>
                  <a:lnTo>
                    <a:pt x="1992" y="528"/>
                  </a:lnTo>
                  <a:lnTo>
                    <a:pt x="2004" y="522"/>
                  </a:lnTo>
                  <a:lnTo>
                    <a:pt x="2010" y="522"/>
                  </a:lnTo>
                  <a:lnTo>
                    <a:pt x="2016" y="516"/>
                  </a:lnTo>
                  <a:lnTo>
                    <a:pt x="2016" y="504"/>
                  </a:lnTo>
                  <a:lnTo>
                    <a:pt x="1998" y="486"/>
                  </a:lnTo>
                  <a:lnTo>
                    <a:pt x="1986" y="480"/>
                  </a:lnTo>
                  <a:lnTo>
                    <a:pt x="1974" y="486"/>
                  </a:lnTo>
                  <a:lnTo>
                    <a:pt x="1956" y="504"/>
                  </a:lnTo>
                  <a:lnTo>
                    <a:pt x="1956" y="510"/>
                  </a:lnTo>
                  <a:lnTo>
                    <a:pt x="1944" y="510"/>
                  </a:lnTo>
                  <a:lnTo>
                    <a:pt x="1932" y="504"/>
                  </a:lnTo>
                  <a:lnTo>
                    <a:pt x="1896" y="504"/>
                  </a:lnTo>
                  <a:lnTo>
                    <a:pt x="1890" y="510"/>
                  </a:lnTo>
                  <a:lnTo>
                    <a:pt x="1884" y="522"/>
                  </a:lnTo>
                  <a:lnTo>
                    <a:pt x="1854" y="552"/>
                  </a:lnTo>
                  <a:lnTo>
                    <a:pt x="1848" y="546"/>
                  </a:lnTo>
                  <a:lnTo>
                    <a:pt x="1836" y="540"/>
                  </a:lnTo>
                  <a:lnTo>
                    <a:pt x="1824" y="516"/>
                  </a:lnTo>
                  <a:lnTo>
                    <a:pt x="1788" y="498"/>
                  </a:lnTo>
                  <a:lnTo>
                    <a:pt x="1776" y="498"/>
                  </a:lnTo>
                  <a:lnTo>
                    <a:pt x="1776" y="486"/>
                  </a:lnTo>
                  <a:lnTo>
                    <a:pt x="1782" y="468"/>
                  </a:lnTo>
                  <a:lnTo>
                    <a:pt x="1782" y="456"/>
                  </a:lnTo>
                  <a:lnTo>
                    <a:pt x="1794" y="420"/>
                  </a:lnTo>
                  <a:lnTo>
                    <a:pt x="1806" y="408"/>
                  </a:lnTo>
                  <a:lnTo>
                    <a:pt x="1824" y="408"/>
                  </a:lnTo>
                  <a:lnTo>
                    <a:pt x="1842" y="414"/>
                  </a:lnTo>
                  <a:lnTo>
                    <a:pt x="1896" y="414"/>
                  </a:lnTo>
                  <a:lnTo>
                    <a:pt x="1902" y="408"/>
                  </a:lnTo>
                  <a:lnTo>
                    <a:pt x="1908" y="408"/>
                  </a:lnTo>
                  <a:lnTo>
                    <a:pt x="1908" y="402"/>
                  </a:lnTo>
                  <a:lnTo>
                    <a:pt x="1914" y="396"/>
                  </a:lnTo>
                  <a:lnTo>
                    <a:pt x="1920" y="396"/>
                  </a:lnTo>
                  <a:lnTo>
                    <a:pt x="1944" y="402"/>
                  </a:lnTo>
                  <a:lnTo>
                    <a:pt x="1980" y="420"/>
                  </a:lnTo>
                  <a:lnTo>
                    <a:pt x="2010" y="432"/>
                  </a:lnTo>
                  <a:lnTo>
                    <a:pt x="2034" y="438"/>
                  </a:lnTo>
                  <a:lnTo>
                    <a:pt x="2040" y="438"/>
                  </a:lnTo>
                  <a:lnTo>
                    <a:pt x="2052" y="432"/>
                  </a:lnTo>
                  <a:lnTo>
                    <a:pt x="2064" y="420"/>
                  </a:lnTo>
                  <a:lnTo>
                    <a:pt x="2082" y="420"/>
                  </a:lnTo>
                  <a:lnTo>
                    <a:pt x="2094" y="414"/>
                  </a:lnTo>
                  <a:lnTo>
                    <a:pt x="2106" y="414"/>
                  </a:lnTo>
                  <a:lnTo>
                    <a:pt x="2112" y="408"/>
                  </a:lnTo>
                  <a:lnTo>
                    <a:pt x="2112" y="402"/>
                  </a:lnTo>
                  <a:lnTo>
                    <a:pt x="2106" y="396"/>
                  </a:lnTo>
                  <a:lnTo>
                    <a:pt x="2106" y="390"/>
                  </a:lnTo>
                  <a:lnTo>
                    <a:pt x="2118" y="378"/>
                  </a:lnTo>
                  <a:lnTo>
                    <a:pt x="2142" y="366"/>
                  </a:lnTo>
                  <a:lnTo>
                    <a:pt x="2148" y="360"/>
                  </a:lnTo>
                  <a:lnTo>
                    <a:pt x="2160" y="354"/>
                  </a:lnTo>
                  <a:lnTo>
                    <a:pt x="2148" y="324"/>
                  </a:lnTo>
                  <a:lnTo>
                    <a:pt x="2070" y="360"/>
                  </a:lnTo>
                  <a:lnTo>
                    <a:pt x="2076" y="366"/>
                  </a:lnTo>
                  <a:lnTo>
                    <a:pt x="2076" y="372"/>
                  </a:lnTo>
                  <a:lnTo>
                    <a:pt x="2070" y="378"/>
                  </a:lnTo>
                  <a:lnTo>
                    <a:pt x="2046" y="378"/>
                  </a:lnTo>
                  <a:lnTo>
                    <a:pt x="2022" y="366"/>
                  </a:lnTo>
                  <a:lnTo>
                    <a:pt x="2004" y="366"/>
                  </a:lnTo>
                  <a:lnTo>
                    <a:pt x="1968" y="384"/>
                  </a:lnTo>
                  <a:lnTo>
                    <a:pt x="1950" y="384"/>
                  </a:lnTo>
                  <a:lnTo>
                    <a:pt x="1938" y="378"/>
                  </a:lnTo>
                  <a:lnTo>
                    <a:pt x="1926" y="378"/>
                  </a:lnTo>
                  <a:lnTo>
                    <a:pt x="1902" y="366"/>
                  </a:lnTo>
                  <a:lnTo>
                    <a:pt x="1860" y="366"/>
                  </a:lnTo>
                  <a:lnTo>
                    <a:pt x="1872" y="348"/>
                  </a:lnTo>
                  <a:lnTo>
                    <a:pt x="1860" y="348"/>
                  </a:lnTo>
                  <a:lnTo>
                    <a:pt x="1848" y="342"/>
                  </a:lnTo>
                  <a:lnTo>
                    <a:pt x="1824" y="342"/>
                  </a:lnTo>
                  <a:lnTo>
                    <a:pt x="1824" y="366"/>
                  </a:lnTo>
                  <a:lnTo>
                    <a:pt x="1812" y="378"/>
                  </a:lnTo>
                  <a:lnTo>
                    <a:pt x="1788" y="390"/>
                  </a:lnTo>
                  <a:lnTo>
                    <a:pt x="1764" y="390"/>
                  </a:lnTo>
                  <a:lnTo>
                    <a:pt x="1758" y="396"/>
                  </a:lnTo>
                  <a:lnTo>
                    <a:pt x="1758" y="426"/>
                  </a:lnTo>
                  <a:lnTo>
                    <a:pt x="1740" y="432"/>
                  </a:lnTo>
                  <a:lnTo>
                    <a:pt x="1752" y="498"/>
                  </a:lnTo>
                  <a:lnTo>
                    <a:pt x="1740" y="498"/>
                  </a:lnTo>
                  <a:lnTo>
                    <a:pt x="1734" y="510"/>
                  </a:lnTo>
                  <a:lnTo>
                    <a:pt x="1728" y="516"/>
                  </a:lnTo>
                  <a:lnTo>
                    <a:pt x="1710" y="552"/>
                  </a:lnTo>
                  <a:close/>
                  <a:moveTo>
                    <a:pt x="1986" y="576"/>
                  </a:moveTo>
                  <a:lnTo>
                    <a:pt x="1986" y="594"/>
                  </a:lnTo>
                  <a:lnTo>
                    <a:pt x="1992" y="600"/>
                  </a:lnTo>
                  <a:lnTo>
                    <a:pt x="2004" y="600"/>
                  </a:lnTo>
                  <a:lnTo>
                    <a:pt x="2016" y="588"/>
                  </a:lnTo>
                  <a:lnTo>
                    <a:pt x="2016" y="576"/>
                  </a:lnTo>
                  <a:lnTo>
                    <a:pt x="1986" y="576"/>
                  </a:lnTo>
                  <a:close/>
                  <a:moveTo>
                    <a:pt x="1686" y="1110"/>
                  </a:moveTo>
                  <a:lnTo>
                    <a:pt x="1674" y="1110"/>
                  </a:lnTo>
                  <a:lnTo>
                    <a:pt x="1668" y="1116"/>
                  </a:lnTo>
                  <a:lnTo>
                    <a:pt x="1662" y="1116"/>
                  </a:lnTo>
                  <a:lnTo>
                    <a:pt x="1614" y="1104"/>
                  </a:lnTo>
                  <a:lnTo>
                    <a:pt x="1644" y="1146"/>
                  </a:lnTo>
                  <a:lnTo>
                    <a:pt x="1650" y="1152"/>
                  </a:lnTo>
                  <a:lnTo>
                    <a:pt x="1662" y="1158"/>
                  </a:lnTo>
                  <a:lnTo>
                    <a:pt x="1668" y="1164"/>
                  </a:lnTo>
                  <a:lnTo>
                    <a:pt x="1680" y="1170"/>
                  </a:lnTo>
                  <a:lnTo>
                    <a:pt x="1692" y="1158"/>
                  </a:lnTo>
                  <a:lnTo>
                    <a:pt x="1698" y="1140"/>
                  </a:lnTo>
                  <a:lnTo>
                    <a:pt x="1698" y="1128"/>
                  </a:lnTo>
                  <a:lnTo>
                    <a:pt x="1692" y="1116"/>
                  </a:lnTo>
                  <a:lnTo>
                    <a:pt x="1686" y="1110"/>
                  </a:lnTo>
                  <a:close/>
                  <a:moveTo>
                    <a:pt x="2094" y="1104"/>
                  </a:moveTo>
                  <a:lnTo>
                    <a:pt x="2064" y="1128"/>
                  </a:lnTo>
                  <a:lnTo>
                    <a:pt x="2094" y="1134"/>
                  </a:lnTo>
                  <a:lnTo>
                    <a:pt x="2094" y="1104"/>
                  </a:lnTo>
                  <a:close/>
                  <a:moveTo>
                    <a:pt x="486" y="294"/>
                  </a:moveTo>
                  <a:lnTo>
                    <a:pt x="474" y="288"/>
                  </a:lnTo>
                  <a:lnTo>
                    <a:pt x="468" y="288"/>
                  </a:lnTo>
                  <a:lnTo>
                    <a:pt x="456" y="294"/>
                  </a:lnTo>
                  <a:lnTo>
                    <a:pt x="456" y="312"/>
                  </a:lnTo>
                  <a:lnTo>
                    <a:pt x="468" y="324"/>
                  </a:lnTo>
                  <a:lnTo>
                    <a:pt x="474" y="318"/>
                  </a:lnTo>
                  <a:lnTo>
                    <a:pt x="486" y="318"/>
                  </a:lnTo>
                  <a:lnTo>
                    <a:pt x="486" y="312"/>
                  </a:lnTo>
                  <a:lnTo>
                    <a:pt x="492" y="300"/>
                  </a:lnTo>
                  <a:lnTo>
                    <a:pt x="486" y="294"/>
                  </a:lnTo>
                  <a:close/>
                  <a:moveTo>
                    <a:pt x="2346" y="588"/>
                  </a:moveTo>
                  <a:lnTo>
                    <a:pt x="2340" y="576"/>
                  </a:lnTo>
                  <a:lnTo>
                    <a:pt x="2328" y="570"/>
                  </a:lnTo>
                  <a:lnTo>
                    <a:pt x="2310" y="552"/>
                  </a:lnTo>
                  <a:lnTo>
                    <a:pt x="2304" y="552"/>
                  </a:lnTo>
                  <a:lnTo>
                    <a:pt x="2304" y="600"/>
                  </a:lnTo>
                  <a:lnTo>
                    <a:pt x="2316" y="600"/>
                  </a:lnTo>
                  <a:lnTo>
                    <a:pt x="2328" y="606"/>
                  </a:lnTo>
                  <a:lnTo>
                    <a:pt x="2334" y="606"/>
                  </a:lnTo>
                  <a:lnTo>
                    <a:pt x="2346" y="600"/>
                  </a:lnTo>
                  <a:lnTo>
                    <a:pt x="2346" y="588"/>
                  </a:lnTo>
                  <a:close/>
                  <a:moveTo>
                    <a:pt x="2310" y="474"/>
                  </a:moveTo>
                  <a:lnTo>
                    <a:pt x="2340" y="504"/>
                  </a:lnTo>
                  <a:lnTo>
                    <a:pt x="2358" y="516"/>
                  </a:lnTo>
                  <a:lnTo>
                    <a:pt x="2382" y="528"/>
                  </a:lnTo>
                  <a:lnTo>
                    <a:pt x="2400" y="528"/>
                  </a:lnTo>
                  <a:lnTo>
                    <a:pt x="2400" y="522"/>
                  </a:lnTo>
                  <a:lnTo>
                    <a:pt x="2358" y="480"/>
                  </a:lnTo>
                  <a:lnTo>
                    <a:pt x="2358" y="468"/>
                  </a:lnTo>
                  <a:lnTo>
                    <a:pt x="2364" y="456"/>
                  </a:lnTo>
                  <a:lnTo>
                    <a:pt x="2376" y="450"/>
                  </a:lnTo>
                  <a:lnTo>
                    <a:pt x="2394" y="450"/>
                  </a:lnTo>
                  <a:lnTo>
                    <a:pt x="2406" y="456"/>
                  </a:lnTo>
                  <a:lnTo>
                    <a:pt x="2424" y="444"/>
                  </a:lnTo>
                  <a:lnTo>
                    <a:pt x="2400" y="432"/>
                  </a:lnTo>
                  <a:lnTo>
                    <a:pt x="2412" y="426"/>
                  </a:lnTo>
                  <a:lnTo>
                    <a:pt x="2424" y="402"/>
                  </a:lnTo>
                  <a:lnTo>
                    <a:pt x="2412" y="378"/>
                  </a:lnTo>
                  <a:lnTo>
                    <a:pt x="2400" y="372"/>
                  </a:lnTo>
                  <a:lnTo>
                    <a:pt x="2382" y="372"/>
                  </a:lnTo>
                  <a:lnTo>
                    <a:pt x="2358" y="396"/>
                  </a:lnTo>
                  <a:lnTo>
                    <a:pt x="2346" y="402"/>
                  </a:lnTo>
                  <a:lnTo>
                    <a:pt x="2340" y="408"/>
                  </a:lnTo>
                  <a:lnTo>
                    <a:pt x="2334" y="408"/>
                  </a:lnTo>
                  <a:lnTo>
                    <a:pt x="2328" y="402"/>
                  </a:lnTo>
                  <a:lnTo>
                    <a:pt x="2328" y="366"/>
                  </a:lnTo>
                  <a:lnTo>
                    <a:pt x="2334" y="360"/>
                  </a:lnTo>
                  <a:lnTo>
                    <a:pt x="2346" y="336"/>
                  </a:lnTo>
                  <a:lnTo>
                    <a:pt x="2346" y="318"/>
                  </a:lnTo>
                  <a:lnTo>
                    <a:pt x="2340" y="312"/>
                  </a:lnTo>
                  <a:lnTo>
                    <a:pt x="2358" y="276"/>
                  </a:lnTo>
                  <a:lnTo>
                    <a:pt x="2316" y="312"/>
                  </a:lnTo>
                  <a:lnTo>
                    <a:pt x="2316" y="342"/>
                  </a:lnTo>
                  <a:lnTo>
                    <a:pt x="2304" y="348"/>
                  </a:lnTo>
                  <a:lnTo>
                    <a:pt x="2298" y="354"/>
                  </a:lnTo>
                  <a:lnTo>
                    <a:pt x="2286" y="378"/>
                  </a:lnTo>
                  <a:lnTo>
                    <a:pt x="2286" y="408"/>
                  </a:lnTo>
                  <a:lnTo>
                    <a:pt x="2298" y="420"/>
                  </a:lnTo>
                  <a:lnTo>
                    <a:pt x="2304" y="432"/>
                  </a:lnTo>
                  <a:lnTo>
                    <a:pt x="2310" y="438"/>
                  </a:lnTo>
                  <a:lnTo>
                    <a:pt x="2310" y="444"/>
                  </a:lnTo>
                  <a:lnTo>
                    <a:pt x="2304" y="450"/>
                  </a:lnTo>
                  <a:lnTo>
                    <a:pt x="2304" y="468"/>
                  </a:lnTo>
                  <a:lnTo>
                    <a:pt x="2310" y="474"/>
                  </a:lnTo>
                  <a:close/>
                  <a:moveTo>
                    <a:pt x="2250" y="708"/>
                  </a:moveTo>
                  <a:lnTo>
                    <a:pt x="2238" y="696"/>
                  </a:lnTo>
                  <a:lnTo>
                    <a:pt x="2214" y="708"/>
                  </a:lnTo>
                  <a:lnTo>
                    <a:pt x="2214" y="732"/>
                  </a:lnTo>
                  <a:lnTo>
                    <a:pt x="2220" y="744"/>
                  </a:lnTo>
                  <a:lnTo>
                    <a:pt x="2226" y="750"/>
                  </a:lnTo>
                  <a:lnTo>
                    <a:pt x="2250" y="762"/>
                  </a:lnTo>
                  <a:lnTo>
                    <a:pt x="2274" y="762"/>
                  </a:lnTo>
                  <a:lnTo>
                    <a:pt x="2280" y="750"/>
                  </a:lnTo>
                  <a:lnTo>
                    <a:pt x="2280" y="738"/>
                  </a:lnTo>
                  <a:lnTo>
                    <a:pt x="2274" y="726"/>
                  </a:lnTo>
                  <a:lnTo>
                    <a:pt x="2274" y="714"/>
                  </a:lnTo>
                  <a:lnTo>
                    <a:pt x="2268" y="708"/>
                  </a:lnTo>
                  <a:lnTo>
                    <a:pt x="2268" y="702"/>
                  </a:lnTo>
                  <a:lnTo>
                    <a:pt x="2250" y="708"/>
                  </a:lnTo>
                  <a:close/>
                  <a:moveTo>
                    <a:pt x="2148" y="1104"/>
                  </a:moveTo>
                  <a:lnTo>
                    <a:pt x="2226" y="1092"/>
                  </a:lnTo>
                  <a:lnTo>
                    <a:pt x="2166" y="1074"/>
                  </a:lnTo>
                  <a:lnTo>
                    <a:pt x="2148" y="1104"/>
                  </a:lnTo>
                  <a:close/>
                  <a:moveTo>
                    <a:pt x="2544" y="750"/>
                  </a:moveTo>
                  <a:lnTo>
                    <a:pt x="2520" y="732"/>
                  </a:lnTo>
                  <a:lnTo>
                    <a:pt x="2526" y="714"/>
                  </a:lnTo>
                  <a:lnTo>
                    <a:pt x="2514" y="702"/>
                  </a:lnTo>
                  <a:lnTo>
                    <a:pt x="2508" y="690"/>
                  </a:lnTo>
                  <a:lnTo>
                    <a:pt x="2490" y="684"/>
                  </a:lnTo>
                  <a:lnTo>
                    <a:pt x="2472" y="672"/>
                  </a:lnTo>
                  <a:lnTo>
                    <a:pt x="2442" y="666"/>
                  </a:lnTo>
                  <a:lnTo>
                    <a:pt x="2424" y="666"/>
                  </a:lnTo>
                  <a:lnTo>
                    <a:pt x="2388" y="684"/>
                  </a:lnTo>
                  <a:lnTo>
                    <a:pt x="2358" y="684"/>
                  </a:lnTo>
                  <a:lnTo>
                    <a:pt x="2346" y="696"/>
                  </a:lnTo>
                  <a:lnTo>
                    <a:pt x="2340" y="708"/>
                  </a:lnTo>
                  <a:lnTo>
                    <a:pt x="2340" y="726"/>
                  </a:lnTo>
                  <a:lnTo>
                    <a:pt x="2346" y="732"/>
                  </a:lnTo>
                  <a:lnTo>
                    <a:pt x="2364" y="714"/>
                  </a:lnTo>
                  <a:lnTo>
                    <a:pt x="2364" y="726"/>
                  </a:lnTo>
                  <a:lnTo>
                    <a:pt x="2370" y="738"/>
                  </a:lnTo>
                  <a:lnTo>
                    <a:pt x="2376" y="744"/>
                  </a:lnTo>
                  <a:lnTo>
                    <a:pt x="2388" y="738"/>
                  </a:lnTo>
                  <a:lnTo>
                    <a:pt x="2394" y="732"/>
                  </a:lnTo>
                  <a:lnTo>
                    <a:pt x="2394" y="726"/>
                  </a:lnTo>
                  <a:lnTo>
                    <a:pt x="2400" y="720"/>
                  </a:lnTo>
                  <a:lnTo>
                    <a:pt x="2400" y="714"/>
                  </a:lnTo>
                  <a:lnTo>
                    <a:pt x="2406" y="726"/>
                  </a:lnTo>
                  <a:lnTo>
                    <a:pt x="2418" y="732"/>
                  </a:lnTo>
                  <a:lnTo>
                    <a:pt x="2430" y="732"/>
                  </a:lnTo>
                  <a:lnTo>
                    <a:pt x="2442" y="720"/>
                  </a:lnTo>
                  <a:lnTo>
                    <a:pt x="2454" y="714"/>
                  </a:lnTo>
                  <a:lnTo>
                    <a:pt x="2460" y="708"/>
                  </a:lnTo>
                  <a:lnTo>
                    <a:pt x="2472" y="762"/>
                  </a:lnTo>
                  <a:lnTo>
                    <a:pt x="2502" y="738"/>
                  </a:lnTo>
                  <a:lnTo>
                    <a:pt x="2538" y="774"/>
                  </a:lnTo>
                  <a:lnTo>
                    <a:pt x="2544" y="750"/>
                  </a:lnTo>
                  <a:close/>
                  <a:moveTo>
                    <a:pt x="3264" y="678"/>
                  </a:moveTo>
                  <a:lnTo>
                    <a:pt x="3222" y="648"/>
                  </a:lnTo>
                  <a:lnTo>
                    <a:pt x="3210" y="648"/>
                  </a:lnTo>
                  <a:lnTo>
                    <a:pt x="3198" y="654"/>
                  </a:lnTo>
                  <a:lnTo>
                    <a:pt x="3180" y="654"/>
                  </a:lnTo>
                  <a:lnTo>
                    <a:pt x="3162" y="648"/>
                  </a:lnTo>
                  <a:lnTo>
                    <a:pt x="3126" y="630"/>
                  </a:lnTo>
                  <a:lnTo>
                    <a:pt x="3096" y="612"/>
                  </a:lnTo>
                  <a:lnTo>
                    <a:pt x="3060" y="594"/>
                  </a:lnTo>
                  <a:lnTo>
                    <a:pt x="3042" y="582"/>
                  </a:lnTo>
                  <a:lnTo>
                    <a:pt x="3030" y="582"/>
                  </a:lnTo>
                  <a:lnTo>
                    <a:pt x="3006" y="594"/>
                  </a:lnTo>
                  <a:lnTo>
                    <a:pt x="3000" y="600"/>
                  </a:lnTo>
                  <a:lnTo>
                    <a:pt x="2988" y="606"/>
                  </a:lnTo>
                  <a:lnTo>
                    <a:pt x="3006" y="630"/>
                  </a:lnTo>
                  <a:lnTo>
                    <a:pt x="2928" y="642"/>
                  </a:lnTo>
                  <a:lnTo>
                    <a:pt x="2934" y="666"/>
                  </a:lnTo>
                  <a:lnTo>
                    <a:pt x="2928" y="678"/>
                  </a:lnTo>
                  <a:lnTo>
                    <a:pt x="2922" y="684"/>
                  </a:lnTo>
                  <a:lnTo>
                    <a:pt x="2916" y="696"/>
                  </a:lnTo>
                  <a:lnTo>
                    <a:pt x="2880" y="720"/>
                  </a:lnTo>
                  <a:lnTo>
                    <a:pt x="2862" y="726"/>
                  </a:lnTo>
                  <a:lnTo>
                    <a:pt x="2844" y="726"/>
                  </a:lnTo>
                  <a:lnTo>
                    <a:pt x="2832" y="720"/>
                  </a:lnTo>
                  <a:lnTo>
                    <a:pt x="2826" y="714"/>
                  </a:lnTo>
                  <a:lnTo>
                    <a:pt x="2820" y="702"/>
                  </a:lnTo>
                  <a:lnTo>
                    <a:pt x="2820" y="678"/>
                  </a:lnTo>
                  <a:lnTo>
                    <a:pt x="2814" y="672"/>
                  </a:lnTo>
                  <a:lnTo>
                    <a:pt x="2814" y="660"/>
                  </a:lnTo>
                  <a:lnTo>
                    <a:pt x="2808" y="666"/>
                  </a:lnTo>
                  <a:lnTo>
                    <a:pt x="2808" y="672"/>
                  </a:lnTo>
                  <a:lnTo>
                    <a:pt x="2802" y="684"/>
                  </a:lnTo>
                  <a:lnTo>
                    <a:pt x="2796" y="690"/>
                  </a:lnTo>
                  <a:lnTo>
                    <a:pt x="2796" y="696"/>
                  </a:lnTo>
                  <a:lnTo>
                    <a:pt x="2796" y="690"/>
                  </a:lnTo>
                  <a:lnTo>
                    <a:pt x="2790" y="684"/>
                  </a:lnTo>
                  <a:lnTo>
                    <a:pt x="2790" y="672"/>
                  </a:lnTo>
                  <a:lnTo>
                    <a:pt x="2784" y="660"/>
                  </a:lnTo>
                  <a:lnTo>
                    <a:pt x="2784" y="576"/>
                  </a:lnTo>
                  <a:lnTo>
                    <a:pt x="2778" y="558"/>
                  </a:lnTo>
                  <a:lnTo>
                    <a:pt x="2760" y="522"/>
                  </a:lnTo>
                  <a:lnTo>
                    <a:pt x="2724" y="522"/>
                  </a:lnTo>
                  <a:lnTo>
                    <a:pt x="2718" y="510"/>
                  </a:lnTo>
                  <a:lnTo>
                    <a:pt x="2694" y="498"/>
                  </a:lnTo>
                  <a:lnTo>
                    <a:pt x="2676" y="486"/>
                  </a:lnTo>
                  <a:lnTo>
                    <a:pt x="2652" y="486"/>
                  </a:lnTo>
                  <a:lnTo>
                    <a:pt x="2634" y="498"/>
                  </a:lnTo>
                  <a:lnTo>
                    <a:pt x="2628" y="504"/>
                  </a:lnTo>
                  <a:lnTo>
                    <a:pt x="2616" y="510"/>
                  </a:lnTo>
                  <a:lnTo>
                    <a:pt x="2610" y="522"/>
                  </a:lnTo>
                  <a:lnTo>
                    <a:pt x="2586" y="528"/>
                  </a:lnTo>
                  <a:lnTo>
                    <a:pt x="2580" y="546"/>
                  </a:lnTo>
                  <a:lnTo>
                    <a:pt x="2562" y="558"/>
                  </a:lnTo>
                  <a:lnTo>
                    <a:pt x="2562" y="540"/>
                  </a:lnTo>
                  <a:lnTo>
                    <a:pt x="2556" y="534"/>
                  </a:lnTo>
                  <a:lnTo>
                    <a:pt x="2532" y="534"/>
                  </a:lnTo>
                  <a:lnTo>
                    <a:pt x="2532" y="546"/>
                  </a:lnTo>
                  <a:lnTo>
                    <a:pt x="2544" y="570"/>
                  </a:lnTo>
                  <a:lnTo>
                    <a:pt x="2568" y="582"/>
                  </a:lnTo>
                  <a:lnTo>
                    <a:pt x="2604" y="582"/>
                  </a:lnTo>
                  <a:lnTo>
                    <a:pt x="2616" y="588"/>
                  </a:lnTo>
                  <a:lnTo>
                    <a:pt x="2622" y="594"/>
                  </a:lnTo>
                  <a:lnTo>
                    <a:pt x="2628" y="594"/>
                  </a:lnTo>
                  <a:lnTo>
                    <a:pt x="2628" y="618"/>
                  </a:lnTo>
                  <a:lnTo>
                    <a:pt x="2634" y="630"/>
                  </a:lnTo>
                  <a:lnTo>
                    <a:pt x="2640" y="636"/>
                  </a:lnTo>
                  <a:lnTo>
                    <a:pt x="2652" y="642"/>
                  </a:lnTo>
                  <a:lnTo>
                    <a:pt x="2694" y="642"/>
                  </a:lnTo>
                  <a:lnTo>
                    <a:pt x="2712" y="636"/>
                  </a:lnTo>
                  <a:lnTo>
                    <a:pt x="2754" y="636"/>
                  </a:lnTo>
                  <a:lnTo>
                    <a:pt x="2760" y="642"/>
                  </a:lnTo>
                  <a:lnTo>
                    <a:pt x="2760" y="660"/>
                  </a:lnTo>
                  <a:lnTo>
                    <a:pt x="2700" y="660"/>
                  </a:lnTo>
                  <a:lnTo>
                    <a:pt x="2688" y="666"/>
                  </a:lnTo>
                  <a:lnTo>
                    <a:pt x="2676" y="678"/>
                  </a:lnTo>
                  <a:lnTo>
                    <a:pt x="2640" y="678"/>
                  </a:lnTo>
                  <a:lnTo>
                    <a:pt x="2616" y="690"/>
                  </a:lnTo>
                  <a:lnTo>
                    <a:pt x="2616" y="696"/>
                  </a:lnTo>
                  <a:lnTo>
                    <a:pt x="2622" y="696"/>
                  </a:lnTo>
                  <a:lnTo>
                    <a:pt x="2646" y="708"/>
                  </a:lnTo>
                  <a:lnTo>
                    <a:pt x="2658" y="708"/>
                  </a:lnTo>
                  <a:lnTo>
                    <a:pt x="2676" y="726"/>
                  </a:lnTo>
                  <a:lnTo>
                    <a:pt x="2682" y="738"/>
                  </a:lnTo>
                  <a:lnTo>
                    <a:pt x="2688" y="744"/>
                  </a:lnTo>
                  <a:lnTo>
                    <a:pt x="2682" y="750"/>
                  </a:lnTo>
                  <a:lnTo>
                    <a:pt x="2676" y="762"/>
                  </a:lnTo>
                  <a:lnTo>
                    <a:pt x="2676" y="774"/>
                  </a:lnTo>
                  <a:lnTo>
                    <a:pt x="2670" y="780"/>
                  </a:lnTo>
                  <a:lnTo>
                    <a:pt x="2676" y="792"/>
                  </a:lnTo>
                  <a:lnTo>
                    <a:pt x="2682" y="798"/>
                  </a:lnTo>
                  <a:lnTo>
                    <a:pt x="2694" y="792"/>
                  </a:lnTo>
                  <a:lnTo>
                    <a:pt x="2706" y="780"/>
                  </a:lnTo>
                  <a:lnTo>
                    <a:pt x="2712" y="768"/>
                  </a:lnTo>
                  <a:lnTo>
                    <a:pt x="2718" y="762"/>
                  </a:lnTo>
                  <a:lnTo>
                    <a:pt x="2718" y="750"/>
                  </a:lnTo>
                  <a:lnTo>
                    <a:pt x="2724" y="744"/>
                  </a:lnTo>
                  <a:lnTo>
                    <a:pt x="2736" y="720"/>
                  </a:lnTo>
                  <a:lnTo>
                    <a:pt x="2742" y="714"/>
                  </a:lnTo>
                  <a:lnTo>
                    <a:pt x="2748" y="702"/>
                  </a:lnTo>
                  <a:lnTo>
                    <a:pt x="2748" y="744"/>
                  </a:lnTo>
                  <a:lnTo>
                    <a:pt x="2754" y="750"/>
                  </a:lnTo>
                  <a:lnTo>
                    <a:pt x="2766" y="756"/>
                  </a:lnTo>
                  <a:lnTo>
                    <a:pt x="2772" y="768"/>
                  </a:lnTo>
                  <a:lnTo>
                    <a:pt x="2784" y="774"/>
                  </a:lnTo>
                  <a:lnTo>
                    <a:pt x="2790" y="780"/>
                  </a:lnTo>
                  <a:lnTo>
                    <a:pt x="2814" y="780"/>
                  </a:lnTo>
                  <a:lnTo>
                    <a:pt x="2820" y="774"/>
                  </a:lnTo>
                  <a:lnTo>
                    <a:pt x="2826" y="774"/>
                  </a:lnTo>
                  <a:lnTo>
                    <a:pt x="2814" y="792"/>
                  </a:lnTo>
                  <a:lnTo>
                    <a:pt x="2844" y="822"/>
                  </a:lnTo>
                  <a:lnTo>
                    <a:pt x="2904" y="822"/>
                  </a:lnTo>
                  <a:lnTo>
                    <a:pt x="2940" y="846"/>
                  </a:lnTo>
                  <a:lnTo>
                    <a:pt x="2976" y="864"/>
                  </a:lnTo>
                  <a:lnTo>
                    <a:pt x="3006" y="876"/>
                  </a:lnTo>
                  <a:lnTo>
                    <a:pt x="3036" y="894"/>
                  </a:lnTo>
                  <a:lnTo>
                    <a:pt x="3066" y="924"/>
                  </a:lnTo>
                  <a:lnTo>
                    <a:pt x="3066" y="972"/>
                  </a:lnTo>
                  <a:lnTo>
                    <a:pt x="3090" y="996"/>
                  </a:lnTo>
                  <a:lnTo>
                    <a:pt x="3102" y="1002"/>
                  </a:lnTo>
                  <a:lnTo>
                    <a:pt x="3096" y="1002"/>
                  </a:lnTo>
                  <a:lnTo>
                    <a:pt x="3084" y="1008"/>
                  </a:lnTo>
                  <a:lnTo>
                    <a:pt x="3078" y="1014"/>
                  </a:lnTo>
                  <a:lnTo>
                    <a:pt x="3078" y="1020"/>
                  </a:lnTo>
                  <a:lnTo>
                    <a:pt x="3090" y="1032"/>
                  </a:lnTo>
                  <a:lnTo>
                    <a:pt x="3114" y="1032"/>
                  </a:lnTo>
                  <a:lnTo>
                    <a:pt x="3090" y="1044"/>
                  </a:lnTo>
                  <a:lnTo>
                    <a:pt x="3090" y="1056"/>
                  </a:lnTo>
                  <a:lnTo>
                    <a:pt x="3102" y="1062"/>
                  </a:lnTo>
                  <a:lnTo>
                    <a:pt x="3108" y="1092"/>
                  </a:lnTo>
                  <a:lnTo>
                    <a:pt x="3096" y="1122"/>
                  </a:lnTo>
                  <a:lnTo>
                    <a:pt x="3120" y="1122"/>
                  </a:lnTo>
                  <a:lnTo>
                    <a:pt x="3126" y="1116"/>
                  </a:lnTo>
                  <a:lnTo>
                    <a:pt x="3138" y="1116"/>
                  </a:lnTo>
                  <a:lnTo>
                    <a:pt x="3150" y="1110"/>
                  </a:lnTo>
                  <a:lnTo>
                    <a:pt x="3162" y="1110"/>
                  </a:lnTo>
                  <a:lnTo>
                    <a:pt x="3168" y="1104"/>
                  </a:lnTo>
                  <a:lnTo>
                    <a:pt x="3174" y="1104"/>
                  </a:lnTo>
                  <a:lnTo>
                    <a:pt x="3174" y="1134"/>
                  </a:lnTo>
                  <a:lnTo>
                    <a:pt x="3234" y="1194"/>
                  </a:lnTo>
                  <a:lnTo>
                    <a:pt x="3240" y="1194"/>
                  </a:lnTo>
                  <a:lnTo>
                    <a:pt x="3240" y="1146"/>
                  </a:lnTo>
                  <a:lnTo>
                    <a:pt x="3234" y="1122"/>
                  </a:lnTo>
                  <a:lnTo>
                    <a:pt x="3234" y="1116"/>
                  </a:lnTo>
                  <a:lnTo>
                    <a:pt x="3240" y="1110"/>
                  </a:lnTo>
                  <a:lnTo>
                    <a:pt x="3240" y="1098"/>
                  </a:lnTo>
                  <a:lnTo>
                    <a:pt x="3246" y="1086"/>
                  </a:lnTo>
                  <a:lnTo>
                    <a:pt x="3246" y="1062"/>
                  </a:lnTo>
                  <a:lnTo>
                    <a:pt x="3252" y="1050"/>
                  </a:lnTo>
                  <a:lnTo>
                    <a:pt x="3252" y="1020"/>
                  </a:lnTo>
                  <a:lnTo>
                    <a:pt x="3240" y="1020"/>
                  </a:lnTo>
                  <a:lnTo>
                    <a:pt x="3228" y="1014"/>
                  </a:lnTo>
                  <a:lnTo>
                    <a:pt x="3222" y="1008"/>
                  </a:lnTo>
                  <a:lnTo>
                    <a:pt x="3222" y="1002"/>
                  </a:lnTo>
                  <a:lnTo>
                    <a:pt x="3234" y="990"/>
                  </a:lnTo>
                  <a:lnTo>
                    <a:pt x="3246" y="984"/>
                  </a:lnTo>
                  <a:lnTo>
                    <a:pt x="3252" y="978"/>
                  </a:lnTo>
                  <a:lnTo>
                    <a:pt x="3252" y="864"/>
                  </a:lnTo>
                  <a:lnTo>
                    <a:pt x="3258" y="846"/>
                  </a:lnTo>
                  <a:lnTo>
                    <a:pt x="3258" y="708"/>
                  </a:lnTo>
                  <a:lnTo>
                    <a:pt x="3264" y="678"/>
                  </a:lnTo>
                  <a:close/>
                  <a:moveTo>
                    <a:pt x="336" y="666"/>
                  </a:moveTo>
                  <a:lnTo>
                    <a:pt x="330" y="672"/>
                  </a:lnTo>
                  <a:lnTo>
                    <a:pt x="354" y="696"/>
                  </a:lnTo>
                  <a:lnTo>
                    <a:pt x="360" y="708"/>
                  </a:lnTo>
                  <a:lnTo>
                    <a:pt x="366" y="714"/>
                  </a:lnTo>
                  <a:lnTo>
                    <a:pt x="378" y="714"/>
                  </a:lnTo>
                  <a:lnTo>
                    <a:pt x="378" y="696"/>
                  </a:lnTo>
                  <a:lnTo>
                    <a:pt x="366" y="690"/>
                  </a:lnTo>
                  <a:lnTo>
                    <a:pt x="360" y="678"/>
                  </a:lnTo>
                  <a:lnTo>
                    <a:pt x="348" y="672"/>
                  </a:lnTo>
                  <a:lnTo>
                    <a:pt x="342" y="666"/>
                  </a:lnTo>
                  <a:lnTo>
                    <a:pt x="336" y="666"/>
                  </a:lnTo>
                  <a:close/>
                  <a:moveTo>
                    <a:pt x="2526" y="1104"/>
                  </a:moveTo>
                  <a:lnTo>
                    <a:pt x="2544" y="1116"/>
                  </a:lnTo>
                  <a:lnTo>
                    <a:pt x="2574" y="1092"/>
                  </a:lnTo>
                  <a:lnTo>
                    <a:pt x="2592" y="1092"/>
                  </a:lnTo>
                  <a:lnTo>
                    <a:pt x="2604" y="1080"/>
                  </a:lnTo>
                  <a:lnTo>
                    <a:pt x="2604" y="1062"/>
                  </a:lnTo>
                  <a:lnTo>
                    <a:pt x="2592" y="1056"/>
                  </a:lnTo>
                  <a:lnTo>
                    <a:pt x="2586" y="1056"/>
                  </a:lnTo>
                  <a:lnTo>
                    <a:pt x="2574" y="1062"/>
                  </a:lnTo>
                  <a:lnTo>
                    <a:pt x="2556" y="1068"/>
                  </a:lnTo>
                  <a:lnTo>
                    <a:pt x="2526" y="1098"/>
                  </a:lnTo>
                  <a:lnTo>
                    <a:pt x="2526" y="1104"/>
                  </a:lnTo>
                  <a:close/>
                  <a:moveTo>
                    <a:pt x="3096" y="1068"/>
                  </a:moveTo>
                  <a:lnTo>
                    <a:pt x="3090" y="1068"/>
                  </a:lnTo>
                  <a:lnTo>
                    <a:pt x="3090" y="1062"/>
                  </a:lnTo>
                  <a:lnTo>
                    <a:pt x="3084" y="1062"/>
                  </a:lnTo>
                  <a:lnTo>
                    <a:pt x="3078" y="1056"/>
                  </a:lnTo>
                  <a:lnTo>
                    <a:pt x="3066" y="1056"/>
                  </a:lnTo>
                  <a:lnTo>
                    <a:pt x="3048" y="1062"/>
                  </a:lnTo>
                  <a:lnTo>
                    <a:pt x="3024" y="1086"/>
                  </a:lnTo>
                  <a:lnTo>
                    <a:pt x="3012" y="1122"/>
                  </a:lnTo>
                  <a:lnTo>
                    <a:pt x="3012" y="1134"/>
                  </a:lnTo>
                  <a:lnTo>
                    <a:pt x="3072" y="1128"/>
                  </a:lnTo>
                  <a:lnTo>
                    <a:pt x="3084" y="1128"/>
                  </a:lnTo>
                  <a:lnTo>
                    <a:pt x="3090" y="1122"/>
                  </a:lnTo>
                  <a:lnTo>
                    <a:pt x="3102" y="1092"/>
                  </a:lnTo>
                  <a:lnTo>
                    <a:pt x="3096" y="1068"/>
                  </a:lnTo>
                  <a:close/>
                  <a:moveTo>
                    <a:pt x="2778" y="942"/>
                  </a:moveTo>
                  <a:lnTo>
                    <a:pt x="2766" y="960"/>
                  </a:lnTo>
                  <a:lnTo>
                    <a:pt x="2766" y="1014"/>
                  </a:lnTo>
                  <a:lnTo>
                    <a:pt x="2784" y="1014"/>
                  </a:lnTo>
                  <a:lnTo>
                    <a:pt x="2778" y="996"/>
                  </a:lnTo>
                  <a:lnTo>
                    <a:pt x="2790" y="990"/>
                  </a:lnTo>
                  <a:lnTo>
                    <a:pt x="2790" y="972"/>
                  </a:lnTo>
                  <a:lnTo>
                    <a:pt x="2778" y="972"/>
                  </a:lnTo>
                  <a:lnTo>
                    <a:pt x="2796" y="936"/>
                  </a:lnTo>
                  <a:lnTo>
                    <a:pt x="2814" y="906"/>
                  </a:lnTo>
                  <a:lnTo>
                    <a:pt x="2784" y="912"/>
                  </a:lnTo>
                  <a:lnTo>
                    <a:pt x="2778" y="942"/>
                  </a:lnTo>
                  <a:close/>
                  <a:moveTo>
                    <a:pt x="2136" y="600"/>
                  </a:moveTo>
                  <a:lnTo>
                    <a:pt x="2124" y="594"/>
                  </a:lnTo>
                  <a:lnTo>
                    <a:pt x="2118" y="594"/>
                  </a:lnTo>
                  <a:lnTo>
                    <a:pt x="2106" y="588"/>
                  </a:lnTo>
                  <a:lnTo>
                    <a:pt x="2088" y="588"/>
                  </a:lnTo>
                  <a:lnTo>
                    <a:pt x="2082" y="594"/>
                  </a:lnTo>
                  <a:lnTo>
                    <a:pt x="2082" y="600"/>
                  </a:lnTo>
                  <a:lnTo>
                    <a:pt x="2076" y="606"/>
                  </a:lnTo>
                  <a:lnTo>
                    <a:pt x="2082" y="612"/>
                  </a:lnTo>
                  <a:lnTo>
                    <a:pt x="2094" y="618"/>
                  </a:lnTo>
                  <a:lnTo>
                    <a:pt x="2136" y="618"/>
                  </a:lnTo>
                  <a:lnTo>
                    <a:pt x="2214" y="606"/>
                  </a:lnTo>
                  <a:lnTo>
                    <a:pt x="2136" y="600"/>
                  </a:lnTo>
                  <a:close/>
                  <a:moveTo>
                    <a:pt x="1308" y="1038"/>
                  </a:moveTo>
                  <a:lnTo>
                    <a:pt x="1368" y="1002"/>
                  </a:lnTo>
                  <a:lnTo>
                    <a:pt x="1362" y="990"/>
                  </a:lnTo>
                  <a:lnTo>
                    <a:pt x="1350" y="990"/>
                  </a:lnTo>
                  <a:lnTo>
                    <a:pt x="1332" y="996"/>
                  </a:lnTo>
                  <a:lnTo>
                    <a:pt x="1320" y="996"/>
                  </a:lnTo>
                  <a:lnTo>
                    <a:pt x="1302" y="1002"/>
                  </a:lnTo>
                  <a:lnTo>
                    <a:pt x="1290" y="1008"/>
                  </a:lnTo>
                  <a:lnTo>
                    <a:pt x="1284" y="1014"/>
                  </a:lnTo>
                  <a:lnTo>
                    <a:pt x="1284" y="1032"/>
                  </a:lnTo>
                  <a:lnTo>
                    <a:pt x="1290" y="1038"/>
                  </a:lnTo>
                  <a:lnTo>
                    <a:pt x="1308" y="1038"/>
                  </a:lnTo>
                  <a:close/>
                  <a:moveTo>
                    <a:pt x="1428" y="1116"/>
                  </a:moveTo>
                  <a:lnTo>
                    <a:pt x="1392" y="1116"/>
                  </a:lnTo>
                  <a:lnTo>
                    <a:pt x="1386" y="1146"/>
                  </a:lnTo>
                  <a:lnTo>
                    <a:pt x="1386" y="1152"/>
                  </a:lnTo>
                  <a:lnTo>
                    <a:pt x="1404" y="1170"/>
                  </a:lnTo>
                  <a:lnTo>
                    <a:pt x="1416" y="1176"/>
                  </a:lnTo>
                  <a:lnTo>
                    <a:pt x="1428" y="1164"/>
                  </a:lnTo>
                  <a:lnTo>
                    <a:pt x="1440" y="1140"/>
                  </a:lnTo>
                  <a:lnTo>
                    <a:pt x="1440" y="1128"/>
                  </a:lnTo>
                  <a:lnTo>
                    <a:pt x="1428" y="1116"/>
                  </a:lnTo>
                  <a:close/>
                  <a:moveTo>
                    <a:pt x="708" y="930"/>
                  </a:moveTo>
                  <a:lnTo>
                    <a:pt x="714" y="924"/>
                  </a:lnTo>
                  <a:lnTo>
                    <a:pt x="714" y="900"/>
                  </a:lnTo>
                  <a:lnTo>
                    <a:pt x="744" y="924"/>
                  </a:lnTo>
                  <a:lnTo>
                    <a:pt x="744" y="918"/>
                  </a:lnTo>
                  <a:lnTo>
                    <a:pt x="750" y="912"/>
                  </a:lnTo>
                  <a:lnTo>
                    <a:pt x="750" y="900"/>
                  </a:lnTo>
                  <a:lnTo>
                    <a:pt x="756" y="882"/>
                  </a:lnTo>
                  <a:lnTo>
                    <a:pt x="756" y="840"/>
                  </a:lnTo>
                  <a:lnTo>
                    <a:pt x="762" y="822"/>
                  </a:lnTo>
                  <a:lnTo>
                    <a:pt x="762" y="810"/>
                  </a:lnTo>
                  <a:lnTo>
                    <a:pt x="768" y="792"/>
                  </a:lnTo>
                  <a:lnTo>
                    <a:pt x="768" y="780"/>
                  </a:lnTo>
                  <a:lnTo>
                    <a:pt x="762" y="774"/>
                  </a:lnTo>
                  <a:lnTo>
                    <a:pt x="756" y="762"/>
                  </a:lnTo>
                  <a:lnTo>
                    <a:pt x="756" y="750"/>
                  </a:lnTo>
                  <a:lnTo>
                    <a:pt x="768" y="726"/>
                  </a:lnTo>
                  <a:lnTo>
                    <a:pt x="774" y="720"/>
                  </a:lnTo>
                  <a:lnTo>
                    <a:pt x="774" y="714"/>
                  </a:lnTo>
                  <a:lnTo>
                    <a:pt x="756" y="696"/>
                  </a:lnTo>
                  <a:lnTo>
                    <a:pt x="744" y="654"/>
                  </a:lnTo>
                  <a:lnTo>
                    <a:pt x="702" y="654"/>
                  </a:lnTo>
                  <a:lnTo>
                    <a:pt x="702" y="618"/>
                  </a:lnTo>
                  <a:lnTo>
                    <a:pt x="666" y="618"/>
                  </a:lnTo>
                  <a:lnTo>
                    <a:pt x="660" y="546"/>
                  </a:lnTo>
                  <a:lnTo>
                    <a:pt x="606" y="546"/>
                  </a:lnTo>
                  <a:lnTo>
                    <a:pt x="594" y="534"/>
                  </a:lnTo>
                  <a:lnTo>
                    <a:pt x="594" y="504"/>
                  </a:lnTo>
                  <a:lnTo>
                    <a:pt x="600" y="498"/>
                  </a:lnTo>
                  <a:lnTo>
                    <a:pt x="606" y="486"/>
                  </a:lnTo>
                  <a:lnTo>
                    <a:pt x="582" y="486"/>
                  </a:lnTo>
                  <a:lnTo>
                    <a:pt x="600" y="468"/>
                  </a:lnTo>
                  <a:lnTo>
                    <a:pt x="606" y="456"/>
                  </a:lnTo>
                  <a:lnTo>
                    <a:pt x="612" y="450"/>
                  </a:lnTo>
                  <a:lnTo>
                    <a:pt x="612" y="438"/>
                  </a:lnTo>
                  <a:lnTo>
                    <a:pt x="600" y="426"/>
                  </a:lnTo>
                  <a:lnTo>
                    <a:pt x="588" y="432"/>
                  </a:lnTo>
                  <a:lnTo>
                    <a:pt x="570" y="432"/>
                  </a:lnTo>
                  <a:lnTo>
                    <a:pt x="552" y="438"/>
                  </a:lnTo>
                  <a:lnTo>
                    <a:pt x="540" y="438"/>
                  </a:lnTo>
                  <a:lnTo>
                    <a:pt x="534" y="444"/>
                  </a:lnTo>
                  <a:lnTo>
                    <a:pt x="528" y="444"/>
                  </a:lnTo>
                  <a:lnTo>
                    <a:pt x="534" y="438"/>
                  </a:lnTo>
                  <a:lnTo>
                    <a:pt x="546" y="432"/>
                  </a:lnTo>
                  <a:lnTo>
                    <a:pt x="552" y="420"/>
                  </a:lnTo>
                  <a:lnTo>
                    <a:pt x="558" y="414"/>
                  </a:lnTo>
                  <a:lnTo>
                    <a:pt x="558" y="402"/>
                  </a:lnTo>
                  <a:lnTo>
                    <a:pt x="546" y="396"/>
                  </a:lnTo>
                  <a:lnTo>
                    <a:pt x="534" y="396"/>
                  </a:lnTo>
                  <a:lnTo>
                    <a:pt x="522" y="390"/>
                  </a:lnTo>
                  <a:lnTo>
                    <a:pt x="510" y="390"/>
                  </a:lnTo>
                  <a:lnTo>
                    <a:pt x="516" y="384"/>
                  </a:lnTo>
                  <a:lnTo>
                    <a:pt x="516" y="378"/>
                  </a:lnTo>
                  <a:lnTo>
                    <a:pt x="504" y="354"/>
                  </a:lnTo>
                  <a:lnTo>
                    <a:pt x="492" y="342"/>
                  </a:lnTo>
                  <a:lnTo>
                    <a:pt x="480" y="336"/>
                  </a:lnTo>
                  <a:lnTo>
                    <a:pt x="462" y="330"/>
                  </a:lnTo>
                  <a:lnTo>
                    <a:pt x="456" y="324"/>
                  </a:lnTo>
                  <a:lnTo>
                    <a:pt x="450" y="324"/>
                  </a:lnTo>
                  <a:lnTo>
                    <a:pt x="450" y="318"/>
                  </a:lnTo>
                  <a:lnTo>
                    <a:pt x="444" y="312"/>
                  </a:lnTo>
                  <a:lnTo>
                    <a:pt x="438" y="300"/>
                  </a:lnTo>
                  <a:lnTo>
                    <a:pt x="438" y="288"/>
                  </a:lnTo>
                  <a:lnTo>
                    <a:pt x="426" y="276"/>
                  </a:lnTo>
                  <a:lnTo>
                    <a:pt x="414" y="276"/>
                  </a:lnTo>
                  <a:lnTo>
                    <a:pt x="408" y="282"/>
                  </a:lnTo>
                  <a:lnTo>
                    <a:pt x="414" y="306"/>
                  </a:lnTo>
                  <a:lnTo>
                    <a:pt x="408" y="300"/>
                  </a:lnTo>
                  <a:lnTo>
                    <a:pt x="396" y="294"/>
                  </a:lnTo>
                  <a:lnTo>
                    <a:pt x="360" y="258"/>
                  </a:lnTo>
                  <a:lnTo>
                    <a:pt x="360" y="246"/>
                  </a:lnTo>
                  <a:lnTo>
                    <a:pt x="354" y="240"/>
                  </a:lnTo>
                  <a:lnTo>
                    <a:pt x="348" y="228"/>
                  </a:lnTo>
                  <a:lnTo>
                    <a:pt x="342" y="222"/>
                  </a:lnTo>
                  <a:lnTo>
                    <a:pt x="342" y="216"/>
                  </a:lnTo>
                  <a:lnTo>
                    <a:pt x="330" y="210"/>
                  </a:lnTo>
                  <a:lnTo>
                    <a:pt x="312" y="192"/>
                  </a:lnTo>
                  <a:lnTo>
                    <a:pt x="294" y="186"/>
                  </a:lnTo>
                  <a:lnTo>
                    <a:pt x="288" y="174"/>
                  </a:lnTo>
                  <a:lnTo>
                    <a:pt x="276" y="168"/>
                  </a:lnTo>
                  <a:lnTo>
                    <a:pt x="264" y="156"/>
                  </a:lnTo>
                  <a:lnTo>
                    <a:pt x="252" y="150"/>
                  </a:lnTo>
                  <a:lnTo>
                    <a:pt x="240" y="138"/>
                  </a:lnTo>
                  <a:lnTo>
                    <a:pt x="234" y="126"/>
                  </a:lnTo>
                  <a:lnTo>
                    <a:pt x="222" y="120"/>
                  </a:lnTo>
                  <a:lnTo>
                    <a:pt x="222" y="102"/>
                  </a:lnTo>
                  <a:lnTo>
                    <a:pt x="204" y="84"/>
                  </a:lnTo>
                  <a:lnTo>
                    <a:pt x="198" y="72"/>
                  </a:lnTo>
                  <a:lnTo>
                    <a:pt x="168" y="42"/>
                  </a:lnTo>
                  <a:lnTo>
                    <a:pt x="150" y="42"/>
                  </a:lnTo>
                  <a:lnTo>
                    <a:pt x="66" y="36"/>
                  </a:lnTo>
                  <a:lnTo>
                    <a:pt x="42" y="12"/>
                  </a:lnTo>
                  <a:lnTo>
                    <a:pt x="30" y="6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6" y="6"/>
                  </a:lnTo>
                  <a:lnTo>
                    <a:pt x="0" y="18"/>
                  </a:lnTo>
                  <a:lnTo>
                    <a:pt x="0" y="48"/>
                  </a:lnTo>
                  <a:lnTo>
                    <a:pt x="6" y="60"/>
                  </a:lnTo>
                  <a:lnTo>
                    <a:pt x="18" y="78"/>
                  </a:lnTo>
                  <a:lnTo>
                    <a:pt x="66" y="126"/>
                  </a:lnTo>
                  <a:lnTo>
                    <a:pt x="96" y="150"/>
                  </a:lnTo>
                  <a:lnTo>
                    <a:pt x="126" y="180"/>
                  </a:lnTo>
                  <a:lnTo>
                    <a:pt x="162" y="234"/>
                  </a:lnTo>
                  <a:lnTo>
                    <a:pt x="174" y="228"/>
                  </a:lnTo>
                  <a:lnTo>
                    <a:pt x="174" y="252"/>
                  </a:lnTo>
                  <a:lnTo>
                    <a:pt x="180" y="264"/>
                  </a:lnTo>
                  <a:lnTo>
                    <a:pt x="186" y="270"/>
                  </a:lnTo>
                  <a:lnTo>
                    <a:pt x="198" y="276"/>
                  </a:lnTo>
                  <a:lnTo>
                    <a:pt x="216" y="288"/>
                  </a:lnTo>
                  <a:lnTo>
                    <a:pt x="228" y="300"/>
                  </a:lnTo>
                  <a:lnTo>
                    <a:pt x="246" y="312"/>
                  </a:lnTo>
                  <a:lnTo>
                    <a:pt x="258" y="324"/>
                  </a:lnTo>
                  <a:lnTo>
                    <a:pt x="264" y="336"/>
                  </a:lnTo>
                  <a:lnTo>
                    <a:pt x="276" y="372"/>
                  </a:lnTo>
                  <a:lnTo>
                    <a:pt x="276" y="384"/>
                  </a:lnTo>
                  <a:lnTo>
                    <a:pt x="282" y="390"/>
                  </a:lnTo>
                  <a:lnTo>
                    <a:pt x="282" y="426"/>
                  </a:lnTo>
                  <a:lnTo>
                    <a:pt x="288" y="438"/>
                  </a:lnTo>
                  <a:lnTo>
                    <a:pt x="288" y="444"/>
                  </a:lnTo>
                  <a:lnTo>
                    <a:pt x="294" y="450"/>
                  </a:lnTo>
                  <a:lnTo>
                    <a:pt x="300" y="450"/>
                  </a:lnTo>
                  <a:lnTo>
                    <a:pt x="312" y="444"/>
                  </a:lnTo>
                  <a:lnTo>
                    <a:pt x="324" y="444"/>
                  </a:lnTo>
                  <a:lnTo>
                    <a:pt x="324" y="450"/>
                  </a:lnTo>
                  <a:lnTo>
                    <a:pt x="330" y="462"/>
                  </a:lnTo>
                  <a:lnTo>
                    <a:pt x="330" y="474"/>
                  </a:lnTo>
                  <a:lnTo>
                    <a:pt x="336" y="480"/>
                  </a:lnTo>
                  <a:lnTo>
                    <a:pt x="336" y="486"/>
                  </a:lnTo>
                  <a:lnTo>
                    <a:pt x="378" y="522"/>
                  </a:lnTo>
                  <a:lnTo>
                    <a:pt x="372" y="546"/>
                  </a:lnTo>
                  <a:lnTo>
                    <a:pt x="408" y="606"/>
                  </a:lnTo>
                  <a:lnTo>
                    <a:pt x="402" y="618"/>
                  </a:lnTo>
                  <a:lnTo>
                    <a:pt x="402" y="636"/>
                  </a:lnTo>
                  <a:lnTo>
                    <a:pt x="408" y="648"/>
                  </a:lnTo>
                  <a:lnTo>
                    <a:pt x="438" y="678"/>
                  </a:lnTo>
                  <a:lnTo>
                    <a:pt x="438" y="684"/>
                  </a:lnTo>
                  <a:lnTo>
                    <a:pt x="444" y="690"/>
                  </a:lnTo>
                  <a:lnTo>
                    <a:pt x="462" y="726"/>
                  </a:lnTo>
                  <a:lnTo>
                    <a:pt x="498" y="744"/>
                  </a:lnTo>
                  <a:lnTo>
                    <a:pt x="504" y="750"/>
                  </a:lnTo>
                  <a:lnTo>
                    <a:pt x="510" y="750"/>
                  </a:lnTo>
                  <a:lnTo>
                    <a:pt x="510" y="786"/>
                  </a:lnTo>
                  <a:lnTo>
                    <a:pt x="522" y="792"/>
                  </a:lnTo>
                  <a:lnTo>
                    <a:pt x="528" y="804"/>
                  </a:lnTo>
                  <a:lnTo>
                    <a:pt x="540" y="810"/>
                  </a:lnTo>
                  <a:lnTo>
                    <a:pt x="564" y="834"/>
                  </a:lnTo>
                  <a:lnTo>
                    <a:pt x="576" y="840"/>
                  </a:lnTo>
                  <a:lnTo>
                    <a:pt x="594" y="858"/>
                  </a:lnTo>
                  <a:lnTo>
                    <a:pt x="600" y="858"/>
                  </a:lnTo>
                  <a:lnTo>
                    <a:pt x="606" y="864"/>
                  </a:lnTo>
                  <a:lnTo>
                    <a:pt x="612" y="864"/>
                  </a:lnTo>
                  <a:lnTo>
                    <a:pt x="612" y="870"/>
                  </a:lnTo>
                  <a:lnTo>
                    <a:pt x="618" y="876"/>
                  </a:lnTo>
                  <a:lnTo>
                    <a:pt x="630" y="900"/>
                  </a:lnTo>
                  <a:lnTo>
                    <a:pt x="642" y="912"/>
                  </a:lnTo>
                  <a:lnTo>
                    <a:pt x="654" y="936"/>
                  </a:lnTo>
                  <a:lnTo>
                    <a:pt x="660" y="942"/>
                  </a:lnTo>
                  <a:lnTo>
                    <a:pt x="660" y="906"/>
                  </a:lnTo>
                  <a:lnTo>
                    <a:pt x="672" y="906"/>
                  </a:lnTo>
                  <a:lnTo>
                    <a:pt x="684" y="918"/>
                  </a:lnTo>
                  <a:lnTo>
                    <a:pt x="696" y="924"/>
                  </a:lnTo>
                  <a:lnTo>
                    <a:pt x="702" y="930"/>
                  </a:lnTo>
                  <a:lnTo>
                    <a:pt x="708" y="930"/>
                  </a:lnTo>
                  <a:close/>
                  <a:moveTo>
                    <a:pt x="2118" y="1194"/>
                  </a:moveTo>
                  <a:lnTo>
                    <a:pt x="2106" y="1176"/>
                  </a:lnTo>
                  <a:lnTo>
                    <a:pt x="2088" y="1176"/>
                  </a:lnTo>
                  <a:lnTo>
                    <a:pt x="2064" y="1200"/>
                  </a:lnTo>
                  <a:lnTo>
                    <a:pt x="2064" y="1212"/>
                  </a:lnTo>
                  <a:lnTo>
                    <a:pt x="2052" y="1212"/>
                  </a:lnTo>
                  <a:lnTo>
                    <a:pt x="2040" y="1218"/>
                  </a:lnTo>
                  <a:lnTo>
                    <a:pt x="2010" y="1248"/>
                  </a:lnTo>
                  <a:lnTo>
                    <a:pt x="1998" y="1272"/>
                  </a:lnTo>
                  <a:lnTo>
                    <a:pt x="1992" y="1278"/>
                  </a:lnTo>
                  <a:lnTo>
                    <a:pt x="1992" y="1290"/>
                  </a:lnTo>
                  <a:lnTo>
                    <a:pt x="2004" y="1302"/>
                  </a:lnTo>
                  <a:lnTo>
                    <a:pt x="2022" y="1302"/>
                  </a:lnTo>
                  <a:lnTo>
                    <a:pt x="2052" y="1284"/>
                  </a:lnTo>
                  <a:lnTo>
                    <a:pt x="2082" y="1260"/>
                  </a:lnTo>
                  <a:lnTo>
                    <a:pt x="2106" y="1242"/>
                  </a:lnTo>
                  <a:lnTo>
                    <a:pt x="2100" y="1236"/>
                  </a:lnTo>
                  <a:lnTo>
                    <a:pt x="2100" y="1224"/>
                  </a:lnTo>
                  <a:lnTo>
                    <a:pt x="2112" y="1200"/>
                  </a:lnTo>
                  <a:lnTo>
                    <a:pt x="2118" y="1194"/>
                  </a:lnTo>
                  <a:close/>
                  <a:moveTo>
                    <a:pt x="1374" y="1128"/>
                  </a:moveTo>
                  <a:lnTo>
                    <a:pt x="1374" y="1116"/>
                  </a:lnTo>
                  <a:lnTo>
                    <a:pt x="1368" y="1110"/>
                  </a:lnTo>
                  <a:lnTo>
                    <a:pt x="1344" y="1098"/>
                  </a:lnTo>
                  <a:lnTo>
                    <a:pt x="1332" y="1098"/>
                  </a:lnTo>
                  <a:lnTo>
                    <a:pt x="1320" y="1092"/>
                  </a:lnTo>
                  <a:lnTo>
                    <a:pt x="1314" y="1092"/>
                  </a:lnTo>
                  <a:lnTo>
                    <a:pt x="1302" y="1098"/>
                  </a:lnTo>
                  <a:lnTo>
                    <a:pt x="1296" y="1104"/>
                  </a:lnTo>
                  <a:lnTo>
                    <a:pt x="1296" y="1116"/>
                  </a:lnTo>
                  <a:lnTo>
                    <a:pt x="1290" y="1122"/>
                  </a:lnTo>
                  <a:lnTo>
                    <a:pt x="1290" y="1134"/>
                  </a:lnTo>
                  <a:lnTo>
                    <a:pt x="1254" y="1104"/>
                  </a:lnTo>
                  <a:lnTo>
                    <a:pt x="1260" y="1092"/>
                  </a:lnTo>
                  <a:lnTo>
                    <a:pt x="1260" y="1080"/>
                  </a:lnTo>
                  <a:lnTo>
                    <a:pt x="1266" y="1068"/>
                  </a:lnTo>
                  <a:lnTo>
                    <a:pt x="1266" y="1050"/>
                  </a:lnTo>
                  <a:lnTo>
                    <a:pt x="1260" y="1038"/>
                  </a:lnTo>
                  <a:lnTo>
                    <a:pt x="1254" y="1032"/>
                  </a:lnTo>
                  <a:lnTo>
                    <a:pt x="1242" y="1026"/>
                  </a:lnTo>
                  <a:lnTo>
                    <a:pt x="1188" y="1026"/>
                  </a:lnTo>
                  <a:lnTo>
                    <a:pt x="1158" y="1008"/>
                  </a:lnTo>
                  <a:lnTo>
                    <a:pt x="1158" y="984"/>
                  </a:lnTo>
                  <a:lnTo>
                    <a:pt x="1116" y="984"/>
                  </a:lnTo>
                  <a:lnTo>
                    <a:pt x="1116" y="996"/>
                  </a:lnTo>
                  <a:lnTo>
                    <a:pt x="1110" y="1008"/>
                  </a:lnTo>
                  <a:lnTo>
                    <a:pt x="1110" y="1026"/>
                  </a:lnTo>
                  <a:lnTo>
                    <a:pt x="1086" y="1026"/>
                  </a:lnTo>
                  <a:lnTo>
                    <a:pt x="1074" y="1020"/>
                  </a:lnTo>
                  <a:lnTo>
                    <a:pt x="1056" y="1014"/>
                  </a:lnTo>
                  <a:lnTo>
                    <a:pt x="1044" y="1014"/>
                  </a:lnTo>
                  <a:lnTo>
                    <a:pt x="1032" y="1008"/>
                  </a:lnTo>
                  <a:lnTo>
                    <a:pt x="966" y="1008"/>
                  </a:lnTo>
                  <a:lnTo>
                    <a:pt x="960" y="996"/>
                  </a:lnTo>
                  <a:lnTo>
                    <a:pt x="948" y="990"/>
                  </a:lnTo>
                  <a:lnTo>
                    <a:pt x="942" y="978"/>
                  </a:lnTo>
                  <a:lnTo>
                    <a:pt x="918" y="954"/>
                  </a:lnTo>
                  <a:lnTo>
                    <a:pt x="900" y="954"/>
                  </a:lnTo>
                  <a:lnTo>
                    <a:pt x="888" y="960"/>
                  </a:lnTo>
                  <a:lnTo>
                    <a:pt x="876" y="954"/>
                  </a:lnTo>
                  <a:lnTo>
                    <a:pt x="870" y="948"/>
                  </a:lnTo>
                  <a:lnTo>
                    <a:pt x="858" y="942"/>
                  </a:lnTo>
                  <a:lnTo>
                    <a:pt x="846" y="942"/>
                  </a:lnTo>
                  <a:lnTo>
                    <a:pt x="840" y="936"/>
                  </a:lnTo>
                  <a:lnTo>
                    <a:pt x="822" y="936"/>
                  </a:lnTo>
                  <a:lnTo>
                    <a:pt x="810" y="930"/>
                  </a:lnTo>
                  <a:lnTo>
                    <a:pt x="792" y="930"/>
                  </a:lnTo>
                  <a:lnTo>
                    <a:pt x="786" y="924"/>
                  </a:lnTo>
                  <a:lnTo>
                    <a:pt x="762" y="924"/>
                  </a:lnTo>
                  <a:lnTo>
                    <a:pt x="750" y="930"/>
                  </a:lnTo>
                  <a:lnTo>
                    <a:pt x="738" y="954"/>
                  </a:lnTo>
                  <a:lnTo>
                    <a:pt x="738" y="966"/>
                  </a:lnTo>
                  <a:lnTo>
                    <a:pt x="732" y="978"/>
                  </a:lnTo>
                  <a:lnTo>
                    <a:pt x="720" y="990"/>
                  </a:lnTo>
                  <a:lnTo>
                    <a:pt x="714" y="990"/>
                  </a:lnTo>
                  <a:lnTo>
                    <a:pt x="702" y="1002"/>
                  </a:lnTo>
                  <a:lnTo>
                    <a:pt x="702" y="1014"/>
                  </a:lnTo>
                  <a:lnTo>
                    <a:pt x="738" y="1008"/>
                  </a:lnTo>
                  <a:lnTo>
                    <a:pt x="786" y="1008"/>
                  </a:lnTo>
                  <a:lnTo>
                    <a:pt x="780" y="1014"/>
                  </a:lnTo>
                  <a:lnTo>
                    <a:pt x="768" y="1020"/>
                  </a:lnTo>
                  <a:lnTo>
                    <a:pt x="762" y="1032"/>
                  </a:lnTo>
                  <a:lnTo>
                    <a:pt x="762" y="1044"/>
                  </a:lnTo>
                  <a:lnTo>
                    <a:pt x="774" y="1050"/>
                  </a:lnTo>
                  <a:lnTo>
                    <a:pt x="780" y="1050"/>
                  </a:lnTo>
                  <a:lnTo>
                    <a:pt x="798" y="1044"/>
                  </a:lnTo>
                  <a:lnTo>
                    <a:pt x="810" y="1044"/>
                  </a:lnTo>
                  <a:lnTo>
                    <a:pt x="816" y="1038"/>
                  </a:lnTo>
                  <a:lnTo>
                    <a:pt x="828" y="1032"/>
                  </a:lnTo>
                  <a:lnTo>
                    <a:pt x="840" y="1038"/>
                  </a:lnTo>
                  <a:lnTo>
                    <a:pt x="870" y="1056"/>
                  </a:lnTo>
                  <a:lnTo>
                    <a:pt x="900" y="1068"/>
                  </a:lnTo>
                  <a:lnTo>
                    <a:pt x="924" y="1080"/>
                  </a:lnTo>
                  <a:lnTo>
                    <a:pt x="960" y="1086"/>
                  </a:lnTo>
                  <a:lnTo>
                    <a:pt x="1014" y="1092"/>
                  </a:lnTo>
                  <a:lnTo>
                    <a:pt x="1062" y="1092"/>
                  </a:lnTo>
                  <a:lnTo>
                    <a:pt x="1080" y="1110"/>
                  </a:lnTo>
                  <a:lnTo>
                    <a:pt x="1086" y="1122"/>
                  </a:lnTo>
                  <a:lnTo>
                    <a:pt x="1098" y="1128"/>
                  </a:lnTo>
                  <a:lnTo>
                    <a:pt x="1110" y="1140"/>
                  </a:lnTo>
                  <a:lnTo>
                    <a:pt x="1128" y="1146"/>
                  </a:lnTo>
                  <a:lnTo>
                    <a:pt x="1152" y="1152"/>
                  </a:lnTo>
                  <a:lnTo>
                    <a:pt x="1170" y="1152"/>
                  </a:lnTo>
                  <a:lnTo>
                    <a:pt x="1182" y="1158"/>
                  </a:lnTo>
                  <a:lnTo>
                    <a:pt x="1248" y="1158"/>
                  </a:lnTo>
                  <a:lnTo>
                    <a:pt x="1260" y="1164"/>
                  </a:lnTo>
                  <a:lnTo>
                    <a:pt x="1278" y="1170"/>
                  </a:lnTo>
                  <a:lnTo>
                    <a:pt x="1290" y="1182"/>
                  </a:lnTo>
                  <a:lnTo>
                    <a:pt x="1302" y="1188"/>
                  </a:lnTo>
                  <a:lnTo>
                    <a:pt x="1320" y="1206"/>
                  </a:lnTo>
                  <a:lnTo>
                    <a:pt x="1338" y="1206"/>
                  </a:lnTo>
                  <a:lnTo>
                    <a:pt x="1350" y="1200"/>
                  </a:lnTo>
                  <a:lnTo>
                    <a:pt x="1356" y="1206"/>
                  </a:lnTo>
                  <a:lnTo>
                    <a:pt x="1374" y="1206"/>
                  </a:lnTo>
                  <a:lnTo>
                    <a:pt x="1374" y="1194"/>
                  </a:lnTo>
                  <a:lnTo>
                    <a:pt x="1368" y="1182"/>
                  </a:lnTo>
                  <a:lnTo>
                    <a:pt x="1362" y="1176"/>
                  </a:lnTo>
                  <a:lnTo>
                    <a:pt x="1356" y="1164"/>
                  </a:lnTo>
                  <a:lnTo>
                    <a:pt x="1374" y="1146"/>
                  </a:lnTo>
                  <a:lnTo>
                    <a:pt x="1374" y="1128"/>
                  </a:lnTo>
                  <a:close/>
                  <a:moveTo>
                    <a:pt x="1500" y="726"/>
                  </a:moveTo>
                  <a:lnTo>
                    <a:pt x="1542" y="684"/>
                  </a:lnTo>
                  <a:lnTo>
                    <a:pt x="1548" y="672"/>
                  </a:lnTo>
                  <a:lnTo>
                    <a:pt x="1554" y="654"/>
                  </a:lnTo>
                  <a:lnTo>
                    <a:pt x="1560" y="642"/>
                  </a:lnTo>
                  <a:lnTo>
                    <a:pt x="1566" y="624"/>
                  </a:lnTo>
                  <a:lnTo>
                    <a:pt x="1566" y="612"/>
                  </a:lnTo>
                  <a:lnTo>
                    <a:pt x="1572" y="606"/>
                  </a:lnTo>
                  <a:lnTo>
                    <a:pt x="1572" y="600"/>
                  </a:lnTo>
                  <a:lnTo>
                    <a:pt x="1566" y="600"/>
                  </a:lnTo>
                  <a:lnTo>
                    <a:pt x="1554" y="594"/>
                  </a:lnTo>
                  <a:lnTo>
                    <a:pt x="1542" y="582"/>
                  </a:lnTo>
                  <a:lnTo>
                    <a:pt x="1542" y="564"/>
                  </a:lnTo>
                  <a:lnTo>
                    <a:pt x="1554" y="516"/>
                  </a:lnTo>
                  <a:lnTo>
                    <a:pt x="1590" y="498"/>
                  </a:lnTo>
                  <a:lnTo>
                    <a:pt x="1626" y="498"/>
                  </a:lnTo>
                  <a:lnTo>
                    <a:pt x="1632" y="486"/>
                  </a:lnTo>
                  <a:lnTo>
                    <a:pt x="1638" y="480"/>
                  </a:lnTo>
                  <a:lnTo>
                    <a:pt x="1644" y="468"/>
                  </a:lnTo>
                  <a:lnTo>
                    <a:pt x="1644" y="444"/>
                  </a:lnTo>
                  <a:lnTo>
                    <a:pt x="1626" y="444"/>
                  </a:lnTo>
                  <a:lnTo>
                    <a:pt x="1620" y="450"/>
                  </a:lnTo>
                  <a:lnTo>
                    <a:pt x="1608" y="450"/>
                  </a:lnTo>
                  <a:lnTo>
                    <a:pt x="1608" y="438"/>
                  </a:lnTo>
                  <a:lnTo>
                    <a:pt x="1614" y="420"/>
                  </a:lnTo>
                  <a:lnTo>
                    <a:pt x="1626" y="408"/>
                  </a:lnTo>
                  <a:lnTo>
                    <a:pt x="1650" y="396"/>
                  </a:lnTo>
                  <a:lnTo>
                    <a:pt x="1662" y="396"/>
                  </a:lnTo>
                  <a:lnTo>
                    <a:pt x="1680" y="402"/>
                  </a:lnTo>
                  <a:lnTo>
                    <a:pt x="1704" y="402"/>
                  </a:lnTo>
                  <a:lnTo>
                    <a:pt x="1716" y="390"/>
                  </a:lnTo>
                  <a:lnTo>
                    <a:pt x="1716" y="384"/>
                  </a:lnTo>
                  <a:lnTo>
                    <a:pt x="1680" y="348"/>
                  </a:lnTo>
                  <a:lnTo>
                    <a:pt x="1680" y="312"/>
                  </a:lnTo>
                  <a:lnTo>
                    <a:pt x="1668" y="312"/>
                  </a:lnTo>
                  <a:lnTo>
                    <a:pt x="1650" y="294"/>
                  </a:lnTo>
                  <a:lnTo>
                    <a:pt x="1650" y="282"/>
                  </a:lnTo>
                  <a:lnTo>
                    <a:pt x="1662" y="270"/>
                  </a:lnTo>
                  <a:lnTo>
                    <a:pt x="1668" y="258"/>
                  </a:lnTo>
                  <a:lnTo>
                    <a:pt x="1668" y="246"/>
                  </a:lnTo>
                  <a:lnTo>
                    <a:pt x="1662" y="240"/>
                  </a:lnTo>
                  <a:lnTo>
                    <a:pt x="1638" y="228"/>
                  </a:lnTo>
                  <a:lnTo>
                    <a:pt x="1614" y="228"/>
                  </a:lnTo>
                  <a:lnTo>
                    <a:pt x="1632" y="198"/>
                  </a:lnTo>
                  <a:lnTo>
                    <a:pt x="1614" y="192"/>
                  </a:lnTo>
                  <a:lnTo>
                    <a:pt x="1620" y="162"/>
                  </a:lnTo>
                  <a:lnTo>
                    <a:pt x="1608" y="144"/>
                  </a:lnTo>
                  <a:lnTo>
                    <a:pt x="1602" y="138"/>
                  </a:lnTo>
                  <a:lnTo>
                    <a:pt x="1590" y="132"/>
                  </a:lnTo>
                  <a:lnTo>
                    <a:pt x="1566" y="108"/>
                  </a:lnTo>
                  <a:lnTo>
                    <a:pt x="1470" y="108"/>
                  </a:lnTo>
                  <a:lnTo>
                    <a:pt x="1464" y="114"/>
                  </a:lnTo>
                  <a:lnTo>
                    <a:pt x="1458" y="126"/>
                  </a:lnTo>
                  <a:lnTo>
                    <a:pt x="1458" y="180"/>
                  </a:lnTo>
                  <a:lnTo>
                    <a:pt x="1452" y="198"/>
                  </a:lnTo>
                  <a:lnTo>
                    <a:pt x="1452" y="204"/>
                  </a:lnTo>
                  <a:lnTo>
                    <a:pt x="1446" y="216"/>
                  </a:lnTo>
                  <a:lnTo>
                    <a:pt x="1428" y="216"/>
                  </a:lnTo>
                  <a:lnTo>
                    <a:pt x="1422" y="222"/>
                  </a:lnTo>
                  <a:lnTo>
                    <a:pt x="1422" y="246"/>
                  </a:lnTo>
                  <a:lnTo>
                    <a:pt x="1428" y="252"/>
                  </a:lnTo>
                  <a:lnTo>
                    <a:pt x="1434" y="264"/>
                  </a:lnTo>
                  <a:lnTo>
                    <a:pt x="1398" y="294"/>
                  </a:lnTo>
                  <a:lnTo>
                    <a:pt x="1404" y="306"/>
                  </a:lnTo>
                  <a:lnTo>
                    <a:pt x="1374" y="342"/>
                  </a:lnTo>
                  <a:lnTo>
                    <a:pt x="1350" y="342"/>
                  </a:lnTo>
                  <a:lnTo>
                    <a:pt x="1344" y="348"/>
                  </a:lnTo>
                  <a:lnTo>
                    <a:pt x="1332" y="354"/>
                  </a:lnTo>
                  <a:lnTo>
                    <a:pt x="1320" y="366"/>
                  </a:lnTo>
                  <a:lnTo>
                    <a:pt x="1314" y="366"/>
                  </a:lnTo>
                  <a:lnTo>
                    <a:pt x="1308" y="360"/>
                  </a:lnTo>
                  <a:lnTo>
                    <a:pt x="1284" y="348"/>
                  </a:lnTo>
                  <a:lnTo>
                    <a:pt x="1272" y="336"/>
                  </a:lnTo>
                  <a:lnTo>
                    <a:pt x="1230" y="336"/>
                  </a:lnTo>
                  <a:lnTo>
                    <a:pt x="1224" y="348"/>
                  </a:lnTo>
                  <a:lnTo>
                    <a:pt x="1194" y="378"/>
                  </a:lnTo>
                  <a:lnTo>
                    <a:pt x="1170" y="378"/>
                  </a:lnTo>
                  <a:lnTo>
                    <a:pt x="1152" y="372"/>
                  </a:lnTo>
                  <a:lnTo>
                    <a:pt x="1128" y="372"/>
                  </a:lnTo>
                  <a:lnTo>
                    <a:pt x="1110" y="390"/>
                  </a:lnTo>
                  <a:lnTo>
                    <a:pt x="1104" y="390"/>
                  </a:lnTo>
                  <a:lnTo>
                    <a:pt x="1080" y="378"/>
                  </a:lnTo>
                  <a:lnTo>
                    <a:pt x="1074" y="372"/>
                  </a:lnTo>
                  <a:lnTo>
                    <a:pt x="1062" y="366"/>
                  </a:lnTo>
                  <a:lnTo>
                    <a:pt x="1050" y="354"/>
                  </a:lnTo>
                  <a:lnTo>
                    <a:pt x="1050" y="342"/>
                  </a:lnTo>
                  <a:lnTo>
                    <a:pt x="1044" y="336"/>
                  </a:lnTo>
                  <a:lnTo>
                    <a:pt x="1032" y="330"/>
                  </a:lnTo>
                  <a:lnTo>
                    <a:pt x="1008" y="330"/>
                  </a:lnTo>
                  <a:lnTo>
                    <a:pt x="996" y="336"/>
                  </a:lnTo>
                  <a:lnTo>
                    <a:pt x="990" y="348"/>
                  </a:lnTo>
                  <a:lnTo>
                    <a:pt x="978" y="366"/>
                  </a:lnTo>
                  <a:lnTo>
                    <a:pt x="972" y="384"/>
                  </a:lnTo>
                  <a:lnTo>
                    <a:pt x="972" y="402"/>
                  </a:lnTo>
                  <a:lnTo>
                    <a:pt x="966" y="408"/>
                  </a:lnTo>
                  <a:lnTo>
                    <a:pt x="966" y="414"/>
                  </a:lnTo>
                  <a:lnTo>
                    <a:pt x="990" y="444"/>
                  </a:lnTo>
                  <a:lnTo>
                    <a:pt x="1002" y="498"/>
                  </a:lnTo>
                  <a:lnTo>
                    <a:pt x="1050" y="528"/>
                  </a:lnTo>
                  <a:lnTo>
                    <a:pt x="1038" y="564"/>
                  </a:lnTo>
                  <a:lnTo>
                    <a:pt x="1068" y="582"/>
                  </a:lnTo>
                  <a:lnTo>
                    <a:pt x="1050" y="606"/>
                  </a:lnTo>
                  <a:lnTo>
                    <a:pt x="1068" y="636"/>
                  </a:lnTo>
                  <a:lnTo>
                    <a:pt x="1056" y="648"/>
                  </a:lnTo>
                  <a:lnTo>
                    <a:pt x="1068" y="702"/>
                  </a:lnTo>
                  <a:lnTo>
                    <a:pt x="1110" y="696"/>
                  </a:lnTo>
                  <a:lnTo>
                    <a:pt x="1140" y="708"/>
                  </a:lnTo>
                  <a:lnTo>
                    <a:pt x="1146" y="696"/>
                  </a:lnTo>
                  <a:lnTo>
                    <a:pt x="1170" y="672"/>
                  </a:lnTo>
                  <a:lnTo>
                    <a:pt x="1182" y="672"/>
                  </a:lnTo>
                  <a:lnTo>
                    <a:pt x="1182" y="690"/>
                  </a:lnTo>
                  <a:lnTo>
                    <a:pt x="1188" y="702"/>
                  </a:lnTo>
                  <a:lnTo>
                    <a:pt x="1188" y="726"/>
                  </a:lnTo>
                  <a:lnTo>
                    <a:pt x="1194" y="738"/>
                  </a:lnTo>
                  <a:lnTo>
                    <a:pt x="1212" y="738"/>
                  </a:lnTo>
                  <a:lnTo>
                    <a:pt x="1218" y="726"/>
                  </a:lnTo>
                  <a:lnTo>
                    <a:pt x="1218" y="720"/>
                  </a:lnTo>
                  <a:lnTo>
                    <a:pt x="1224" y="714"/>
                  </a:lnTo>
                  <a:lnTo>
                    <a:pt x="1224" y="708"/>
                  </a:lnTo>
                  <a:lnTo>
                    <a:pt x="1254" y="726"/>
                  </a:lnTo>
                  <a:lnTo>
                    <a:pt x="1266" y="720"/>
                  </a:lnTo>
                  <a:lnTo>
                    <a:pt x="1272" y="708"/>
                  </a:lnTo>
                  <a:lnTo>
                    <a:pt x="1284" y="702"/>
                  </a:lnTo>
                  <a:lnTo>
                    <a:pt x="1296" y="702"/>
                  </a:lnTo>
                  <a:lnTo>
                    <a:pt x="1296" y="714"/>
                  </a:lnTo>
                  <a:lnTo>
                    <a:pt x="1302" y="720"/>
                  </a:lnTo>
                  <a:lnTo>
                    <a:pt x="1302" y="738"/>
                  </a:lnTo>
                  <a:lnTo>
                    <a:pt x="1308" y="744"/>
                  </a:lnTo>
                  <a:lnTo>
                    <a:pt x="1332" y="744"/>
                  </a:lnTo>
                  <a:lnTo>
                    <a:pt x="1350" y="738"/>
                  </a:lnTo>
                  <a:lnTo>
                    <a:pt x="1362" y="732"/>
                  </a:lnTo>
                  <a:lnTo>
                    <a:pt x="1392" y="732"/>
                  </a:lnTo>
                  <a:lnTo>
                    <a:pt x="1404" y="744"/>
                  </a:lnTo>
                  <a:lnTo>
                    <a:pt x="1404" y="786"/>
                  </a:lnTo>
                  <a:lnTo>
                    <a:pt x="1398" y="798"/>
                  </a:lnTo>
                  <a:lnTo>
                    <a:pt x="1398" y="810"/>
                  </a:lnTo>
                  <a:lnTo>
                    <a:pt x="1404" y="810"/>
                  </a:lnTo>
                  <a:lnTo>
                    <a:pt x="1410" y="804"/>
                  </a:lnTo>
                  <a:lnTo>
                    <a:pt x="1422" y="798"/>
                  </a:lnTo>
                  <a:lnTo>
                    <a:pt x="1440" y="792"/>
                  </a:lnTo>
                  <a:lnTo>
                    <a:pt x="1452" y="786"/>
                  </a:lnTo>
                  <a:lnTo>
                    <a:pt x="1476" y="762"/>
                  </a:lnTo>
                  <a:lnTo>
                    <a:pt x="1482" y="750"/>
                  </a:lnTo>
                  <a:lnTo>
                    <a:pt x="1500" y="732"/>
                  </a:lnTo>
                  <a:lnTo>
                    <a:pt x="1500" y="726"/>
                  </a:lnTo>
                  <a:close/>
                  <a:moveTo>
                    <a:pt x="1476" y="1116"/>
                  </a:moveTo>
                  <a:lnTo>
                    <a:pt x="1470" y="1116"/>
                  </a:lnTo>
                  <a:lnTo>
                    <a:pt x="1458" y="1122"/>
                  </a:lnTo>
                  <a:lnTo>
                    <a:pt x="1452" y="1128"/>
                  </a:lnTo>
                  <a:lnTo>
                    <a:pt x="1458" y="1134"/>
                  </a:lnTo>
                  <a:lnTo>
                    <a:pt x="1470" y="1140"/>
                  </a:lnTo>
                  <a:lnTo>
                    <a:pt x="1476" y="1140"/>
                  </a:lnTo>
                  <a:lnTo>
                    <a:pt x="1488" y="1146"/>
                  </a:lnTo>
                  <a:lnTo>
                    <a:pt x="1500" y="1134"/>
                  </a:lnTo>
                  <a:lnTo>
                    <a:pt x="1500" y="1128"/>
                  </a:lnTo>
                  <a:lnTo>
                    <a:pt x="1488" y="1116"/>
                  </a:lnTo>
                  <a:lnTo>
                    <a:pt x="1476" y="1116"/>
                  </a:lnTo>
                  <a:close/>
                  <a:moveTo>
                    <a:pt x="1716" y="1230"/>
                  </a:moveTo>
                  <a:lnTo>
                    <a:pt x="1680" y="1218"/>
                  </a:lnTo>
                  <a:lnTo>
                    <a:pt x="1674" y="1224"/>
                  </a:lnTo>
                  <a:lnTo>
                    <a:pt x="1674" y="1230"/>
                  </a:lnTo>
                  <a:lnTo>
                    <a:pt x="1686" y="1254"/>
                  </a:lnTo>
                  <a:lnTo>
                    <a:pt x="1692" y="1260"/>
                  </a:lnTo>
                  <a:lnTo>
                    <a:pt x="1704" y="1266"/>
                  </a:lnTo>
                  <a:lnTo>
                    <a:pt x="1716" y="1266"/>
                  </a:lnTo>
                  <a:lnTo>
                    <a:pt x="1722" y="1260"/>
                  </a:lnTo>
                  <a:lnTo>
                    <a:pt x="1740" y="1260"/>
                  </a:lnTo>
                  <a:lnTo>
                    <a:pt x="1746" y="1266"/>
                  </a:lnTo>
                  <a:lnTo>
                    <a:pt x="1746" y="1278"/>
                  </a:lnTo>
                  <a:lnTo>
                    <a:pt x="1752" y="1290"/>
                  </a:lnTo>
                  <a:lnTo>
                    <a:pt x="1764" y="1296"/>
                  </a:lnTo>
                  <a:lnTo>
                    <a:pt x="1788" y="1296"/>
                  </a:lnTo>
                  <a:lnTo>
                    <a:pt x="1794" y="1290"/>
                  </a:lnTo>
                  <a:lnTo>
                    <a:pt x="1800" y="1290"/>
                  </a:lnTo>
                  <a:lnTo>
                    <a:pt x="1800" y="1284"/>
                  </a:lnTo>
                  <a:lnTo>
                    <a:pt x="1794" y="1272"/>
                  </a:lnTo>
                  <a:lnTo>
                    <a:pt x="1782" y="1260"/>
                  </a:lnTo>
                  <a:lnTo>
                    <a:pt x="1770" y="1236"/>
                  </a:lnTo>
                  <a:lnTo>
                    <a:pt x="1746" y="1224"/>
                  </a:lnTo>
                  <a:lnTo>
                    <a:pt x="1728" y="1224"/>
                  </a:lnTo>
                  <a:lnTo>
                    <a:pt x="1716" y="1230"/>
                  </a:lnTo>
                  <a:close/>
                  <a:moveTo>
                    <a:pt x="1962" y="1122"/>
                  </a:moveTo>
                  <a:lnTo>
                    <a:pt x="1932" y="1146"/>
                  </a:lnTo>
                  <a:lnTo>
                    <a:pt x="1920" y="1134"/>
                  </a:lnTo>
                  <a:lnTo>
                    <a:pt x="1890" y="1134"/>
                  </a:lnTo>
                  <a:lnTo>
                    <a:pt x="1884" y="1140"/>
                  </a:lnTo>
                  <a:lnTo>
                    <a:pt x="1872" y="1146"/>
                  </a:lnTo>
                  <a:lnTo>
                    <a:pt x="1866" y="1152"/>
                  </a:lnTo>
                  <a:lnTo>
                    <a:pt x="1860" y="1140"/>
                  </a:lnTo>
                  <a:lnTo>
                    <a:pt x="1836" y="1116"/>
                  </a:lnTo>
                  <a:lnTo>
                    <a:pt x="1824" y="1116"/>
                  </a:lnTo>
                  <a:lnTo>
                    <a:pt x="1800" y="1128"/>
                  </a:lnTo>
                  <a:lnTo>
                    <a:pt x="1764" y="1164"/>
                  </a:lnTo>
                  <a:lnTo>
                    <a:pt x="1728" y="1158"/>
                  </a:lnTo>
                  <a:lnTo>
                    <a:pt x="1716" y="1176"/>
                  </a:lnTo>
                  <a:lnTo>
                    <a:pt x="1746" y="1176"/>
                  </a:lnTo>
                  <a:lnTo>
                    <a:pt x="1752" y="1182"/>
                  </a:lnTo>
                  <a:lnTo>
                    <a:pt x="1764" y="1182"/>
                  </a:lnTo>
                  <a:lnTo>
                    <a:pt x="1776" y="1188"/>
                  </a:lnTo>
                  <a:lnTo>
                    <a:pt x="1788" y="1188"/>
                  </a:lnTo>
                  <a:lnTo>
                    <a:pt x="1794" y="1182"/>
                  </a:lnTo>
                  <a:lnTo>
                    <a:pt x="1806" y="1176"/>
                  </a:lnTo>
                  <a:lnTo>
                    <a:pt x="1812" y="1170"/>
                  </a:lnTo>
                  <a:lnTo>
                    <a:pt x="1908" y="1164"/>
                  </a:lnTo>
                  <a:lnTo>
                    <a:pt x="1956" y="1158"/>
                  </a:lnTo>
                  <a:lnTo>
                    <a:pt x="1992" y="1128"/>
                  </a:lnTo>
                  <a:lnTo>
                    <a:pt x="1992" y="1110"/>
                  </a:lnTo>
                  <a:lnTo>
                    <a:pt x="1962" y="1122"/>
                  </a:lnTo>
                  <a:close/>
                  <a:moveTo>
                    <a:pt x="1578" y="1158"/>
                  </a:moveTo>
                  <a:lnTo>
                    <a:pt x="1566" y="1152"/>
                  </a:lnTo>
                  <a:lnTo>
                    <a:pt x="1560" y="1146"/>
                  </a:lnTo>
                  <a:lnTo>
                    <a:pt x="1548" y="1140"/>
                  </a:lnTo>
                  <a:lnTo>
                    <a:pt x="1536" y="1140"/>
                  </a:lnTo>
                  <a:lnTo>
                    <a:pt x="1512" y="1164"/>
                  </a:lnTo>
                  <a:lnTo>
                    <a:pt x="1506" y="1176"/>
                  </a:lnTo>
                  <a:lnTo>
                    <a:pt x="1500" y="1182"/>
                  </a:lnTo>
                  <a:lnTo>
                    <a:pt x="1554" y="1188"/>
                  </a:lnTo>
                  <a:lnTo>
                    <a:pt x="1554" y="1212"/>
                  </a:lnTo>
                  <a:lnTo>
                    <a:pt x="1578" y="1206"/>
                  </a:lnTo>
                  <a:lnTo>
                    <a:pt x="1590" y="1188"/>
                  </a:lnTo>
                  <a:lnTo>
                    <a:pt x="1614" y="1206"/>
                  </a:lnTo>
                  <a:lnTo>
                    <a:pt x="1644" y="1170"/>
                  </a:lnTo>
                  <a:lnTo>
                    <a:pt x="1596" y="1152"/>
                  </a:lnTo>
                  <a:lnTo>
                    <a:pt x="1578" y="1158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10" name="India" descr="© INSCALE GmbH, 05.05.2010&#10;http://www.presentationload.com/">
              <a:extLst>
                <a:ext uri="{FF2B5EF4-FFF2-40B4-BE49-F238E27FC236}">
                  <a16:creationId xmlns:a16="http://schemas.microsoft.com/office/drawing/2014/main" id="{35670449-E114-4AEB-8406-33B19176F0E9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8664223" y="3151905"/>
              <a:ext cx="852256" cy="1027821"/>
            </a:xfrm>
            <a:custGeom>
              <a:avLst/>
              <a:gdLst>
                <a:gd name="T0" fmla="*/ 2147483647 w 1956"/>
                <a:gd name="T1" fmla="*/ 2147483647 h 2358"/>
                <a:gd name="T2" fmla="*/ 2147483647 w 1956"/>
                <a:gd name="T3" fmla="*/ 2147483647 h 2358"/>
                <a:gd name="T4" fmla="*/ 2147483647 w 1956"/>
                <a:gd name="T5" fmla="*/ 2147483647 h 2358"/>
                <a:gd name="T6" fmla="*/ 2147483647 w 1956"/>
                <a:gd name="T7" fmla="*/ 2147483647 h 2358"/>
                <a:gd name="T8" fmla="*/ 2147483647 w 1956"/>
                <a:gd name="T9" fmla="*/ 2147483647 h 2358"/>
                <a:gd name="T10" fmla="*/ 2147483647 w 1956"/>
                <a:gd name="T11" fmla="*/ 2147483647 h 2358"/>
                <a:gd name="T12" fmla="*/ 2147483647 w 1956"/>
                <a:gd name="T13" fmla="*/ 2147483647 h 2358"/>
                <a:gd name="T14" fmla="*/ 2147483647 w 1956"/>
                <a:gd name="T15" fmla="*/ 2147483647 h 2358"/>
                <a:gd name="T16" fmla="*/ 2147483647 w 1956"/>
                <a:gd name="T17" fmla="*/ 2147483647 h 2358"/>
                <a:gd name="T18" fmla="*/ 2147483647 w 1956"/>
                <a:gd name="T19" fmla="*/ 2147483647 h 2358"/>
                <a:gd name="T20" fmla="*/ 2147483647 w 1956"/>
                <a:gd name="T21" fmla="*/ 2147483647 h 2358"/>
                <a:gd name="T22" fmla="*/ 2147483647 w 1956"/>
                <a:gd name="T23" fmla="*/ 2147483647 h 2358"/>
                <a:gd name="T24" fmla="*/ 2147483647 w 1956"/>
                <a:gd name="T25" fmla="*/ 2147483647 h 2358"/>
                <a:gd name="T26" fmla="*/ 2147483647 w 1956"/>
                <a:gd name="T27" fmla="*/ 2147483647 h 2358"/>
                <a:gd name="T28" fmla="*/ 2147483647 w 1956"/>
                <a:gd name="T29" fmla="*/ 2147483647 h 2358"/>
                <a:gd name="T30" fmla="*/ 2147483647 w 1956"/>
                <a:gd name="T31" fmla="*/ 2147483647 h 2358"/>
                <a:gd name="T32" fmla="*/ 2147483647 w 1956"/>
                <a:gd name="T33" fmla="*/ 2147483647 h 2358"/>
                <a:gd name="T34" fmla="*/ 2147483647 w 1956"/>
                <a:gd name="T35" fmla="*/ 2147483647 h 2358"/>
                <a:gd name="T36" fmla="*/ 2147483647 w 1956"/>
                <a:gd name="T37" fmla="*/ 2147483647 h 2358"/>
                <a:gd name="T38" fmla="*/ 2147483647 w 1956"/>
                <a:gd name="T39" fmla="*/ 2147483647 h 2358"/>
                <a:gd name="T40" fmla="*/ 2147483647 w 1956"/>
                <a:gd name="T41" fmla="*/ 2147483647 h 2358"/>
                <a:gd name="T42" fmla="*/ 2147483647 w 1956"/>
                <a:gd name="T43" fmla="*/ 2147483647 h 2358"/>
                <a:gd name="T44" fmla="*/ 2147483647 w 1956"/>
                <a:gd name="T45" fmla="*/ 2147483647 h 2358"/>
                <a:gd name="T46" fmla="*/ 2147483647 w 1956"/>
                <a:gd name="T47" fmla="*/ 2147483647 h 2358"/>
                <a:gd name="T48" fmla="*/ 2147483647 w 1956"/>
                <a:gd name="T49" fmla="*/ 2147483647 h 2358"/>
                <a:gd name="T50" fmla="*/ 2147483647 w 1956"/>
                <a:gd name="T51" fmla="*/ 2147483647 h 2358"/>
                <a:gd name="T52" fmla="*/ 2147483647 w 1956"/>
                <a:gd name="T53" fmla="*/ 2147483647 h 2358"/>
                <a:gd name="T54" fmla="*/ 2147483647 w 1956"/>
                <a:gd name="T55" fmla="*/ 2147483647 h 2358"/>
                <a:gd name="T56" fmla="*/ 2147483647 w 1956"/>
                <a:gd name="T57" fmla="*/ 2147483647 h 2358"/>
                <a:gd name="T58" fmla="*/ 2147483647 w 1956"/>
                <a:gd name="T59" fmla="*/ 2147483647 h 2358"/>
                <a:gd name="T60" fmla="*/ 2147483647 w 1956"/>
                <a:gd name="T61" fmla="*/ 2147483647 h 2358"/>
                <a:gd name="T62" fmla="*/ 2147483647 w 1956"/>
                <a:gd name="T63" fmla="*/ 2147483647 h 2358"/>
                <a:gd name="T64" fmla="*/ 2147483647 w 1956"/>
                <a:gd name="T65" fmla="*/ 2147483647 h 2358"/>
                <a:gd name="T66" fmla="*/ 2147483647 w 1956"/>
                <a:gd name="T67" fmla="*/ 2147483647 h 2358"/>
                <a:gd name="T68" fmla="*/ 2147483647 w 1956"/>
                <a:gd name="T69" fmla="*/ 2147483647 h 2358"/>
                <a:gd name="T70" fmla="*/ 2147483647 w 1956"/>
                <a:gd name="T71" fmla="*/ 2147483647 h 2358"/>
                <a:gd name="T72" fmla="*/ 2147483647 w 1956"/>
                <a:gd name="T73" fmla="*/ 2147483647 h 2358"/>
                <a:gd name="T74" fmla="*/ 2147483647 w 1956"/>
                <a:gd name="T75" fmla="*/ 2147483647 h 2358"/>
                <a:gd name="T76" fmla="*/ 2147483647 w 1956"/>
                <a:gd name="T77" fmla="*/ 2147483647 h 2358"/>
                <a:gd name="T78" fmla="*/ 2147483647 w 1956"/>
                <a:gd name="T79" fmla="*/ 2147483647 h 2358"/>
                <a:gd name="T80" fmla="*/ 2147483647 w 1956"/>
                <a:gd name="T81" fmla="*/ 2147483647 h 2358"/>
                <a:gd name="T82" fmla="*/ 2147483647 w 1956"/>
                <a:gd name="T83" fmla="*/ 2147483647 h 2358"/>
                <a:gd name="T84" fmla="*/ 2147483647 w 1956"/>
                <a:gd name="T85" fmla="*/ 2147483647 h 2358"/>
                <a:gd name="T86" fmla="*/ 2147483647 w 1956"/>
                <a:gd name="T87" fmla="*/ 2147483647 h 2358"/>
                <a:gd name="T88" fmla="*/ 2147483647 w 1956"/>
                <a:gd name="T89" fmla="*/ 2147483647 h 2358"/>
                <a:gd name="T90" fmla="*/ 2147483647 w 1956"/>
                <a:gd name="T91" fmla="*/ 2147483647 h 2358"/>
                <a:gd name="T92" fmla="*/ 2147483647 w 1956"/>
                <a:gd name="T93" fmla="*/ 2147483647 h 2358"/>
                <a:gd name="T94" fmla="*/ 2147483647 w 1956"/>
                <a:gd name="T95" fmla="*/ 2147483647 h 2358"/>
                <a:gd name="T96" fmla="*/ 2147483647 w 1956"/>
                <a:gd name="T97" fmla="*/ 2147483647 h 2358"/>
                <a:gd name="T98" fmla="*/ 2147483647 w 1956"/>
                <a:gd name="T99" fmla="*/ 2147483647 h 2358"/>
                <a:gd name="T100" fmla="*/ 2147483647 w 1956"/>
                <a:gd name="T101" fmla="*/ 2147483647 h 2358"/>
                <a:gd name="T102" fmla="*/ 2147483647 w 1956"/>
                <a:gd name="T103" fmla="*/ 2147483647 h 2358"/>
                <a:gd name="T104" fmla="*/ 2147483647 w 1956"/>
                <a:gd name="T105" fmla="*/ 2147483647 h 2358"/>
                <a:gd name="T106" fmla="*/ 2147483647 w 1956"/>
                <a:gd name="T107" fmla="*/ 2147483647 h 2358"/>
                <a:gd name="T108" fmla="*/ 2147483647 w 1956"/>
                <a:gd name="T109" fmla="*/ 2147483647 h 2358"/>
                <a:gd name="T110" fmla="*/ 2147483647 w 1956"/>
                <a:gd name="T111" fmla="*/ 2147483647 h 2358"/>
                <a:gd name="T112" fmla="*/ 2147483647 w 1956"/>
                <a:gd name="T113" fmla="*/ 2147483647 h 2358"/>
                <a:gd name="T114" fmla="*/ 2147483647 w 1956"/>
                <a:gd name="T115" fmla="*/ 2147483647 h 2358"/>
                <a:gd name="T116" fmla="*/ 2147483647 w 1956"/>
                <a:gd name="T117" fmla="*/ 2147483647 h 2358"/>
                <a:gd name="T118" fmla="*/ 2147483647 w 1956"/>
                <a:gd name="T119" fmla="*/ 2147483647 h 235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956"/>
                <a:gd name="T181" fmla="*/ 0 h 2358"/>
                <a:gd name="T182" fmla="*/ 1956 w 1956"/>
                <a:gd name="T183" fmla="*/ 2358 h 235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956" h="2358">
                  <a:moveTo>
                    <a:pt x="1806" y="1788"/>
                  </a:moveTo>
                  <a:lnTo>
                    <a:pt x="1794" y="1800"/>
                  </a:lnTo>
                  <a:lnTo>
                    <a:pt x="1782" y="1824"/>
                  </a:lnTo>
                  <a:lnTo>
                    <a:pt x="1782" y="1884"/>
                  </a:lnTo>
                  <a:lnTo>
                    <a:pt x="1788" y="1980"/>
                  </a:lnTo>
                  <a:lnTo>
                    <a:pt x="1800" y="1950"/>
                  </a:lnTo>
                  <a:lnTo>
                    <a:pt x="1800" y="1848"/>
                  </a:lnTo>
                  <a:lnTo>
                    <a:pt x="1806" y="1836"/>
                  </a:lnTo>
                  <a:lnTo>
                    <a:pt x="1806" y="1830"/>
                  </a:lnTo>
                  <a:lnTo>
                    <a:pt x="1812" y="1818"/>
                  </a:lnTo>
                  <a:lnTo>
                    <a:pt x="1812" y="1806"/>
                  </a:lnTo>
                  <a:lnTo>
                    <a:pt x="1818" y="1800"/>
                  </a:lnTo>
                  <a:lnTo>
                    <a:pt x="1812" y="1788"/>
                  </a:lnTo>
                  <a:lnTo>
                    <a:pt x="1806" y="1788"/>
                  </a:lnTo>
                  <a:close/>
                  <a:moveTo>
                    <a:pt x="1794" y="2028"/>
                  </a:moveTo>
                  <a:lnTo>
                    <a:pt x="1788" y="2028"/>
                  </a:lnTo>
                  <a:lnTo>
                    <a:pt x="1782" y="2040"/>
                  </a:lnTo>
                  <a:lnTo>
                    <a:pt x="1782" y="2046"/>
                  </a:lnTo>
                  <a:lnTo>
                    <a:pt x="1788" y="2058"/>
                  </a:lnTo>
                  <a:lnTo>
                    <a:pt x="1788" y="2064"/>
                  </a:lnTo>
                  <a:lnTo>
                    <a:pt x="1794" y="2076"/>
                  </a:lnTo>
                  <a:lnTo>
                    <a:pt x="1800" y="2064"/>
                  </a:lnTo>
                  <a:lnTo>
                    <a:pt x="1800" y="2028"/>
                  </a:lnTo>
                  <a:lnTo>
                    <a:pt x="1794" y="2028"/>
                  </a:lnTo>
                  <a:close/>
                  <a:moveTo>
                    <a:pt x="1890" y="2310"/>
                  </a:moveTo>
                  <a:lnTo>
                    <a:pt x="1884" y="2316"/>
                  </a:lnTo>
                  <a:lnTo>
                    <a:pt x="1884" y="2334"/>
                  </a:lnTo>
                  <a:lnTo>
                    <a:pt x="1890" y="2346"/>
                  </a:lnTo>
                  <a:lnTo>
                    <a:pt x="1896" y="2352"/>
                  </a:lnTo>
                  <a:lnTo>
                    <a:pt x="1908" y="2358"/>
                  </a:lnTo>
                  <a:lnTo>
                    <a:pt x="1908" y="2346"/>
                  </a:lnTo>
                  <a:lnTo>
                    <a:pt x="1902" y="2334"/>
                  </a:lnTo>
                  <a:lnTo>
                    <a:pt x="1902" y="2322"/>
                  </a:lnTo>
                  <a:lnTo>
                    <a:pt x="1896" y="2310"/>
                  </a:lnTo>
                  <a:lnTo>
                    <a:pt x="1890" y="2310"/>
                  </a:lnTo>
                  <a:close/>
                  <a:moveTo>
                    <a:pt x="1920" y="672"/>
                  </a:moveTo>
                  <a:lnTo>
                    <a:pt x="1932" y="660"/>
                  </a:lnTo>
                  <a:lnTo>
                    <a:pt x="1944" y="654"/>
                  </a:lnTo>
                  <a:lnTo>
                    <a:pt x="1950" y="648"/>
                  </a:lnTo>
                  <a:lnTo>
                    <a:pt x="1956" y="648"/>
                  </a:lnTo>
                  <a:lnTo>
                    <a:pt x="1956" y="618"/>
                  </a:lnTo>
                  <a:lnTo>
                    <a:pt x="1950" y="618"/>
                  </a:lnTo>
                  <a:lnTo>
                    <a:pt x="1944" y="612"/>
                  </a:lnTo>
                  <a:lnTo>
                    <a:pt x="1878" y="612"/>
                  </a:lnTo>
                  <a:lnTo>
                    <a:pt x="1878" y="606"/>
                  </a:lnTo>
                  <a:lnTo>
                    <a:pt x="1890" y="594"/>
                  </a:lnTo>
                  <a:lnTo>
                    <a:pt x="1896" y="594"/>
                  </a:lnTo>
                  <a:lnTo>
                    <a:pt x="1878" y="564"/>
                  </a:lnTo>
                  <a:lnTo>
                    <a:pt x="1848" y="564"/>
                  </a:lnTo>
                  <a:lnTo>
                    <a:pt x="1842" y="558"/>
                  </a:lnTo>
                  <a:lnTo>
                    <a:pt x="1848" y="558"/>
                  </a:lnTo>
                  <a:lnTo>
                    <a:pt x="1860" y="546"/>
                  </a:lnTo>
                  <a:lnTo>
                    <a:pt x="1854" y="540"/>
                  </a:lnTo>
                  <a:lnTo>
                    <a:pt x="1818" y="522"/>
                  </a:lnTo>
                  <a:lnTo>
                    <a:pt x="1806" y="534"/>
                  </a:lnTo>
                  <a:lnTo>
                    <a:pt x="1806" y="558"/>
                  </a:lnTo>
                  <a:lnTo>
                    <a:pt x="1788" y="558"/>
                  </a:lnTo>
                  <a:lnTo>
                    <a:pt x="1770" y="546"/>
                  </a:lnTo>
                  <a:lnTo>
                    <a:pt x="1758" y="540"/>
                  </a:lnTo>
                  <a:lnTo>
                    <a:pt x="1740" y="540"/>
                  </a:lnTo>
                  <a:lnTo>
                    <a:pt x="1728" y="552"/>
                  </a:lnTo>
                  <a:lnTo>
                    <a:pt x="1716" y="558"/>
                  </a:lnTo>
                  <a:lnTo>
                    <a:pt x="1692" y="582"/>
                  </a:lnTo>
                  <a:lnTo>
                    <a:pt x="1656" y="582"/>
                  </a:lnTo>
                  <a:lnTo>
                    <a:pt x="1656" y="588"/>
                  </a:lnTo>
                  <a:lnTo>
                    <a:pt x="1662" y="594"/>
                  </a:lnTo>
                  <a:lnTo>
                    <a:pt x="1662" y="618"/>
                  </a:lnTo>
                  <a:lnTo>
                    <a:pt x="1656" y="624"/>
                  </a:lnTo>
                  <a:lnTo>
                    <a:pt x="1626" y="624"/>
                  </a:lnTo>
                  <a:lnTo>
                    <a:pt x="1632" y="636"/>
                  </a:lnTo>
                  <a:lnTo>
                    <a:pt x="1632" y="654"/>
                  </a:lnTo>
                  <a:lnTo>
                    <a:pt x="1620" y="666"/>
                  </a:lnTo>
                  <a:lnTo>
                    <a:pt x="1566" y="666"/>
                  </a:lnTo>
                  <a:lnTo>
                    <a:pt x="1566" y="684"/>
                  </a:lnTo>
                  <a:lnTo>
                    <a:pt x="1572" y="690"/>
                  </a:lnTo>
                  <a:lnTo>
                    <a:pt x="1596" y="690"/>
                  </a:lnTo>
                  <a:lnTo>
                    <a:pt x="1596" y="714"/>
                  </a:lnTo>
                  <a:lnTo>
                    <a:pt x="1608" y="726"/>
                  </a:lnTo>
                  <a:lnTo>
                    <a:pt x="1608" y="732"/>
                  </a:lnTo>
                  <a:lnTo>
                    <a:pt x="1584" y="744"/>
                  </a:lnTo>
                  <a:lnTo>
                    <a:pt x="1572" y="744"/>
                  </a:lnTo>
                  <a:lnTo>
                    <a:pt x="1566" y="738"/>
                  </a:lnTo>
                  <a:lnTo>
                    <a:pt x="1554" y="738"/>
                  </a:lnTo>
                  <a:lnTo>
                    <a:pt x="1542" y="744"/>
                  </a:lnTo>
                  <a:lnTo>
                    <a:pt x="1512" y="744"/>
                  </a:lnTo>
                  <a:lnTo>
                    <a:pt x="1500" y="738"/>
                  </a:lnTo>
                  <a:lnTo>
                    <a:pt x="1482" y="738"/>
                  </a:lnTo>
                  <a:lnTo>
                    <a:pt x="1476" y="744"/>
                  </a:lnTo>
                  <a:lnTo>
                    <a:pt x="1464" y="750"/>
                  </a:lnTo>
                  <a:lnTo>
                    <a:pt x="1440" y="750"/>
                  </a:lnTo>
                  <a:lnTo>
                    <a:pt x="1428" y="738"/>
                  </a:lnTo>
                  <a:lnTo>
                    <a:pt x="1428" y="732"/>
                  </a:lnTo>
                  <a:lnTo>
                    <a:pt x="1428" y="738"/>
                  </a:lnTo>
                  <a:lnTo>
                    <a:pt x="1416" y="738"/>
                  </a:lnTo>
                  <a:lnTo>
                    <a:pt x="1392" y="726"/>
                  </a:lnTo>
                  <a:lnTo>
                    <a:pt x="1374" y="708"/>
                  </a:lnTo>
                  <a:lnTo>
                    <a:pt x="1374" y="696"/>
                  </a:lnTo>
                  <a:lnTo>
                    <a:pt x="1380" y="696"/>
                  </a:lnTo>
                  <a:lnTo>
                    <a:pt x="1374" y="696"/>
                  </a:lnTo>
                  <a:lnTo>
                    <a:pt x="1368" y="690"/>
                  </a:lnTo>
                  <a:lnTo>
                    <a:pt x="1368" y="642"/>
                  </a:lnTo>
                  <a:lnTo>
                    <a:pt x="1362" y="636"/>
                  </a:lnTo>
                  <a:lnTo>
                    <a:pt x="1350" y="630"/>
                  </a:lnTo>
                  <a:lnTo>
                    <a:pt x="1338" y="630"/>
                  </a:lnTo>
                  <a:lnTo>
                    <a:pt x="1326" y="642"/>
                  </a:lnTo>
                  <a:lnTo>
                    <a:pt x="1314" y="648"/>
                  </a:lnTo>
                  <a:lnTo>
                    <a:pt x="1326" y="666"/>
                  </a:lnTo>
                  <a:lnTo>
                    <a:pt x="1326" y="714"/>
                  </a:lnTo>
                  <a:lnTo>
                    <a:pt x="1338" y="738"/>
                  </a:lnTo>
                  <a:lnTo>
                    <a:pt x="1338" y="774"/>
                  </a:lnTo>
                  <a:lnTo>
                    <a:pt x="1272" y="774"/>
                  </a:lnTo>
                  <a:lnTo>
                    <a:pt x="1272" y="762"/>
                  </a:lnTo>
                  <a:lnTo>
                    <a:pt x="1266" y="756"/>
                  </a:lnTo>
                  <a:lnTo>
                    <a:pt x="1260" y="756"/>
                  </a:lnTo>
                  <a:lnTo>
                    <a:pt x="1248" y="762"/>
                  </a:lnTo>
                  <a:lnTo>
                    <a:pt x="1242" y="774"/>
                  </a:lnTo>
                  <a:lnTo>
                    <a:pt x="1236" y="762"/>
                  </a:lnTo>
                  <a:lnTo>
                    <a:pt x="1224" y="756"/>
                  </a:lnTo>
                  <a:lnTo>
                    <a:pt x="1206" y="750"/>
                  </a:lnTo>
                  <a:lnTo>
                    <a:pt x="1188" y="750"/>
                  </a:lnTo>
                  <a:lnTo>
                    <a:pt x="1182" y="756"/>
                  </a:lnTo>
                  <a:lnTo>
                    <a:pt x="1152" y="738"/>
                  </a:lnTo>
                  <a:lnTo>
                    <a:pt x="1134" y="750"/>
                  </a:lnTo>
                  <a:lnTo>
                    <a:pt x="1080" y="696"/>
                  </a:lnTo>
                  <a:lnTo>
                    <a:pt x="1056" y="696"/>
                  </a:lnTo>
                  <a:lnTo>
                    <a:pt x="1056" y="690"/>
                  </a:lnTo>
                  <a:lnTo>
                    <a:pt x="1044" y="678"/>
                  </a:lnTo>
                  <a:lnTo>
                    <a:pt x="1038" y="678"/>
                  </a:lnTo>
                  <a:lnTo>
                    <a:pt x="1032" y="684"/>
                  </a:lnTo>
                  <a:lnTo>
                    <a:pt x="1032" y="702"/>
                  </a:lnTo>
                  <a:lnTo>
                    <a:pt x="1032" y="696"/>
                  </a:lnTo>
                  <a:lnTo>
                    <a:pt x="1026" y="690"/>
                  </a:lnTo>
                  <a:lnTo>
                    <a:pt x="1008" y="690"/>
                  </a:lnTo>
                  <a:lnTo>
                    <a:pt x="996" y="702"/>
                  </a:lnTo>
                  <a:lnTo>
                    <a:pt x="990" y="690"/>
                  </a:lnTo>
                  <a:lnTo>
                    <a:pt x="984" y="684"/>
                  </a:lnTo>
                  <a:lnTo>
                    <a:pt x="960" y="684"/>
                  </a:lnTo>
                  <a:lnTo>
                    <a:pt x="954" y="678"/>
                  </a:lnTo>
                  <a:lnTo>
                    <a:pt x="954" y="666"/>
                  </a:lnTo>
                  <a:lnTo>
                    <a:pt x="942" y="666"/>
                  </a:lnTo>
                  <a:lnTo>
                    <a:pt x="936" y="672"/>
                  </a:lnTo>
                  <a:lnTo>
                    <a:pt x="918" y="672"/>
                  </a:lnTo>
                  <a:lnTo>
                    <a:pt x="912" y="666"/>
                  </a:lnTo>
                  <a:lnTo>
                    <a:pt x="906" y="654"/>
                  </a:lnTo>
                  <a:lnTo>
                    <a:pt x="900" y="648"/>
                  </a:lnTo>
                  <a:lnTo>
                    <a:pt x="888" y="648"/>
                  </a:lnTo>
                  <a:lnTo>
                    <a:pt x="846" y="630"/>
                  </a:lnTo>
                  <a:lnTo>
                    <a:pt x="834" y="612"/>
                  </a:lnTo>
                  <a:lnTo>
                    <a:pt x="810" y="612"/>
                  </a:lnTo>
                  <a:lnTo>
                    <a:pt x="792" y="588"/>
                  </a:lnTo>
                  <a:lnTo>
                    <a:pt x="780" y="594"/>
                  </a:lnTo>
                  <a:lnTo>
                    <a:pt x="750" y="564"/>
                  </a:lnTo>
                  <a:lnTo>
                    <a:pt x="750" y="552"/>
                  </a:lnTo>
                  <a:lnTo>
                    <a:pt x="762" y="540"/>
                  </a:lnTo>
                  <a:lnTo>
                    <a:pt x="768" y="540"/>
                  </a:lnTo>
                  <a:lnTo>
                    <a:pt x="756" y="528"/>
                  </a:lnTo>
                  <a:lnTo>
                    <a:pt x="756" y="522"/>
                  </a:lnTo>
                  <a:lnTo>
                    <a:pt x="762" y="516"/>
                  </a:lnTo>
                  <a:lnTo>
                    <a:pt x="756" y="504"/>
                  </a:lnTo>
                  <a:lnTo>
                    <a:pt x="780" y="480"/>
                  </a:lnTo>
                  <a:lnTo>
                    <a:pt x="786" y="456"/>
                  </a:lnTo>
                  <a:lnTo>
                    <a:pt x="762" y="438"/>
                  </a:lnTo>
                  <a:lnTo>
                    <a:pt x="750" y="438"/>
                  </a:lnTo>
                  <a:lnTo>
                    <a:pt x="738" y="432"/>
                  </a:lnTo>
                  <a:lnTo>
                    <a:pt x="738" y="414"/>
                  </a:lnTo>
                  <a:lnTo>
                    <a:pt x="720" y="420"/>
                  </a:lnTo>
                  <a:lnTo>
                    <a:pt x="702" y="402"/>
                  </a:lnTo>
                  <a:lnTo>
                    <a:pt x="696" y="402"/>
                  </a:lnTo>
                  <a:lnTo>
                    <a:pt x="690" y="396"/>
                  </a:lnTo>
                  <a:lnTo>
                    <a:pt x="678" y="396"/>
                  </a:lnTo>
                  <a:lnTo>
                    <a:pt x="666" y="390"/>
                  </a:lnTo>
                  <a:lnTo>
                    <a:pt x="654" y="378"/>
                  </a:lnTo>
                  <a:lnTo>
                    <a:pt x="648" y="366"/>
                  </a:lnTo>
                  <a:lnTo>
                    <a:pt x="618" y="366"/>
                  </a:lnTo>
                  <a:lnTo>
                    <a:pt x="612" y="360"/>
                  </a:lnTo>
                  <a:lnTo>
                    <a:pt x="612" y="342"/>
                  </a:lnTo>
                  <a:lnTo>
                    <a:pt x="618" y="336"/>
                  </a:lnTo>
                  <a:lnTo>
                    <a:pt x="618" y="324"/>
                  </a:lnTo>
                  <a:lnTo>
                    <a:pt x="612" y="324"/>
                  </a:lnTo>
                  <a:lnTo>
                    <a:pt x="600" y="312"/>
                  </a:lnTo>
                  <a:lnTo>
                    <a:pt x="594" y="300"/>
                  </a:lnTo>
                  <a:lnTo>
                    <a:pt x="588" y="294"/>
                  </a:lnTo>
                  <a:lnTo>
                    <a:pt x="588" y="276"/>
                  </a:lnTo>
                  <a:lnTo>
                    <a:pt x="594" y="276"/>
                  </a:lnTo>
                  <a:lnTo>
                    <a:pt x="600" y="270"/>
                  </a:lnTo>
                  <a:lnTo>
                    <a:pt x="612" y="270"/>
                  </a:lnTo>
                  <a:lnTo>
                    <a:pt x="612" y="288"/>
                  </a:lnTo>
                  <a:lnTo>
                    <a:pt x="624" y="300"/>
                  </a:lnTo>
                  <a:lnTo>
                    <a:pt x="636" y="282"/>
                  </a:lnTo>
                  <a:lnTo>
                    <a:pt x="642" y="282"/>
                  </a:lnTo>
                  <a:lnTo>
                    <a:pt x="648" y="276"/>
                  </a:lnTo>
                  <a:lnTo>
                    <a:pt x="660" y="270"/>
                  </a:lnTo>
                  <a:lnTo>
                    <a:pt x="660" y="258"/>
                  </a:lnTo>
                  <a:lnTo>
                    <a:pt x="642" y="240"/>
                  </a:lnTo>
                  <a:lnTo>
                    <a:pt x="636" y="228"/>
                  </a:lnTo>
                  <a:lnTo>
                    <a:pt x="630" y="222"/>
                  </a:lnTo>
                  <a:lnTo>
                    <a:pt x="618" y="222"/>
                  </a:lnTo>
                  <a:lnTo>
                    <a:pt x="594" y="210"/>
                  </a:lnTo>
                  <a:lnTo>
                    <a:pt x="594" y="186"/>
                  </a:lnTo>
                  <a:lnTo>
                    <a:pt x="612" y="180"/>
                  </a:lnTo>
                  <a:lnTo>
                    <a:pt x="594" y="156"/>
                  </a:lnTo>
                  <a:lnTo>
                    <a:pt x="624" y="156"/>
                  </a:lnTo>
                  <a:lnTo>
                    <a:pt x="636" y="150"/>
                  </a:lnTo>
                  <a:lnTo>
                    <a:pt x="642" y="138"/>
                  </a:lnTo>
                  <a:lnTo>
                    <a:pt x="642" y="114"/>
                  </a:lnTo>
                  <a:lnTo>
                    <a:pt x="636" y="108"/>
                  </a:lnTo>
                  <a:lnTo>
                    <a:pt x="636" y="102"/>
                  </a:lnTo>
                  <a:lnTo>
                    <a:pt x="654" y="102"/>
                  </a:lnTo>
                  <a:lnTo>
                    <a:pt x="660" y="96"/>
                  </a:lnTo>
                  <a:lnTo>
                    <a:pt x="660" y="36"/>
                  </a:lnTo>
                  <a:lnTo>
                    <a:pt x="618" y="36"/>
                  </a:lnTo>
                  <a:lnTo>
                    <a:pt x="594" y="12"/>
                  </a:lnTo>
                  <a:lnTo>
                    <a:pt x="576" y="0"/>
                  </a:lnTo>
                  <a:lnTo>
                    <a:pt x="564" y="0"/>
                  </a:lnTo>
                  <a:lnTo>
                    <a:pt x="540" y="12"/>
                  </a:lnTo>
                  <a:lnTo>
                    <a:pt x="522" y="18"/>
                  </a:lnTo>
                  <a:lnTo>
                    <a:pt x="516" y="30"/>
                  </a:lnTo>
                  <a:lnTo>
                    <a:pt x="504" y="36"/>
                  </a:lnTo>
                  <a:lnTo>
                    <a:pt x="480" y="36"/>
                  </a:lnTo>
                  <a:lnTo>
                    <a:pt x="456" y="72"/>
                  </a:lnTo>
                  <a:lnTo>
                    <a:pt x="432" y="78"/>
                  </a:lnTo>
                  <a:lnTo>
                    <a:pt x="432" y="96"/>
                  </a:lnTo>
                  <a:lnTo>
                    <a:pt x="408" y="96"/>
                  </a:lnTo>
                  <a:lnTo>
                    <a:pt x="402" y="102"/>
                  </a:lnTo>
                  <a:lnTo>
                    <a:pt x="396" y="96"/>
                  </a:lnTo>
                  <a:lnTo>
                    <a:pt x="390" y="102"/>
                  </a:lnTo>
                  <a:lnTo>
                    <a:pt x="378" y="108"/>
                  </a:lnTo>
                  <a:lnTo>
                    <a:pt x="372" y="114"/>
                  </a:lnTo>
                  <a:lnTo>
                    <a:pt x="360" y="120"/>
                  </a:lnTo>
                  <a:lnTo>
                    <a:pt x="348" y="120"/>
                  </a:lnTo>
                  <a:lnTo>
                    <a:pt x="348" y="108"/>
                  </a:lnTo>
                  <a:lnTo>
                    <a:pt x="342" y="102"/>
                  </a:lnTo>
                  <a:lnTo>
                    <a:pt x="324" y="102"/>
                  </a:lnTo>
                  <a:lnTo>
                    <a:pt x="306" y="96"/>
                  </a:lnTo>
                  <a:lnTo>
                    <a:pt x="264" y="96"/>
                  </a:lnTo>
                  <a:lnTo>
                    <a:pt x="240" y="108"/>
                  </a:lnTo>
                  <a:lnTo>
                    <a:pt x="234" y="120"/>
                  </a:lnTo>
                  <a:lnTo>
                    <a:pt x="234" y="126"/>
                  </a:lnTo>
                  <a:lnTo>
                    <a:pt x="258" y="144"/>
                  </a:lnTo>
                  <a:lnTo>
                    <a:pt x="252" y="156"/>
                  </a:lnTo>
                  <a:lnTo>
                    <a:pt x="282" y="162"/>
                  </a:lnTo>
                  <a:lnTo>
                    <a:pt x="276" y="168"/>
                  </a:lnTo>
                  <a:lnTo>
                    <a:pt x="270" y="180"/>
                  </a:lnTo>
                  <a:lnTo>
                    <a:pt x="264" y="186"/>
                  </a:lnTo>
                  <a:lnTo>
                    <a:pt x="264" y="192"/>
                  </a:lnTo>
                  <a:lnTo>
                    <a:pt x="276" y="204"/>
                  </a:lnTo>
                  <a:lnTo>
                    <a:pt x="282" y="204"/>
                  </a:lnTo>
                  <a:lnTo>
                    <a:pt x="282" y="210"/>
                  </a:lnTo>
                  <a:lnTo>
                    <a:pt x="276" y="222"/>
                  </a:lnTo>
                  <a:lnTo>
                    <a:pt x="276" y="234"/>
                  </a:lnTo>
                  <a:lnTo>
                    <a:pt x="294" y="234"/>
                  </a:lnTo>
                  <a:lnTo>
                    <a:pt x="306" y="252"/>
                  </a:lnTo>
                  <a:lnTo>
                    <a:pt x="324" y="252"/>
                  </a:lnTo>
                  <a:lnTo>
                    <a:pt x="330" y="288"/>
                  </a:lnTo>
                  <a:lnTo>
                    <a:pt x="366" y="288"/>
                  </a:lnTo>
                  <a:lnTo>
                    <a:pt x="378" y="294"/>
                  </a:lnTo>
                  <a:lnTo>
                    <a:pt x="384" y="300"/>
                  </a:lnTo>
                  <a:lnTo>
                    <a:pt x="384" y="306"/>
                  </a:lnTo>
                  <a:lnTo>
                    <a:pt x="378" y="312"/>
                  </a:lnTo>
                  <a:lnTo>
                    <a:pt x="354" y="324"/>
                  </a:lnTo>
                  <a:lnTo>
                    <a:pt x="342" y="324"/>
                  </a:lnTo>
                  <a:lnTo>
                    <a:pt x="336" y="330"/>
                  </a:lnTo>
                  <a:lnTo>
                    <a:pt x="336" y="366"/>
                  </a:lnTo>
                  <a:lnTo>
                    <a:pt x="342" y="378"/>
                  </a:lnTo>
                  <a:lnTo>
                    <a:pt x="354" y="390"/>
                  </a:lnTo>
                  <a:lnTo>
                    <a:pt x="354" y="396"/>
                  </a:lnTo>
                  <a:lnTo>
                    <a:pt x="324" y="414"/>
                  </a:lnTo>
                  <a:lnTo>
                    <a:pt x="300" y="450"/>
                  </a:lnTo>
                  <a:lnTo>
                    <a:pt x="318" y="474"/>
                  </a:lnTo>
                  <a:lnTo>
                    <a:pt x="306" y="474"/>
                  </a:lnTo>
                  <a:lnTo>
                    <a:pt x="300" y="480"/>
                  </a:lnTo>
                  <a:lnTo>
                    <a:pt x="288" y="486"/>
                  </a:lnTo>
                  <a:lnTo>
                    <a:pt x="282" y="492"/>
                  </a:lnTo>
                  <a:lnTo>
                    <a:pt x="282" y="504"/>
                  </a:lnTo>
                  <a:lnTo>
                    <a:pt x="276" y="522"/>
                  </a:lnTo>
                  <a:lnTo>
                    <a:pt x="276" y="534"/>
                  </a:lnTo>
                  <a:lnTo>
                    <a:pt x="270" y="552"/>
                  </a:lnTo>
                  <a:lnTo>
                    <a:pt x="258" y="564"/>
                  </a:lnTo>
                  <a:lnTo>
                    <a:pt x="234" y="576"/>
                  </a:lnTo>
                  <a:lnTo>
                    <a:pt x="228" y="582"/>
                  </a:lnTo>
                  <a:lnTo>
                    <a:pt x="228" y="588"/>
                  </a:lnTo>
                  <a:lnTo>
                    <a:pt x="222" y="594"/>
                  </a:lnTo>
                  <a:lnTo>
                    <a:pt x="222" y="612"/>
                  </a:lnTo>
                  <a:lnTo>
                    <a:pt x="204" y="624"/>
                  </a:lnTo>
                  <a:lnTo>
                    <a:pt x="204" y="630"/>
                  </a:lnTo>
                  <a:lnTo>
                    <a:pt x="198" y="636"/>
                  </a:lnTo>
                  <a:lnTo>
                    <a:pt x="192" y="648"/>
                  </a:lnTo>
                  <a:lnTo>
                    <a:pt x="186" y="654"/>
                  </a:lnTo>
                  <a:lnTo>
                    <a:pt x="168" y="654"/>
                  </a:lnTo>
                  <a:lnTo>
                    <a:pt x="162" y="648"/>
                  </a:lnTo>
                  <a:lnTo>
                    <a:pt x="156" y="654"/>
                  </a:lnTo>
                  <a:lnTo>
                    <a:pt x="132" y="666"/>
                  </a:lnTo>
                  <a:lnTo>
                    <a:pt x="126" y="666"/>
                  </a:lnTo>
                  <a:lnTo>
                    <a:pt x="120" y="660"/>
                  </a:lnTo>
                  <a:lnTo>
                    <a:pt x="120" y="648"/>
                  </a:lnTo>
                  <a:lnTo>
                    <a:pt x="114" y="642"/>
                  </a:lnTo>
                  <a:lnTo>
                    <a:pt x="108" y="642"/>
                  </a:lnTo>
                  <a:lnTo>
                    <a:pt x="96" y="648"/>
                  </a:lnTo>
                  <a:lnTo>
                    <a:pt x="84" y="660"/>
                  </a:lnTo>
                  <a:lnTo>
                    <a:pt x="84" y="666"/>
                  </a:lnTo>
                  <a:lnTo>
                    <a:pt x="78" y="678"/>
                  </a:lnTo>
                  <a:lnTo>
                    <a:pt x="72" y="684"/>
                  </a:lnTo>
                  <a:lnTo>
                    <a:pt x="66" y="696"/>
                  </a:lnTo>
                  <a:lnTo>
                    <a:pt x="54" y="708"/>
                  </a:lnTo>
                  <a:lnTo>
                    <a:pt x="48" y="720"/>
                  </a:lnTo>
                  <a:lnTo>
                    <a:pt x="48" y="744"/>
                  </a:lnTo>
                  <a:lnTo>
                    <a:pt x="54" y="750"/>
                  </a:lnTo>
                  <a:lnTo>
                    <a:pt x="66" y="756"/>
                  </a:lnTo>
                  <a:lnTo>
                    <a:pt x="72" y="756"/>
                  </a:lnTo>
                  <a:lnTo>
                    <a:pt x="102" y="750"/>
                  </a:lnTo>
                  <a:lnTo>
                    <a:pt x="102" y="768"/>
                  </a:lnTo>
                  <a:lnTo>
                    <a:pt x="96" y="798"/>
                  </a:lnTo>
                  <a:lnTo>
                    <a:pt x="102" y="804"/>
                  </a:lnTo>
                  <a:lnTo>
                    <a:pt x="108" y="816"/>
                  </a:lnTo>
                  <a:lnTo>
                    <a:pt x="120" y="828"/>
                  </a:lnTo>
                  <a:lnTo>
                    <a:pt x="144" y="828"/>
                  </a:lnTo>
                  <a:lnTo>
                    <a:pt x="144" y="852"/>
                  </a:lnTo>
                  <a:lnTo>
                    <a:pt x="168" y="894"/>
                  </a:lnTo>
                  <a:lnTo>
                    <a:pt x="174" y="906"/>
                  </a:lnTo>
                  <a:lnTo>
                    <a:pt x="180" y="912"/>
                  </a:lnTo>
                  <a:lnTo>
                    <a:pt x="180" y="936"/>
                  </a:lnTo>
                  <a:lnTo>
                    <a:pt x="168" y="942"/>
                  </a:lnTo>
                  <a:lnTo>
                    <a:pt x="162" y="948"/>
                  </a:lnTo>
                  <a:lnTo>
                    <a:pt x="144" y="948"/>
                  </a:lnTo>
                  <a:lnTo>
                    <a:pt x="138" y="942"/>
                  </a:lnTo>
                  <a:lnTo>
                    <a:pt x="138" y="930"/>
                  </a:lnTo>
                  <a:lnTo>
                    <a:pt x="132" y="930"/>
                  </a:lnTo>
                  <a:lnTo>
                    <a:pt x="120" y="936"/>
                  </a:lnTo>
                  <a:lnTo>
                    <a:pt x="108" y="948"/>
                  </a:lnTo>
                  <a:lnTo>
                    <a:pt x="84" y="948"/>
                  </a:lnTo>
                  <a:lnTo>
                    <a:pt x="78" y="942"/>
                  </a:lnTo>
                  <a:lnTo>
                    <a:pt x="78" y="936"/>
                  </a:lnTo>
                  <a:lnTo>
                    <a:pt x="54" y="948"/>
                  </a:lnTo>
                  <a:lnTo>
                    <a:pt x="48" y="942"/>
                  </a:lnTo>
                  <a:lnTo>
                    <a:pt x="36" y="936"/>
                  </a:lnTo>
                  <a:lnTo>
                    <a:pt x="24" y="936"/>
                  </a:lnTo>
                  <a:lnTo>
                    <a:pt x="12" y="948"/>
                  </a:lnTo>
                  <a:lnTo>
                    <a:pt x="12" y="960"/>
                  </a:lnTo>
                  <a:lnTo>
                    <a:pt x="18" y="966"/>
                  </a:lnTo>
                  <a:lnTo>
                    <a:pt x="0" y="972"/>
                  </a:lnTo>
                  <a:lnTo>
                    <a:pt x="36" y="972"/>
                  </a:lnTo>
                  <a:lnTo>
                    <a:pt x="30" y="984"/>
                  </a:lnTo>
                  <a:lnTo>
                    <a:pt x="30" y="1014"/>
                  </a:lnTo>
                  <a:lnTo>
                    <a:pt x="36" y="1026"/>
                  </a:lnTo>
                  <a:lnTo>
                    <a:pt x="48" y="1032"/>
                  </a:lnTo>
                  <a:lnTo>
                    <a:pt x="66" y="1038"/>
                  </a:lnTo>
                  <a:lnTo>
                    <a:pt x="120" y="1038"/>
                  </a:lnTo>
                  <a:lnTo>
                    <a:pt x="132" y="1032"/>
                  </a:lnTo>
                  <a:lnTo>
                    <a:pt x="150" y="1014"/>
                  </a:lnTo>
                  <a:lnTo>
                    <a:pt x="162" y="1008"/>
                  </a:lnTo>
                  <a:lnTo>
                    <a:pt x="168" y="1020"/>
                  </a:lnTo>
                  <a:lnTo>
                    <a:pt x="168" y="1026"/>
                  </a:lnTo>
                  <a:lnTo>
                    <a:pt x="162" y="1038"/>
                  </a:lnTo>
                  <a:lnTo>
                    <a:pt x="144" y="1056"/>
                  </a:lnTo>
                  <a:lnTo>
                    <a:pt x="120" y="1068"/>
                  </a:lnTo>
                  <a:lnTo>
                    <a:pt x="114" y="1074"/>
                  </a:lnTo>
                  <a:lnTo>
                    <a:pt x="90" y="1074"/>
                  </a:lnTo>
                  <a:lnTo>
                    <a:pt x="78" y="1080"/>
                  </a:lnTo>
                  <a:lnTo>
                    <a:pt x="60" y="1086"/>
                  </a:lnTo>
                  <a:lnTo>
                    <a:pt x="48" y="1092"/>
                  </a:lnTo>
                  <a:lnTo>
                    <a:pt x="42" y="1098"/>
                  </a:lnTo>
                  <a:lnTo>
                    <a:pt x="54" y="1122"/>
                  </a:lnTo>
                  <a:lnTo>
                    <a:pt x="66" y="1128"/>
                  </a:lnTo>
                  <a:lnTo>
                    <a:pt x="78" y="1140"/>
                  </a:lnTo>
                  <a:lnTo>
                    <a:pt x="96" y="1152"/>
                  </a:lnTo>
                  <a:lnTo>
                    <a:pt x="108" y="1164"/>
                  </a:lnTo>
                  <a:lnTo>
                    <a:pt x="132" y="1182"/>
                  </a:lnTo>
                  <a:lnTo>
                    <a:pt x="162" y="1206"/>
                  </a:lnTo>
                  <a:lnTo>
                    <a:pt x="204" y="1224"/>
                  </a:lnTo>
                  <a:lnTo>
                    <a:pt x="240" y="1218"/>
                  </a:lnTo>
                  <a:lnTo>
                    <a:pt x="270" y="1200"/>
                  </a:lnTo>
                  <a:lnTo>
                    <a:pt x="294" y="1176"/>
                  </a:lnTo>
                  <a:lnTo>
                    <a:pt x="300" y="1158"/>
                  </a:lnTo>
                  <a:lnTo>
                    <a:pt x="300" y="1128"/>
                  </a:lnTo>
                  <a:lnTo>
                    <a:pt x="306" y="1116"/>
                  </a:lnTo>
                  <a:lnTo>
                    <a:pt x="318" y="1104"/>
                  </a:lnTo>
                  <a:lnTo>
                    <a:pt x="324" y="1092"/>
                  </a:lnTo>
                  <a:lnTo>
                    <a:pt x="330" y="1086"/>
                  </a:lnTo>
                  <a:lnTo>
                    <a:pt x="342" y="1086"/>
                  </a:lnTo>
                  <a:lnTo>
                    <a:pt x="348" y="1080"/>
                  </a:lnTo>
                  <a:lnTo>
                    <a:pt x="354" y="1080"/>
                  </a:lnTo>
                  <a:lnTo>
                    <a:pt x="360" y="1086"/>
                  </a:lnTo>
                  <a:lnTo>
                    <a:pt x="360" y="1098"/>
                  </a:lnTo>
                  <a:lnTo>
                    <a:pt x="348" y="1110"/>
                  </a:lnTo>
                  <a:lnTo>
                    <a:pt x="336" y="1128"/>
                  </a:lnTo>
                  <a:lnTo>
                    <a:pt x="324" y="1140"/>
                  </a:lnTo>
                  <a:lnTo>
                    <a:pt x="318" y="1152"/>
                  </a:lnTo>
                  <a:lnTo>
                    <a:pt x="318" y="1164"/>
                  </a:lnTo>
                  <a:lnTo>
                    <a:pt x="324" y="1176"/>
                  </a:lnTo>
                  <a:lnTo>
                    <a:pt x="336" y="1182"/>
                  </a:lnTo>
                  <a:lnTo>
                    <a:pt x="342" y="1182"/>
                  </a:lnTo>
                  <a:lnTo>
                    <a:pt x="354" y="1194"/>
                  </a:lnTo>
                  <a:lnTo>
                    <a:pt x="354" y="1206"/>
                  </a:lnTo>
                  <a:lnTo>
                    <a:pt x="348" y="1242"/>
                  </a:lnTo>
                  <a:lnTo>
                    <a:pt x="342" y="1284"/>
                  </a:lnTo>
                  <a:lnTo>
                    <a:pt x="336" y="1338"/>
                  </a:lnTo>
                  <a:lnTo>
                    <a:pt x="342" y="1398"/>
                  </a:lnTo>
                  <a:lnTo>
                    <a:pt x="354" y="1446"/>
                  </a:lnTo>
                  <a:lnTo>
                    <a:pt x="384" y="1536"/>
                  </a:lnTo>
                  <a:lnTo>
                    <a:pt x="402" y="1554"/>
                  </a:lnTo>
                  <a:lnTo>
                    <a:pt x="402" y="1596"/>
                  </a:lnTo>
                  <a:lnTo>
                    <a:pt x="414" y="1620"/>
                  </a:lnTo>
                  <a:lnTo>
                    <a:pt x="426" y="1626"/>
                  </a:lnTo>
                  <a:lnTo>
                    <a:pt x="438" y="1626"/>
                  </a:lnTo>
                  <a:lnTo>
                    <a:pt x="444" y="1632"/>
                  </a:lnTo>
                  <a:lnTo>
                    <a:pt x="450" y="1632"/>
                  </a:lnTo>
                  <a:lnTo>
                    <a:pt x="450" y="1644"/>
                  </a:lnTo>
                  <a:lnTo>
                    <a:pt x="456" y="1656"/>
                  </a:lnTo>
                  <a:lnTo>
                    <a:pt x="456" y="1674"/>
                  </a:lnTo>
                  <a:lnTo>
                    <a:pt x="474" y="1710"/>
                  </a:lnTo>
                  <a:lnTo>
                    <a:pt x="498" y="1722"/>
                  </a:lnTo>
                  <a:lnTo>
                    <a:pt x="504" y="1728"/>
                  </a:lnTo>
                  <a:lnTo>
                    <a:pt x="510" y="1728"/>
                  </a:lnTo>
                  <a:lnTo>
                    <a:pt x="510" y="1746"/>
                  </a:lnTo>
                  <a:lnTo>
                    <a:pt x="516" y="1782"/>
                  </a:lnTo>
                  <a:lnTo>
                    <a:pt x="522" y="1830"/>
                  </a:lnTo>
                  <a:lnTo>
                    <a:pt x="534" y="1872"/>
                  </a:lnTo>
                  <a:lnTo>
                    <a:pt x="552" y="1908"/>
                  </a:lnTo>
                  <a:lnTo>
                    <a:pt x="576" y="1944"/>
                  </a:lnTo>
                  <a:lnTo>
                    <a:pt x="600" y="1974"/>
                  </a:lnTo>
                  <a:lnTo>
                    <a:pt x="612" y="1998"/>
                  </a:lnTo>
                  <a:lnTo>
                    <a:pt x="618" y="2016"/>
                  </a:lnTo>
                  <a:lnTo>
                    <a:pt x="618" y="2070"/>
                  </a:lnTo>
                  <a:lnTo>
                    <a:pt x="624" y="2094"/>
                  </a:lnTo>
                  <a:lnTo>
                    <a:pt x="642" y="2124"/>
                  </a:lnTo>
                  <a:lnTo>
                    <a:pt x="672" y="2166"/>
                  </a:lnTo>
                  <a:lnTo>
                    <a:pt x="696" y="2202"/>
                  </a:lnTo>
                  <a:lnTo>
                    <a:pt x="714" y="2232"/>
                  </a:lnTo>
                  <a:lnTo>
                    <a:pt x="720" y="2244"/>
                  </a:lnTo>
                  <a:lnTo>
                    <a:pt x="726" y="2244"/>
                  </a:lnTo>
                  <a:lnTo>
                    <a:pt x="732" y="2238"/>
                  </a:lnTo>
                  <a:lnTo>
                    <a:pt x="744" y="2238"/>
                  </a:lnTo>
                  <a:lnTo>
                    <a:pt x="768" y="2226"/>
                  </a:lnTo>
                  <a:lnTo>
                    <a:pt x="774" y="2220"/>
                  </a:lnTo>
                  <a:lnTo>
                    <a:pt x="780" y="2208"/>
                  </a:lnTo>
                  <a:lnTo>
                    <a:pt x="780" y="2172"/>
                  </a:lnTo>
                  <a:lnTo>
                    <a:pt x="786" y="2160"/>
                  </a:lnTo>
                  <a:lnTo>
                    <a:pt x="798" y="2154"/>
                  </a:lnTo>
                  <a:lnTo>
                    <a:pt x="804" y="2154"/>
                  </a:lnTo>
                  <a:lnTo>
                    <a:pt x="810" y="2160"/>
                  </a:lnTo>
                  <a:lnTo>
                    <a:pt x="828" y="2160"/>
                  </a:lnTo>
                  <a:lnTo>
                    <a:pt x="834" y="2154"/>
                  </a:lnTo>
                  <a:lnTo>
                    <a:pt x="846" y="2148"/>
                  </a:lnTo>
                  <a:lnTo>
                    <a:pt x="852" y="2142"/>
                  </a:lnTo>
                  <a:lnTo>
                    <a:pt x="864" y="2136"/>
                  </a:lnTo>
                  <a:lnTo>
                    <a:pt x="852" y="2136"/>
                  </a:lnTo>
                  <a:lnTo>
                    <a:pt x="846" y="2130"/>
                  </a:lnTo>
                  <a:lnTo>
                    <a:pt x="846" y="2118"/>
                  </a:lnTo>
                  <a:lnTo>
                    <a:pt x="852" y="2100"/>
                  </a:lnTo>
                  <a:lnTo>
                    <a:pt x="858" y="2088"/>
                  </a:lnTo>
                  <a:lnTo>
                    <a:pt x="906" y="2064"/>
                  </a:lnTo>
                  <a:lnTo>
                    <a:pt x="918" y="2052"/>
                  </a:lnTo>
                  <a:lnTo>
                    <a:pt x="918" y="2040"/>
                  </a:lnTo>
                  <a:lnTo>
                    <a:pt x="912" y="2028"/>
                  </a:lnTo>
                  <a:lnTo>
                    <a:pt x="912" y="2010"/>
                  </a:lnTo>
                  <a:lnTo>
                    <a:pt x="900" y="1974"/>
                  </a:lnTo>
                  <a:lnTo>
                    <a:pt x="900" y="1908"/>
                  </a:lnTo>
                  <a:lnTo>
                    <a:pt x="906" y="1890"/>
                  </a:lnTo>
                  <a:lnTo>
                    <a:pt x="906" y="1884"/>
                  </a:lnTo>
                  <a:lnTo>
                    <a:pt x="912" y="1878"/>
                  </a:lnTo>
                  <a:lnTo>
                    <a:pt x="912" y="1860"/>
                  </a:lnTo>
                  <a:lnTo>
                    <a:pt x="918" y="1842"/>
                  </a:lnTo>
                  <a:lnTo>
                    <a:pt x="918" y="1800"/>
                  </a:lnTo>
                  <a:lnTo>
                    <a:pt x="906" y="1776"/>
                  </a:lnTo>
                  <a:lnTo>
                    <a:pt x="888" y="1758"/>
                  </a:lnTo>
                  <a:lnTo>
                    <a:pt x="888" y="1728"/>
                  </a:lnTo>
                  <a:lnTo>
                    <a:pt x="894" y="1722"/>
                  </a:lnTo>
                  <a:lnTo>
                    <a:pt x="900" y="1710"/>
                  </a:lnTo>
                  <a:lnTo>
                    <a:pt x="900" y="1698"/>
                  </a:lnTo>
                  <a:lnTo>
                    <a:pt x="894" y="1686"/>
                  </a:lnTo>
                  <a:lnTo>
                    <a:pt x="894" y="1644"/>
                  </a:lnTo>
                  <a:lnTo>
                    <a:pt x="918" y="1632"/>
                  </a:lnTo>
                  <a:lnTo>
                    <a:pt x="924" y="1632"/>
                  </a:lnTo>
                  <a:lnTo>
                    <a:pt x="948" y="1620"/>
                  </a:lnTo>
                  <a:lnTo>
                    <a:pt x="948" y="1596"/>
                  </a:lnTo>
                  <a:lnTo>
                    <a:pt x="954" y="1584"/>
                  </a:lnTo>
                  <a:lnTo>
                    <a:pt x="960" y="1578"/>
                  </a:lnTo>
                  <a:lnTo>
                    <a:pt x="972" y="1572"/>
                  </a:lnTo>
                  <a:lnTo>
                    <a:pt x="990" y="1572"/>
                  </a:lnTo>
                  <a:lnTo>
                    <a:pt x="996" y="1560"/>
                  </a:lnTo>
                  <a:lnTo>
                    <a:pt x="1002" y="1566"/>
                  </a:lnTo>
                  <a:lnTo>
                    <a:pt x="1032" y="1566"/>
                  </a:lnTo>
                  <a:lnTo>
                    <a:pt x="1032" y="1548"/>
                  </a:lnTo>
                  <a:lnTo>
                    <a:pt x="1038" y="1530"/>
                  </a:lnTo>
                  <a:lnTo>
                    <a:pt x="1050" y="1518"/>
                  </a:lnTo>
                  <a:lnTo>
                    <a:pt x="1056" y="1500"/>
                  </a:lnTo>
                  <a:lnTo>
                    <a:pt x="1068" y="1488"/>
                  </a:lnTo>
                  <a:lnTo>
                    <a:pt x="1074" y="1476"/>
                  </a:lnTo>
                  <a:lnTo>
                    <a:pt x="1086" y="1470"/>
                  </a:lnTo>
                  <a:lnTo>
                    <a:pt x="1092" y="1464"/>
                  </a:lnTo>
                  <a:lnTo>
                    <a:pt x="1110" y="1458"/>
                  </a:lnTo>
                  <a:lnTo>
                    <a:pt x="1116" y="1452"/>
                  </a:lnTo>
                  <a:lnTo>
                    <a:pt x="1128" y="1446"/>
                  </a:lnTo>
                  <a:lnTo>
                    <a:pt x="1134" y="1428"/>
                  </a:lnTo>
                  <a:lnTo>
                    <a:pt x="1158" y="1380"/>
                  </a:lnTo>
                  <a:lnTo>
                    <a:pt x="1176" y="1362"/>
                  </a:lnTo>
                  <a:lnTo>
                    <a:pt x="1188" y="1356"/>
                  </a:lnTo>
                  <a:lnTo>
                    <a:pt x="1206" y="1344"/>
                  </a:lnTo>
                  <a:lnTo>
                    <a:pt x="1218" y="1338"/>
                  </a:lnTo>
                  <a:lnTo>
                    <a:pt x="1236" y="1320"/>
                  </a:lnTo>
                  <a:lnTo>
                    <a:pt x="1242" y="1320"/>
                  </a:lnTo>
                  <a:lnTo>
                    <a:pt x="1230" y="1290"/>
                  </a:lnTo>
                  <a:lnTo>
                    <a:pt x="1236" y="1284"/>
                  </a:lnTo>
                  <a:lnTo>
                    <a:pt x="1260" y="1314"/>
                  </a:lnTo>
                  <a:lnTo>
                    <a:pt x="1320" y="1254"/>
                  </a:lnTo>
                  <a:lnTo>
                    <a:pt x="1332" y="1230"/>
                  </a:lnTo>
                  <a:lnTo>
                    <a:pt x="1326" y="1224"/>
                  </a:lnTo>
                  <a:lnTo>
                    <a:pt x="1320" y="1212"/>
                  </a:lnTo>
                  <a:lnTo>
                    <a:pt x="1314" y="1206"/>
                  </a:lnTo>
                  <a:lnTo>
                    <a:pt x="1308" y="1194"/>
                  </a:lnTo>
                  <a:lnTo>
                    <a:pt x="1308" y="1182"/>
                  </a:lnTo>
                  <a:lnTo>
                    <a:pt x="1320" y="1176"/>
                  </a:lnTo>
                  <a:lnTo>
                    <a:pt x="1326" y="1170"/>
                  </a:lnTo>
                  <a:lnTo>
                    <a:pt x="1338" y="1170"/>
                  </a:lnTo>
                  <a:lnTo>
                    <a:pt x="1350" y="1164"/>
                  </a:lnTo>
                  <a:lnTo>
                    <a:pt x="1362" y="1152"/>
                  </a:lnTo>
                  <a:lnTo>
                    <a:pt x="1374" y="1134"/>
                  </a:lnTo>
                  <a:lnTo>
                    <a:pt x="1374" y="1110"/>
                  </a:lnTo>
                  <a:lnTo>
                    <a:pt x="1392" y="1116"/>
                  </a:lnTo>
                  <a:lnTo>
                    <a:pt x="1398" y="1146"/>
                  </a:lnTo>
                  <a:lnTo>
                    <a:pt x="1416" y="1110"/>
                  </a:lnTo>
                  <a:lnTo>
                    <a:pt x="1416" y="1128"/>
                  </a:lnTo>
                  <a:lnTo>
                    <a:pt x="1422" y="1140"/>
                  </a:lnTo>
                  <a:lnTo>
                    <a:pt x="1422" y="1158"/>
                  </a:lnTo>
                  <a:lnTo>
                    <a:pt x="1428" y="1170"/>
                  </a:lnTo>
                  <a:lnTo>
                    <a:pt x="1434" y="1176"/>
                  </a:lnTo>
                  <a:lnTo>
                    <a:pt x="1440" y="1176"/>
                  </a:lnTo>
                  <a:lnTo>
                    <a:pt x="1446" y="1170"/>
                  </a:lnTo>
                  <a:lnTo>
                    <a:pt x="1446" y="1158"/>
                  </a:lnTo>
                  <a:lnTo>
                    <a:pt x="1452" y="1152"/>
                  </a:lnTo>
                  <a:lnTo>
                    <a:pt x="1452" y="1140"/>
                  </a:lnTo>
                  <a:lnTo>
                    <a:pt x="1458" y="1110"/>
                  </a:lnTo>
                  <a:lnTo>
                    <a:pt x="1440" y="1068"/>
                  </a:lnTo>
                  <a:lnTo>
                    <a:pt x="1440" y="1038"/>
                  </a:lnTo>
                  <a:lnTo>
                    <a:pt x="1410" y="1014"/>
                  </a:lnTo>
                  <a:lnTo>
                    <a:pt x="1398" y="984"/>
                  </a:lnTo>
                  <a:lnTo>
                    <a:pt x="1404" y="972"/>
                  </a:lnTo>
                  <a:lnTo>
                    <a:pt x="1410" y="966"/>
                  </a:lnTo>
                  <a:lnTo>
                    <a:pt x="1416" y="948"/>
                  </a:lnTo>
                  <a:lnTo>
                    <a:pt x="1416" y="942"/>
                  </a:lnTo>
                  <a:lnTo>
                    <a:pt x="1410" y="936"/>
                  </a:lnTo>
                  <a:lnTo>
                    <a:pt x="1398" y="930"/>
                  </a:lnTo>
                  <a:lnTo>
                    <a:pt x="1380" y="930"/>
                  </a:lnTo>
                  <a:lnTo>
                    <a:pt x="1368" y="924"/>
                  </a:lnTo>
                  <a:lnTo>
                    <a:pt x="1356" y="912"/>
                  </a:lnTo>
                  <a:lnTo>
                    <a:pt x="1368" y="900"/>
                  </a:lnTo>
                  <a:lnTo>
                    <a:pt x="1374" y="900"/>
                  </a:lnTo>
                  <a:lnTo>
                    <a:pt x="1374" y="870"/>
                  </a:lnTo>
                  <a:lnTo>
                    <a:pt x="1410" y="870"/>
                  </a:lnTo>
                  <a:lnTo>
                    <a:pt x="1410" y="858"/>
                  </a:lnTo>
                  <a:lnTo>
                    <a:pt x="1380" y="840"/>
                  </a:lnTo>
                  <a:lnTo>
                    <a:pt x="1374" y="840"/>
                  </a:lnTo>
                  <a:lnTo>
                    <a:pt x="1362" y="828"/>
                  </a:lnTo>
                  <a:lnTo>
                    <a:pt x="1350" y="822"/>
                  </a:lnTo>
                  <a:lnTo>
                    <a:pt x="1344" y="810"/>
                  </a:lnTo>
                  <a:lnTo>
                    <a:pt x="1344" y="804"/>
                  </a:lnTo>
                  <a:lnTo>
                    <a:pt x="1350" y="792"/>
                  </a:lnTo>
                  <a:lnTo>
                    <a:pt x="1362" y="780"/>
                  </a:lnTo>
                  <a:lnTo>
                    <a:pt x="1350" y="762"/>
                  </a:lnTo>
                  <a:lnTo>
                    <a:pt x="1368" y="762"/>
                  </a:lnTo>
                  <a:lnTo>
                    <a:pt x="1392" y="774"/>
                  </a:lnTo>
                  <a:lnTo>
                    <a:pt x="1386" y="768"/>
                  </a:lnTo>
                  <a:lnTo>
                    <a:pt x="1404" y="762"/>
                  </a:lnTo>
                  <a:lnTo>
                    <a:pt x="1410" y="774"/>
                  </a:lnTo>
                  <a:lnTo>
                    <a:pt x="1410" y="780"/>
                  </a:lnTo>
                  <a:lnTo>
                    <a:pt x="1416" y="792"/>
                  </a:lnTo>
                  <a:lnTo>
                    <a:pt x="1422" y="798"/>
                  </a:lnTo>
                  <a:lnTo>
                    <a:pt x="1434" y="798"/>
                  </a:lnTo>
                  <a:lnTo>
                    <a:pt x="1440" y="804"/>
                  </a:lnTo>
                  <a:lnTo>
                    <a:pt x="1446" y="786"/>
                  </a:lnTo>
                  <a:lnTo>
                    <a:pt x="1452" y="792"/>
                  </a:lnTo>
                  <a:lnTo>
                    <a:pt x="1458" y="792"/>
                  </a:lnTo>
                  <a:lnTo>
                    <a:pt x="1464" y="798"/>
                  </a:lnTo>
                  <a:lnTo>
                    <a:pt x="1464" y="828"/>
                  </a:lnTo>
                  <a:lnTo>
                    <a:pt x="1470" y="828"/>
                  </a:lnTo>
                  <a:lnTo>
                    <a:pt x="1470" y="864"/>
                  </a:lnTo>
                  <a:lnTo>
                    <a:pt x="1476" y="864"/>
                  </a:lnTo>
                  <a:lnTo>
                    <a:pt x="1482" y="870"/>
                  </a:lnTo>
                  <a:lnTo>
                    <a:pt x="1542" y="870"/>
                  </a:lnTo>
                  <a:lnTo>
                    <a:pt x="1554" y="876"/>
                  </a:lnTo>
                  <a:lnTo>
                    <a:pt x="1572" y="876"/>
                  </a:lnTo>
                  <a:lnTo>
                    <a:pt x="1620" y="864"/>
                  </a:lnTo>
                  <a:lnTo>
                    <a:pt x="1626" y="864"/>
                  </a:lnTo>
                  <a:lnTo>
                    <a:pt x="1650" y="888"/>
                  </a:lnTo>
                  <a:lnTo>
                    <a:pt x="1650" y="894"/>
                  </a:lnTo>
                  <a:lnTo>
                    <a:pt x="1644" y="900"/>
                  </a:lnTo>
                  <a:lnTo>
                    <a:pt x="1638" y="900"/>
                  </a:lnTo>
                  <a:lnTo>
                    <a:pt x="1638" y="912"/>
                  </a:lnTo>
                  <a:lnTo>
                    <a:pt x="1632" y="930"/>
                  </a:lnTo>
                  <a:lnTo>
                    <a:pt x="1626" y="942"/>
                  </a:lnTo>
                  <a:lnTo>
                    <a:pt x="1620" y="948"/>
                  </a:lnTo>
                  <a:lnTo>
                    <a:pt x="1614" y="948"/>
                  </a:lnTo>
                  <a:lnTo>
                    <a:pt x="1602" y="954"/>
                  </a:lnTo>
                  <a:lnTo>
                    <a:pt x="1596" y="954"/>
                  </a:lnTo>
                  <a:lnTo>
                    <a:pt x="1584" y="966"/>
                  </a:lnTo>
                  <a:lnTo>
                    <a:pt x="1578" y="978"/>
                  </a:lnTo>
                  <a:lnTo>
                    <a:pt x="1578" y="996"/>
                  </a:lnTo>
                  <a:lnTo>
                    <a:pt x="1584" y="1008"/>
                  </a:lnTo>
                  <a:lnTo>
                    <a:pt x="1602" y="1026"/>
                  </a:lnTo>
                  <a:lnTo>
                    <a:pt x="1608" y="1026"/>
                  </a:lnTo>
                  <a:lnTo>
                    <a:pt x="1626" y="1050"/>
                  </a:lnTo>
                  <a:lnTo>
                    <a:pt x="1632" y="1014"/>
                  </a:lnTo>
                  <a:lnTo>
                    <a:pt x="1632" y="990"/>
                  </a:lnTo>
                  <a:lnTo>
                    <a:pt x="1650" y="990"/>
                  </a:lnTo>
                  <a:lnTo>
                    <a:pt x="1662" y="996"/>
                  </a:lnTo>
                  <a:lnTo>
                    <a:pt x="1668" y="1002"/>
                  </a:lnTo>
                  <a:lnTo>
                    <a:pt x="1668" y="1020"/>
                  </a:lnTo>
                  <a:lnTo>
                    <a:pt x="1674" y="1032"/>
                  </a:lnTo>
                  <a:lnTo>
                    <a:pt x="1674" y="1038"/>
                  </a:lnTo>
                  <a:lnTo>
                    <a:pt x="1680" y="1050"/>
                  </a:lnTo>
                  <a:lnTo>
                    <a:pt x="1680" y="1062"/>
                  </a:lnTo>
                  <a:lnTo>
                    <a:pt x="1686" y="1074"/>
                  </a:lnTo>
                  <a:lnTo>
                    <a:pt x="1692" y="1092"/>
                  </a:lnTo>
                  <a:lnTo>
                    <a:pt x="1698" y="1104"/>
                  </a:lnTo>
                  <a:lnTo>
                    <a:pt x="1704" y="1110"/>
                  </a:lnTo>
                  <a:lnTo>
                    <a:pt x="1704" y="1116"/>
                  </a:lnTo>
                  <a:lnTo>
                    <a:pt x="1722" y="1134"/>
                  </a:lnTo>
                  <a:lnTo>
                    <a:pt x="1722" y="1110"/>
                  </a:lnTo>
                  <a:lnTo>
                    <a:pt x="1728" y="1110"/>
                  </a:lnTo>
                  <a:lnTo>
                    <a:pt x="1734" y="1116"/>
                  </a:lnTo>
                  <a:lnTo>
                    <a:pt x="1746" y="1116"/>
                  </a:lnTo>
                  <a:lnTo>
                    <a:pt x="1746" y="1104"/>
                  </a:lnTo>
                  <a:lnTo>
                    <a:pt x="1728" y="1086"/>
                  </a:lnTo>
                  <a:lnTo>
                    <a:pt x="1728" y="1062"/>
                  </a:lnTo>
                  <a:lnTo>
                    <a:pt x="1722" y="1050"/>
                  </a:lnTo>
                  <a:lnTo>
                    <a:pt x="1740" y="1032"/>
                  </a:lnTo>
                  <a:lnTo>
                    <a:pt x="1746" y="1032"/>
                  </a:lnTo>
                  <a:lnTo>
                    <a:pt x="1740" y="984"/>
                  </a:lnTo>
                  <a:lnTo>
                    <a:pt x="1722" y="966"/>
                  </a:lnTo>
                  <a:lnTo>
                    <a:pt x="1716" y="966"/>
                  </a:lnTo>
                  <a:lnTo>
                    <a:pt x="1770" y="966"/>
                  </a:lnTo>
                  <a:lnTo>
                    <a:pt x="1782" y="972"/>
                  </a:lnTo>
                  <a:lnTo>
                    <a:pt x="1794" y="972"/>
                  </a:lnTo>
                  <a:lnTo>
                    <a:pt x="1794" y="936"/>
                  </a:lnTo>
                  <a:lnTo>
                    <a:pt x="1812" y="882"/>
                  </a:lnTo>
                  <a:lnTo>
                    <a:pt x="1806" y="876"/>
                  </a:lnTo>
                  <a:lnTo>
                    <a:pt x="1800" y="864"/>
                  </a:lnTo>
                  <a:lnTo>
                    <a:pt x="1800" y="846"/>
                  </a:lnTo>
                  <a:lnTo>
                    <a:pt x="1812" y="840"/>
                  </a:lnTo>
                  <a:lnTo>
                    <a:pt x="1818" y="834"/>
                  </a:lnTo>
                  <a:lnTo>
                    <a:pt x="1836" y="804"/>
                  </a:lnTo>
                  <a:lnTo>
                    <a:pt x="1836" y="792"/>
                  </a:lnTo>
                  <a:lnTo>
                    <a:pt x="1830" y="786"/>
                  </a:lnTo>
                  <a:lnTo>
                    <a:pt x="1830" y="780"/>
                  </a:lnTo>
                  <a:lnTo>
                    <a:pt x="1824" y="774"/>
                  </a:lnTo>
                  <a:lnTo>
                    <a:pt x="1824" y="750"/>
                  </a:lnTo>
                  <a:lnTo>
                    <a:pt x="1830" y="750"/>
                  </a:lnTo>
                  <a:lnTo>
                    <a:pt x="1836" y="744"/>
                  </a:lnTo>
                  <a:lnTo>
                    <a:pt x="1848" y="744"/>
                  </a:lnTo>
                  <a:lnTo>
                    <a:pt x="1860" y="738"/>
                  </a:lnTo>
                  <a:lnTo>
                    <a:pt x="1872" y="726"/>
                  </a:lnTo>
                  <a:lnTo>
                    <a:pt x="1872" y="708"/>
                  </a:lnTo>
                  <a:lnTo>
                    <a:pt x="1878" y="708"/>
                  </a:lnTo>
                  <a:lnTo>
                    <a:pt x="1890" y="702"/>
                  </a:lnTo>
                  <a:lnTo>
                    <a:pt x="1926" y="702"/>
                  </a:lnTo>
                  <a:lnTo>
                    <a:pt x="1932" y="708"/>
                  </a:lnTo>
                  <a:lnTo>
                    <a:pt x="1950" y="708"/>
                  </a:lnTo>
                  <a:lnTo>
                    <a:pt x="1950" y="702"/>
                  </a:lnTo>
                  <a:lnTo>
                    <a:pt x="1944" y="696"/>
                  </a:lnTo>
                  <a:lnTo>
                    <a:pt x="1932" y="690"/>
                  </a:lnTo>
                  <a:lnTo>
                    <a:pt x="1926" y="684"/>
                  </a:lnTo>
                  <a:lnTo>
                    <a:pt x="1920" y="672"/>
                  </a:lnTo>
                  <a:close/>
                </a:path>
              </a:pathLst>
            </a:custGeom>
            <a:solidFill>
              <a:srgbClr val="343499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11" name="Iceland" descr="© INSCALE GmbH, 05.05.2010&#10;http://www.presentationload.com/">
              <a:extLst>
                <a:ext uri="{FF2B5EF4-FFF2-40B4-BE49-F238E27FC236}">
                  <a16:creationId xmlns:a16="http://schemas.microsoft.com/office/drawing/2014/main" id="{E4E5AD06-7027-4BBA-99A7-AC025004F0D3}"/>
                </a:ext>
              </a:extLst>
            </p:cNvPr>
            <p:cNvSpPr>
              <a:spLocks/>
            </p:cNvSpPr>
            <p:nvPr/>
          </p:nvSpPr>
          <p:spPr bwMode="gray">
            <a:xfrm>
              <a:off x="6092114" y="2129199"/>
              <a:ext cx="248859" cy="97159"/>
            </a:xfrm>
            <a:custGeom>
              <a:avLst/>
              <a:gdLst>
                <a:gd name="T0" fmla="*/ 2147483647 w 570"/>
                <a:gd name="T1" fmla="*/ 2147483647 h 222"/>
                <a:gd name="T2" fmla="*/ 2147483647 w 570"/>
                <a:gd name="T3" fmla="*/ 2147483647 h 222"/>
                <a:gd name="T4" fmla="*/ 2147483647 w 570"/>
                <a:gd name="T5" fmla="*/ 2147483647 h 222"/>
                <a:gd name="T6" fmla="*/ 2147483647 w 570"/>
                <a:gd name="T7" fmla="*/ 2147483647 h 222"/>
                <a:gd name="T8" fmla="*/ 2147483647 w 570"/>
                <a:gd name="T9" fmla="*/ 2147483647 h 222"/>
                <a:gd name="T10" fmla="*/ 2147483647 w 570"/>
                <a:gd name="T11" fmla="*/ 2147483647 h 222"/>
                <a:gd name="T12" fmla="*/ 2147483647 w 570"/>
                <a:gd name="T13" fmla="*/ 2147483647 h 222"/>
                <a:gd name="T14" fmla="*/ 2147483647 w 570"/>
                <a:gd name="T15" fmla="*/ 2147483647 h 222"/>
                <a:gd name="T16" fmla="*/ 2147483647 w 570"/>
                <a:gd name="T17" fmla="*/ 2147483647 h 222"/>
                <a:gd name="T18" fmla="*/ 2147483647 w 570"/>
                <a:gd name="T19" fmla="*/ 2147483647 h 222"/>
                <a:gd name="T20" fmla="*/ 2147483647 w 570"/>
                <a:gd name="T21" fmla="*/ 2147483647 h 222"/>
                <a:gd name="T22" fmla="*/ 2147483647 w 570"/>
                <a:gd name="T23" fmla="*/ 2147483647 h 222"/>
                <a:gd name="T24" fmla="*/ 2147483647 w 570"/>
                <a:gd name="T25" fmla="*/ 2147483647 h 222"/>
                <a:gd name="T26" fmla="*/ 2147483647 w 570"/>
                <a:gd name="T27" fmla="*/ 2147483647 h 222"/>
                <a:gd name="T28" fmla="*/ 2147483647 w 570"/>
                <a:gd name="T29" fmla="*/ 2147483647 h 222"/>
                <a:gd name="T30" fmla="*/ 2147483647 w 570"/>
                <a:gd name="T31" fmla="*/ 2147483647 h 222"/>
                <a:gd name="T32" fmla="*/ 2147483647 w 570"/>
                <a:gd name="T33" fmla="*/ 2147483647 h 222"/>
                <a:gd name="T34" fmla="*/ 2147483647 w 570"/>
                <a:gd name="T35" fmla="*/ 2147483647 h 222"/>
                <a:gd name="T36" fmla="*/ 2147483647 w 570"/>
                <a:gd name="T37" fmla="*/ 2147483647 h 222"/>
                <a:gd name="T38" fmla="*/ 2147483647 w 570"/>
                <a:gd name="T39" fmla="*/ 2147483647 h 222"/>
                <a:gd name="T40" fmla="*/ 2147483647 w 570"/>
                <a:gd name="T41" fmla="*/ 2147483647 h 222"/>
                <a:gd name="T42" fmla="*/ 2147483647 w 570"/>
                <a:gd name="T43" fmla="*/ 2147483647 h 222"/>
                <a:gd name="T44" fmla="*/ 2147483647 w 570"/>
                <a:gd name="T45" fmla="*/ 2147483647 h 222"/>
                <a:gd name="T46" fmla="*/ 2147483647 w 570"/>
                <a:gd name="T47" fmla="*/ 2147483647 h 222"/>
                <a:gd name="T48" fmla="*/ 2147483647 w 570"/>
                <a:gd name="T49" fmla="*/ 2147483647 h 222"/>
                <a:gd name="T50" fmla="*/ 2147483647 w 570"/>
                <a:gd name="T51" fmla="*/ 2147483647 h 222"/>
                <a:gd name="T52" fmla="*/ 2147483647 w 570"/>
                <a:gd name="T53" fmla="*/ 2147483647 h 222"/>
                <a:gd name="T54" fmla="*/ 2147483647 w 570"/>
                <a:gd name="T55" fmla="*/ 2147483647 h 222"/>
                <a:gd name="T56" fmla="*/ 2147483647 w 570"/>
                <a:gd name="T57" fmla="*/ 2147483647 h 222"/>
                <a:gd name="T58" fmla="*/ 2147483647 w 570"/>
                <a:gd name="T59" fmla="*/ 2147483647 h 222"/>
                <a:gd name="T60" fmla="*/ 2147483647 w 570"/>
                <a:gd name="T61" fmla="*/ 2147483647 h 222"/>
                <a:gd name="T62" fmla="*/ 2147483647 w 570"/>
                <a:gd name="T63" fmla="*/ 2147483647 h 222"/>
                <a:gd name="T64" fmla="*/ 2147483647 w 570"/>
                <a:gd name="T65" fmla="*/ 2147483647 h 222"/>
                <a:gd name="T66" fmla="*/ 0 w 570"/>
                <a:gd name="T67" fmla="*/ 2147483647 h 222"/>
                <a:gd name="T68" fmla="*/ 2147483647 w 570"/>
                <a:gd name="T69" fmla="*/ 2147483647 h 222"/>
                <a:gd name="T70" fmla="*/ 2147483647 w 570"/>
                <a:gd name="T71" fmla="*/ 2147483647 h 222"/>
                <a:gd name="T72" fmla="*/ 2147483647 w 570"/>
                <a:gd name="T73" fmla="*/ 2147483647 h 222"/>
                <a:gd name="T74" fmla="*/ 2147483647 w 570"/>
                <a:gd name="T75" fmla="*/ 2147483647 h 222"/>
                <a:gd name="T76" fmla="*/ 2147483647 w 570"/>
                <a:gd name="T77" fmla="*/ 2147483647 h 222"/>
                <a:gd name="T78" fmla="*/ 2147483647 w 570"/>
                <a:gd name="T79" fmla="*/ 2147483647 h 222"/>
                <a:gd name="T80" fmla="*/ 2147483647 w 570"/>
                <a:gd name="T81" fmla="*/ 2147483647 h 222"/>
                <a:gd name="T82" fmla="*/ 2147483647 w 570"/>
                <a:gd name="T83" fmla="*/ 2147483647 h 222"/>
                <a:gd name="T84" fmla="*/ 2147483647 w 570"/>
                <a:gd name="T85" fmla="*/ 2147483647 h 222"/>
                <a:gd name="T86" fmla="*/ 2147483647 w 570"/>
                <a:gd name="T87" fmla="*/ 2147483647 h 222"/>
                <a:gd name="T88" fmla="*/ 2147483647 w 570"/>
                <a:gd name="T89" fmla="*/ 2147483647 h 222"/>
                <a:gd name="T90" fmla="*/ 2147483647 w 570"/>
                <a:gd name="T91" fmla="*/ 2147483647 h 222"/>
                <a:gd name="T92" fmla="*/ 2147483647 w 570"/>
                <a:gd name="T93" fmla="*/ 2147483647 h 22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570"/>
                <a:gd name="T142" fmla="*/ 0 h 222"/>
                <a:gd name="T143" fmla="*/ 570 w 570"/>
                <a:gd name="T144" fmla="*/ 222 h 22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570" h="222">
                  <a:moveTo>
                    <a:pt x="252" y="222"/>
                  </a:moveTo>
                  <a:lnTo>
                    <a:pt x="270" y="216"/>
                  </a:lnTo>
                  <a:lnTo>
                    <a:pt x="306" y="216"/>
                  </a:lnTo>
                  <a:lnTo>
                    <a:pt x="312" y="204"/>
                  </a:lnTo>
                  <a:lnTo>
                    <a:pt x="312" y="192"/>
                  </a:lnTo>
                  <a:lnTo>
                    <a:pt x="324" y="198"/>
                  </a:lnTo>
                  <a:lnTo>
                    <a:pt x="330" y="198"/>
                  </a:lnTo>
                  <a:lnTo>
                    <a:pt x="342" y="204"/>
                  </a:lnTo>
                  <a:lnTo>
                    <a:pt x="348" y="204"/>
                  </a:lnTo>
                  <a:lnTo>
                    <a:pt x="360" y="192"/>
                  </a:lnTo>
                  <a:lnTo>
                    <a:pt x="360" y="186"/>
                  </a:lnTo>
                  <a:lnTo>
                    <a:pt x="372" y="186"/>
                  </a:lnTo>
                  <a:lnTo>
                    <a:pt x="378" y="192"/>
                  </a:lnTo>
                  <a:lnTo>
                    <a:pt x="390" y="192"/>
                  </a:lnTo>
                  <a:lnTo>
                    <a:pt x="414" y="180"/>
                  </a:lnTo>
                  <a:lnTo>
                    <a:pt x="432" y="168"/>
                  </a:lnTo>
                  <a:lnTo>
                    <a:pt x="456" y="156"/>
                  </a:lnTo>
                  <a:lnTo>
                    <a:pt x="474" y="156"/>
                  </a:lnTo>
                  <a:lnTo>
                    <a:pt x="480" y="162"/>
                  </a:lnTo>
                  <a:lnTo>
                    <a:pt x="492" y="162"/>
                  </a:lnTo>
                  <a:lnTo>
                    <a:pt x="504" y="156"/>
                  </a:lnTo>
                  <a:lnTo>
                    <a:pt x="510" y="144"/>
                  </a:lnTo>
                  <a:lnTo>
                    <a:pt x="510" y="138"/>
                  </a:lnTo>
                  <a:lnTo>
                    <a:pt x="516" y="126"/>
                  </a:lnTo>
                  <a:lnTo>
                    <a:pt x="528" y="126"/>
                  </a:lnTo>
                  <a:lnTo>
                    <a:pt x="552" y="114"/>
                  </a:lnTo>
                  <a:lnTo>
                    <a:pt x="564" y="102"/>
                  </a:lnTo>
                  <a:lnTo>
                    <a:pt x="570" y="102"/>
                  </a:lnTo>
                  <a:lnTo>
                    <a:pt x="552" y="102"/>
                  </a:lnTo>
                  <a:lnTo>
                    <a:pt x="570" y="84"/>
                  </a:lnTo>
                  <a:lnTo>
                    <a:pt x="570" y="78"/>
                  </a:lnTo>
                  <a:lnTo>
                    <a:pt x="564" y="72"/>
                  </a:lnTo>
                  <a:lnTo>
                    <a:pt x="552" y="66"/>
                  </a:lnTo>
                  <a:lnTo>
                    <a:pt x="540" y="66"/>
                  </a:lnTo>
                  <a:lnTo>
                    <a:pt x="534" y="72"/>
                  </a:lnTo>
                  <a:lnTo>
                    <a:pt x="528" y="72"/>
                  </a:lnTo>
                  <a:lnTo>
                    <a:pt x="534" y="60"/>
                  </a:lnTo>
                  <a:lnTo>
                    <a:pt x="504" y="60"/>
                  </a:lnTo>
                  <a:lnTo>
                    <a:pt x="522" y="36"/>
                  </a:lnTo>
                  <a:lnTo>
                    <a:pt x="504" y="36"/>
                  </a:lnTo>
                  <a:lnTo>
                    <a:pt x="510" y="18"/>
                  </a:lnTo>
                  <a:lnTo>
                    <a:pt x="480" y="24"/>
                  </a:lnTo>
                  <a:lnTo>
                    <a:pt x="474" y="18"/>
                  </a:lnTo>
                  <a:lnTo>
                    <a:pt x="462" y="12"/>
                  </a:lnTo>
                  <a:lnTo>
                    <a:pt x="456" y="6"/>
                  </a:lnTo>
                  <a:lnTo>
                    <a:pt x="444" y="0"/>
                  </a:lnTo>
                  <a:lnTo>
                    <a:pt x="432" y="0"/>
                  </a:lnTo>
                  <a:lnTo>
                    <a:pt x="432" y="24"/>
                  </a:lnTo>
                  <a:lnTo>
                    <a:pt x="414" y="30"/>
                  </a:lnTo>
                  <a:lnTo>
                    <a:pt x="408" y="30"/>
                  </a:lnTo>
                  <a:lnTo>
                    <a:pt x="402" y="24"/>
                  </a:lnTo>
                  <a:lnTo>
                    <a:pt x="378" y="24"/>
                  </a:lnTo>
                  <a:lnTo>
                    <a:pt x="372" y="30"/>
                  </a:lnTo>
                  <a:lnTo>
                    <a:pt x="366" y="42"/>
                  </a:lnTo>
                  <a:lnTo>
                    <a:pt x="360" y="36"/>
                  </a:lnTo>
                  <a:lnTo>
                    <a:pt x="348" y="30"/>
                  </a:lnTo>
                  <a:lnTo>
                    <a:pt x="342" y="24"/>
                  </a:lnTo>
                  <a:lnTo>
                    <a:pt x="336" y="24"/>
                  </a:lnTo>
                  <a:lnTo>
                    <a:pt x="330" y="30"/>
                  </a:lnTo>
                  <a:lnTo>
                    <a:pt x="330" y="60"/>
                  </a:lnTo>
                  <a:lnTo>
                    <a:pt x="324" y="48"/>
                  </a:lnTo>
                  <a:lnTo>
                    <a:pt x="318" y="42"/>
                  </a:lnTo>
                  <a:lnTo>
                    <a:pt x="306" y="36"/>
                  </a:lnTo>
                  <a:lnTo>
                    <a:pt x="300" y="24"/>
                  </a:lnTo>
                  <a:lnTo>
                    <a:pt x="288" y="24"/>
                  </a:lnTo>
                  <a:lnTo>
                    <a:pt x="288" y="30"/>
                  </a:lnTo>
                  <a:lnTo>
                    <a:pt x="270" y="30"/>
                  </a:lnTo>
                  <a:lnTo>
                    <a:pt x="264" y="36"/>
                  </a:lnTo>
                  <a:lnTo>
                    <a:pt x="264" y="54"/>
                  </a:lnTo>
                  <a:lnTo>
                    <a:pt x="252" y="54"/>
                  </a:lnTo>
                  <a:lnTo>
                    <a:pt x="240" y="42"/>
                  </a:lnTo>
                  <a:lnTo>
                    <a:pt x="228" y="36"/>
                  </a:lnTo>
                  <a:lnTo>
                    <a:pt x="222" y="30"/>
                  </a:lnTo>
                  <a:lnTo>
                    <a:pt x="216" y="30"/>
                  </a:lnTo>
                  <a:lnTo>
                    <a:pt x="216" y="48"/>
                  </a:lnTo>
                  <a:lnTo>
                    <a:pt x="210" y="60"/>
                  </a:lnTo>
                  <a:lnTo>
                    <a:pt x="210" y="72"/>
                  </a:lnTo>
                  <a:lnTo>
                    <a:pt x="204" y="72"/>
                  </a:lnTo>
                  <a:lnTo>
                    <a:pt x="192" y="60"/>
                  </a:lnTo>
                  <a:lnTo>
                    <a:pt x="186" y="60"/>
                  </a:lnTo>
                  <a:lnTo>
                    <a:pt x="162" y="84"/>
                  </a:lnTo>
                  <a:lnTo>
                    <a:pt x="162" y="90"/>
                  </a:lnTo>
                  <a:lnTo>
                    <a:pt x="156" y="84"/>
                  </a:lnTo>
                  <a:lnTo>
                    <a:pt x="144" y="60"/>
                  </a:lnTo>
                  <a:lnTo>
                    <a:pt x="162" y="42"/>
                  </a:lnTo>
                  <a:lnTo>
                    <a:pt x="162" y="36"/>
                  </a:lnTo>
                  <a:lnTo>
                    <a:pt x="156" y="30"/>
                  </a:lnTo>
                  <a:lnTo>
                    <a:pt x="108" y="6"/>
                  </a:lnTo>
                  <a:lnTo>
                    <a:pt x="96" y="6"/>
                  </a:lnTo>
                  <a:lnTo>
                    <a:pt x="96" y="36"/>
                  </a:lnTo>
                  <a:lnTo>
                    <a:pt x="90" y="36"/>
                  </a:lnTo>
                  <a:lnTo>
                    <a:pt x="84" y="30"/>
                  </a:lnTo>
                  <a:lnTo>
                    <a:pt x="78" y="30"/>
                  </a:lnTo>
                  <a:lnTo>
                    <a:pt x="66" y="24"/>
                  </a:lnTo>
                  <a:lnTo>
                    <a:pt x="54" y="24"/>
                  </a:lnTo>
                  <a:lnTo>
                    <a:pt x="42" y="30"/>
                  </a:lnTo>
                  <a:lnTo>
                    <a:pt x="30" y="42"/>
                  </a:lnTo>
                  <a:lnTo>
                    <a:pt x="48" y="54"/>
                  </a:lnTo>
                  <a:lnTo>
                    <a:pt x="30" y="54"/>
                  </a:lnTo>
                  <a:lnTo>
                    <a:pt x="18" y="60"/>
                  </a:lnTo>
                  <a:lnTo>
                    <a:pt x="12" y="66"/>
                  </a:lnTo>
                  <a:lnTo>
                    <a:pt x="0" y="66"/>
                  </a:lnTo>
                  <a:lnTo>
                    <a:pt x="6" y="72"/>
                  </a:lnTo>
                  <a:lnTo>
                    <a:pt x="18" y="78"/>
                  </a:lnTo>
                  <a:lnTo>
                    <a:pt x="30" y="78"/>
                  </a:lnTo>
                  <a:lnTo>
                    <a:pt x="54" y="66"/>
                  </a:lnTo>
                  <a:lnTo>
                    <a:pt x="66" y="66"/>
                  </a:lnTo>
                  <a:lnTo>
                    <a:pt x="72" y="60"/>
                  </a:lnTo>
                  <a:lnTo>
                    <a:pt x="78" y="60"/>
                  </a:lnTo>
                  <a:lnTo>
                    <a:pt x="126" y="72"/>
                  </a:lnTo>
                  <a:lnTo>
                    <a:pt x="90" y="90"/>
                  </a:lnTo>
                  <a:lnTo>
                    <a:pt x="102" y="90"/>
                  </a:lnTo>
                  <a:lnTo>
                    <a:pt x="108" y="96"/>
                  </a:lnTo>
                  <a:lnTo>
                    <a:pt x="114" y="96"/>
                  </a:lnTo>
                  <a:lnTo>
                    <a:pt x="120" y="102"/>
                  </a:lnTo>
                  <a:lnTo>
                    <a:pt x="114" y="102"/>
                  </a:lnTo>
                  <a:lnTo>
                    <a:pt x="108" y="108"/>
                  </a:lnTo>
                  <a:lnTo>
                    <a:pt x="6" y="108"/>
                  </a:lnTo>
                  <a:lnTo>
                    <a:pt x="0" y="114"/>
                  </a:lnTo>
                  <a:lnTo>
                    <a:pt x="12" y="120"/>
                  </a:lnTo>
                  <a:lnTo>
                    <a:pt x="60" y="120"/>
                  </a:lnTo>
                  <a:lnTo>
                    <a:pt x="84" y="132"/>
                  </a:lnTo>
                  <a:lnTo>
                    <a:pt x="90" y="138"/>
                  </a:lnTo>
                  <a:lnTo>
                    <a:pt x="126" y="132"/>
                  </a:lnTo>
                  <a:lnTo>
                    <a:pt x="108" y="150"/>
                  </a:lnTo>
                  <a:lnTo>
                    <a:pt x="120" y="156"/>
                  </a:lnTo>
                  <a:lnTo>
                    <a:pt x="114" y="162"/>
                  </a:lnTo>
                  <a:lnTo>
                    <a:pt x="114" y="168"/>
                  </a:lnTo>
                  <a:lnTo>
                    <a:pt x="108" y="174"/>
                  </a:lnTo>
                  <a:lnTo>
                    <a:pt x="90" y="174"/>
                  </a:lnTo>
                  <a:lnTo>
                    <a:pt x="78" y="180"/>
                  </a:lnTo>
                  <a:lnTo>
                    <a:pt x="54" y="180"/>
                  </a:lnTo>
                  <a:lnTo>
                    <a:pt x="54" y="186"/>
                  </a:lnTo>
                  <a:lnTo>
                    <a:pt x="66" y="192"/>
                  </a:lnTo>
                  <a:lnTo>
                    <a:pt x="120" y="192"/>
                  </a:lnTo>
                  <a:lnTo>
                    <a:pt x="132" y="186"/>
                  </a:lnTo>
                  <a:lnTo>
                    <a:pt x="138" y="180"/>
                  </a:lnTo>
                  <a:lnTo>
                    <a:pt x="168" y="198"/>
                  </a:lnTo>
                  <a:lnTo>
                    <a:pt x="180" y="186"/>
                  </a:lnTo>
                  <a:lnTo>
                    <a:pt x="180" y="198"/>
                  </a:lnTo>
                  <a:lnTo>
                    <a:pt x="228" y="222"/>
                  </a:lnTo>
                  <a:lnTo>
                    <a:pt x="252" y="222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12" name="Hungary" descr="© INSCALE GmbH, 05.05.2010&#10;http://www.presentationload.com/">
              <a:extLst>
                <a:ext uri="{FF2B5EF4-FFF2-40B4-BE49-F238E27FC236}">
                  <a16:creationId xmlns:a16="http://schemas.microsoft.com/office/drawing/2014/main" id="{5E3B60E0-31F2-4788-A85E-2562FA56026D}"/>
                </a:ext>
              </a:extLst>
            </p:cNvPr>
            <p:cNvSpPr>
              <a:spLocks/>
            </p:cNvSpPr>
            <p:nvPr/>
          </p:nvSpPr>
          <p:spPr bwMode="gray">
            <a:xfrm>
              <a:off x="7065391" y="2715551"/>
              <a:ext cx="185794" cy="97159"/>
            </a:xfrm>
            <a:custGeom>
              <a:avLst/>
              <a:gdLst>
                <a:gd name="T0" fmla="*/ 2147483647 w 426"/>
                <a:gd name="T1" fmla="*/ 2147483647 h 222"/>
                <a:gd name="T2" fmla="*/ 2147483647 w 426"/>
                <a:gd name="T3" fmla="*/ 2147483647 h 222"/>
                <a:gd name="T4" fmla="*/ 2147483647 w 426"/>
                <a:gd name="T5" fmla="*/ 2147483647 h 222"/>
                <a:gd name="T6" fmla="*/ 0 w 426"/>
                <a:gd name="T7" fmla="*/ 2147483647 h 222"/>
                <a:gd name="T8" fmla="*/ 2147483647 w 426"/>
                <a:gd name="T9" fmla="*/ 2147483647 h 222"/>
                <a:gd name="T10" fmla="*/ 2147483647 w 426"/>
                <a:gd name="T11" fmla="*/ 2147483647 h 222"/>
                <a:gd name="T12" fmla="*/ 2147483647 w 426"/>
                <a:gd name="T13" fmla="*/ 2147483647 h 222"/>
                <a:gd name="T14" fmla="*/ 2147483647 w 426"/>
                <a:gd name="T15" fmla="*/ 2147483647 h 222"/>
                <a:gd name="T16" fmla="*/ 2147483647 w 426"/>
                <a:gd name="T17" fmla="*/ 2147483647 h 222"/>
                <a:gd name="T18" fmla="*/ 2147483647 w 426"/>
                <a:gd name="T19" fmla="*/ 2147483647 h 222"/>
                <a:gd name="T20" fmla="*/ 2147483647 w 426"/>
                <a:gd name="T21" fmla="*/ 2147483647 h 222"/>
                <a:gd name="T22" fmla="*/ 2147483647 w 426"/>
                <a:gd name="T23" fmla="*/ 2147483647 h 222"/>
                <a:gd name="T24" fmla="*/ 2147483647 w 426"/>
                <a:gd name="T25" fmla="*/ 2147483647 h 222"/>
                <a:gd name="T26" fmla="*/ 2147483647 w 426"/>
                <a:gd name="T27" fmla="*/ 2147483647 h 222"/>
                <a:gd name="T28" fmla="*/ 2147483647 w 426"/>
                <a:gd name="T29" fmla="*/ 2147483647 h 222"/>
                <a:gd name="T30" fmla="*/ 2147483647 w 426"/>
                <a:gd name="T31" fmla="*/ 2147483647 h 222"/>
                <a:gd name="T32" fmla="*/ 2147483647 w 426"/>
                <a:gd name="T33" fmla="*/ 2147483647 h 222"/>
                <a:gd name="T34" fmla="*/ 2147483647 w 426"/>
                <a:gd name="T35" fmla="*/ 2147483647 h 222"/>
                <a:gd name="T36" fmla="*/ 2147483647 w 426"/>
                <a:gd name="T37" fmla="*/ 2147483647 h 222"/>
                <a:gd name="T38" fmla="*/ 2147483647 w 426"/>
                <a:gd name="T39" fmla="*/ 2147483647 h 222"/>
                <a:gd name="T40" fmla="*/ 2147483647 w 426"/>
                <a:gd name="T41" fmla="*/ 2147483647 h 222"/>
                <a:gd name="T42" fmla="*/ 2147483647 w 426"/>
                <a:gd name="T43" fmla="*/ 2147483647 h 222"/>
                <a:gd name="T44" fmla="*/ 2147483647 w 426"/>
                <a:gd name="T45" fmla="*/ 2147483647 h 222"/>
                <a:gd name="T46" fmla="*/ 2147483647 w 426"/>
                <a:gd name="T47" fmla="*/ 2147483647 h 222"/>
                <a:gd name="T48" fmla="*/ 2147483647 w 426"/>
                <a:gd name="T49" fmla="*/ 0 h 222"/>
                <a:gd name="T50" fmla="*/ 2147483647 w 426"/>
                <a:gd name="T51" fmla="*/ 2147483647 h 222"/>
                <a:gd name="T52" fmla="*/ 2147483647 w 426"/>
                <a:gd name="T53" fmla="*/ 0 h 222"/>
                <a:gd name="T54" fmla="*/ 2147483647 w 426"/>
                <a:gd name="T55" fmla="*/ 2147483647 h 222"/>
                <a:gd name="T56" fmla="*/ 2147483647 w 426"/>
                <a:gd name="T57" fmla="*/ 2147483647 h 222"/>
                <a:gd name="T58" fmla="*/ 2147483647 w 426"/>
                <a:gd name="T59" fmla="*/ 2147483647 h 222"/>
                <a:gd name="T60" fmla="*/ 2147483647 w 426"/>
                <a:gd name="T61" fmla="*/ 2147483647 h 222"/>
                <a:gd name="T62" fmla="*/ 2147483647 w 426"/>
                <a:gd name="T63" fmla="*/ 2147483647 h 222"/>
                <a:gd name="T64" fmla="*/ 2147483647 w 426"/>
                <a:gd name="T65" fmla="*/ 2147483647 h 222"/>
                <a:gd name="T66" fmla="*/ 2147483647 w 426"/>
                <a:gd name="T67" fmla="*/ 2147483647 h 222"/>
                <a:gd name="T68" fmla="*/ 2147483647 w 426"/>
                <a:gd name="T69" fmla="*/ 2147483647 h 222"/>
                <a:gd name="T70" fmla="*/ 2147483647 w 426"/>
                <a:gd name="T71" fmla="*/ 2147483647 h 22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26"/>
                <a:gd name="T109" fmla="*/ 0 h 222"/>
                <a:gd name="T110" fmla="*/ 426 w 426"/>
                <a:gd name="T111" fmla="*/ 222 h 22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26" h="222">
                  <a:moveTo>
                    <a:pt x="42" y="66"/>
                  </a:moveTo>
                  <a:lnTo>
                    <a:pt x="24" y="66"/>
                  </a:lnTo>
                  <a:lnTo>
                    <a:pt x="18" y="78"/>
                  </a:lnTo>
                  <a:lnTo>
                    <a:pt x="30" y="78"/>
                  </a:lnTo>
                  <a:lnTo>
                    <a:pt x="18" y="96"/>
                  </a:lnTo>
                  <a:lnTo>
                    <a:pt x="18" y="120"/>
                  </a:lnTo>
                  <a:lnTo>
                    <a:pt x="0" y="120"/>
                  </a:lnTo>
                  <a:lnTo>
                    <a:pt x="0" y="126"/>
                  </a:lnTo>
                  <a:lnTo>
                    <a:pt x="6" y="132"/>
                  </a:lnTo>
                  <a:lnTo>
                    <a:pt x="12" y="150"/>
                  </a:lnTo>
                  <a:lnTo>
                    <a:pt x="30" y="162"/>
                  </a:lnTo>
                  <a:lnTo>
                    <a:pt x="42" y="168"/>
                  </a:lnTo>
                  <a:lnTo>
                    <a:pt x="48" y="174"/>
                  </a:lnTo>
                  <a:lnTo>
                    <a:pt x="48" y="180"/>
                  </a:lnTo>
                  <a:lnTo>
                    <a:pt x="60" y="192"/>
                  </a:lnTo>
                  <a:lnTo>
                    <a:pt x="72" y="198"/>
                  </a:lnTo>
                  <a:lnTo>
                    <a:pt x="78" y="204"/>
                  </a:lnTo>
                  <a:lnTo>
                    <a:pt x="90" y="210"/>
                  </a:lnTo>
                  <a:lnTo>
                    <a:pt x="108" y="210"/>
                  </a:lnTo>
                  <a:lnTo>
                    <a:pt x="114" y="222"/>
                  </a:lnTo>
                  <a:lnTo>
                    <a:pt x="156" y="216"/>
                  </a:lnTo>
                  <a:lnTo>
                    <a:pt x="168" y="210"/>
                  </a:lnTo>
                  <a:lnTo>
                    <a:pt x="174" y="204"/>
                  </a:lnTo>
                  <a:lnTo>
                    <a:pt x="198" y="204"/>
                  </a:lnTo>
                  <a:lnTo>
                    <a:pt x="216" y="186"/>
                  </a:lnTo>
                  <a:lnTo>
                    <a:pt x="240" y="186"/>
                  </a:lnTo>
                  <a:lnTo>
                    <a:pt x="258" y="198"/>
                  </a:lnTo>
                  <a:lnTo>
                    <a:pt x="288" y="192"/>
                  </a:lnTo>
                  <a:lnTo>
                    <a:pt x="288" y="174"/>
                  </a:lnTo>
                  <a:lnTo>
                    <a:pt x="306" y="180"/>
                  </a:lnTo>
                  <a:lnTo>
                    <a:pt x="312" y="174"/>
                  </a:lnTo>
                  <a:lnTo>
                    <a:pt x="324" y="168"/>
                  </a:lnTo>
                  <a:lnTo>
                    <a:pt x="330" y="162"/>
                  </a:lnTo>
                  <a:lnTo>
                    <a:pt x="330" y="144"/>
                  </a:lnTo>
                  <a:lnTo>
                    <a:pt x="336" y="138"/>
                  </a:lnTo>
                  <a:lnTo>
                    <a:pt x="348" y="132"/>
                  </a:lnTo>
                  <a:lnTo>
                    <a:pt x="366" y="114"/>
                  </a:lnTo>
                  <a:lnTo>
                    <a:pt x="366" y="72"/>
                  </a:lnTo>
                  <a:lnTo>
                    <a:pt x="378" y="60"/>
                  </a:lnTo>
                  <a:lnTo>
                    <a:pt x="408" y="60"/>
                  </a:lnTo>
                  <a:lnTo>
                    <a:pt x="426" y="42"/>
                  </a:lnTo>
                  <a:lnTo>
                    <a:pt x="420" y="36"/>
                  </a:lnTo>
                  <a:lnTo>
                    <a:pt x="408" y="36"/>
                  </a:lnTo>
                  <a:lnTo>
                    <a:pt x="402" y="30"/>
                  </a:lnTo>
                  <a:lnTo>
                    <a:pt x="396" y="30"/>
                  </a:lnTo>
                  <a:lnTo>
                    <a:pt x="372" y="6"/>
                  </a:lnTo>
                  <a:lnTo>
                    <a:pt x="348" y="6"/>
                  </a:lnTo>
                  <a:lnTo>
                    <a:pt x="336" y="12"/>
                  </a:lnTo>
                  <a:lnTo>
                    <a:pt x="324" y="12"/>
                  </a:lnTo>
                  <a:lnTo>
                    <a:pt x="324" y="0"/>
                  </a:lnTo>
                  <a:lnTo>
                    <a:pt x="312" y="0"/>
                  </a:lnTo>
                  <a:lnTo>
                    <a:pt x="312" y="18"/>
                  </a:lnTo>
                  <a:lnTo>
                    <a:pt x="294" y="12"/>
                  </a:lnTo>
                  <a:lnTo>
                    <a:pt x="294" y="0"/>
                  </a:lnTo>
                  <a:lnTo>
                    <a:pt x="270" y="0"/>
                  </a:lnTo>
                  <a:lnTo>
                    <a:pt x="264" y="12"/>
                  </a:lnTo>
                  <a:lnTo>
                    <a:pt x="252" y="24"/>
                  </a:lnTo>
                  <a:lnTo>
                    <a:pt x="246" y="24"/>
                  </a:lnTo>
                  <a:lnTo>
                    <a:pt x="234" y="30"/>
                  </a:lnTo>
                  <a:lnTo>
                    <a:pt x="210" y="30"/>
                  </a:lnTo>
                  <a:lnTo>
                    <a:pt x="204" y="42"/>
                  </a:lnTo>
                  <a:lnTo>
                    <a:pt x="168" y="36"/>
                  </a:lnTo>
                  <a:lnTo>
                    <a:pt x="156" y="60"/>
                  </a:lnTo>
                  <a:lnTo>
                    <a:pt x="144" y="60"/>
                  </a:lnTo>
                  <a:lnTo>
                    <a:pt x="126" y="66"/>
                  </a:lnTo>
                  <a:lnTo>
                    <a:pt x="84" y="66"/>
                  </a:lnTo>
                  <a:lnTo>
                    <a:pt x="78" y="60"/>
                  </a:lnTo>
                  <a:lnTo>
                    <a:pt x="72" y="48"/>
                  </a:lnTo>
                  <a:lnTo>
                    <a:pt x="66" y="42"/>
                  </a:lnTo>
                  <a:lnTo>
                    <a:pt x="54" y="60"/>
                  </a:lnTo>
                  <a:lnTo>
                    <a:pt x="42" y="54"/>
                  </a:lnTo>
                  <a:lnTo>
                    <a:pt x="42" y="66"/>
                  </a:lnTo>
                  <a:close/>
                </a:path>
              </a:pathLst>
            </a:custGeom>
            <a:solidFill>
              <a:srgbClr val="343499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13" name="Honduras" descr="© INSCALE GmbH, 05.05.2010&#10;http://www.presentationload.com/">
              <a:extLst>
                <a:ext uri="{FF2B5EF4-FFF2-40B4-BE49-F238E27FC236}">
                  <a16:creationId xmlns:a16="http://schemas.microsoft.com/office/drawing/2014/main" id="{F2ADC9BA-BBC0-4A62-AF03-D32FCBBA29CF}"/>
                </a:ext>
              </a:extLst>
            </p:cNvPr>
            <p:cNvSpPr>
              <a:spLocks/>
            </p:cNvSpPr>
            <p:nvPr/>
          </p:nvSpPr>
          <p:spPr bwMode="gray">
            <a:xfrm>
              <a:off x="3840455" y="3854165"/>
              <a:ext cx="194314" cy="107384"/>
            </a:xfrm>
            <a:custGeom>
              <a:avLst/>
              <a:gdLst>
                <a:gd name="T0" fmla="*/ 2147483647 w 444"/>
                <a:gd name="T1" fmla="*/ 2147483647 h 246"/>
                <a:gd name="T2" fmla="*/ 2147483647 w 444"/>
                <a:gd name="T3" fmla="*/ 2147483647 h 246"/>
                <a:gd name="T4" fmla="*/ 2147483647 w 444"/>
                <a:gd name="T5" fmla="*/ 2147483647 h 246"/>
                <a:gd name="T6" fmla="*/ 2147483647 w 444"/>
                <a:gd name="T7" fmla="*/ 2147483647 h 246"/>
                <a:gd name="T8" fmla="*/ 2147483647 w 444"/>
                <a:gd name="T9" fmla="*/ 2147483647 h 246"/>
                <a:gd name="T10" fmla="*/ 2147483647 w 444"/>
                <a:gd name="T11" fmla="*/ 2147483647 h 246"/>
                <a:gd name="T12" fmla="*/ 2147483647 w 444"/>
                <a:gd name="T13" fmla="*/ 2147483647 h 246"/>
                <a:gd name="T14" fmla="*/ 2147483647 w 444"/>
                <a:gd name="T15" fmla="*/ 2147483647 h 246"/>
                <a:gd name="T16" fmla="*/ 2147483647 w 444"/>
                <a:gd name="T17" fmla="*/ 2147483647 h 246"/>
                <a:gd name="T18" fmla="*/ 2147483647 w 444"/>
                <a:gd name="T19" fmla="*/ 2147483647 h 246"/>
                <a:gd name="T20" fmla="*/ 2147483647 w 444"/>
                <a:gd name="T21" fmla="*/ 2147483647 h 246"/>
                <a:gd name="T22" fmla="*/ 2147483647 w 444"/>
                <a:gd name="T23" fmla="*/ 2147483647 h 246"/>
                <a:gd name="T24" fmla="*/ 2147483647 w 444"/>
                <a:gd name="T25" fmla="*/ 2147483647 h 246"/>
                <a:gd name="T26" fmla="*/ 2147483647 w 444"/>
                <a:gd name="T27" fmla="*/ 2147483647 h 246"/>
                <a:gd name="T28" fmla="*/ 2147483647 w 444"/>
                <a:gd name="T29" fmla="*/ 2147483647 h 246"/>
                <a:gd name="T30" fmla="*/ 2147483647 w 444"/>
                <a:gd name="T31" fmla="*/ 2147483647 h 246"/>
                <a:gd name="T32" fmla="*/ 2147483647 w 444"/>
                <a:gd name="T33" fmla="*/ 2147483647 h 246"/>
                <a:gd name="T34" fmla="*/ 2147483647 w 444"/>
                <a:gd name="T35" fmla="*/ 2147483647 h 246"/>
                <a:gd name="T36" fmla="*/ 2147483647 w 444"/>
                <a:gd name="T37" fmla="*/ 2147483647 h 246"/>
                <a:gd name="T38" fmla="*/ 2147483647 w 444"/>
                <a:gd name="T39" fmla="*/ 0 h 246"/>
                <a:gd name="T40" fmla="*/ 2147483647 w 444"/>
                <a:gd name="T41" fmla="*/ 2147483647 h 246"/>
                <a:gd name="T42" fmla="*/ 2147483647 w 444"/>
                <a:gd name="T43" fmla="*/ 2147483647 h 246"/>
                <a:gd name="T44" fmla="*/ 2147483647 w 444"/>
                <a:gd name="T45" fmla="*/ 0 h 246"/>
                <a:gd name="T46" fmla="*/ 2147483647 w 444"/>
                <a:gd name="T47" fmla="*/ 2147483647 h 246"/>
                <a:gd name="T48" fmla="*/ 2147483647 w 444"/>
                <a:gd name="T49" fmla="*/ 2147483647 h 246"/>
                <a:gd name="T50" fmla="*/ 2147483647 w 444"/>
                <a:gd name="T51" fmla="*/ 2147483647 h 246"/>
                <a:gd name="T52" fmla="*/ 2147483647 w 444"/>
                <a:gd name="T53" fmla="*/ 2147483647 h 246"/>
                <a:gd name="T54" fmla="*/ 2147483647 w 444"/>
                <a:gd name="T55" fmla="*/ 2147483647 h 246"/>
                <a:gd name="T56" fmla="*/ 2147483647 w 444"/>
                <a:gd name="T57" fmla="*/ 2147483647 h 246"/>
                <a:gd name="T58" fmla="*/ 2147483647 w 444"/>
                <a:gd name="T59" fmla="*/ 2147483647 h 246"/>
                <a:gd name="T60" fmla="*/ 2147483647 w 444"/>
                <a:gd name="T61" fmla="*/ 0 h 246"/>
                <a:gd name="T62" fmla="*/ 2147483647 w 444"/>
                <a:gd name="T63" fmla="*/ 2147483647 h 246"/>
                <a:gd name="T64" fmla="*/ 2147483647 w 444"/>
                <a:gd name="T65" fmla="*/ 2147483647 h 246"/>
                <a:gd name="T66" fmla="*/ 2147483647 w 444"/>
                <a:gd name="T67" fmla="*/ 2147483647 h 246"/>
                <a:gd name="T68" fmla="*/ 2147483647 w 444"/>
                <a:gd name="T69" fmla="*/ 2147483647 h 246"/>
                <a:gd name="T70" fmla="*/ 2147483647 w 444"/>
                <a:gd name="T71" fmla="*/ 2147483647 h 246"/>
                <a:gd name="T72" fmla="*/ 0 w 444"/>
                <a:gd name="T73" fmla="*/ 2147483647 h 246"/>
                <a:gd name="T74" fmla="*/ 2147483647 w 444"/>
                <a:gd name="T75" fmla="*/ 2147483647 h 246"/>
                <a:gd name="T76" fmla="*/ 2147483647 w 444"/>
                <a:gd name="T77" fmla="*/ 2147483647 h 246"/>
                <a:gd name="T78" fmla="*/ 2147483647 w 444"/>
                <a:gd name="T79" fmla="*/ 2147483647 h 246"/>
                <a:gd name="T80" fmla="*/ 2147483647 w 444"/>
                <a:gd name="T81" fmla="*/ 2147483647 h 246"/>
                <a:gd name="T82" fmla="*/ 2147483647 w 444"/>
                <a:gd name="T83" fmla="*/ 2147483647 h 246"/>
                <a:gd name="T84" fmla="*/ 2147483647 w 444"/>
                <a:gd name="T85" fmla="*/ 2147483647 h 246"/>
                <a:gd name="T86" fmla="*/ 2147483647 w 444"/>
                <a:gd name="T87" fmla="*/ 2147483647 h 24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44"/>
                <a:gd name="T133" fmla="*/ 0 h 246"/>
                <a:gd name="T134" fmla="*/ 444 w 444"/>
                <a:gd name="T135" fmla="*/ 246 h 24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44" h="246">
                  <a:moveTo>
                    <a:pt x="156" y="240"/>
                  </a:moveTo>
                  <a:lnTo>
                    <a:pt x="156" y="222"/>
                  </a:lnTo>
                  <a:lnTo>
                    <a:pt x="174" y="222"/>
                  </a:lnTo>
                  <a:lnTo>
                    <a:pt x="168" y="216"/>
                  </a:lnTo>
                  <a:lnTo>
                    <a:pt x="168" y="204"/>
                  </a:lnTo>
                  <a:lnTo>
                    <a:pt x="162" y="198"/>
                  </a:lnTo>
                  <a:lnTo>
                    <a:pt x="162" y="186"/>
                  </a:lnTo>
                  <a:lnTo>
                    <a:pt x="168" y="180"/>
                  </a:lnTo>
                  <a:lnTo>
                    <a:pt x="204" y="180"/>
                  </a:lnTo>
                  <a:lnTo>
                    <a:pt x="210" y="168"/>
                  </a:lnTo>
                  <a:lnTo>
                    <a:pt x="216" y="162"/>
                  </a:lnTo>
                  <a:lnTo>
                    <a:pt x="228" y="162"/>
                  </a:lnTo>
                  <a:lnTo>
                    <a:pt x="228" y="168"/>
                  </a:lnTo>
                  <a:lnTo>
                    <a:pt x="234" y="174"/>
                  </a:lnTo>
                  <a:lnTo>
                    <a:pt x="252" y="174"/>
                  </a:lnTo>
                  <a:lnTo>
                    <a:pt x="276" y="150"/>
                  </a:lnTo>
                  <a:lnTo>
                    <a:pt x="288" y="126"/>
                  </a:lnTo>
                  <a:lnTo>
                    <a:pt x="306" y="126"/>
                  </a:lnTo>
                  <a:lnTo>
                    <a:pt x="306" y="108"/>
                  </a:lnTo>
                  <a:lnTo>
                    <a:pt x="318" y="96"/>
                  </a:lnTo>
                  <a:lnTo>
                    <a:pt x="330" y="96"/>
                  </a:lnTo>
                  <a:lnTo>
                    <a:pt x="348" y="114"/>
                  </a:lnTo>
                  <a:lnTo>
                    <a:pt x="360" y="114"/>
                  </a:lnTo>
                  <a:lnTo>
                    <a:pt x="372" y="102"/>
                  </a:lnTo>
                  <a:lnTo>
                    <a:pt x="372" y="96"/>
                  </a:lnTo>
                  <a:lnTo>
                    <a:pt x="420" y="96"/>
                  </a:lnTo>
                  <a:lnTo>
                    <a:pt x="426" y="90"/>
                  </a:lnTo>
                  <a:lnTo>
                    <a:pt x="432" y="90"/>
                  </a:lnTo>
                  <a:lnTo>
                    <a:pt x="444" y="84"/>
                  </a:lnTo>
                  <a:lnTo>
                    <a:pt x="444" y="78"/>
                  </a:lnTo>
                  <a:lnTo>
                    <a:pt x="426" y="60"/>
                  </a:lnTo>
                  <a:lnTo>
                    <a:pt x="402" y="48"/>
                  </a:lnTo>
                  <a:lnTo>
                    <a:pt x="396" y="48"/>
                  </a:lnTo>
                  <a:lnTo>
                    <a:pt x="390" y="42"/>
                  </a:lnTo>
                  <a:lnTo>
                    <a:pt x="384" y="30"/>
                  </a:lnTo>
                  <a:lnTo>
                    <a:pt x="372" y="24"/>
                  </a:lnTo>
                  <a:lnTo>
                    <a:pt x="366" y="18"/>
                  </a:lnTo>
                  <a:lnTo>
                    <a:pt x="348" y="18"/>
                  </a:lnTo>
                  <a:lnTo>
                    <a:pt x="342" y="6"/>
                  </a:lnTo>
                  <a:lnTo>
                    <a:pt x="336" y="0"/>
                  </a:lnTo>
                  <a:lnTo>
                    <a:pt x="312" y="0"/>
                  </a:lnTo>
                  <a:lnTo>
                    <a:pt x="300" y="6"/>
                  </a:lnTo>
                  <a:lnTo>
                    <a:pt x="294" y="12"/>
                  </a:lnTo>
                  <a:lnTo>
                    <a:pt x="282" y="12"/>
                  </a:lnTo>
                  <a:lnTo>
                    <a:pt x="270" y="0"/>
                  </a:lnTo>
                  <a:lnTo>
                    <a:pt x="252" y="0"/>
                  </a:lnTo>
                  <a:lnTo>
                    <a:pt x="240" y="6"/>
                  </a:lnTo>
                  <a:lnTo>
                    <a:pt x="234" y="18"/>
                  </a:lnTo>
                  <a:lnTo>
                    <a:pt x="222" y="24"/>
                  </a:lnTo>
                  <a:lnTo>
                    <a:pt x="186" y="24"/>
                  </a:lnTo>
                  <a:lnTo>
                    <a:pt x="174" y="18"/>
                  </a:lnTo>
                  <a:lnTo>
                    <a:pt x="168" y="12"/>
                  </a:lnTo>
                  <a:lnTo>
                    <a:pt x="156" y="12"/>
                  </a:lnTo>
                  <a:lnTo>
                    <a:pt x="150" y="18"/>
                  </a:lnTo>
                  <a:lnTo>
                    <a:pt x="144" y="18"/>
                  </a:lnTo>
                  <a:lnTo>
                    <a:pt x="138" y="24"/>
                  </a:lnTo>
                  <a:lnTo>
                    <a:pt x="132" y="24"/>
                  </a:lnTo>
                  <a:lnTo>
                    <a:pt x="132" y="18"/>
                  </a:lnTo>
                  <a:lnTo>
                    <a:pt x="126" y="12"/>
                  </a:lnTo>
                  <a:lnTo>
                    <a:pt x="126" y="6"/>
                  </a:lnTo>
                  <a:lnTo>
                    <a:pt x="120" y="0"/>
                  </a:lnTo>
                  <a:lnTo>
                    <a:pt x="114" y="0"/>
                  </a:lnTo>
                  <a:lnTo>
                    <a:pt x="96" y="18"/>
                  </a:lnTo>
                  <a:lnTo>
                    <a:pt x="90" y="18"/>
                  </a:lnTo>
                  <a:lnTo>
                    <a:pt x="84" y="30"/>
                  </a:lnTo>
                  <a:lnTo>
                    <a:pt x="72" y="36"/>
                  </a:lnTo>
                  <a:lnTo>
                    <a:pt x="60" y="48"/>
                  </a:lnTo>
                  <a:lnTo>
                    <a:pt x="48" y="54"/>
                  </a:lnTo>
                  <a:lnTo>
                    <a:pt x="36" y="66"/>
                  </a:lnTo>
                  <a:lnTo>
                    <a:pt x="24" y="72"/>
                  </a:lnTo>
                  <a:lnTo>
                    <a:pt x="18" y="84"/>
                  </a:lnTo>
                  <a:lnTo>
                    <a:pt x="18" y="102"/>
                  </a:lnTo>
                  <a:lnTo>
                    <a:pt x="12" y="114"/>
                  </a:lnTo>
                  <a:lnTo>
                    <a:pt x="0" y="126"/>
                  </a:lnTo>
                  <a:lnTo>
                    <a:pt x="6" y="138"/>
                  </a:lnTo>
                  <a:lnTo>
                    <a:pt x="18" y="150"/>
                  </a:lnTo>
                  <a:lnTo>
                    <a:pt x="42" y="150"/>
                  </a:lnTo>
                  <a:lnTo>
                    <a:pt x="42" y="168"/>
                  </a:lnTo>
                  <a:lnTo>
                    <a:pt x="48" y="174"/>
                  </a:lnTo>
                  <a:lnTo>
                    <a:pt x="60" y="174"/>
                  </a:lnTo>
                  <a:lnTo>
                    <a:pt x="66" y="168"/>
                  </a:lnTo>
                  <a:lnTo>
                    <a:pt x="102" y="168"/>
                  </a:lnTo>
                  <a:lnTo>
                    <a:pt x="102" y="210"/>
                  </a:lnTo>
                  <a:lnTo>
                    <a:pt x="126" y="222"/>
                  </a:lnTo>
                  <a:lnTo>
                    <a:pt x="132" y="228"/>
                  </a:lnTo>
                  <a:lnTo>
                    <a:pt x="132" y="246"/>
                  </a:lnTo>
                  <a:lnTo>
                    <a:pt x="144" y="246"/>
                  </a:lnTo>
                  <a:lnTo>
                    <a:pt x="156" y="240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14" name="Haiti" descr="© INSCALE GmbH, 05.05.2010&#10;http://www.presentationload.com/">
              <a:extLst>
                <a:ext uri="{FF2B5EF4-FFF2-40B4-BE49-F238E27FC236}">
                  <a16:creationId xmlns:a16="http://schemas.microsoft.com/office/drawing/2014/main" id="{3E3A87C7-CD1E-4334-82A1-BF44802ED825}"/>
                </a:ext>
              </a:extLst>
            </p:cNvPr>
            <p:cNvSpPr>
              <a:spLocks/>
            </p:cNvSpPr>
            <p:nvPr/>
          </p:nvSpPr>
          <p:spPr bwMode="gray">
            <a:xfrm>
              <a:off x="4317718" y="3717804"/>
              <a:ext cx="85225" cy="68180"/>
            </a:xfrm>
            <a:custGeom>
              <a:avLst/>
              <a:gdLst>
                <a:gd name="T0" fmla="*/ 2147483647 w 198"/>
                <a:gd name="T1" fmla="*/ 2147483647 h 156"/>
                <a:gd name="T2" fmla="*/ 2147483647 w 198"/>
                <a:gd name="T3" fmla="*/ 2147483647 h 156"/>
                <a:gd name="T4" fmla="*/ 2147483647 w 198"/>
                <a:gd name="T5" fmla="*/ 2147483647 h 156"/>
                <a:gd name="T6" fmla="*/ 2147483647 w 198"/>
                <a:gd name="T7" fmla="*/ 2147483647 h 156"/>
                <a:gd name="T8" fmla="*/ 2147483647 w 198"/>
                <a:gd name="T9" fmla="*/ 2147483647 h 156"/>
                <a:gd name="T10" fmla="*/ 2147483647 w 198"/>
                <a:gd name="T11" fmla="*/ 2147483647 h 156"/>
                <a:gd name="T12" fmla="*/ 2147483647 w 198"/>
                <a:gd name="T13" fmla="*/ 2147483647 h 156"/>
                <a:gd name="T14" fmla="*/ 2147483647 w 198"/>
                <a:gd name="T15" fmla="*/ 2147483647 h 156"/>
                <a:gd name="T16" fmla="*/ 2147483647 w 198"/>
                <a:gd name="T17" fmla="*/ 2147483647 h 156"/>
                <a:gd name="T18" fmla="*/ 2147483647 w 198"/>
                <a:gd name="T19" fmla="*/ 2147483647 h 156"/>
                <a:gd name="T20" fmla="*/ 2147483647 w 198"/>
                <a:gd name="T21" fmla="*/ 2147483647 h 156"/>
                <a:gd name="T22" fmla="*/ 2147483647 w 198"/>
                <a:gd name="T23" fmla="*/ 2147483647 h 156"/>
                <a:gd name="T24" fmla="*/ 2147483647 w 198"/>
                <a:gd name="T25" fmla="*/ 2147483647 h 156"/>
                <a:gd name="T26" fmla="*/ 2147483647 w 198"/>
                <a:gd name="T27" fmla="*/ 2147483647 h 156"/>
                <a:gd name="T28" fmla="*/ 2147483647 w 198"/>
                <a:gd name="T29" fmla="*/ 2147483647 h 156"/>
                <a:gd name="T30" fmla="*/ 2147483647 w 198"/>
                <a:gd name="T31" fmla="*/ 2147483647 h 156"/>
                <a:gd name="T32" fmla="*/ 2147483647 w 198"/>
                <a:gd name="T33" fmla="*/ 2147483647 h 156"/>
                <a:gd name="T34" fmla="*/ 2147483647 w 198"/>
                <a:gd name="T35" fmla="*/ 0 h 156"/>
                <a:gd name="T36" fmla="*/ 2147483647 w 198"/>
                <a:gd name="T37" fmla="*/ 0 h 156"/>
                <a:gd name="T38" fmla="*/ 2147483647 w 198"/>
                <a:gd name="T39" fmla="*/ 2147483647 h 156"/>
                <a:gd name="T40" fmla="*/ 2147483647 w 198"/>
                <a:gd name="T41" fmla="*/ 2147483647 h 156"/>
                <a:gd name="T42" fmla="*/ 2147483647 w 198"/>
                <a:gd name="T43" fmla="*/ 2147483647 h 156"/>
                <a:gd name="T44" fmla="*/ 2147483647 w 198"/>
                <a:gd name="T45" fmla="*/ 2147483647 h 156"/>
                <a:gd name="T46" fmla="*/ 2147483647 w 198"/>
                <a:gd name="T47" fmla="*/ 2147483647 h 156"/>
                <a:gd name="T48" fmla="*/ 2147483647 w 198"/>
                <a:gd name="T49" fmla="*/ 2147483647 h 156"/>
                <a:gd name="T50" fmla="*/ 2147483647 w 198"/>
                <a:gd name="T51" fmla="*/ 2147483647 h 156"/>
                <a:gd name="T52" fmla="*/ 2147483647 w 198"/>
                <a:gd name="T53" fmla="*/ 2147483647 h 156"/>
                <a:gd name="T54" fmla="*/ 2147483647 w 198"/>
                <a:gd name="T55" fmla="*/ 2147483647 h 156"/>
                <a:gd name="T56" fmla="*/ 2147483647 w 198"/>
                <a:gd name="T57" fmla="*/ 2147483647 h 156"/>
                <a:gd name="T58" fmla="*/ 2147483647 w 198"/>
                <a:gd name="T59" fmla="*/ 2147483647 h 156"/>
                <a:gd name="T60" fmla="*/ 2147483647 w 198"/>
                <a:gd name="T61" fmla="*/ 2147483647 h 156"/>
                <a:gd name="T62" fmla="*/ 2147483647 w 198"/>
                <a:gd name="T63" fmla="*/ 2147483647 h 156"/>
                <a:gd name="T64" fmla="*/ 2147483647 w 198"/>
                <a:gd name="T65" fmla="*/ 2147483647 h 156"/>
                <a:gd name="T66" fmla="*/ 2147483647 w 198"/>
                <a:gd name="T67" fmla="*/ 2147483647 h 156"/>
                <a:gd name="T68" fmla="*/ 2147483647 w 198"/>
                <a:gd name="T69" fmla="*/ 2147483647 h 156"/>
                <a:gd name="T70" fmla="*/ 2147483647 w 198"/>
                <a:gd name="T71" fmla="*/ 2147483647 h 156"/>
                <a:gd name="T72" fmla="*/ 2147483647 w 198"/>
                <a:gd name="T73" fmla="*/ 2147483647 h 156"/>
                <a:gd name="T74" fmla="*/ 2147483647 w 198"/>
                <a:gd name="T75" fmla="*/ 2147483647 h 156"/>
                <a:gd name="T76" fmla="*/ 2147483647 w 198"/>
                <a:gd name="T77" fmla="*/ 2147483647 h 156"/>
                <a:gd name="T78" fmla="*/ 2147483647 w 198"/>
                <a:gd name="T79" fmla="*/ 2147483647 h 156"/>
                <a:gd name="T80" fmla="*/ 2147483647 w 198"/>
                <a:gd name="T81" fmla="*/ 2147483647 h 156"/>
                <a:gd name="T82" fmla="*/ 0 w 198"/>
                <a:gd name="T83" fmla="*/ 2147483647 h 156"/>
                <a:gd name="T84" fmla="*/ 0 w 198"/>
                <a:gd name="T85" fmla="*/ 2147483647 h 156"/>
                <a:gd name="T86" fmla="*/ 2147483647 w 198"/>
                <a:gd name="T87" fmla="*/ 2147483647 h 156"/>
                <a:gd name="T88" fmla="*/ 2147483647 w 198"/>
                <a:gd name="T89" fmla="*/ 2147483647 h 156"/>
                <a:gd name="T90" fmla="*/ 2147483647 w 198"/>
                <a:gd name="T91" fmla="*/ 2147483647 h 156"/>
                <a:gd name="T92" fmla="*/ 2147483647 w 198"/>
                <a:gd name="T93" fmla="*/ 2147483647 h 156"/>
                <a:gd name="T94" fmla="*/ 2147483647 w 198"/>
                <a:gd name="T95" fmla="*/ 2147483647 h 156"/>
                <a:gd name="T96" fmla="*/ 2147483647 w 198"/>
                <a:gd name="T97" fmla="*/ 2147483647 h 156"/>
                <a:gd name="T98" fmla="*/ 2147483647 w 198"/>
                <a:gd name="T99" fmla="*/ 2147483647 h 156"/>
                <a:gd name="T100" fmla="*/ 2147483647 w 198"/>
                <a:gd name="T101" fmla="*/ 2147483647 h 156"/>
                <a:gd name="T102" fmla="*/ 2147483647 w 198"/>
                <a:gd name="T103" fmla="*/ 2147483647 h 156"/>
                <a:gd name="T104" fmla="*/ 2147483647 w 198"/>
                <a:gd name="T105" fmla="*/ 2147483647 h 156"/>
                <a:gd name="T106" fmla="*/ 2147483647 w 198"/>
                <a:gd name="T107" fmla="*/ 2147483647 h 156"/>
                <a:gd name="T108" fmla="*/ 2147483647 w 198"/>
                <a:gd name="T109" fmla="*/ 2147483647 h 156"/>
                <a:gd name="T110" fmla="*/ 2147483647 w 198"/>
                <a:gd name="T111" fmla="*/ 2147483647 h 156"/>
                <a:gd name="T112" fmla="*/ 2147483647 w 198"/>
                <a:gd name="T113" fmla="*/ 2147483647 h 15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98"/>
                <a:gd name="T172" fmla="*/ 0 h 156"/>
                <a:gd name="T173" fmla="*/ 198 w 198"/>
                <a:gd name="T174" fmla="*/ 156 h 15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98" h="156">
                  <a:moveTo>
                    <a:pt x="168" y="114"/>
                  </a:moveTo>
                  <a:lnTo>
                    <a:pt x="168" y="108"/>
                  </a:lnTo>
                  <a:lnTo>
                    <a:pt x="174" y="102"/>
                  </a:lnTo>
                  <a:lnTo>
                    <a:pt x="180" y="90"/>
                  </a:lnTo>
                  <a:lnTo>
                    <a:pt x="180" y="78"/>
                  </a:lnTo>
                  <a:lnTo>
                    <a:pt x="186" y="72"/>
                  </a:lnTo>
                  <a:lnTo>
                    <a:pt x="192" y="60"/>
                  </a:lnTo>
                  <a:lnTo>
                    <a:pt x="198" y="54"/>
                  </a:lnTo>
                  <a:lnTo>
                    <a:pt x="198" y="42"/>
                  </a:lnTo>
                  <a:lnTo>
                    <a:pt x="186" y="6"/>
                  </a:lnTo>
                  <a:lnTo>
                    <a:pt x="180" y="12"/>
                  </a:lnTo>
                  <a:lnTo>
                    <a:pt x="180" y="18"/>
                  </a:lnTo>
                  <a:lnTo>
                    <a:pt x="174" y="18"/>
                  </a:lnTo>
                  <a:lnTo>
                    <a:pt x="168" y="12"/>
                  </a:lnTo>
                  <a:lnTo>
                    <a:pt x="156" y="12"/>
                  </a:lnTo>
                  <a:lnTo>
                    <a:pt x="144" y="6"/>
                  </a:lnTo>
                  <a:lnTo>
                    <a:pt x="126" y="6"/>
                  </a:lnTo>
                  <a:lnTo>
                    <a:pt x="114" y="0"/>
                  </a:lnTo>
                  <a:lnTo>
                    <a:pt x="84" y="0"/>
                  </a:lnTo>
                  <a:lnTo>
                    <a:pt x="72" y="6"/>
                  </a:lnTo>
                  <a:lnTo>
                    <a:pt x="66" y="12"/>
                  </a:lnTo>
                  <a:lnTo>
                    <a:pt x="66" y="18"/>
                  </a:lnTo>
                  <a:lnTo>
                    <a:pt x="72" y="24"/>
                  </a:lnTo>
                  <a:lnTo>
                    <a:pt x="108" y="24"/>
                  </a:lnTo>
                  <a:lnTo>
                    <a:pt x="114" y="30"/>
                  </a:lnTo>
                  <a:lnTo>
                    <a:pt x="120" y="42"/>
                  </a:lnTo>
                  <a:lnTo>
                    <a:pt x="126" y="48"/>
                  </a:lnTo>
                  <a:lnTo>
                    <a:pt x="114" y="54"/>
                  </a:lnTo>
                  <a:lnTo>
                    <a:pt x="108" y="60"/>
                  </a:lnTo>
                  <a:lnTo>
                    <a:pt x="108" y="72"/>
                  </a:lnTo>
                  <a:lnTo>
                    <a:pt x="114" y="84"/>
                  </a:lnTo>
                  <a:lnTo>
                    <a:pt x="114" y="96"/>
                  </a:lnTo>
                  <a:lnTo>
                    <a:pt x="120" y="102"/>
                  </a:lnTo>
                  <a:lnTo>
                    <a:pt x="114" y="108"/>
                  </a:lnTo>
                  <a:lnTo>
                    <a:pt x="96" y="108"/>
                  </a:lnTo>
                  <a:lnTo>
                    <a:pt x="78" y="102"/>
                  </a:lnTo>
                  <a:lnTo>
                    <a:pt x="66" y="102"/>
                  </a:lnTo>
                  <a:lnTo>
                    <a:pt x="54" y="96"/>
                  </a:lnTo>
                  <a:lnTo>
                    <a:pt x="36" y="96"/>
                  </a:lnTo>
                  <a:lnTo>
                    <a:pt x="24" y="102"/>
                  </a:lnTo>
                  <a:lnTo>
                    <a:pt x="6" y="102"/>
                  </a:lnTo>
                  <a:lnTo>
                    <a:pt x="0" y="108"/>
                  </a:lnTo>
                  <a:lnTo>
                    <a:pt x="0" y="114"/>
                  </a:lnTo>
                  <a:lnTo>
                    <a:pt x="6" y="120"/>
                  </a:lnTo>
                  <a:lnTo>
                    <a:pt x="12" y="132"/>
                  </a:lnTo>
                  <a:lnTo>
                    <a:pt x="24" y="138"/>
                  </a:lnTo>
                  <a:lnTo>
                    <a:pt x="30" y="150"/>
                  </a:lnTo>
                  <a:lnTo>
                    <a:pt x="36" y="156"/>
                  </a:lnTo>
                  <a:lnTo>
                    <a:pt x="42" y="156"/>
                  </a:lnTo>
                  <a:lnTo>
                    <a:pt x="48" y="150"/>
                  </a:lnTo>
                  <a:lnTo>
                    <a:pt x="54" y="138"/>
                  </a:lnTo>
                  <a:lnTo>
                    <a:pt x="60" y="132"/>
                  </a:lnTo>
                  <a:lnTo>
                    <a:pt x="138" y="132"/>
                  </a:lnTo>
                  <a:lnTo>
                    <a:pt x="156" y="126"/>
                  </a:lnTo>
                  <a:lnTo>
                    <a:pt x="168" y="126"/>
                  </a:lnTo>
                  <a:lnTo>
                    <a:pt x="180" y="144"/>
                  </a:lnTo>
                  <a:lnTo>
                    <a:pt x="168" y="114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15" name="Guyane (French Guiana)" descr="© INSCALE GmbH, 05.05.2010&#10;http://www.presentationload.com/">
              <a:extLst>
                <a:ext uri="{FF2B5EF4-FFF2-40B4-BE49-F238E27FC236}">
                  <a16:creationId xmlns:a16="http://schemas.microsoft.com/office/drawing/2014/main" id="{CFA1C4C6-2958-4620-A095-5D90845194CF}"/>
                </a:ext>
              </a:extLst>
            </p:cNvPr>
            <p:cNvSpPr>
              <a:spLocks/>
            </p:cNvSpPr>
            <p:nvPr/>
          </p:nvSpPr>
          <p:spPr bwMode="gray">
            <a:xfrm>
              <a:off x="4890435" y="4213817"/>
              <a:ext cx="88635" cy="129544"/>
            </a:xfrm>
            <a:custGeom>
              <a:avLst/>
              <a:gdLst>
                <a:gd name="T0" fmla="*/ 2147483647 w 52"/>
                <a:gd name="T1" fmla="*/ 2147483647 h 76"/>
                <a:gd name="T2" fmla="*/ 2147483647 w 52"/>
                <a:gd name="T3" fmla="*/ 2147483647 h 76"/>
                <a:gd name="T4" fmla="*/ 2147483647 w 52"/>
                <a:gd name="T5" fmla="*/ 2147483647 h 76"/>
                <a:gd name="T6" fmla="*/ 2147483647 w 52"/>
                <a:gd name="T7" fmla="*/ 2147483647 h 76"/>
                <a:gd name="T8" fmla="*/ 2147483647 w 52"/>
                <a:gd name="T9" fmla="*/ 2147483647 h 76"/>
                <a:gd name="T10" fmla="*/ 2147483647 w 52"/>
                <a:gd name="T11" fmla="*/ 2147483647 h 76"/>
                <a:gd name="T12" fmla="*/ 2147483647 w 52"/>
                <a:gd name="T13" fmla="*/ 2147483647 h 76"/>
                <a:gd name="T14" fmla="*/ 2147483647 w 52"/>
                <a:gd name="T15" fmla="*/ 2147483647 h 76"/>
                <a:gd name="T16" fmla="*/ 2147483647 w 52"/>
                <a:gd name="T17" fmla="*/ 2147483647 h 76"/>
                <a:gd name="T18" fmla="*/ 2147483647 w 52"/>
                <a:gd name="T19" fmla="*/ 2147483647 h 76"/>
                <a:gd name="T20" fmla="*/ 2147483647 w 52"/>
                <a:gd name="T21" fmla="*/ 2147483647 h 76"/>
                <a:gd name="T22" fmla="*/ 2147483647 w 52"/>
                <a:gd name="T23" fmla="*/ 0 h 76"/>
                <a:gd name="T24" fmla="*/ 2147483647 w 52"/>
                <a:gd name="T25" fmla="*/ 2147483647 h 76"/>
                <a:gd name="T26" fmla="*/ 2147483647 w 52"/>
                <a:gd name="T27" fmla="*/ 2147483647 h 76"/>
                <a:gd name="T28" fmla="*/ 2147483647 w 52"/>
                <a:gd name="T29" fmla="*/ 2147483647 h 76"/>
                <a:gd name="T30" fmla="*/ 2147483647 w 52"/>
                <a:gd name="T31" fmla="*/ 2147483647 h 76"/>
                <a:gd name="T32" fmla="*/ 2147483647 w 52"/>
                <a:gd name="T33" fmla="*/ 2147483647 h 76"/>
                <a:gd name="T34" fmla="*/ 2147483647 w 52"/>
                <a:gd name="T35" fmla="*/ 2147483647 h 76"/>
                <a:gd name="T36" fmla="*/ 2147483647 w 52"/>
                <a:gd name="T37" fmla="*/ 2147483647 h 76"/>
                <a:gd name="T38" fmla="*/ 2147483647 w 52"/>
                <a:gd name="T39" fmla="*/ 2147483647 h 76"/>
                <a:gd name="T40" fmla="*/ 2147483647 w 52"/>
                <a:gd name="T41" fmla="*/ 2147483647 h 76"/>
                <a:gd name="T42" fmla="*/ 2147483647 w 52"/>
                <a:gd name="T43" fmla="*/ 2147483647 h 76"/>
                <a:gd name="T44" fmla="*/ 2147483647 w 52"/>
                <a:gd name="T45" fmla="*/ 2147483647 h 76"/>
                <a:gd name="T46" fmla="*/ 2147483647 w 52"/>
                <a:gd name="T47" fmla="*/ 2147483647 h 76"/>
                <a:gd name="T48" fmla="*/ 2147483647 w 52"/>
                <a:gd name="T49" fmla="*/ 2147483647 h 76"/>
                <a:gd name="T50" fmla="*/ 2147483647 w 52"/>
                <a:gd name="T51" fmla="*/ 2147483647 h 76"/>
                <a:gd name="T52" fmla="*/ 2147483647 w 52"/>
                <a:gd name="T53" fmla="*/ 2147483647 h 76"/>
                <a:gd name="T54" fmla="*/ 2147483647 w 52"/>
                <a:gd name="T55" fmla="*/ 2147483647 h 76"/>
                <a:gd name="T56" fmla="*/ 2147483647 w 52"/>
                <a:gd name="T57" fmla="*/ 2147483647 h 76"/>
                <a:gd name="T58" fmla="*/ 2147483647 w 52"/>
                <a:gd name="T59" fmla="*/ 2147483647 h 76"/>
                <a:gd name="T60" fmla="*/ 2147483647 w 52"/>
                <a:gd name="T61" fmla="*/ 2147483647 h 76"/>
                <a:gd name="T62" fmla="*/ 2147483647 w 52"/>
                <a:gd name="T63" fmla="*/ 2147483647 h 76"/>
                <a:gd name="T64" fmla="*/ 0 w 52"/>
                <a:gd name="T65" fmla="*/ 2147483647 h 76"/>
                <a:gd name="T66" fmla="*/ 0 w 52"/>
                <a:gd name="T67" fmla="*/ 2147483647 h 76"/>
                <a:gd name="T68" fmla="*/ 2147483647 w 52"/>
                <a:gd name="T69" fmla="*/ 2147483647 h 76"/>
                <a:gd name="T70" fmla="*/ 2147483647 w 52"/>
                <a:gd name="T71" fmla="*/ 2147483647 h 76"/>
                <a:gd name="T72" fmla="*/ 2147483647 w 52"/>
                <a:gd name="T73" fmla="*/ 2147483647 h 76"/>
                <a:gd name="T74" fmla="*/ 2147483647 w 52"/>
                <a:gd name="T75" fmla="*/ 2147483647 h 76"/>
                <a:gd name="T76" fmla="*/ 2147483647 w 52"/>
                <a:gd name="T77" fmla="*/ 2147483647 h 76"/>
                <a:gd name="T78" fmla="*/ 2147483647 w 52"/>
                <a:gd name="T79" fmla="*/ 2147483647 h 76"/>
                <a:gd name="T80" fmla="*/ 2147483647 w 52"/>
                <a:gd name="T81" fmla="*/ 2147483647 h 76"/>
                <a:gd name="T82" fmla="*/ 2147483647 w 52"/>
                <a:gd name="T83" fmla="*/ 2147483647 h 76"/>
                <a:gd name="T84" fmla="*/ 2147483647 w 52"/>
                <a:gd name="T85" fmla="*/ 2147483647 h 76"/>
                <a:gd name="T86" fmla="*/ 2147483647 w 52"/>
                <a:gd name="T87" fmla="*/ 2147483647 h 76"/>
                <a:gd name="T88" fmla="*/ 2147483647 w 52"/>
                <a:gd name="T89" fmla="*/ 2147483647 h 76"/>
                <a:gd name="T90" fmla="*/ 2147483647 w 52"/>
                <a:gd name="T91" fmla="*/ 2147483647 h 76"/>
                <a:gd name="T92" fmla="*/ 2147483647 w 52"/>
                <a:gd name="T93" fmla="*/ 2147483647 h 76"/>
                <a:gd name="T94" fmla="*/ 2147483647 w 52"/>
                <a:gd name="T95" fmla="*/ 2147483647 h 76"/>
                <a:gd name="T96" fmla="*/ 2147483647 w 52"/>
                <a:gd name="T97" fmla="*/ 2147483647 h 76"/>
                <a:gd name="T98" fmla="*/ 2147483647 w 52"/>
                <a:gd name="T99" fmla="*/ 2147483647 h 76"/>
                <a:gd name="T100" fmla="*/ 2147483647 w 52"/>
                <a:gd name="T101" fmla="*/ 2147483647 h 76"/>
                <a:gd name="T102" fmla="*/ 2147483647 w 52"/>
                <a:gd name="T103" fmla="*/ 2147483647 h 76"/>
                <a:gd name="T104" fmla="*/ 2147483647 w 52"/>
                <a:gd name="T105" fmla="*/ 2147483647 h 76"/>
                <a:gd name="T106" fmla="*/ 2147483647 w 52"/>
                <a:gd name="T107" fmla="*/ 2147483647 h 76"/>
                <a:gd name="T108" fmla="*/ 2147483647 w 52"/>
                <a:gd name="T109" fmla="*/ 2147483647 h 76"/>
                <a:gd name="T110" fmla="*/ 2147483647 w 52"/>
                <a:gd name="T111" fmla="*/ 2147483647 h 76"/>
                <a:gd name="T112" fmla="*/ 2147483647 w 52"/>
                <a:gd name="T113" fmla="*/ 2147483647 h 76"/>
                <a:gd name="T114" fmla="*/ 2147483647 w 52"/>
                <a:gd name="T115" fmla="*/ 2147483647 h 7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52"/>
                <a:gd name="T175" fmla="*/ 0 h 76"/>
                <a:gd name="T176" fmla="*/ 52 w 52"/>
                <a:gd name="T177" fmla="*/ 76 h 7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52" h="76">
                  <a:moveTo>
                    <a:pt x="52" y="32"/>
                  </a:moveTo>
                  <a:lnTo>
                    <a:pt x="50" y="26"/>
                  </a:lnTo>
                  <a:lnTo>
                    <a:pt x="48" y="24"/>
                  </a:lnTo>
                  <a:lnTo>
                    <a:pt x="46" y="22"/>
                  </a:lnTo>
                  <a:lnTo>
                    <a:pt x="46" y="20"/>
                  </a:lnTo>
                  <a:lnTo>
                    <a:pt x="40" y="20"/>
                  </a:lnTo>
                  <a:lnTo>
                    <a:pt x="32" y="6"/>
                  </a:lnTo>
                  <a:lnTo>
                    <a:pt x="24" y="6"/>
                  </a:lnTo>
                  <a:lnTo>
                    <a:pt x="22" y="4"/>
                  </a:lnTo>
                  <a:lnTo>
                    <a:pt x="20" y="4"/>
                  </a:lnTo>
                  <a:lnTo>
                    <a:pt x="16" y="2"/>
                  </a:lnTo>
                  <a:lnTo>
                    <a:pt x="14" y="0"/>
                  </a:lnTo>
                  <a:lnTo>
                    <a:pt x="12" y="4"/>
                  </a:lnTo>
                  <a:lnTo>
                    <a:pt x="12" y="10"/>
                  </a:lnTo>
                  <a:lnTo>
                    <a:pt x="10" y="10"/>
                  </a:lnTo>
                  <a:lnTo>
                    <a:pt x="8" y="12"/>
                  </a:lnTo>
                  <a:lnTo>
                    <a:pt x="6" y="14"/>
                  </a:lnTo>
                  <a:lnTo>
                    <a:pt x="4" y="16"/>
                  </a:lnTo>
                  <a:lnTo>
                    <a:pt x="2" y="20"/>
                  </a:lnTo>
                  <a:lnTo>
                    <a:pt x="2" y="28"/>
                  </a:lnTo>
                  <a:lnTo>
                    <a:pt x="4" y="32"/>
                  </a:lnTo>
                  <a:lnTo>
                    <a:pt x="4" y="36"/>
                  </a:lnTo>
                  <a:lnTo>
                    <a:pt x="6" y="40"/>
                  </a:lnTo>
                  <a:lnTo>
                    <a:pt x="10" y="44"/>
                  </a:lnTo>
                  <a:lnTo>
                    <a:pt x="12" y="46"/>
                  </a:lnTo>
                  <a:lnTo>
                    <a:pt x="12" y="48"/>
                  </a:lnTo>
                  <a:lnTo>
                    <a:pt x="6" y="54"/>
                  </a:lnTo>
                  <a:lnTo>
                    <a:pt x="8" y="62"/>
                  </a:lnTo>
                  <a:lnTo>
                    <a:pt x="6" y="64"/>
                  </a:lnTo>
                  <a:lnTo>
                    <a:pt x="4" y="64"/>
                  </a:lnTo>
                  <a:lnTo>
                    <a:pt x="4" y="66"/>
                  </a:lnTo>
                  <a:lnTo>
                    <a:pt x="2" y="68"/>
                  </a:lnTo>
                  <a:lnTo>
                    <a:pt x="0" y="72"/>
                  </a:lnTo>
                  <a:lnTo>
                    <a:pt x="4" y="76"/>
                  </a:lnTo>
                  <a:lnTo>
                    <a:pt x="10" y="76"/>
                  </a:lnTo>
                  <a:lnTo>
                    <a:pt x="12" y="74"/>
                  </a:lnTo>
                  <a:lnTo>
                    <a:pt x="12" y="72"/>
                  </a:lnTo>
                  <a:lnTo>
                    <a:pt x="14" y="72"/>
                  </a:lnTo>
                  <a:lnTo>
                    <a:pt x="16" y="72"/>
                  </a:lnTo>
                  <a:lnTo>
                    <a:pt x="18" y="72"/>
                  </a:lnTo>
                  <a:lnTo>
                    <a:pt x="20" y="72"/>
                  </a:lnTo>
                  <a:lnTo>
                    <a:pt x="22" y="72"/>
                  </a:lnTo>
                  <a:lnTo>
                    <a:pt x="26" y="74"/>
                  </a:lnTo>
                  <a:lnTo>
                    <a:pt x="30" y="74"/>
                  </a:lnTo>
                  <a:lnTo>
                    <a:pt x="32" y="72"/>
                  </a:lnTo>
                  <a:lnTo>
                    <a:pt x="40" y="64"/>
                  </a:lnTo>
                  <a:lnTo>
                    <a:pt x="40" y="60"/>
                  </a:lnTo>
                  <a:lnTo>
                    <a:pt x="44" y="50"/>
                  </a:lnTo>
                  <a:lnTo>
                    <a:pt x="46" y="46"/>
                  </a:lnTo>
                  <a:lnTo>
                    <a:pt x="48" y="44"/>
                  </a:lnTo>
                  <a:lnTo>
                    <a:pt x="50" y="42"/>
                  </a:lnTo>
                  <a:lnTo>
                    <a:pt x="50" y="40"/>
                  </a:lnTo>
                  <a:lnTo>
                    <a:pt x="52" y="38"/>
                  </a:lnTo>
                  <a:lnTo>
                    <a:pt x="52" y="36"/>
                  </a:lnTo>
                  <a:lnTo>
                    <a:pt x="52" y="34"/>
                  </a:lnTo>
                  <a:lnTo>
                    <a:pt x="52" y="32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16" name="Guyana" descr="© INSCALE GmbH, 05.05.2010&#10;http://www.presentationload.com/">
              <a:extLst>
                <a:ext uri="{FF2B5EF4-FFF2-40B4-BE49-F238E27FC236}">
                  <a16:creationId xmlns:a16="http://schemas.microsoft.com/office/drawing/2014/main" id="{3248DD57-B3EF-481D-B141-D9A6DC1B6A7C}"/>
                </a:ext>
              </a:extLst>
            </p:cNvPr>
            <p:cNvSpPr>
              <a:spLocks/>
            </p:cNvSpPr>
            <p:nvPr/>
          </p:nvSpPr>
          <p:spPr bwMode="gray">
            <a:xfrm>
              <a:off x="4682484" y="4120068"/>
              <a:ext cx="141475" cy="253973"/>
            </a:xfrm>
            <a:custGeom>
              <a:avLst/>
              <a:gdLst>
                <a:gd name="T0" fmla="*/ 2147483647 w 324"/>
                <a:gd name="T1" fmla="*/ 2147483647 h 582"/>
                <a:gd name="T2" fmla="*/ 2147483647 w 324"/>
                <a:gd name="T3" fmla="*/ 2147483647 h 582"/>
                <a:gd name="T4" fmla="*/ 2147483647 w 324"/>
                <a:gd name="T5" fmla="*/ 2147483647 h 582"/>
                <a:gd name="T6" fmla="*/ 2147483647 w 324"/>
                <a:gd name="T7" fmla="*/ 2147483647 h 582"/>
                <a:gd name="T8" fmla="*/ 2147483647 w 324"/>
                <a:gd name="T9" fmla="*/ 2147483647 h 582"/>
                <a:gd name="T10" fmla="*/ 2147483647 w 324"/>
                <a:gd name="T11" fmla="*/ 2147483647 h 582"/>
                <a:gd name="T12" fmla="*/ 2147483647 w 324"/>
                <a:gd name="T13" fmla="*/ 2147483647 h 582"/>
                <a:gd name="T14" fmla="*/ 2147483647 w 324"/>
                <a:gd name="T15" fmla="*/ 2147483647 h 582"/>
                <a:gd name="T16" fmla="*/ 0 w 324"/>
                <a:gd name="T17" fmla="*/ 2147483647 h 582"/>
                <a:gd name="T18" fmla="*/ 2147483647 w 324"/>
                <a:gd name="T19" fmla="*/ 2147483647 h 582"/>
                <a:gd name="T20" fmla="*/ 2147483647 w 324"/>
                <a:gd name="T21" fmla="*/ 2147483647 h 582"/>
                <a:gd name="T22" fmla="*/ 2147483647 w 324"/>
                <a:gd name="T23" fmla="*/ 2147483647 h 582"/>
                <a:gd name="T24" fmla="*/ 2147483647 w 324"/>
                <a:gd name="T25" fmla="*/ 2147483647 h 582"/>
                <a:gd name="T26" fmla="*/ 2147483647 w 324"/>
                <a:gd name="T27" fmla="*/ 2147483647 h 582"/>
                <a:gd name="T28" fmla="*/ 2147483647 w 324"/>
                <a:gd name="T29" fmla="*/ 2147483647 h 582"/>
                <a:gd name="T30" fmla="*/ 2147483647 w 324"/>
                <a:gd name="T31" fmla="*/ 2147483647 h 582"/>
                <a:gd name="T32" fmla="*/ 2147483647 w 324"/>
                <a:gd name="T33" fmla="*/ 2147483647 h 582"/>
                <a:gd name="T34" fmla="*/ 2147483647 w 324"/>
                <a:gd name="T35" fmla="*/ 2147483647 h 582"/>
                <a:gd name="T36" fmla="*/ 2147483647 w 324"/>
                <a:gd name="T37" fmla="*/ 2147483647 h 582"/>
                <a:gd name="T38" fmla="*/ 2147483647 w 324"/>
                <a:gd name="T39" fmla="*/ 2147483647 h 582"/>
                <a:gd name="T40" fmla="*/ 2147483647 w 324"/>
                <a:gd name="T41" fmla="*/ 2147483647 h 582"/>
                <a:gd name="T42" fmla="*/ 2147483647 w 324"/>
                <a:gd name="T43" fmla="*/ 2147483647 h 582"/>
                <a:gd name="T44" fmla="*/ 2147483647 w 324"/>
                <a:gd name="T45" fmla="*/ 2147483647 h 582"/>
                <a:gd name="T46" fmla="*/ 2147483647 w 324"/>
                <a:gd name="T47" fmla="*/ 2147483647 h 582"/>
                <a:gd name="T48" fmla="*/ 2147483647 w 324"/>
                <a:gd name="T49" fmla="*/ 2147483647 h 582"/>
                <a:gd name="T50" fmla="*/ 2147483647 w 324"/>
                <a:gd name="T51" fmla="*/ 2147483647 h 582"/>
                <a:gd name="T52" fmla="*/ 2147483647 w 324"/>
                <a:gd name="T53" fmla="*/ 2147483647 h 582"/>
                <a:gd name="T54" fmla="*/ 2147483647 w 324"/>
                <a:gd name="T55" fmla="*/ 2147483647 h 582"/>
                <a:gd name="T56" fmla="*/ 2147483647 w 324"/>
                <a:gd name="T57" fmla="*/ 2147483647 h 582"/>
                <a:gd name="T58" fmla="*/ 2147483647 w 324"/>
                <a:gd name="T59" fmla="*/ 2147483647 h 582"/>
                <a:gd name="T60" fmla="*/ 2147483647 w 324"/>
                <a:gd name="T61" fmla="*/ 2147483647 h 582"/>
                <a:gd name="T62" fmla="*/ 2147483647 w 324"/>
                <a:gd name="T63" fmla="*/ 2147483647 h 582"/>
                <a:gd name="T64" fmla="*/ 2147483647 w 324"/>
                <a:gd name="T65" fmla="*/ 2147483647 h 582"/>
                <a:gd name="T66" fmla="*/ 2147483647 w 324"/>
                <a:gd name="T67" fmla="*/ 2147483647 h 582"/>
                <a:gd name="T68" fmla="*/ 2147483647 w 324"/>
                <a:gd name="T69" fmla="*/ 2147483647 h 582"/>
                <a:gd name="T70" fmla="*/ 2147483647 w 324"/>
                <a:gd name="T71" fmla="*/ 2147483647 h 582"/>
                <a:gd name="T72" fmla="*/ 2147483647 w 324"/>
                <a:gd name="T73" fmla="*/ 2147483647 h 582"/>
                <a:gd name="T74" fmla="*/ 2147483647 w 324"/>
                <a:gd name="T75" fmla="*/ 2147483647 h 582"/>
                <a:gd name="T76" fmla="*/ 2147483647 w 324"/>
                <a:gd name="T77" fmla="*/ 2147483647 h 582"/>
                <a:gd name="T78" fmla="*/ 2147483647 w 324"/>
                <a:gd name="T79" fmla="*/ 2147483647 h 582"/>
                <a:gd name="T80" fmla="*/ 2147483647 w 324"/>
                <a:gd name="T81" fmla="*/ 2147483647 h 582"/>
                <a:gd name="T82" fmla="*/ 2147483647 w 324"/>
                <a:gd name="T83" fmla="*/ 2147483647 h 582"/>
                <a:gd name="T84" fmla="*/ 2147483647 w 324"/>
                <a:gd name="T85" fmla="*/ 2147483647 h 582"/>
                <a:gd name="T86" fmla="*/ 2147483647 w 324"/>
                <a:gd name="T87" fmla="*/ 2147483647 h 582"/>
                <a:gd name="T88" fmla="*/ 2147483647 w 324"/>
                <a:gd name="T89" fmla="*/ 2147483647 h 582"/>
                <a:gd name="T90" fmla="*/ 2147483647 w 324"/>
                <a:gd name="T91" fmla="*/ 2147483647 h 582"/>
                <a:gd name="T92" fmla="*/ 2147483647 w 324"/>
                <a:gd name="T93" fmla="*/ 2147483647 h 582"/>
                <a:gd name="T94" fmla="*/ 2147483647 w 324"/>
                <a:gd name="T95" fmla="*/ 2147483647 h 582"/>
                <a:gd name="T96" fmla="*/ 2147483647 w 324"/>
                <a:gd name="T97" fmla="*/ 2147483647 h 582"/>
                <a:gd name="T98" fmla="*/ 2147483647 w 324"/>
                <a:gd name="T99" fmla="*/ 2147483647 h 582"/>
                <a:gd name="T100" fmla="*/ 2147483647 w 324"/>
                <a:gd name="T101" fmla="*/ 2147483647 h 582"/>
                <a:gd name="T102" fmla="*/ 2147483647 w 324"/>
                <a:gd name="T103" fmla="*/ 2147483647 h 582"/>
                <a:gd name="T104" fmla="*/ 2147483647 w 324"/>
                <a:gd name="T105" fmla="*/ 2147483647 h 582"/>
                <a:gd name="T106" fmla="*/ 2147483647 w 324"/>
                <a:gd name="T107" fmla="*/ 2147483647 h 582"/>
                <a:gd name="T108" fmla="*/ 2147483647 w 324"/>
                <a:gd name="T109" fmla="*/ 2147483647 h 582"/>
                <a:gd name="T110" fmla="*/ 2147483647 w 324"/>
                <a:gd name="T111" fmla="*/ 2147483647 h 582"/>
                <a:gd name="T112" fmla="*/ 2147483647 w 324"/>
                <a:gd name="T113" fmla="*/ 2147483647 h 582"/>
                <a:gd name="T114" fmla="*/ 2147483647 w 324"/>
                <a:gd name="T115" fmla="*/ 2147483647 h 582"/>
                <a:gd name="T116" fmla="*/ 2147483647 w 324"/>
                <a:gd name="T117" fmla="*/ 2147483647 h 582"/>
                <a:gd name="T118" fmla="*/ 2147483647 w 324"/>
                <a:gd name="T119" fmla="*/ 2147483647 h 582"/>
                <a:gd name="T120" fmla="*/ 2147483647 w 324"/>
                <a:gd name="T121" fmla="*/ 2147483647 h 582"/>
                <a:gd name="T122" fmla="*/ 2147483647 w 324"/>
                <a:gd name="T123" fmla="*/ 0 h 582"/>
                <a:gd name="T124" fmla="*/ 2147483647 w 324"/>
                <a:gd name="T125" fmla="*/ 2147483647 h 58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24"/>
                <a:gd name="T190" fmla="*/ 0 h 582"/>
                <a:gd name="T191" fmla="*/ 324 w 324"/>
                <a:gd name="T192" fmla="*/ 582 h 58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24" h="582">
                  <a:moveTo>
                    <a:pt x="90" y="42"/>
                  </a:moveTo>
                  <a:lnTo>
                    <a:pt x="84" y="48"/>
                  </a:lnTo>
                  <a:lnTo>
                    <a:pt x="72" y="48"/>
                  </a:lnTo>
                  <a:lnTo>
                    <a:pt x="60" y="60"/>
                  </a:lnTo>
                  <a:lnTo>
                    <a:pt x="60" y="102"/>
                  </a:lnTo>
                  <a:lnTo>
                    <a:pt x="84" y="102"/>
                  </a:lnTo>
                  <a:lnTo>
                    <a:pt x="84" y="120"/>
                  </a:lnTo>
                  <a:lnTo>
                    <a:pt x="78" y="126"/>
                  </a:lnTo>
                  <a:lnTo>
                    <a:pt x="66" y="132"/>
                  </a:lnTo>
                  <a:lnTo>
                    <a:pt x="54" y="132"/>
                  </a:lnTo>
                  <a:lnTo>
                    <a:pt x="42" y="138"/>
                  </a:lnTo>
                  <a:lnTo>
                    <a:pt x="12" y="138"/>
                  </a:lnTo>
                  <a:lnTo>
                    <a:pt x="12" y="144"/>
                  </a:lnTo>
                  <a:lnTo>
                    <a:pt x="30" y="162"/>
                  </a:lnTo>
                  <a:lnTo>
                    <a:pt x="30" y="180"/>
                  </a:lnTo>
                  <a:lnTo>
                    <a:pt x="18" y="186"/>
                  </a:lnTo>
                  <a:lnTo>
                    <a:pt x="12" y="186"/>
                  </a:lnTo>
                  <a:lnTo>
                    <a:pt x="0" y="192"/>
                  </a:lnTo>
                  <a:lnTo>
                    <a:pt x="0" y="204"/>
                  </a:lnTo>
                  <a:lnTo>
                    <a:pt x="6" y="210"/>
                  </a:lnTo>
                  <a:lnTo>
                    <a:pt x="12" y="222"/>
                  </a:lnTo>
                  <a:lnTo>
                    <a:pt x="48" y="258"/>
                  </a:lnTo>
                  <a:lnTo>
                    <a:pt x="72" y="264"/>
                  </a:lnTo>
                  <a:lnTo>
                    <a:pt x="78" y="252"/>
                  </a:lnTo>
                  <a:lnTo>
                    <a:pt x="90" y="264"/>
                  </a:lnTo>
                  <a:lnTo>
                    <a:pt x="96" y="276"/>
                  </a:lnTo>
                  <a:lnTo>
                    <a:pt x="96" y="294"/>
                  </a:lnTo>
                  <a:lnTo>
                    <a:pt x="90" y="306"/>
                  </a:lnTo>
                  <a:lnTo>
                    <a:pt x="84" y="312"/>
                  </a:lnTo>
                  <a:lnTo>
                    <a:pt x="84" y="318"/>
                  </a:lnTo>
                  <a:lnTo>
                    <a:pt x="90" y="324"/>
                  </a:lnTo>
                  <a:lnTo>
                    <a:pt x="96" y="324"/>
                  </a:lnTo>
                  <a:lnTo>
                    <a:pt x="108" y="318"/>
                  </a:lnTo>
                  <a:lnTo>
                    <a:pt x="114" y="318"/>
                  </a:lnTo>
                  <a:lnTo>
                    <a:pt x="114" y="348"/>
                  </a:lnTo>
                  <a:lnTo>
                    <a:pt x="120" y="354"/>
                  </a:lnTo>
                  <a:lnTo>
                    <a:pt x="126" y="354"/>
                  </a:lnTo>
                  <a:lnTo>
                    <a:pt x="126" y="366"/>
                  </a:lnTo>
                  <a:lnTo>
                    <a:pt x="120" y="378"/>
                  </a:lnTo>
                  <a:lnTo>
                    <a:pt x="108" y="390"/>
                  </a:lnTo>
                  <a:lnTo>
                    <a:pt x="96" y="432"/>
                  </a:lnTo>
                  <a:lnTo>
                    <a:pt x="90" y="444"/>
                  </a:lnTo>
                  <a:lnTo>
                    <a:pt x="90" y="450"/>
                  </a:lnTo>
                  <a:lnTo>
                    <a:pt x="84" y="462"/>
                  </a:lnTo>
                  <a:lnTo>
                    <a:pt x="84" y="468"/>
                  </a:lnTo>
                  <a:lnTo>
                    <a:pt x="90" y="480"/>
                  </a:lnTo>
                  <a:lnTo>
                    <a:pt x="114" y="504"/>
                  </a:lnTo>
                  <a:lnTo>
                    <a:pt x="114" y="534"/>
                  </a:lnTo>
                  <a:lnTo>
                    <a:pt x="144" y="570"/>
                  </a:lnTo>
                  <a:lnTo>
                    <a:pt x="156" y="570"/>
                  </a:lnTo>
                  <a:lnTo>
                    <a:pt x="162" y="582"/>
                  </a:lnTo>
                  <a:lnTo>
                    <a:pt x="198" y="582"/>
                  </a:lnTo>
                  <a:lnTo>
                    <a:pt x="204" y="576"/>
                  </a:lnTo>
                  <a:lnTo>
                    <a:pt x="204" y="564"/>
                  </a:lnTo>
                  <a:lnTo>
                    <a:pt x="216" y="552"/>
                  </a:lnTo>
                  <a:lnTo>
                    <a:pt x="234" y="552"/>
                  </a:lnTo>
                  <a:lnTo>
                    <a:pt x="240" y="540"/>
                  </a:lnTo>
                  <a:lnTo>
                    <a:pt x="270" y="540"/>
                  </a:lnTo>
                  <a:lnTo>
                    <a:pt x="270" y="534"/>
                  </a:lnTo>
                  <a:lnTo>
                    <a:pt x="288" y="516"/>
                  </a:lnTo>
                  <a:lnTo>
                    <a:pt x="300" y="516"/>
                  </a:lnTo>
                  <a:lnTo>
                    <a:pt x="312" y="528"/>
                  </a:lnTo>
                  <a:lnTo>
                    <a:pt x="318" y="528"/>
                  </a:lnTo>
                  <a:lnTo>
                    <a:pt x="324" y="522"/>
                  </a:lnTo>
                  <a:lnTo>
                    <a:pt x="324" y="510"/>
                  </a:lnTo>
                  <a:lnTo>
                    <a:pt x="318" y="504"/>
                  </a:lnTo>
                  <a:lnTo>
                    <a:pt x="312" y="492"/>
                  </a:lnTo>
                  <a:lnTo>
                    <a:pt x="306" y="474"/>
                  </a:lnTo>
                  <a:lnTo>
                    <a:pt x="288" y="456"/>
                  </a:lnTo>
                  <a:lnTo>
                    <a:pt x="282" y="444"/>
                  </a:lnTo>
                  <a:lnTo>
                    <a:pt x="282" y="420"/>
                  </a:lnTo>
                  <a:lnTo>
                    <a:pt x="288" y="414"/>
                  </a:lnTo>
                  <a:lnTo>
                    <a:pt x="288" y="396"/>
                  </a:lnTo>
                  <a:lnTo>
                    <a:pt x="276" y="408"/>
                  </a:lnTo>
                  <a:lnTo>
                    <a:pt x="276" y="414"/>
                  </a:lnTo>
                  <a:lnTo>
                    <a:pt x="264" y="414"/>
                  </a:lnTo>
                  <a:lnTo>
                    <a:pt x="258" y="402"/>
                  </a:lnTo>
                  <a:lnTo>
                    <a:pt x="252" y="396"/>
                  </a:lnTo>
                  <a:lnTo>
                    <a:pt x="246" y="384"/>
                  </a:lnTo>
                  <a:lnTo>
                    <a:pt x="246" y="372"/>
                  </a:lnTo>
                  <a:lnTo>
                    <a:pt x="240" y="372"/>
                  </a:lnTo>
                  <a:lnTo>
                    <a:pt x="240" y="366"/>
                  </a:lnTo>
                  <a:lnTo>
                    <a:pt x="234" y="360"/>
                  </a:lnTo>
                  <a:lnTo>
                    <a:pt x="234" y="348"/>
                  </a:lnTo>
                  <a:lnTo>
                    <a:pt x="240" y="336"/>
                  </a:lnTo>
                  <a:lnTo>
                    <a:pt x="246" y="330"/>
                  </a:lnTo>
                  <a:lnTo>
                    <a:pt x="246" y="288"/>
                  </a:lnTo>
                  <a:lnTo>
                    <a:pt x="252" y="282"/>
                  </a:lnTo>
                  <a:lnTo>
                    <a:pt x="264" y="276"/>
                  </a:lnTo>
                  <a:lnTo>
                    <a:pt x="294" y="276"/>
                  </a:lnTo>
                  <a:lnTo>
                    <a:pt x="300" y="270"/>
                  </a:lnTo>
                  <a:lnTo>
                    <a:pt x="300" y="258"/>
                  </a:lnTo>
                  <a:lnTo>
                    <a:pt x="288" y="246"/>
                  </a:lnTo>
                  <a:lnTo>
                    <a:pt x="288" y="234"/>
                  </a:lnTo>
                  <a:lnTo>
                    <a:pt x="294" y="222"/>
                  </a:lnTo>
                  <a:lnTo>
                    <a:pt x="300" y="216"/>
                  </a:lnTo>
                  <a:lnTo>
                    <a:pt x="306" y="204"/>
                  </a:lnTo>
                  <a:lnTo>
                    <a:pt x="306" y="192"/>
                  </a:lnTo>
                  <a:lnTo>
                    <a:pt x="300" y="180"/>
                  </a:lnTo>
                  <a:lnTo>
                    <a:pt x="294" y="174"/>
                  </a:lnTo>
                  <a:lnTo>
                    <a:pt x="276" y="174"/>
                  </a:lnTo>
                  <a:lnTo>
                    <a:pt x="270" y="180"/>
                  </a:lnTo>
                  <a:lnTo>
                    <a:pt x="270" y="156"/>
                  </a:lnTo>
                  <a:lnTo>
                    <a:pt x="258" y="150"/>
                  </a:lnTo>
                  <a:lnTo>
                    <a:pt x="252" y="138"/>
                  </a:lnTo>
                  <a:lnTo>
                    <a:pt x="234" y="132"/>
                  </a:lnTo>
                  <a:lnTo>
                    <a:pt x="216" y="132"/>
                  </a:lnTo>
                  <a:lnTo>
                    <a:pt x="204" y="138"/>
                  </a:lnTo>
                  <a:lnTo>
                    <a:pt x="198" y="150"/>
                  </a:lnTo>
                  <a:lnTo>
                    <a:pt x="198" y="156"/>
                  </a:lnTo>
                  <a:lnTo>
                    <a:pt x="192" y="162"/>
                  </a:lnTo>
                  <a:lnTo>
                    <a:pt x="192" y="168"/>
                  </a:lnTo>
                  <a:lnTo>
                    <a:pt x="192" y="162"/>
                  </a:lnTo>
                  <a:lnTo>
                    <a:pt x="198" y="156"/>
                  </a:lnTo>
                  <a:lnTo>
                    <a:pt x="198" y="144"/>
                  </a:lnTo>
                  <a:lnTo>
                    <a:pt x="204" y="132"/>
                  </a:lnTo>
                  <a:lnTo>
                    <a:pt x="204" y="114"/>
                  </a:lnTo>
                  <a:lnTo>
                    <a:pt x="210" y="102"/>
                  </a:lnTo>
                  <a:lnTo>
                    <a:pt x="210" y="78"/>
                  </a:lnTo>
                  <a:lnTo>
                    <a:pt x="192" y="42"/>
                  </a:lnTo>
                  <a:lnTo>
                    <a:pt x="180" y="30"/>
                  </a:lnTo>
                  <a:lnTo>
                    <a:pt x="132" y="6"/>
                  </a:lnTo>
                  <a:lnTo>
                    <a:pt x="126" y="0"/>
                  </a:lnTo>
                  <a:lnTo>
                    <a:pt x="120" y="0"/>
                  </a:lnTo>
                  <a:lnTo>
                    <a:pt x="102" y="36"/>
                  </a:lnTo>
                  <a:lnTo>
                    <a:pt x="96" y="42"/>
                  </a:lnTo>
                  <a:lnTo>
                    <a:pt x="90" y="42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17" name="Guinea-Bissau" descr="© INSCALE GmbH, 05.05.2010&#10;http://www.presentationload.com/">
              <a:extLst>
                <a:ext uri="{FF2B5EF4-FFF2-40B4-BE49-F238E27FC236}">
                  <a16:creationId xmlns:a16="http://schemas.microsoft.com/office/drawing/2014/main" id="{F9B9E81C-18AC-4EB0-A17B-FD30114A5AB8}"/>
                </a:ext>
              </a:extLst>
            </p:cNvPr>
            <p:cNvSpPr>
              <a:spLocks/>
            </p:cNvSpPr>
            <p:nvPr/>
          </p:nvSpPr>
          <p:spPr bwMode="gray">
            <a:xfrm>
              <a:off x="6085296" y="3968367"/>
              <a:ext cx="80112" cy="68180"/>
            </a:xfrm>
            <a:custGeom>
              <a:avLst/>
              <a:gdLst>
                <a:gd name="T0" fmla="*/ 2147483647 w 186"/>
                <a:gd name="T1" fmla="*/ 2147483647 h 156"/>
                <a:gd name="T2" fmla="*/ 2147483647 w 186"/>
                <a:gd name="T3" fmla="*/ 2147483647 h 156"/>
                <a:gd name="T4" fmla="*/ 2147483647 w 186"/>
                <a:gd name="T5" fmla="*/ 2147483647 h 156"/>
                <a:gd name="T6" fmla="*/ 2147483647 w 186"/>
                <a:gd name="T7" fmla="*/ 2147483647 h 156"/>
                <a:gd name="T8" fmla="*/ 2147483647 w 186"/>
                <a:gd name="T9" fmla="*/ 2147483647 h 156"/>
                <a:gd name="T10" fmla="*/ 2147483647 w 186"/>
                <a:gd name="T11" fmla="*/ 2147483647 h 156"/>
                <a:gd name="T12" fmla="*/ 2147483647 w 186"/>
                <a:gd name="T13" fmla="*/ 2147483647 h 156"/>
                <a:gd name="T14" fmla="*/ 2147483647 w 186"/>
                <a:gd name="T15" fmla="*/ 2147483647 h 156"/>
                <a:gd name="T16" fmla="*/ 2147483647 w 186"/>
                <a:gd name="T17" fmla="*/ 2147483647 h 156"/>
                <a:gd name="T18" fmla="*/ 2147483647 w 186"/>
                <a:gd name="T19" fmla="*/ 2147483647 h 156"/>
                <a:gd name="T20" fmla="*/ 2147483647 w 186"/>
                <a:gd name="T21" fmla="*/ 2147483647 h 156"/>
                <a:gd name="T22" fmla="*/ 2147483647 w 186"/>
                <a:gd name="T23" fmla="*/ 2147483647 h 156"/>
                <a:gd name="T24" fmla="*/ 2147483647 w 186"/>
                <a:gd name="T25" fmla="*/ 2147483647 h 156"/>
                <a:gd name="T26" fmla="*/ 2147483647 w 186"/>
                <a:gd name="T27" fmla="*/ 2147483647 h 156"/>
                <a:gd name="T28" fmla="*/ 2147483647 w 186"/>
                <a:gd name="T29" fmla="*/ 0 h 156"/>
                <a:gd name="T30" fmla="*/ 2147483647 w 186"/>
                <a:gd name="T31" fmla="*/ 2147483647 h 156"/>
                <a:gd name="T32" fmla="*/ 2147483647 w 186"/>
                <a:gd name="T33" fmla="*/ 2147483647 h 156"/>
                <a:gd name="T34" fmla="*/ 2147483647 w 186"/>
                <a:gd name="T35" fmla="*/ 2147483647 h 156"/>
                <a:gd name="T36" fmla="*/ 0 w 186"/>
                <a:gd name="T37" fmla="*/ 2147483647 h 156"/>
                <a:gd name="T38" fmla="*/ 2147483647 w 186"/>
                <a:gd name="T39" fmla="*/ 2147483647 h 156"/>
                <a:gd name="T40" fmla="*/ 2147483647 w 186"/>
                <a:gd name="T41" fmla="*/ 2147483647 h 156"/>
                <a:gd name="T42" fmla="*/ 2147483647 w 186"/>
                <a:gd name="T43" fmla="*/ 2147483647 h 156"/>
                <a:gd name="T44" fmla="*/ 2147483647 w 186"/>
                <a:gd name="T45" fmla="*/ 2147483647 h 156"/>
                <a:gd name="T46" fmla="*/ 2147483647 w 186"/>
                <a:gd name="T47" fmla="*/ 2147483647 h 156"/>
                <a:gd name="T48" fmla="*/ 2147483647 w 186"/>
                <a:gd name="T49" fmla="*/ 2147483647 h 156"/>
                <a:gd name="T50" fmla="*/ 2147483647 w 186"/>
                <a:gd name="T51" fmla="*/ 2147483647 h 156"/>
                <a:gd name="T52" fmla="*/ 2147483647 w 186"/>
                <a:gd name="T53" fmla="*/ 2147483647 h 156"/>
                <a:gd name="T54" fmla="*/ 2147483647 w 186"/>
                <a:gd name="T55" fmla="*/ 2147483647 h 156"/>
                <a:gd name="T56" fmla="*/ 2147483647 w 186"/>
                <a:gd name="T57" fmla="*/ 2147483647 h 156"/>
                <a:gd name="T58" fmla="*/ 2147483647 w 186"/>
                <a:gd name="T59" fmla="*/ 2147483647 h 156"/>
                <a:gd name="T60" fmla="*/ 2147483647 w 186"/>
                <a:gd name="T61" fmla="*/ 2147483647 h 156"/>
                <a:gd name="T62" fmla="*/ 2147483647 w 186"/>
                <a:gd name="T63" fmla="*/ 2147483647 h 156"/>
                <a:gd name="T64" fmla="*/ 2147483647 w 186"/>
                <a:gd name="T65" fmla="*/ 2147483647 h 156"/>
                <a:gd name="T66" fmla="*/ 2147483647 w 186"/>
                <a:gd name="T67" fmla="*/ 2147483647 h 156"/>
                <a:gd name="T68" fmla="*/ 2147483647 w 186"/>
                <a:gd name="T69" fmla="*/ 2147483647 h 156"/>
                <a:gd name="T70" fmla="*/ 2147483647 w 186"/>
                <a:gd name="T71" fmla="*/ 2147483647 h 156"/>
                <a:gd name="T72" fmla="*/ 2147483647 w 186"/>
                <a:gd name="T73" fmla="*/ 2147483647 h 15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86"/>
                <a:gd name="T112" fmla="*/ 0 h 156"/>
                <a:gd name="T113" fmla="*/ 186 w 186"/>
                <a:gd name="T114" fmla="*/ 156 h 15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86" h="156">
                  <a:moveTo>
                    <a:pt x="126" y="102"/>
                  </a:moveTo>
                  <a:lnTo>
                    <a:pt x="132" y="96"/>
                  </a:lnTo>
                  <a:lnTo>
                    <a:pt x="144" y="90"/>
                  </a:lnTo>
                  <a:lnTo>
                    <a:pt x="174" y="90"/>
                  </a:lnTo>
                  <a:lnTo>
                    <a:pt x="180" y="84"/>
                  </a:lnTo>
                  <a:lnTo>
                    <a:pt x="186" y="72"/>
                  </a:lnTo>
                  <a:lnTo>
                    <a:pt x="186" y="66"/>
                  </a:lnTo>
                  <a:lnTo>
                    <a:pt x="180" y="60"/>
                  </a:lnTo>
                  <a:lnTo>
                    <a:pt x="168" y="54"/>
                  </a:lnTo>
                  <a:lnTo>
                    <a:pt x="162" y="48"/>
                  </a:lnTo>
                  <a:lnTo>
                    <a:pt x="162" y="36"/>
                  </a:lnTo>
                  <a:lnTo>
                    <a:pt x="168" y="30"/>
                  </a:lnTo>
                  <a:lnTo>
                    <a:pt x="186" y="30"/>
                  </a:lnTo>
                  <a:lnTo>
                    <a:pt x="186" y="6"/>
                  </a:lnTo>
                  <a:lnTo>
                    <a:pt x="84" y="0"/>
                  </a:lnTo>
                  <a:lnTo>
                    <a:pt x="54" y="24"/>
                  </a:lnTo>
                  <a:lnTo>
                    <a:pt x="18" y="24"/>
                  </a:lnTo>
                  <a:lnTo>
                    <a:pt x="6" y="36"/>
                  </a:lnTo>
                  <a:lnTo>
                    <a:pt x="0" y="72"/>
                  </a:lnTo>
                  <a:lnTo>
                    <a:pt x="6" y="78"/>
                  </a:lnTo>
                  <a:lnTo>
                    <a:pt x="18" y="78"/>
                  </a:lnTo>
                  <a:lnTo>
                    <a:pt x="42" y="66"/>
                  </a:lnTo>
                  <a:lnTo>
                    <a:pt x="66" y="66"/>
                  </a:lnTo>
                  <a:lnTo>
                    <a:pt x="90" y="60"/>
                  </a:lnTo>
                  <a:lnTo>
                    <a:pt x="90" y="84"/>
                  </a:lnTo>
                  <a:lnTo>
                    <a:pt x="78" y="78"/>
                  </a:lnTo>
                  <a:lnTo>
                    <a:pt x="72" y="78"/>
                  </a:lnTo>
                  <a:lnTo>
                    <a:pt x="66" y="72"/>
                  </a:lnTo>
                  <a:lnTo>
                    <a:pt x="54" y="72"/>
                  </a:lnTo>
                  <a:lnTo>
                    <a:pt x="54" y="96"/>
                  </a:lnTo>
                  <a:lnTo>
                    <a:pt x="60" y="102"/>
                  </a:lnTo>
                  <a:lnTo>
                    <a:pt x="90" y="96"/>
                  </a:lnTo>
                  <a:lnTo>
                    <a:pt x="54" y="114"/>
                  </a:lnTo>
                  <a:lnTo>
                    <a:pt x="84" y="156"/>
                  </a:lnTo>
                  <a:lnTo>
                    <a:pt x="90" y="132"/>
                  </a:lnTo>
                  <a:lnTo>
                    <a:pt x="108" y="102"/>
                  </a:lnTo>
                  <a:lnTo>
                    <a:pt x="126" y="102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18" name="Guinea" descr="© INSCALE GmbH, 05.05.2010&#10;http://www.presentationload.com/">
              <a:extLst>
                <a:ext uri="{FF2B5EF4-FFF2-40B4-BE49-F238E27FC236}">
                  <a16:creationId xmlns:a16="http://schemas.microsoft.com/office/drawing/2014/main" id="{46E56F1F-4B48-49FD-9698-05DC772CBBB5}"/>
                </a:ext>
              </a:extLst>
            </p:cNvPr>
            <p:cNvSpPr>
              <a:spLocks/>
            </p:cNvSpPr>
            <p:nvPr/>
          </p:nvSpPr>
          <p:spPr bwMode="gray">
            <a:xfrm>
              <a:off x="6124500" y="3971776"/>
              <a:ext cx="226699" cy="192610"/>
            </a:xfrm>
            <a:custGeom>
              <a:avLst/>
              <a:gdLst>
                <a:gd name="T0" fmla="*/ 2147483647 w 522"/>
                <a:gd name="T1" fmla="*/ 2147483647 h 444"/>
                <a:gd name="T2" fmla="*/ 2147483647 w 522"/>
                <a:gd name="T3" fmla="*/ 2147483647 h 444"/>
                <a:gd name="T4" fmla="*/ 2147483647 w 522"/>
                <a:gd name="T5" fmla="*/ 2147483647 h 444"/>
                <a:gd name="T6" fmla="*/ 2147483647 w 522"/>
                <a:gd name="T7" fmla="*/ 2147483647 h 444"/>
                <a:gd name="T8" fmla="*/ 2147483647 w 522"/>
                <a:gd name="T9" fmla="*/ 2147483647 h 444"/>
                <a:gd name="T10" fmla="*/ 2147483647 w 522"/>
                <a:gd name="T11" fmla="*/ 2147483647 h 444"/>
                <a:gd name="T12" fmla="*/ 2147483647 w 522"/>
                <a:gd name="T13" fmla="*/ 2147483647 h 444"/>
                <a:gd name="T14" fmla="*/ 2147483647 w 522"/>
                <a:gd name="T15" fmla="*/ 2147483647 h 444"/>
                <a:gd name="T16" fmla="*/ 2147483647 w 522"/>
                <a:gd name="T17" fmla="*/ 2147483647 h 444"/>
                <a:gd name="T18" fmla="*/ 2147483647 w 522"/>
                <a:gd name="T19" fmla="*/ 2147483647 h 444"/>
                <a:gd name="T20" fmla="*/ 2147483647 w 522"/>
                <a:gd name="T21" fmla="*/ 2147483647 h 444"/>
                <a:gd name="T22" fmla="*/ 2147483647 w 522"/>
                <a:gd name="T23" fmla="*/ 2147483647 h 444"/>
                <a:gd name="T24" fmla="*/ 2147483647 w 522"/>
                <a:gd name="T25" fmla="*/ 2147483647 h 444"/>
                <a:gd name="T26" fmla="*/ 2147483647 w 522"/>
                <a:gd name="T27" fmla="*/ 2147483647 h 444"/>
                <a:gd name="T28" fmla="*/ 2147483647 w 522"/>
                <a:gd name="T29" fmla="*/ 2147483647 h 444"/>
                <a:gd name="T30" fmla="*/ 2147483647 w 522"/>
                <a:gd name="T31" fmla="*/ 2147483647 h 444"/>
                <a:gd name="T32" fmla="*/ 2147483647 w 522"/>
                <a:gd name="T33" fmla="*/ 2147483647 h 444"/>
                <a:gd name="T34" fmla="*/ 2147483647 w 522"/>
                <a:gd name="T35" fmla="*/ 2147483647 h 444"/>
                <a:gd name="T36" fmla="*/ 2147483647 w 522"/>
                <a:gd name="T37" fmla="*/ 2147483647 h 444"/>
                <a:gd name="T38" fmla="*/ 2147483647 w 522"/>
                <a:gd name="T39" fmla="*/ 2147483647 h 444"/>
                <a:gd name="T40" fmla="*/ 2147483647 w 522"/>
                <a:gd name="T41" fmla="*/ 2147483647 h 444"/>
                <a:gd name="T42" fmla="*/ 2147483647 w 522"/>
                <a:gd name="T43" fmla="*/ 2147483647 h 444"/>
                <a:gd name="T44" fmla="*/ 2147483647 w 522"/>
                <a:gd name="T45" fmla="*/ 2147483647 h 444"/>
                <a:gd name="T46" fmla="*/ 2147483647 w 522"/>
                <a:gd name="T47" fmla="*/ 2147483647 h 444"/>
                <a:gd name="T48" fmla="*/ 2147483647 w 522"/>
                <a:gd name="T49" fmla="*/ 2147483647 h 444"/>
                <a:gd name="T50" fmla="*/ 2147483647 w 522"/>
                <a:gd name="T51" fmla="*/ 2147483647 h 444"/>
                <a:gd name="T52" fmla="*/ 2147483647 w 522"/>
                <a:gd name="T53" fmla="*/ 2147483647 h 444"/>
                <a:gd name="T54" fmla="*/ 2147483647 w 522"/>
                <a:gd name="T55" fmla="*/ 2147483647 h 444"/>
                <a:gd name="T56" fmla="*/ 2147483647 w 522"/>
                <a:gd name="T57" fmla="*/ 2147483647 h 444"/>
                <a:gd name="T58" fmla="*/ 2147483647 w 522"/>
                <a:gd name="T59" fmla="*/ 2147483647 h 444"/>
                <a:gd name="T60" fmla="*/ 2147483647 w 522"/>
                <a:gd name="T61" fmla="*/ 2147483647 h 444"/>
                <a:gd name="T62" fmla="*/ 2147483647 w 522"/>
                <a:gd name="T63" fmla="*/ 2147483647 h 444"/>
                <a:gd name="T64" fmla="*/ 2147483647 w 522"/>
                <a:gd name="T65" fmla="*/ 2147483647 h 444"/>
                <a:gd name="T66" fmla="*/ 2147483647 w 522"/>
                <a:gd name="T67" fmla="*/ 2147483647 h 444"/>
                <a:gd name="T68" fmla="*/ 2147483647 w 522"/>
                <a:gd name="T69" fmla="*/ 2147483647 h 444"/>
                <a:gd name="T70" fmla="*/ 2147483647 w 522"/>
                <a:gd name="T71" fmla="*/ 2147483647 h 444"/>
                <a:gd name="T72" fmla="*/ 2147483647 w 522"/>
                <a:gd name="T73" fmla="*/ 2147483647 h 444"/>
                <a:gd name="T74" fmla="*/ 2147483647 w 522"/>
                <a:gd name="T75" fmla="*/ 2147483647 h 444"/>
                <a:gd name="T76" fmla="*/ 2147483647 w 522"/>
                <a:gd name="T77" fmla="*/ 2147483647 h 444"/>
                <a:gd name="T78" fmla="*/ 2147483647 w 522"/>
                <a:gd name="T79" fmla="*/ 2147483647 h 444"/>
                <a:gd name="T80" fmla="*/ 2147483647 w 522"/>
                <a:gd name="T81" fmla="*/ 2147483647 h 444"/>
                <a:gd name="T82" fmla="*/ 2147483647 w 522"/>
                <a:gd name="T83" fmla="*/ 2147483647 h 444"/>
                <a:gd name="T84" fmla="*/ 2147483647 w 522"/>
                <a:gd name="T85" fmla="*/ 2147483647 h 444"/>
                <a:gd name="T86" fmla="*/ 2147483647 w 522"/>
                <a:gd name="T87" fmla="*/ 2147483647 h 444"/>
                <a:gd name="T88" fmla="*/ 2147483647 w 522"/>
                <a:gd name="T89" fmla="*/ 2147483647 h 444"/>
                <a:gd name="T90" fmla="*/ 2147483647 w 522"/>
                <a:gd name="T91" fmla="*/ 2147483647 h 444"/>
                <a:gd name="T92" fmla="*/ 2147483647 w 522"/>
                <a:gd name="T93" fmla="*/ 2147483647 h 44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522"/>
                <a:gd name="T142" fmla="*/ 0 h 444"/>
                <a:gd name="T143" fmla="*/ 522 w 522"/>
                <a:gd name="T144" fmla="*/ 444 h 444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522" h="444">
                  <a:moveTo>
                    <a:pt x="96" y="0"/>
                  </a:moveTo>
                  <a:lnTo>
                    <a:pt x="96" y="24"/>
                  </a:lnTo>
                  <a:lnTo>
                    <a:pt x="78" y="24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78" y="48"/>
                  </a:lnTo>
                  <a:lnTo>
                    <a:pt x="90" y="54"/>
                  </a:lnTo>
                  <a:lnTo>
                    <a:pt x="96" y="60"/>
                  </a:lnTo>
                  <a:lnTo>
                    <a:pt x="96" y="66"/>
                  </a:lnTo>
                  <a:lnTo>
                    <a:pt x="90" y="78"/>
                  </a:lnTo>
                  <a:lnTo>
                    <a:pt x="84" y="84"/>
                  </a:lnTo>
                  <a:lnTo>
                    <a:pt x="54" y="84"/>
                  </a:lnTo>
                  <a:lnTo>
                    <a:pt x="42" y="90"/>
                  </a:lnTo>
                  <a:lnTo>
                    <a:pt x="36" y="96"/>
                  </a:lnTo>
                  <a:lnTo>
                    <a:pt x="18" y="96"/>
                  </a:lnTo>
                  <a:lnTo>
                    <a:pt x="0" y="126"/>
                  </a:lnTo>
                  <a:lnTo>
                    <a:pt x="0" y="132"/>
                  </a:lnTo>
                  <a:lnTo>
                    <a:pt x="18" y="150"/>
                  </a:lnTo>
                  <a:lnTo>
                    <a:pt x="30" y="150"/>
                  </a:lnTo>
                  <a:lnTo>
                    <a:pt x="30" y="162"/>
                  </a:lnTo>
                  <a:lnTo>
                    <a:pt x="24" y="168"/>
                  </a:lnTo>
                  <a:lnTo>
                    <a:pt x="30" y="180"/>
                  </a:lnTo>
                  <a:lnTo>
                    <a:pt x="30" y="192"/>
                  </a:lnTo>
                  <a:lnTo>
                    <a:pt x="54" y="204"/>
                  </a:lnTo>
                  <a:lnTo>
                    <a:pt x="72" y="204"/>
                  </a:lnTo>
                  <a:lnTo>
                    <a:pt x="72" y="228"/>
                  </a:lnTo>
                  <a:lnTo>
                    <a:pt x="84" y="228"/>
                  </a:lnTo>
                  <a:lnTo>
                    <a:pt x="90" y="222"/>
                  </a:lnTo>
                  <a:lnTo>
                    <a:pt x="90" y="234"/>
                  </a:lnTo>
                  <a:lnTo>
                    <a:pt x="96" y="246"/>
                  </a:lnTo>
                  <a:lnTo>
                    <a:pt x="96" y="258"/>
                  </a:lnTo>
                  <a:lnTo>
                    <a:pt x="114" y="276"/>
                  </a:lnTo>
                  <a:lnTo>
                    <a:pt x="126" y="282"/>
                  </a:lnTo>
                  <a:lnTo>
                    <a:pt x="132" y="288"/>
                  </a:lnTo>
                  <a:lnTo>
                    <a:pt x="138" y="282"/>
                  </a:lnTo>
                  <a:lnTo>
                    <a:pt x="150" y="276"/>
                  </a:lnTo>
                  <a:lnTo>
                    <a:pt x="156" y="264"/>
                  </a:lnTo>
                  <a:lnTo>
                    <a:pt x="168" y="252"/>
                  </a:lnTo>
                  <a:lnTo>
                    <a:pt x="174" y="240"/>
                  </a:lnTo>
                  <a:lnTo>
                    <a:pt x="180" y="234"/>
                  </a:lnTo>
                  <a:lnTo>
                    <a:pt x="180" y="228"/>
                  </a:lnTo>
                  <a:lnTo>
                    <a:pt x="216" y="228"/>
                  </a:lnTo>
                  <a:lnTo>
                    <a:pt x="222" y="210"/>
                  </a:lnTo>
                  <a:lnTo>
                    <a:pt x="258" y="210"/>
                  </a:lnTo>
                  <a:lnTo>
                    <a:pt x="300" y="270"/>
                  </a:lnTo>
                  <a:lnTo>
                    <a:pt x="300" y="288"/>
                  </a:lnTo>
                  <a:lnTo>
                    <a:pt x="312" y="300"/>
                  </a:lnTo>
                  <a:lnTo>
                    <a:pt x="312" y="318"/>
                  </a:lnTo>
                  <a:lnTo>
                    <a:pt x="306" y="330"/>
                  </a:lnTo>
                  <a:lnTo>
                    <a:pt x="300" y="336"/>
                  </a:lnTo>
                  <a:lnTo>
                    <a:pt x="294" y="354"/>
                  </a:lnTo>
                  <a:lnTo>
                    <a:pt x="324" y="342"/>
                  </a:lnTo>
                  <a:lnTo>
                    <a:pt x="348" y="348"/>
                  </a:lnTo>
                  <a:lnTo>
                    <a:pt x="348" y="336"/>
                  </a:lnTo>
                  <a:lnTo>
                    <a:pt x="354" y="330"/>
                  </a:lnTo>
                  <a:lnTo>
                    <a:pt x="360" y="330"/>
                  </a:lnTo>
                  <a:lnTo>
                    <a:pt x="372" y="336"/>
                  </a:lnTo>
                  <a:lnTo>
                    <a:pt x="384" y="348"/>
                  </a:lnTo>
                  <a:lnTo>
                    <a:pt x="390" y="366"/>
                  </a:lnTo>
                  <a:lnTo>
                    <a:pt x="390" y="426"/>
                  </a:lnTo>
                  <a:lnTo>
                    <a:pt x="402" y="426"/>
                  </a:lnTo>
                  <a:lnTo>
                    <a:pt x="402" y="432"/>
                  </a:lnTo>
                  <a:lnTo>
                    <a:pt x="414" y="444"/>
                  </a:lnTo>
                  <a:lnTo>
                    <a:pt x="420" y="444"/>
                  </a:lnTo>
                  <a:lnTo>
                    <a:pt x="432" y="432"/>
                  </a:lnTo>
                  <a:lnTo>
                    <a:pt x="432" y="420"/>
                  </a:lnTo>
                  <a:lnTo>
                    <a:pt x="438" y="408"/>
                  </a:lnTo>
                  <a:lnTo>
                    <a:pt x="444" y="402"/>
                  </a:lnTo>
                  <a:lnTo>
                    <a:pt x="456" y="402"/>
                  </a:lnTo>
                  <a:lnTo>
                    <a:pt x="468" y="408"/>
                  </a:lnTo>
                  <a:lnTo>
                    <a:pt x="474" y="414"/>
                  </a:lnTo>
                  <a:lnTo>
                    <a:pt x="480" y="414"/>
                  </a:lnTo>
                  <a:lnTo>
                    <a:pt x="486" y="408"/>
                  </a:lnTo>
                  <a:lnTo>
                    <a:pt x="486" y="390"/>
                  </a:lnTo>
                  <a:lnTo>
                    <a:pt x="480" y="384"/>
                  </a:lnTo>
                  <a:lnTo>
                    <a:pt x="480" y="378"/>
                  </a:lnTo>
                  <a:lnTo>
                    <a:pt x="498" y="378"/>
                  </a:lnTo>
                  <a:lnTo>
                    <a:pt x="492" y="366"/>
                  </a:lnTo>
                  <a:lnTo>
                    <a:pt x="480" y="360"/>
                  </a:lnTo>
                  <a:lnTo>
                    <a:pt x="474" y="348"/>
                  </a:lnTo>
                  <a:lnTo>
                    <a:pt x="474" y="336"/>
                  </a:lnTo>
                  <a:lnTo>
                    <a:pt x="492" y="336"/>
                  </a:lnTo>
                  <a:lnTo>
                    <a:pt x="498" y="342"/>
                  </a:lnTo>
                  <a:lnTo>
                    <a:pt x="510" y="342"/>
                  </a:lnTo>
                  <a:lnTo>
                    <a:pt x="516" y="348"/>
                  </a:lnTo>
                  <a:lnTo>
                    <a:pt x="516" y="342"/>
                  </a:lnTo>
                  <a:lnTo>
                    <a:pt x="522" y="336"/>
                  </a:lnTo>
                  <a:lnTo>
                    <a:pt x="522" y="324"/>
                  </a:lnTo>
                  <a:lnTo>
                    <a:pt x="516" y="324"/>
                  </a:lnTo>
                  <a:lnTo>
                    <a:pt x="504" y="318"/>
                  </a:lnTo>
                  <a:lnTo>
                    <a:pt x="498" y="318"/>
                  </a:lnTo>
                  <a:lnTo>
                    <a:pt x="498" y="306"/>
                  </a:lnTo>
                  <a:lnTo>
                    <a:pt x="504" y="294"/>
                  </a:lnTo>
                  <a:lnTo>
                    <a:pt x="510" y="288"/>
                  </a:lnTo>
                  <a:lnTo>
                    <a:pt x="492" y="282"/>
                  </a:lnTo>
                  <a:lnTo>
                    <a:pt x="504" y="264"/>
                  </a:lnTo>
                  <a:lnTo>
                    <a:pt x="486" y="258"/>
                  </a:lnTo>
                  <a:lnTo>
                    <a:pt x="480" y="222"/>
                  </a:lnTo>
                  <a:lnTo>
                    <a:pt x="498" y="198"/>
                  </a:lnTo>
                  <a:lnTo>
                    <a:pt x="468" y="168"/>
                  </a:lnTo>
                  <a:lnTo>
                    <a:pt x="468" y="132"/>
                  </a:lnTo>
                  <a:lnTo>
                    <a:pt x="444" y="132"/>
                  </a:lnTo>
                  <a:lnTo>
                    <a:pt x="468" y="96"/>
                  </a:lnTo>
                  <a:lnTo>
                    <a:pt x="432" y="78"/>
                  </a:lnTo>
                  <a:lnTo>
                    <a:pt x="444" y="48"/>
                  </a:lnTo>
                  <a:lnTo>
                    <a:pt x="426" y="36"/>
                  </a:lnTo>
                  <a:lnTo>
                    <a:pt x="426" y="18"/>
                  </a:lnTo>
                  <a:lnTo>
                    <a:pt x="414" y="12"/>
                  </a:lnTo>
                  <a:lnTo>
                    <a:pt x="402" y="12"/>
                  </a:lnTo>
                  <a:lnTo>
                    <a:pt x="396" y="18"/>
                  </a:lnTo>
                  <a:lnTo>
                    <a:pt x="396" y="36"/>
                  </a:lnTo>
                  <a:lnTo>
                    <a:pt x="378" y="54"/>
                  </a:lnTo>
                  <a:lnTo>
                    <a:pt x="366" y="48"/>
                  </a:lnTo>
                  <a:lnTo>
                    <a:pt x="360" y="42"/>
                  </a:lnTo>
                  <a:lnTo>
                    <a:pt x="348" y="36"/>
                  </a:lnTo>
                  <a:lnTo>
                    <a:pt x="342" y="36"/>
                  </a:lnTo>
                  <a:lnTo>
                    <a:pt x="336" y="30"/>
                  </a:lnTo>
                  <a:lnTo>
                    <a:pt x="330" y="30"/>
                  </a:lnTo>
                  <a:lnTo>
                    <a:pt x="324" y="42"/>
                  </a:lnTo>
                  <a:lnTo>
                    <a:pt x="312" y="54"/>
                  </a:lnTo>
                  <a:lnTo>
                    <a:pt x="306" y="66"/>
                  </a:lnTo>
                  <a:lnTo>
                    <a:pt x="306" y="54"/>
                  </a:lnTo>
                  <a:lnTo>
                    <a:pt x="300" y="42"/>
                  </a:lnTo>
                  <a:lnTo>
                    <a:pt x="288" y="30"/>
                  </a:lnTo>
                  <a:lnTo>
                    <a:pt x="276" y="42"/>
                  </a:lnTo>
                  <a:lnTo>
                    <a:pt x="270" y="54"/>
                  </a:lnTo>
                  <a:lnTo>
                    <a:pt x="264" y="60"/>
                  </a:lnTo>
                  <a:lnTo>
                    <a:pt x="258" y="54"/>
                  </a:lnTo>
                  <a:lnTo>
                    <a:pt x="258" y="48"/>
                  </a:lnTo>
                  <a:lnTo>
                    <a:pt x="252" y="36"/>
                  </a:lnTo>
                  <a:lnTo>
                    <a:pt x="252" y="24"/>
                  </a:lnTo>
                  <a:lnTo>
                    <a:pt x="210" y="24"/>
                  </a:lnTo>
                  <a:lnTo>
                    <a:pt x="204" y="30"/>
                  </a:lnTo>
                  <a:lnTo>
                    <a:pt x="192" y="36"/>
                  </a:lnTo>
                  <a:lnTo>
                    <a:pt x="180" y="36"/>
                  </a:lnTo>
                  <a:lnTo>
                    <a:pt x="174" y="30"/>
                  </a:lnTo>
                  <a:lnTo>
                    <a:pt x="168" y="18"/>
                  </a:lnTo>
                  <a:lnTo>
                    <a:pt x="162" y="12"/>
                  </a:lnTo>
                  <a:lnTo>
                    <a:pt x="156" y="18"/>
                  </a:lnTo>
                  <a:lnTo>
                    <a:pt x="138" y="18"/>
                  </a:lnTo>
                  <a:lnTo>
                    <a:pt x="132" y="6"/>
                  </a:lnTo>
                  <a:lnTo>
                    <a:pt x="132" y="0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19" name="Guatemala" descr="© INSCALE GmbH, 05.05.2010&#10;http://www.presentationload.com/">
              <a:extLst>
                <a:ext uri="{FF2B5EF4-FFF2-40B4-BE49-F238E27FC236}">
                  <a16:creationId xmlns:a16="http://schemas.microsoft.com/office/drawing/2014/main" id="{57FCB3F1-5F4C-4330-98EA-FA8A2516A9EC}"/>
                </a:ext>
              </a:extLst>
            </p:cNvPr>
            <p:cNvSpPr>
              <a:spLocks/>
            </p:cNvSpPr>
            <p:nvPr/>
          </p:nvSpPr>
          <p:spPr bwMode="gray">
            <a:xfrm>
              <a:off x="3750116" y="3787689"/>
              <a:ext cx="129544" cy="146588"/>
            </a:xfrm>
            <a:custGeom>
              <a:avLst/>
              <a:gdLst>
                <a:gd name="T0" fmla="*/ 2147483647 w 300"/>
                <a:gd name="T1" fmla="*/ 2147483647 h 336"/>
                <a:gd name="T2" fmla="*/ 2147483647 w 300"/>
                <a:gd name="T3" fmla="*/ 2147483647 h 336"/>
                <a:gd name="T4" fmla="*/ 2147483647 w 300"/>
                <a:gd name="T5" fmla="*/ 2147483647 h 336"/>
                <a:gd name="T6" fmla="*/ 2147483647 w 300"/>
                <a:gd name="T7" fmla="*/ 2147483647 h 336"/>
                <a:gd name="T8" fmla="*/ 2147483647 w 300"/>
                <a:gd name="T9" fmla="*/ 2147483647 h 336"/>
                <a:gd name="T10" fmla="*/ 2147483647 w 300"/>
                <a:gd name="T11" fmla="*/ 0 h 336"/>
                <a:gd name="T12" fmla="*/ 2147483647 w 300"/>
                <a:gd name="T13" fmla="*/ 2147483647 h 336"/>
                <a:gd name="T14" fmla="*/ 2147483647 w 300"/>
                <a:gd name="T15" fmla="*/ 2147483647 h 336"/>
                <a:gd name="T16" fmla="*/ 2147483647 w 300"/>
                <a:gd name="T17" fmla="*/ 2147483647 h 336"/>
                <a:gd name="T18" fmla="*/ 2147483647 w 300"/>
                <a:gd name="T19" fmla="*/ 2147483647 h 336"/>
                <a:gd name="T20" fmla="*/ 2147483647 w 300"/>
                <a:gd name="T21" fmla="*/ 2147483647 h 336"/>
                <a:gd name="T22" fmla="*/ 2147483647 w 300"/>
                <a:gd name="T23" fmla="*/ 2147483647 h 336"/>
                <a:gd name="T24" fmla="*/ 2147483647 w 300"/>
                <a:gd name="T25" fmla="*/ 2147483647 h 336"/>
                <a:gd name="T26" fmla="*/ 2147483647 w 300"/>
                <a:gd name="T27" fmla="*/ 2147483647 h 336"/>
                <a:gd name="T28" fmla="*/ 2147483647 w 300"/>
                <a:gd name="T29" fmla="*/ 2147483647 h 336"/>
                <a:gd name="T30" fmla="*/ 2147483647 w 300"/>
                <a:gd name="T31" fmla="*/ 2147483647 h 336"/>
                <a:gd name="T32" fmla="*/ 2147483647 w 300"/>
                <a:gd name="T33" fmla="*/ 2147483647 h 336"/>
                <a:gd name="T34" fmla="*/ 2147483647 w 300"/>
                <a:gd name="T35" fmla="*/ 2147483647 h 336"/>
                <a:gd name="T36" fmla="*/ 2147483647 w 300"/>
                <a:gd name="T37" fmla="*/ 2147483647 h 336"/>
                <a:gd name="T38" fmla="*/ 2147483647 w 300"/>
                <a:gd name="T39" fmla="*/ 2147483647 h 336"/>
                <a:gd name="T40" fmla="*/ 2147483647 w 300"/>
                <a:gd name="T41" fmla="*/ 2147483647 h 336"/>
                <a:gd name="T42" fmla="*/ 2147483647 w 300"/>
                <a:gd name="T43" fmla="*/ 2147483647 h 336"/>
                <a:gd name="T44" fmla="*/ 2147483647 w 300"/>
                <a:gd name="T45" fmla="*/ 2147483647 h 336"/>
                <a:gd name="T46" fmla="*/ 2147483647 w 300"/>
                <a:gd name="T47" fmla="*/ 2147483647 h 336"/>
                <a:gd name="T48" fmla="*/ 2147483647 w 300"/>
                <a:gd name="T49" fmla="*/ 2147483647 h 336"/>
                <a:gd name="T50" fmla="*/ 2147483647 w 300"/>
                <a:gd name="T51" fmla="*/ 2147483647 h 336"/>
                <a:gd name="T52" fmla="*/ 2147483647 w 300"/>
                <a:gd name="T53" fmla="*/ 2147483647 h 336"/>
                <a:gd name="T54" fmla="*/ 2147483647 w 300"/>
                <a:gd name="T55" fmla="*/ 2147483647 h 336"/>
                <a:gd name="T56" fmla="*/ 2147483647 w 300"/>
                <a:gd name="T57" fmla="*/ 2147483647 h 336"/>
                <a:gd name="T58" fmla="*/ 0 w 300"/>
                <a:gd name="T59" fmla="*/ 2147483647 h 336"/>
                <a:gd name="T60" fmla="*/ 2147483647 w 300"/>
                <a:gd name="T61" fmla="*/ 2147483647 h 336"/>
                <a:gd name="T62" fmla="*/ 2147483647 w 300"/>
                <a:gd name="T63" fmla="*/ 2147483647 h 336"/>
                <a:gd name="T64" fmla="*/ 2147483647 w 300"/>
                <a:gd name="T65" fmla="*/ 2147483647 h 336"/>
                <a:gd name="T66" fmla="*/ 2147483647 w 300"/>
                <a:gd name="T67" fmla="*/ 2147483647 h 336"/>
                <a:gd name="T68" fmla="*/ 2147483647 w 300"/>
                <a:gd name="T69" fmla="*/ 2147483647 h 336"/>
                <a:gd name="T70" fmla="*/ 2147483647 w 300"/>
                <a:gd name="T71" fmla="*/ 2147483647 h 336"/>
                <a:gd name="T72" fmla="*/ 2147483647 w 300"/>
                <a:gd name="T73" fmla="*/ 2147483647 h 336"/>
                <a:gd name="T74" fmla="*/ 2147483647 w 300"/>
                <a:gd name="T75" fmla="*/ 2147483647 h 336"/>
                <a:gd name="T76" fmla="*/ 2147483647 w 300"/>
                <a:gd name="T77" fmla="*/ 2147483647 h 336"/>
                <a:gd name="T78" fmla="*/ 2147483647 w 300"/>
                <a:gd name="T79" fmla="*/ 2147483647 h 336"/>
                <a:gd name="T80" fmla="*/ 2147483647 w 300"/>
                <a:gd name="T81" fmla="*/ 2147483647 h 336"/>
                <a:gd name="T82" fmla="*/ 2147483647 w 300"/>
                <a:gd name="T83" fmla="*/ 2147483647 h 336"/>
                <a:gd name="T84" fmla="*/ 2147483647 w 300"/>
                <a:gd name="T85" fmla="*/ 2147483647 h 336"/>
                <a:gd name="T86" fmla="*/ 2147483647 w 300"/>
                <a:gd name="T87" fmla="*/ 2147483647 h 336"/>
                <a:gd name="T88" fmla="*/ 2147483647 w 300"/>
                <a:gd name="T89" fmla="*/ 2147483647 h 336"/>
                <a:gd name="T90" fmla="*/ 2147483647 w 300"/>
                <a:gd name="T91" fmla="*/ 2147483647 h 336"/>
                <a:gd name="T92" fmla="*/ 2147483647 w 300"/>
                <a:gd name="T93" fmla="*/ 2147483647 h 336"/>
                <a:gd name="T94" fmla="*/ 2147483647 w 300"/>
                <a:gd name="T95" fmla="*/ 2147483647 h 336"/>
                <a:gd name="T96" fmla="*/ 2147483647 w 300"/>
                <a:gd name="T97" fmla="*/ 2147483647 h 336"/>
                <a:gd name="T98" fmla="*/ 2147483647 w 300"/>
                <a:gd name="T99" fmla="*/ 2147483647 h 336"/>
                <a:gd name="T100" fmla="*/ 2147483647 w 300"/>
                <a:gd name="T101" fmla="*/ 2147483647 h 336"/>
                <a:gd name="T102" fmla="*/ 2147483647 w 300"/>
                <a:gd name="T103" fmla="*/ 2147483647 h 336"/>
                <a:gd name="T104" fmla="*/ 2147483647 w 300"/>
                <a:gd name="T105" fmla="*/ 2147483647 h 336"/>
                <a:gd name="T106" fmla="*/ 2147483647 w 300"/>
                <a:gd name="T107" fmla="*/ 2147483647 h 336"/>
                <a:gd name="T108" fmla="*/ 2147483647 w 300"/>
                <a:gd name="T109" fmla="*/ 2147483647 h 336"/>
                <a:gd name="T110" fmla="*/ 2147483647 w 300"/>
                <a:gd name="T111" fmla="*/ 2147483647 h 336"/>
                <a:gd name="T112" fmla="*/ 2147483647 w 300"/>
                <a:gd name="T113" fmla="*/ 2147483647 h 336"/>
                <a:gd name="T114" fmla="*/ 2147483647 w 300"/>
                <a:gd name="T115" fmla="*/ 2147483647 h 336"/>
                <a:gd name="T116" fmla="*/ 2147483647 w 300"/>
                <a:gd name="T117" fmla="*/ 2147483647 h 336"/>
                <a:gd name="T118" fmla="*/ 2147483647 w 300"/>
                <a:gd name="T119" fmla="*/ 2147483647 h 336"/>
                <a:gd name="T120" fmla="*/ 2147483647 w 300"/>
                <a:gd name="T121" fmla="*/ 2147483647 h 3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00"/>
                <a:gd name="T184" fmla="*/ 0 h 336"/>
                <a:gd name="T185" fmla="*/ 300 w 300"/>
                <a:gd name="T186" fmla="*/ 336 h 3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00" h="336">
                  <a:moveTo>
                    <a:pt x="288" y="156"/>
                  </a:moveTo>
                  <a:lnTo>
                    <a:pt x="270" y="168"/>
                  </a:lnTo>
                  <a:lnTo>
                    <a:pt x="258" y="162"/>
                  </a:lnTo>
                  <a:lnTo>
                    <a:pt x="228" y="162"/>
                  </a:lnTo>
                  <a:lnTo>
                    <a:pt x="252" y="6"/>
                  </a:lnTo>
                  <a:lnTo>
                    <a:pt x="120" y="0"/>
                  </a:lnTo>
                  <a:lnTo>
                    <a:pt x="120" y="12"/>
                  </a:lnTo>
                  <a:lnTo>
                    <a:pt x="126" y="24"/>
                  </a:lnTo>
                  <a:lnTo>
                    <a:pt x="126" y="48"/>
                  </a:lnTo>
                  <a:lnTo>
                    <a:pt x="120" y="48"/>
                  </a:lnTo>
                  <a:lnTo>
                    <a:pt x="108" y="54"/>
                  </a:lnTo>
                  <a:lnTo>
                    <a:pt x="84" y="54"/>
                  </a:lnTo>
                  <a:lnTo>
                    <a:pt x="96" y="60"/>
                  </a:lnTo>
                  <a:lnTo>
                    <a:pt x="96" y="66"/>
                  </a:lnTo>
                  <a:lnTo>
                    <a:pt x="102" y="78"/>
                  </a:lnTo>
                  <a:lnTo>
                    <a:pt x="108" y="84"/>
                  </a:lnTo>
                  <a:lnTo>
                    <a:pt x="114" y="84"/>
                  </a:lnTo>
                  <a:lnTo>
                    <a:pt x="126" y="90"/>
                  </a:lnTo>
                  <a:lnTo>
                    <a:pt x="132" y="90"/>
                  </a:lnTo>
                  <a:lnTo>
                    <a:pt x="138" y="114"/>
                  </a:lnTo>
                  <a:lnTo>
                    <a:pt x="156" y="114"/>
                  </a:lnTo>
                  <a:lnTo>
                    <a:pt x="156" y="126"/>
                  </a:lnTo>
                  <a:lnTo>
                    <a:pt x="150" y="132"/>
                  </a:lnTo>
                  <a:lnTo>
                    <a:pt x="144" y="132"/>
                  </a:lnTo>
                  <a:lnTo>
                    <a:pt x="144" y="150"/>
                  </a:lnTo>
                  <a:lnTo>
                    <a:pt x="54" y="144"/>
                  </a:lnTo>
                  <a:lnTo>
                    <a:pt x="24" y="192"/>
                  </a:lnTo>
                  <a:lnTo>
                    <a:pt x="24" y="264"/>
                  </a:lnTo>
                  <a:lnTo>
                    <a:pt x="18" y="270"/>
                  </a:lnTo>
                  <a:lnTo>
                    <a:pt x="0" y="270"/>
                  </a:lnTo>
                  <a:lnTo>
                    <a:pt x="6" y="282"/>
                  </a:lnTo>
                  <a:lnTo>
                    <a:pt x="12" y="288"/>
                  </a:lnTo>
                  <a:lnTo>
                    <a:pt x="24" y="288"/>
                  </a:lnTo>
                  <a:lnTo>
                    <a:pt x="42" y="300"/>
                  </a:lnTo>
                  <a:lnTo>
                    <a:pt x="60" y="318"/>
                  </a:lnTo>
                  <a:lnTo>
                    <a:pt x="72" y="324"/>
                  </a:lnTo>
                  <a:lnTo>
                    <a:pt x="120" y="324"/>
                  </a:lnTo>
                  <a:lnTo>
                    <a:pt x="126" y="330"/>
                  </a:lnTo>
                  <a:lnTo>
                    <a:pt x="132" y="330"/>
                  </a:lnTo>
                  <a:lnTo>
                    <a:pt x="138" y="336"/>
                  </a:lnTo>
                  <a:lnTo>
                    <a:pt x="150" y="324"/>
                  </a:lnTo>
                  <a:lnTo>
                    <a:pt x="162" y="318"/>
                  </a:lnTo>
                  <a:lnTo>
                    <a:pt x="168" y="312"/>
                  </a:lnTo>
                  <a:lnTo>
                    <a:pt x="174" y="312"/>
                  </a:lnTo>
                  <a:lnTo>
                    <a:pt x="180" y="300"/>
                  </a:lnTo>
                  <a:lnTo>
                    <a:pt x="186" y="294"/>
                  </a:lnTo>
                  <a:lnTo>
                    <a:pt x="186" y="282"/>
                  </a:lnTo>
                  <a:lnTo>
                    <a:pt x="204" y="282"/>
                  </a:lnTo>
                  <a:lnTo>
                    <a:pt x="210" y="276"/>
                  </a:lnTo>
                  <a:lnTo>
                    <a:pt x="222" y="270"/>
                  </a:lnTo>
                  <a:lnTo>
                    <a:pt x="222" y="264"/>
                  </a:lnTo>
                  <a:lnTo>
                    <a:pt x="228" y="252"/>
                  </a:lnTo>
                  <a:lnTo>
                    <a:pt x="228" y="234"/>
                  </a:lnTo>
                  <a:lnTo>
                    <a:pt x="234" y="222"/>
                  </a:lnTo>
                  <a:lnTo>
                    <a:pt x="246" y="216"/>
                  </a:lnTo>
                  <a:lnTo>
                    <a:pt x="258" y="204"/>
                  </a:lnTo>
                  <a:lnTo>
                    <a:pt x="270" y="198"/>
                  </a:lnTo>
                  <a:lnTo>
                    <a:pt x="282" y="186"/>
                  </a:lnTo>
                  <a:lnTo>
                    <a:pt x="294" y="180"/>
                  </a:lnTo>
                  <a:lnTo>
                    <a:pt x="300" y="168"/>
                  </a:lnTo>
                  <a:lnTo>
                    <a:pt x="288" y="156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20" name="Greenland" descr="© INSCALE GmbH, 05.05.2010&#10;http://www.presentationload.com/">
              <a:extLst>
                <a:ext uri="{FF2B5EF4-FFF2-40B4-BE49-F238E27FC236}">
                  <a16:creationId xmlns:a16="http://schemas.microsoft.com/office/drawing/2014/main" id="{5BA9C00E-5F74-4BDC-8333-9146FD94E719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5253495" y="1675799"/>
              <a:ext cx="1222135" cy="664760"/>
            </a:xfrm>
            <a:custGeom>
              <a:avLst/>
              <a:gdLst>
                <a:gd name="T0" fmla="*/ 2147483647 w 732"/>
                <a:gd name="T1" fmla="*/ 2147483647 h 398"/>
                <a:gd name="T2" fmla="*/ 2147483647 w 732"/>
                <a:gd name="T3" fmla="*/ 2147483647 h 398"/>
                <a:gd name="T4" fmla="*/ 2147483647 w 732"/>
                <a:gd name="T5" fmla="*/ 2147483647 h 398"/>
                <a:gd name="T6" fmla="*/ 2147483647 w 732"/>
                <a:gd name="T7" fmla="*/ 2147483647 h 398"/>
                <a:gd name="T8" fmla="*/ 2147483647 w 732"/>
                <a:gd name="T9" fmla="*/ 2147483647 h 398"/>
                <a:gd name="T10" fmla="*/ 2147483647 w 732"/>
                <a:gd name="T11" fmla="*/ 2147483647 h 398"/>
                <a:gd name="T12" fmla="*/ 2147483647 w 732"/>
                <a:gd name="T13" fmla="*/ 2147483647 h 398"/>
                <a:gd name="T14" fmla="*/ 2147483647 w 732"/>
                <a:gd name="T15" fmla="*/ 2147483647 h 398"/>
                <a:gd name="T16" fmla="*/ 2147483647 w 732"/>
                <a:gd name="T17" fmla="*/ 2147483647 h 398"/>
                <a:gd name="T18" fmla="*/ 2147483647 w 732"/>
                <a:gd name="T19" fmla="*/ 2147483647 h 398"/>
                <a:gd name="T20" fmla="*/ 2147483647 w 732"/>
                <a:gd name="T21" fmla="*/ 2147483647 h 398"/>
                <a:gd name="T22" fmla="*/ 2147483647 w 732"/>
                <a:gd name="T23" fmla="*/ 2147483647 h 398"/>
                <a:gd name="T24" fmla="*/ 2147483647 w 732"/>
                <a:gd name="T25" fmla="*/ 2147483647 h 398"/>
                <a:gd name="T26" fmla="*/ 2147483647 w 732"/>
                <a:gd name="T27" fmla="*/ 2147483647 h 398"/>
                <a:gd name="T28" fmla="*/ 2147483647 w 732"/>
                <a:gd name="T29" fmla="*/ 2147483647 h 398"/>
                <a:gd name="T30" fmla="*/ 2147483647 w 732"/>
                <a:gd name="T31" fmla="*/ 2147483647 h 398"/>
                <a:gd name="T32" fmla="*/ 2147483647 w 732"/>
                <a:gd name="T33" fmla="*/ 2147483647 h 398"/>
                <a:gd name="T34" fmla="*/ 2147483647 w 732"/>
                <a:gd name="T35" fmla="*/ 2147483647 h 398"/>
                <a:gd name="T36" fmla="*/ 2147483647 w 732"/>
                <a:gd name="T37" fmla="*/ 2147483647 h 398"/>
                <a:gd name="T38" fmla="*/ 2147483647 w 732"/>
                <a:gd name="T39" fmla="*/ 2147483647 h 398"/>
                <a:gd name="T40" fmla="*/ 2147483647 w 732"/>
                <a:gd name="T41" fmla="*/ 2147483647 h 398"/>
                <a:gd name="T42" fmla="*/ 2147483647 w 732"/>
                <a:gd name="T43" fmla="*/ 2147483647 h 398"/>
                <a:gd name="T44" fmla="*/ 2147483647 w 732"/>
                <a:gd name="T45" fmla="*/ 2147483647 h 398"/>
                <a:gd name="T46" fmla="*/ 2147483647 w 732"/>
                <a:gd name="T47" fmla="*/ 2147483647 h 398"/>
                <a:gd name="T48" fmla="*/ 2147483647 w 732"/>
                <a:gd name="T49" fmla="*/ 2147483647 h 398"/>
                <a:gd name="T50" fmla="*/ 2147483647 w 732"/>
                <a:gd name="T51" fmla="*/ 2147483647 h 398"/>
                <a:gd name="T52" fmla="*/ 2147483647 w 732"/>
                <a:gd name="T53" fmla="*/ 2147483647 h 398"/>
                <a:gd name="T54" fmla="*/ 2147483647 w 732"/>
                <a:gd name="T55" fmla="*/ 2147483647 h 398"/>
                <a:gd name="T56" fmla="*/ 2147483647 w 732"/>
                <a:gd name="T57" fmla="*/ 2147483647 h 398"/>
                <a:gd name="T58" fmla="*/ 2147483647 w 732"/>
                <a:gd name="T59" fmla="*/ 2147483647 h 398"/>
                <a:gd name="T60" fmla="*/ 2147483647 w 732"/>
                <a:gd name="T61" fmla="*/ 2147483647 h 398"/>
                <a:gd name="T62" fmla="*/ 2147483647 w 732"/>
                <a:gd name="T63" fmla="*/ 2147483647 h 398"/>
                <a:gd name="T64" fmla="*/ 2147483647 w 732"/>
                <a:gd name="T65" fmla="*/ 2147483647 h 398"/>
                <a:gd name="T66" fmla="*/ 2147483647 w 732"/>
                <a:gd name="T67" fmla="*/ 2147483647 h 398"/>
                <a:gd name="T68" fmla="*/ 2147483647 w 732"/>
                <a:gd name="T69" fmla="*/ 2147483647 h 398"/>
                <a:gd name="T70" fmla="*/ 2147483647 w 732"/>
                <a:gd name="T71" fmla="*/ 2147483647 h 398"/>
                <a:gd name="T72" fmla="*/ 2147483647 w 732"/>
                <a:gd name="T73" fmla="*/ 2147483647 h 398"/>
                <a:gd name="T74" fmla="*/ 2147483647 w 732"/>
                <a:gd name="T75" fmla="*/ 2147483647 h 398"/>
                <a:gd name="T76" fmla="*/ 2147483647 w 732"/>
                <a:gd name="T77" fmla="*/ 2147483647 h 398"/>
                <a:gd name="T78" fmla="*/ 2147483647 w 732"/>
                <a:gd name="T79" fmla="*/ 2147483647 h 398"/>
                <a:gd name="T80" fmla="*/ 2147483647 w 732"/>
                <a:gd name="T81" fmla="*/ 2147483647 h 398"/>
                <a:gd name="T82" fmla="*/ 2147483647 w 732"/>
                <a:gd name="T83" fmla="*/ 2147483647 h 398"/>
                <a:gd name="T84" fmla="*/ 2147483647 w 732"/>
                <a:gd name="T85" fmla="*/ 2147483647 h 398"/>
                <a:gd name="T86" fmla="*/ 2147483647 w 732"/>
                <a:gd name="T87" fmla="*/ 2147483647 h 398"/>
                <a:gd name="T88" fmla="*/ 2147483647 w 732"/>
                <a:gd name="T89" fmla="*/ 2147483647 h 398"/>
                <a:gd name="T90" fmla="*/ 2147483647 w 732"/>
                <a:gd name="T91" fmla="*/ 2147483647 h 398"/>
                <a:gd name="T92" fmla="*/ 2147483647 w 732"/>
                <a:gd name="T93" fmla="*/ 2147483647 h 398"/>
                <a:gd name="T94" fmla="*/ 2147483647 w 732"/>
                <a:gd name="T95" fmla="*/ 2147483647 h 398"/>
                <a:gd name="T96" fmla="*/ 2147483647 w 732"/>
                <a:gd name="T97" fmla="*/ 2147483647 h 398"/>
                <a:gd name="T98" fmla="*/ 2147483647 w 732"/>
                <a:gd name="T99" fmla="*/ 2147483647 h 398"/>
                <a:gd name="T100" fmla="*/ 2147483647 w 732"/>
                <a:gd name="T101" fmla="*/ 2147483647 h 398"/>
                <a:gd name="T102" fmla="*/ 2147483647 w 732"/>
                <a:gd name="T103" fmla="*/ 2147483647 h 398"/>
                <a:gd name="T104" fmla="*/ 2147483647 w 732"/>
                <a:gd name="T105" fmla="*/ 2147483647 h 398"/>
                <a:gd name="T106" fmla="*/ 2147483647 w 732"/>
                <a:gd name="T107" fmla="*/ 2147483647 h 398"/>
                <a:gd name="T108" fmla="*/ 2147483647 w 732"/>
                <a:gd name="T109" fmla="*/ 2147483647 h 398"/>
                <a:gd name="T110" fmla="*/ 2147483647 w 732"/>
                <a:gd name="T111" fmla="*/ 2147483647 h 398"/>
                <a:gd name="T112" fmla="*/ 2147483647 w 732"/>
                <a:gd name="T113" fmla="*/ 2147483647 h 398"/>
                <a:gd name="T114" fmla="*/ 2147483647 w 732"/>
                <a:gd name="T115" fmla="*/ 2147483647 h 398"/>
                <a:gd name="T116" fmla="*/ 2147483647 w 732"/>
                <a:gd name="T117" fmla="*/ 2147483647 h 398"/>
                <a:gd name="T118" fmla="*/ 2147483647 w 732"/>
                <a:gd name="T119" fmla="*/ 2147483647 h 398"/>
                <a:gd name="T120" fmla="*/ 2147483647 w 732"/>
                <a:gd name="T121" fmla="*/ 2147483647 h 398"/>
                <a:gd name="T122" fmla="*/ 2147483647 w 732"/>
                <a:gd name="T123" fmla="*/ 2147483647 h 39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732"/>
                <a:gd name="T187" fmla="*/ 0 h 398"/>
                <a:gd name="T188" fmla="*/ 732 w 732"/>
                <a:gd name="T189" fmla="*/ 398 h 39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732" h="398">
                  <a:moveTo>
                    <a:pt x="730" y="24"/>
                  </a:moveTo>
                  <a:lnTo>
                    <a:pt x="728" y="24"/>
                  </a:lnTo>
                  <a:lnTo>
                    <a:pt x="723" y="24"/>
                  </a:lnTo>
                  <a:lnTo>
                    <a:pt x="718" y="22"/>
                  </a:lnTo>
                  <a:lnTo>
                    <a:pt x="678" y="22"/>
                  </a:lnTo>
                  <a:lnTo>
                    <a:pt x="678" y="24"/>
                  </a:lnTo>
                  <a:lnTo>
                    <a:pt x="670" y="26"/>
                  </a:lnTo>
                  <a:lnTo>
                    <a:pt x="659" y="26"/>
                  </a:lnTo>
                  <a:lnTo>
                    <a:pt x="651" y="24"/>
                  </a:lnTo>
                  <a:lnTo>
                    <a:pt x="637" y="24"/>
                  </a:lnTo>
                  <a:lnTo>
                    <a:pt x="623" y="29"/>
                  </a:lnTo>
                  <a:lnTo>
                    <a:pt x="616" y="34"/>
                  </a:lnTo>
                  <a:lnTo>
                    <a:pt x="611" y="34"/>
                  </a:lnTo>
                  <a:lnTo>
                    <a:pt x="606" y="34"/>
                  </a:lnTo>
                  <a:lnTo>
                    <a:pt x="604" y="36"/>
                  </a:lnTo>
                  <a:lnTo>
                    <a:pt x="602" y="36"/>
                  </a:lnTo>
                  <a:lnTo>
                    <a:pt x="597" y="38"/>
                  </a:lnTo>
                  <a:lnTo>
                    <a:pt x="592" y="38"/>
                  </a:lnTo>
                  <a:lnTo>
                    <a:pt x="599" y="34"/>
                  </a:lnTo>
                  <a:lnTo>
                    <a:pt x="609" y="31"/>
                  </a:lnTo>
                  <a:lnTo>
                    <a:pt x="621" y="26"/>
                  </a:lnTo>
                  <a:lnTo>
                    <a:pt x="623" y="24"/>
                  </a:lnTo>
                  <a:lnTo>
                    <a:pt x="618" y="19"/>
                  </a:lnTo>
                  <a:lnTo>
                    <a:pt x="606" y="19"/>
                  </a:lnTo>
                  <a:lnTo>
                    <a:pt x="604" y="22"/>
                  </a:lnTo>
                  <a:lnTo>
                    <a:pt x="602" y="22"/>
                  </a:lnTo>
                  <a:lnTo>
                    <a:pt x="597" y="24"/>
                  </a:lnTo>
                  <a:lnTo>
                    <a:pt x="594" y="24"/>
                  </a:lnTo>
                  <a:lnTo>
                    <a:pt x="566" y="26"/>
                  </a:lnTo>
                  <a:lnTo>
                    <a:pt x="566" y="29"/>
                  </a:lnTo>
                  <a:lnTo>
                    <a:pt x="563" y="29"/>
                  </a:lnTo>
                  <a:lnTo>
                    <a:pt x="566" y="26"/>
                  </a:lnTo>
                  <a:lnTo>
                    <a:pt x="568" y="26"/>
                  </a:lnTo>
                  <a:lnTo>
                    <a:pt x="573" y="26"/>
                  </a:lnTo>
                  <a:lnTo>
                    <a:pt x="578" y="24"/>
                  </a:lnTo>
                  <a:lnTo>
                    <a:pt x="580" y="24"/>
                  </a:lnTo>
                  <a:lnTo>
                    <a:pt x="582" y="24"/>
                  </a:lnTo>
                  <a:lnTo>
                    <a:pt x="585" y="22"/>
                  </a:lnTo>
                  <a:lnTo>
                    <a:pt x="578" y="19"/>
                  </a:lnTo>
                  <a:lnTo>
                    <a:pt x="552" y="19"/>
                  </a:lnTo>
                  <a:lnTo>
                    <a:pt x="542" y="22"/>
                  </a:lnTo>
                  <a:lnTo>
                    <a:pt x="525" y="19"/>
                  </a:lnTo>
                  <a:lnTo>
                    <a:pt x="523" y="19"/>
                  </a:lnTo>
                  <a:lnTo>
                    <a:pt x="523" y="22"/>
                  </a:lnTo>
                  <a:lnTo>
                    <a:pt x="518" y="22"/>
                  </a:lnTo>
                  <a:lnTo>
                    <a:pt x="514" y="24"/>
                  </a:lnTo>
                  <a:lnTo>
                    <a:pt x="511" y="24"/>
                  </a:lnTo>
                  <a:lnTo>
                    <a:pt x="509" y="24"/>
                  </a:lnTo>
                  <a:lnTo>
                    <a:pt x="506" y="24"/>
                  </a:lnTo>
                  <a:lnTo>
                    <a:pt x="509" y="22"/>
                  </a:lnTo>
                  <a:lnTo>
                    <a:pt x="518" y="19"/>
                  </a:lnTo>
                  <a:lnTo>
                    <a:pt x="530" y="19"/>
                  </a:lnTo>
                  <a:lnTo>
                    <a:pt x="563" y="19"/>
                  </a:lnTo>
                  <a:lnTo>
                    <a:pt x="580" y="17"/>
                  </a:lnTo>
                  <a:lnTo>
                    <a:pt x="625" y="17"/>
                  </a:lnTo>
                  <a:lnTo>
                    <a:pt x="632" y="14"/>
                  </a:lnTo>
                  <a:lnTo>
                    <a:pt x="628" y="12"/>
                  </a:lnTo>
                  <a:lnTo>
                    <a:pt x="618" y="10"/>
                  </a:lnTo>
                  <a:lnTo>
                    <a:pt x="592" y="10"/>
                  </a:lnTo>
                  <a:lnTo>
                    <a:pt x="594" y="10"/>
                  </a:lnTo>
                  <a:lnTo>
                    <a:pt x="597" y="7"/>
                  </a:lnTo>
                  <a:lnTo>
                    <a:pt x="594" y="5"/>
                  </a:lnTo>
                  <a:lnTo>
                    <a:pt x="585" y="5"/>
                  </a:lnTo>
                  <a:lnTo>
                    <a:pt x="582" y="7"/>
                  </a:lnTo>
                  <a:lnTo>
                    <a:pt x="568" y="7"/>
                  </a:lnTo>
                  <a:lnTo>
                    <a:pt x="566" y="5"/>
                  </a:lnTo>
                  <a:lnTo>
                    <a:pt x="571" y="5"/>
                  </a:lnTo>
                  <a:lnTo>
                    <a:pt x="573" y="5"/>
                  </a:lnTo>
                  <a:lnTo>
                    <a:pt x="578" y="5"/>
                  </a:lnTo>
                  <a:lnTo>
                    <a:pt x="578" y="2"/>
                  </a:lnTo>
                  <a:lnTo>
                    <a:pt x="575" y="2"/>
                  </a:lnTo>
                  <a:lnTo>
                    <a:pt x="571" y="0"/>
                  </a:lnTo>
                  <a:lnTo>
                    <a:pt x="537" y="0"/>
                  </a:lnTo>
                  <a:lnTo>
                    <a:pt x="528" y="2"/>
                  </a:lnTo>
                  <a:lnTo>
                    <a:pt x="518" y="2"/>
                  </a:lnTo>
                  <a:lnTo>
                    <a:pt x="509" y="0"/>
                  </a:lnTo>
                  <a:lnTo>
                    <a:pt x="483" y="0"/>
                  </a:lnTo>
                  <a:lnTo>
                    <a:pt x="478" y="2"/>
                  </a:lnTo>
                  <a:lnTo>
                    <a:pt x="454" y="2"/>
                  </a:lnTo>
                  <a:lnTo>
                    <a:pt x="452" y="0"/>
                  </a:lnTo>
                  <a:lnTo>
                    <a:pt x="447" y="0"/>
                  </a:lnTo>
                  <a:lnTo>
                    <a:pt x="445" y="2"/>
                  </a:lnTo>
                  <a:lnTo>
                    <a:pt x="442" y="2"/>
                  </a:lnTo>
                  <a:lnTo>
                    <a:pt x="442" y="5"/>
                  </a:lnTo>
                  <a:lnTo>
                    <a:pt x="445" y="5"/>
                  </a:lnTo>
                  <a:lnTo>
                    <a:pt x="447" y="5"/>
                  </a:lnTo>
                  <a:lnTo>
                    <a:pt x="442" y="7"/>
                  </a:lnTo>
                  <a:lnTo>
                    <a:pt x="428" y="7"/>
                  </a:lnTo>
                  <a:lnTo>
                    <a:pt x="409" y="5"/>
                  </a:lnTo>
                  <a:lnTo>
                    <a:pt x="378" y="5"/>
                  </a:lnTo>
                  <a:lnTo>
                    <a:pt x="373" y="5"/>
                  </a:lnTo>
                  <a:lnTo>
                    <a:pt x="371" y="5"/>
                  </a:lnTo>
                  <a:lnTo>
                    <a:pt x="368" y="7"/>
                  </a:lnTo>
                  <a:lnTo>
                    <a:pt x="366" y="7"/>
                  </a:lnTo>
                  <a:lnTo>
                    <a:pt x="366" y="10"/>
                  </a:lnTo>
                  <a:lnTo>
                    <a:pt x="368" y="10"/>
                  </a:lnTo>
                  <a:lnTo>
                    <a:pt x="378" y="10"/>
                  </a:lnTo>
                  <a:lnTo>
                    <a:pt x="387" y="10"/>
                  </a:lnTo>
                  <a:lnTo>
                    <a:pt x="399" y="12"/>
                  </a:lnTo>
                  <a:lnTo>
                    <a:pt x="404" y="12"/>
                  </a:lnTo>
                  <a:lnTo>
                    <a:pt x="426" y="14"/>
                  </a:lnTo>
                  <a:lnTo>
                    <a:pt x="399" y="14"/>
                  </a:lnTo>
                  <a:lnTo>
                    <a:pt x="395" y="14"/>
                  </a:lnTo>
                  <a:lnTo>
                    <a:pt x="392" y="14"/>
                  </a:lnTo>
                  <a:lnTo>
                    <a:pt x="387" y="12"/>
                  </a:lnTo>
                  <a:lnTo>
                    <a:pt x="378" y="12"/>
                  </a:lnTo>
                  <a:lnTo>
                    <a:pt x="380" y="14"/>
                  </a:lnTo>
                  <a:lnTo>
                    <a:pt x="383" y="14"/>
                  </a:lnTo>
                  <a:lnTo>
                    <a:pt x="385" y="14"/>
                  </a:lnTo>
                  <a:lnTo>
                    <a:pt x="376" y="14"/>
                  </a:lnTo>
                  <a:lnTo>
                    <a:pt x="373" y="17"/>
                  </a:lnTo>
                  <a:lnTo>
                    <a:pt x="373" y="19"/>
                  </a:lnTo>
                  <a:lnTo>
                    <a:pt x="371" y="22"/>
                  </a:lnTo>
                  <a:lnTo>
                    <a:pt x="371" y="24"/>
                  </a:lnTo>
                  <a:lnTo>
                    <a:pt x="368" y="24"/>
                  </a:lnTo>
                  <a:lnTo>
                    <a:pt x="366" y="24"/>
                  </a:lnTo>
                  <a:lnTo>
                    <a:pt x="364" y="24"/>
                  </a:lnTo>
                  <a:lnTo>
                    <a:pt x="359" y="24"/>
                  </a:lnTo>
                  <a:lnTo>
                    <a:pt x="357" y="22"/>
                  </a:lnTo>
                  <a:lnTo>
                    <a:pt x="345" y="19"/>
                  </a:lnTo>
                  <a:lnTo>
                    <a:pt x="330" y="14"/>
                  </a:lnTo>
                  <a:lnTo>
                    <a:pt x="309" y="14"/>
                  </a:lnTo>
                  <a:lnTo>
                    <a:pt x="309" y="24"/>
                  </a:lnTo>
                  <a:lnTo>
                    <a:pt x="297" y="24"/>
                  </a:lnTo>
                  <a:lnTo>
                    <a:pt x="292" y="22"/>
                  </a:lnTo>
                  <a:lnTo>
                    <a:pt x="288" y="22"/>
                  </a:lnTo>
                  <a:lnTo>
                    <a:pt x="285" y="19"/>
                  </a:lnTo>
                  <a:lnTo>
                    <a:pt x="278" y="19"/>
                  </a:lnTo>
                  <a:lnTo>
                    <a:pt x="273" y="22"/>
                  </a:lnTo>
                  <a:lnTo>
                    <a:pt x="273" y="24"/>
                  </a:lnTo>
                  <a:lnTo>
                    <a:pt x="269" y="24"/>
                  </a:lnTo>
                  <a:lnTo>
                    <a:pt x="271" y="19"/>
                  </a:lnTo>
                  <a:lnTo>
                    <a:pt x="269" y="17"/>
                  </a:lnTo>
                  <a:lnTo>
                    <a:pt x="238" y="17"/>
                  </a:lnTo>
                  <a:lnTo>
                    <a:pt x="228" y="19"/>
                  </a:lnTo>
                  <a:lnTo>
                    <a:pt x="209" y="19"/>
                  </a:lnTo>
                  <a:lnTo>
                    <a:pt x="214" y="22"/>
                  </a:lnTo>
                  <a:lnTo>
                    <a:pt x="223" y="26"/>
                  </a:lnTo>
                  <a:lnTo>
                    <a:pt x="226" y="29"/>
                  </a:lnTo>
                  <a:lnTo>
                    <a:pt x="223" y="29"/>
                  </a:lnTo>
                  <a:lnTo>
                    <a:pt x="223" y="26"/>
                  </a:lnTo>
                  <a:lnTo>
                    <a:pt x="214" y="24"/>
                  </a:lnTo>
                  <a:lnTo>
                    <a:pt x="207" y="24"/>
                  </a:lnTo>
                  <a:lnTo>
                    <a:pt x="202" y="22"/>
                  </a:lnTo>
                  <a:lnTo>
                    <a:pt x="197" y="22"/>
                  </a:lnTo>
                  <a:lnTo>
                    <a:pt x="192" y="19"/>
                  </a:lnTo>
                  <a:lnTo>
                    <a:pt x="190" y="19"/>
                  </a:lnTo>
                  <a:lnTo>
                    <a:pt x="188" y="22"/>
                  </a:lnTo>
                  <a:lnTo>
                    <a:pt x="185" y="24"/>
                  </a:lnTo>
                  <a:lnTo>
                    <a:pt x="183" y="26"/>
                  </a:lnTo>
                  <a:lnTo>
                    <a:pt x="178" y="29"/>
                  </a:lnTo>
                  <a:lnTo>
                    <a:pt x="176" y="29"/>
                  </a:lnTo>
                  <a:lnTo>
                    <a:pt x="171" y="31"/>
                  </a:lnTo>
                  <a:lnTo>
                    <a:pt x="150" y="31"/>
                  </a:lnTo>
                  <a:lnTo>
                    <a:pt x="143" y="34"/>
                  </a:lnTo>
                  <a:lnTo>
                    <a:pt x="133" y="36"/>
                  </a:lnTo>
                  <a:lnTo>
                    <a:pt x="124" y="38"/>
                  </a:lnTo>
                  <a:lnTo>
                    <a:pt x="119" y="38"/>
                  </a:lnTo>
                  <a:lnTo>
                    <a:pt x="102" y="41"/>
                  </a:lnTo>
                  <a:lnTo>
                    <a:pt x="97" y="43"/>
                  </a:lnTo>
                  <a:lnTo>
                    <a:pt x="100" y="46"/>
                  </a:lnTo>
                  <a:lnTo>
                    <a:pt x="105" y="48"/>
                  </a:lnTo>
                  <a:lnTo>
                    <a:pt x="126" y="48"/>
                  </a:lnTo>
                  <a:lnTo>
                    <a:pt x="116" y="50"/>
                  </a:lnTo>
                  <a:lnTo>
                    <a:pt x="112" y="55"/>
                  </a:lnTo>
                  <a:lnTo>
                    <a:pt x="109" y="55"/>
                  </a:lnTo>
                  <a:lnTo>
                    <a:pt x="93" y="60"/>
                  </a:lnTo>
                  <a:lnTo>
                    <a:pt x="88" y="60"/>
                  </a:lnTo>
                  <a:lnTo>
                    <a:pt x="66" y="60"/>
                  </a:lnTo>
                  <a:lnTo>
                    <a:pt x="57" y="62"/>
                  </a:lnTo>
                  <a:lnTo>
                    <a:pt x="47" y="65"/>
                  </a:lnTo>
                  <a:lnTo>
                    <a:pt x="45" y="67"/>
                  </a:lnTo>
                  <a:lnTo>
                    <a:pt x="40" y="67"/>
                  </a:lnTo>
                  <a:lnTo>
                    <a:pt x="38" y="65"/>
                  </a:lnTo>
                  <a:lnTo>
                    <a:pt x="31" y="70"/>
                  </a:lnTo>
                  <a:lnTo>
                    <a:pt x="9" y="70"/>
                  </a:lnTo>
                  <a:lnTo>
                    <a:pt x="7" y="70"/>
                  </a:lnTo>
                  <a:lnTo>
                    <a:pt x="2" y="70"/>
                  </a:lnTo>
                  <a:lnTo>
                    <a:pt x="0" y="74"/>
                  </a:lnTo>
                  <a:lnTo>
                    <a:pt x="2" y="74"/>
                  </a:lnTo>
                  <a:lnTo>
                    <a:pt x="9" y="79"/>
                  </a:lnTo>
                  <a:lnTo>
                    <a:pt x="12" y="82"/>
                  </a:lnTo>
                  <a:lnTo>
                    <a:pt x="14" y="84"/>
                  </a:lnTo>
                  <a:lnTo>
                    <a:pt x="24" y="79"/>
                  </a:lnTo>
                  <a:lnTo>
                    <a:pt x="24" y="84"/>
                  </a:lnTo>
                  <a:lnTo>
                    <a:pt x="28" y="86"/>
                  </a:lnTo>
                  <a:lnTo>
                    <a:pt x="33" y="86"/>
                  </a:lnTo>
                  <a:lnTo>
                    <a:pt x="36" y="84"/>
                  </a:lnTo>
                  <a:lnTo>
                    <a:pt x="38" y="84"/>
                  </a:lnTo>
                  <a:lnTo>
                    <a:pt x="40" y="82"/>
                  </a:lnTo>
                  <a:lnTo>
                    <a:pt x="40" y="84"/>
                  </a:lnTo>
                  <a:lnTo>
                    <a:pt x="43" y="86"/>
                  </a:lnTo>
                  <a:lnTo>
                    <a:pt x="45" y="86"/>
                  </a:lnTo>
                  <a:lnTo>
                    <a:pt x="47" y="84"/>
                  </a:lnTo>
                  <a:lnTo>
                    <a:pt x="52" y="84"/>
                  </a:lnTo>
                  <a:lnTo>
                    <a:pt x="57" y="84"/>
                  </a:lnTo>
                  <a:lnTo>
                    <a:pt x="59" y="82"/>
                  </a:lnTo>
                  <a:lnTo>
                    <a:pt x="64" y="82"/>
                  </a:lnTo>
                  <a:lnTo>
                    <a:pt x="64" y="84"/>
                  </a:lnTo>
                  <a:lnTo>
                    <a:pt x="64" y="86"/>
                  </a:lnTo>
                  <a:lnTo>
                    <a:pt x="62" y="86"/>
                  </a:lnTo>
                  <a:lnTo>
                    <a:pt x="57" y="91"/>
                  </a:lnTo>
                  <a:lnTo>
                    <a:pt x="55" y="91"/>
                  </a:lnTo>
                  <a:lnTo>
                    <a:pt x="52" y="89"/>
                  </a:lnTo>
                  <a:lnTo>
                    <a:pt x="40" y="89"/>
                  </a:lnTo>
                  <a:lnTo>
                    <a:pt x="36" y="91"/>
                  </a:lnTo>
                  <a:lnTo>
                    <a:pt x="33" y="91"/>
                  </a:lnTo>
                  <a:lnTo>
                    <a:pt x="21" y="89"/>
                  </a:lnTo>
                  <a:lnTo>
                    <a:pt x="19" y="89"/>
                  </a:lnTo>
                  <a:lnTo>
                    <a:pt x="14" y="86"/>
                  </a:lnTo>
                  <a:lnTo>
                    <a:pt x="7" y="86"/>
                  </a:lnTo>
                  <a:lnTo>
                    <a:pt x="2" y="89"/>
                  </a:lnTo>
                  <a:lnTo>
                    <a:pt x="2" y="93"/>
                  </a:lnTo>
                  <a:lnTo>
                    <a:pt x="2" y="96"/>
                  </a:lnTo>
                  <a:lnTo>
                    <a:pt x="7" y="98"/>
                  </a:lnTo>
                  <a:lnTo>
                    <a:pt x="19" y="98"/>
                  </a:lnTo>
                  <a:lnTo>
                    <a:pt x="17" y="101"/>
                  </a:lnTo>
                  <a:lnTo>
                    <a:pt x="14" y="101"/>
                  </a:lnTo>
                  <a:lnTo>
                    <a:pt x="9" y="101"/>
                  </a:lnTo>
                  <a:lnTo>
                    <a:pt x="12" y="103"/>
                  </a:lnTo>
                  <a:lnTo>
                    <a:pt x="19" y="105"/>
                  </a:lnTo>
                  <a:lnTo>
                    <a:pt x="21" y="105"/>
                  </a:lnTo>
                  <a:lnTo>
                    <a:pt x="24" y="108"/>
                  </a:lnTo>
                  <a:lnTo>
                    <a:pt x="33" y="108"/>
                  </a:lnTo>
                  <a:lnTo>
                    <a:pt x="33" y="105"/>
                  </a:lnTo>
                  <a:lnTo>
                    <a:pt x="36" y="105"/>
                  </a:lnTo>
                  <a:lnTo>
                    <a:pt x="38" y="105"/>
                  </a:lnTo>
                  <a:lnTo>
                    <a:pt x="43" y="108"/>
                  </a:lnTo>
                  <a:lnTo>
                    <a:pt x="52" y="105"/>
                  </a:lnTo>
                  <a:lnTo>
                    <a:pt x="52" y="108"/>
                  </a:lnTo>
                  <a:lnTo>
                    <a:pt x="57" y="108"/>
                  </a:lnTo>
                  <a:lnTo>
                    <a:pt x="62" y="105"/>
                  </a:lnTo>
                  <a:lnTo>
                    <a:pt x="64" y="105"/>
                  </a:lnTo>
                  <a:lnTo>
                    <a:pt x="69" y="103"/>
                  </a:lnTo>
                  <a:lnTo>
                    <a:pt x="76" y="105"/>
                  </a:lnTo>
                  <a:lnTo>
                    <a:pt x="81" y="105"/>
                  </a:lnTo>
                  <a:lnTo>
                    <a:pt x="83" y="105"/>
                  </a:lnTo>
                  <a:lnTo>
                    <a:pt x="85" y="103"/>
                  </a:lnTo>
                  <a:lnTo>
                    <a:pt x="88" y="103"/>
                  </a:lnTo>
                  <a:lnTo>
                    <a:pt x="93" y="105"/>
                  </a:lnTo>
                  <a:lnTo>
                    <a:pt x="97" y="105"/>
                  </a:lnTo>
                  <a:lnTo>
                    <a:pt x="112" y="105"/>
                  </a:lnTo>
                  <a:lnTo>
                    <a:pt x="121" y="110"/>
                  </a:lnTo>
                  <a:lnTo>
                    <a:pt x="124" y="110"/>
                  </a:lnTo>
                  <a:lnTo>
                    <a:pt x="128" y="115"/>
                  </a:lnTo>
                  <a:lnTo>
                    <a:pt x="135" y="115"/>
                  </a:lnTo>
                  <a:lnTo>
                    <a:pt x="133" y="117"/>
                  </a:lnTo>
                  <a:lnTo>
                    <a:pt x="133" y="120"/>
                  </a:lnTo>
                  <a:lnTo>
                    <a:pt x="133" y="125"/>
                  </a:lnTo>
                  <a:lnTo>
                    <a:pt x="138" y="125"/>
                  </a:lnTo>
                  <a:lnTo>
                    <a:pt x="140" y="125"/>
                  </a:lnTo>
                  <a:lnTo>
                    <a:pt x="145" y="127"/>
                  </a:lnTo>
                  <a:lnTo>
                    <a:pt x="147" y="129"/>
                  </a:lnTo>
                  <a:lnTo>
                    <a:pt x="143" y="134"/>
                  </a:lnTo>
                  <a:lnTo>
                    <a:pt x="145" y="141"/>
                  </a:lnTo>
                  <a:lnTo>
                    <a:pt x="152" y="144"/>
                  </a:lnTo>
                  <a:lnTo>
                    <a:pt x="145" y="149"/>
                  </a:lnTo>
                  <a:lnTo>
                    <a:pt x="150" y="151"/>
                  </a:lnTo>
                  <a:lnTo>
                    <a:pt x="147" y="151"/>
                  </a:lnTo>
                  <a:lnTo>
                    <a:pt x="145" y="153"/>
                  </a:lnTo>
                  <a:lnTo>
                    <a:pt x="145" y="156"/>
                  </a:lnTo>
                  <a:lnTo>
                    <a:pt x="150" y="161"/>
                  </a:lnTo>
                  <a:lnTo>
                    <a:pt x="152" y="161"/>
                  </a:lnTo>
                  <a:lnTo>
                    <a:pt x="152" y="163"/>
                  </a:lnTo>
                  <a:lnTo>
                    <a:pt x="147" y="165"/>
                  </a:lnTo>
                  <a:lnTo>
                    <a:pt x="145" y="168"/>
                  </a:lnTo>
                  <a:lnTo>
                    <a:pt x="143" y="168"/>
                  </a:lnTo>
                  <a:lnTo>
                    <a:pt x="147" y="170"/>
                  </a:lnTo>
                  <a:lnTo>
                    <a:pt x="143" y="170"/>
                  </a:lnTo>
                  <a:lnTo>
                    <a:pt x="140" y="170"/>
                  </a:lnTo>
                  <a:lnTo>
                    <a:pt x="138" y="170"/>
                  </a:lnTo>
                  <a:lnTo>
                    <a:pt x="133" y="173"/>
                  </a:lnTo>
                  <a:lnTo>
                    <a:pt x="131" y="173"/>
                  </a:lnTo>
                  <a:lnTo>
                    <a:pt x="131" y="175"/>
                  </a:lnTo>
                  <a:lnTo>
                    <a:pt x="143" y="175"/>
                  </a:lnTo>
                  <a:lnTo>
                    <a:pt x="138" y="180"/>
                  </a:lnTo>
                  <a:lnTo>
                    <a:pt x="126" y="180"/>
                  </a:lnTo>
                  <a:lnTo>
                    <a:pt x="124" y="180"/>
                  </a:lnTo>
                  <a:lnTo>
                    <a:pt x="124" y="182"/>
                  </a:lnTo>
                  <a:lnTo>
                    <a:pt x="133" y="189"/>
                  </a:lnTo>
                  <a:lnTo>
                    <a:pt x="138" y="189"/>
                  </a:lnTo>
                  <a:lnTo>
                    <a:pt x="145" y="184"/>
                  </a:lnTo>
                  <a:lnTo>
                    <a:pt x="147" y="184"/>
                  </a:lnTo>
                  <a:lnTo>
                    <a:pt x="152" y="184"/>
                  </a:lnTo>
                  <a:lnTo>
                    <a:pt x="154" y="182"/>
                  </a:lnTo>
                  <a:lnTo>
                    <a:pt x="157" y="182"/>
                  </a:lnTo>
                  <a:lnTo>
                    <a:pt x="157" y="180"/>
                  </a:lnTo>
                  <a:lnTo>
                    <a:pt x="157" y="175"/>
                  </a:lnTo>
                  <a:lnTo>
                    <a:pt x="159" y="173"/>
                  </a:lnTo>
                  <a:lnTo>
                    <a:pt x="159" y="180"/>
                  </a:lnTo>
                  <a:lnTo>
                    <a:pt x="166" y="175"/>
                  </a:lnTo>
                  <a:lnTo>
                    <a:pt x="164" y="177"/>
                  </a:lnTo>
                  <a:lnTo>
                    <a:pt x="164" y="180"/>
                  </a:lnTo>
                  <a:lnTo>
                    <a:pt x="166" y="180"/>
                  </a:lnTo>
                  <a:lnTo>
                    <a:pt x="169" y="182"/>
                  </a:lnTo>
                  <a:lnTo>
                    <a:pt x="176" y="182"/>
                  </a:lnTo>
                  <a:lnTo>
                    <a:pt x="171" y="187"/>
                  </a:lnTo>
                  <a:lnTo>
                    <a:pt x="171" y="189"/>
                  </a:lnTo>
                  <a:lnTo>
                    <a:pt x="173" y="192"/>
                  </a:lnTo>
                  <a:lnTo>
                    <a:pt x="176" y="194"/>
                  </a:lnTo>
                  <a:lnTo>
                    <a:pt x="178" y="196"/>
                  </a:lnTo>
                  <a:lnTo>
                    <a:pt x="181" y="199"/>
                  </a:lnTo>
                  <a:lnTo>
                    <a:pt x="178" y="201"/>
                  </a:lnTo>
                  <a:lnTo>
                    <a:pt x="173" y="201"/>
                  </a:lnTo>
                  <a:lnTo>
                    <a:pt x="173" y="204"/>
                  </a:lnTo>
                  <a:lnTo>
                    <a:pt x="166" y="204"/>
                  </a:lnTo>
                  <a:lnTo>
                    <a:pt x="164" y="201"/>
                  </a:lnTo>
                  <a:lnTo>
                    <a:pt x="162" y="201"/>
                  </a:lnTo>
                  <a:lnTo>
                    <a:pt x="159" y="201"/>
                  </a:lnTo>
                  <a:lnTo>
                    <a:pt x="157" y="199"/>
                  </a:lnTo>
                  <a:lnTo>
                    <a:pt x="143" y="199"/>
                  </a:lnTo>
                  <a:lnTo>
                    <a:pt x="140" y="196"/>
                  </a:lnTo>
                  <a:lnTo>
                    <a:pt x="138" y="194"/>
                  </a:lnTo>
                  <a:lnTo>
                    <a:pt x="131" y="194"/>
                  </a:lnTo>
                  <a:lnTo>
                    <a:pt x="128" y="199"/>
                  </a:lnTo>
                  <a:lnTo>
                    <a:pt x="128" y="201"/>
                  </a:lnTo>
                  <a:lnTo>
                    <a:pt x="133" y="201"/>
                  </a:lnTo>
                  <a:lnTo>
                    <a:pt x="133" y="204"/>
                  </a:lnTo>
                  <a:lnTo>
                    <a:pt x="140" y="204"/>
                  </a:lnTo>
                  <a:lnTo>
                    <a:pt x="143" y="206"/>
                  </a:lnTo>
                  <a:lnTo>
                    <a:pt x="145" y="206"/>
                  </a:lnTo>
                  <a:lnTo>
                    <a:pt x="147" y="206"/>
                  </a:lnTo>
                  <a:lnTo>
                    <a:pt x="152" y="211"/>
                  </a:lnTo>
                  <a:lnTo>
                    <a:pt x="162" y="211"/>
                  </a:lnTo>
                  <a:lnTo>
                    <a:pt x="164" y="211"/>
                  </a:lnTo>
                  <a:lnTo>
                    <a:pt x="166" y="211"/>
                  </a:lnTo>
                  <a:lnTo>
                    <a:pt x="173" y="213"/>
                  </a:lnTo>
                  <a:lnTo>
                    <a:pt x="178" y="208"/>
                  </a:lnTo>
                  <a:lnTo>
                    <a:pt x="178" y="216"/>
                  </a:lnTo>
                  <a:lnTo>
                    <a:pt x="176" y="213"/>
                  </a:lnTo>
                  <a:lnTo>
                    <a:pt x="173" y="213"/>
                  </a:lnTo>
                  <a:lnTo>
                    <a:pt x="171" y="213"/>
                  </a:lnTo>
                  <a:lnTo>
                    <a:pt x="171" y="216"/>
                  </a:lnTo>
                  <a:lnTo>
                    <a:pt x="173" y="220"/>
                  </a:lnTo>
                  <a:lnTo>
                    <a:pt x="169" y="220"/>
                  </a:lnTo>
                  <a:lnTo>
                    <a:pt x="166" y="220"/>
                  </a:lnTo>
                  <a:lnTo>
                    <a:pt x="164" y="220"/>
                  </a:lnTo>
                  <a:lnTo>
                    <a:pt x="164" y="223"/>
                  </a:lnTo>
                  <a:lnTo>
                    <a:pt x="164" y="225"/>
                  </a:lnTo>
                  <a:lnTo>
                    <a:pt x="173" y="225"/>
                  </a:lnTo>
                  <a:lnTo>
                    <a:pt x="171" y="225"/>
                  </a:lnTo>
                  <a:lnTo>
                    <a:pt x="171" y="228"/>
                  </a:lnTo>
                  <a:lnTo>
                    <a:pt x="169" y="230"/>
                  </a:lnTo>
                  <a:lnTo>
                    <a:pt x="162" y="225"/>
                  </a:lnTo>
                  <a:lnTo>
                    <a:pt x="159" y="225"/>
                  </a:lnTo>
                  <a:lnTo>
                    <a:pt x="159" y="228"/>
                  </a:lnTo>
                  <a:lnTo>
                    <a:pt x="159" y="230"/>
                  </a:lnTo>
                  <a:lnTo>
                    <a:pt x="162" y="232"/>
                  </a:lnTo>
                  <a:lnTo>
                    <a:pt x="157" y="232"/>
                  </a:lnTo>
                  <a:lnTo>
                    <a:pt x="157" y="237"/>
                  </a:lnTo>
                  <a:lnTo>
                    <a:pt x="154" y="237"/>
                  </a:lnTo>
                  <a:lnTo>
                    <a:pt x="152" y="240"/>
                  </a:lnTo>
                  <a:lnTo>
                    <a:pt x="152" y="242"/>
                  </a:lnTo>
                  <a:lnTo>
                    <a:pt x="157" y="247"/>
                  </a:lnTo>
                  <a:lnTo>
                    <a:pt x="159" y="247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2" y="249"/>
                  </a:lnTo>
                  <a:lnTo>
                    <a:pt x="150" y="244"/>
                  </a:lnTo>
                  <a:lnTo>
                    <a:pt x="147" y="242"/>
                  </a:lnTo>
                  <a:lnTo>
                    <a:pt x="147" y="240"/>
                  </a:lnTo>
                  <a:lnTo>
                    <a:pt x="145" y="237"/>
                  </a:lnTo>
                  <a:lnTo>
                    <a:pt x="143" y="235"/>
                  </a:lnTo>
                  <a:lnTo>
                    <a:pt x="140" y="235"/>
                  </a:lnTo>
                  <a:lnTo>
                    <a:pt x="135" y="235"/>
                  </a:lnTo>
                  <a:lnTo>
                    <a:pt x="133" y="235"/>
                  </a:lnTo>
                  <a:lnTo>
                    <a:pt x="128" y="240"/>
                  </a:lnTo>
                  <a:lnTo>
                    <a:pt x="128" y="242"/>
                  </a:lnTo>
                  <a:lnTo>
                    <a:pt x="133" y="244"/>
                  </a:lnTo>
                  <a:lnTo>
                    <a:pt x="138" y="244"/>
                  </a:lnTo>
                  <a:lnTo>
                    <a:pt x="140" y="247"/>
                  </a:lnTo>
                  <a:lnTo>
                    <a:pt x="135" y="249"/>
                  </a:lnTo>
                  <a:lnTo>
                    <a:pt x="131" y="249"/>
                  </a:lnTo>
                  <a:lnTo>
                    <a:pt x="128" y="247"/>
                  </a:lnTo>
                  <a:lnTo>
                    <a:pt x="121" y="247"/>
                  </a:lnTo>
                  <a:lnTo>
                    <a:pt x="119" y="249"/>
                  </a:lnTo>
                  <a:lnTo>
                    <a:pt x="116" y="249"/>
                  </a:lnTo>
                  <a:lnTo>
                    <a:pt x="114" y="249"/>
                  </a:lnTo>
                  <a:lnTo>
                    <a:pt x="112" y="252"/>
                  </a:lnTo>
                  <a:lnTo>
                    <a:pt x="109" y="252"/>
                  </a:lnTo>
                  <a:lnTo>
                    <a:pt x="121" y="252"/>
                  </a:lnTo>
                  <a:lnTo>
                    <a:pt x="126" y="252"/>
                  </a:lnTo>
                  <a:lnTo>
                    <a:pt x="140" y="252"/>
                  </a:lnTo>
                  <a:lnTo>
                    <a:pt x="143" y="252"/>
                  </a:lnTo>
                  <a:lnTo>
                    <a:pt x="131" y="252"/>
                  </a:lnTo>
                  <a:lnTo>
                    <a:pt x="112" y="256"/>
                  </a:lnTo>
                  <a:lnTo>
                    <a:pt x="107" y="256"/>
                  </a:lnTo>
                  <a:lnTo>
                    <a:pt x="105" y="259"/>
                  </a:lnTo>
                  <a:lnTo>
                    <a:pt x="107" y="259"/>
                  </a:lnTo>
                  <a:lnTo>
                    <a:pt x="107" y="261"/>
                  </a:lnTo>
                  <a:lnTo>
                    <a:pt x="114" y="261"/>
                  </a:lnTo>
                  <a:lnTo>
                    <a:pt x="119" y="259"/>
                  </a:lnTo>
                  <a:lnTo>
                    <a:pt x="124" y="259"/>
                  </a:lnTo>
                  <a:lnTo>
                    <a:pt x="128" y="256"/>
                  </a:lnTo>
                  <a:lnTo>
                    <a:pt x="138" y="256"/>
                  </a:lnTo>
                  <a:lnTo>
                    <a:pt x="140" y="259"/>
                  </a:lnTo>
                  <a:lnTo>
                    <a:pt x="138" y="261"/>
                  </a:lnTo>
                  <a:lnTo>
                    <a:pt x="114" y="261"/>
                  </a:lnTo>
                  <a:lnTo>
                    <a:pt x="112" y="261"/>
                  </a:lnTo>
                  <a:lnTo>
                    <a:pt x="102" y="261"/>
                  </a:lnTo>
                  <a:lnTo>
                    <a:pt x="102" y="264"/>
                  </a:lnTo>
                  <a:lnTo>
                    <a:pt x="107" y="264"/>
                  </a:lnTo>
                  <a:lnTo>
                    <a:pt x="107" y="266"/>
                  </a:lnTo>
                  <a:lnTo>
                    <a:pt x="112" y="266"/>
                  </a:lnTo>
                  <a:lnTo>
                    <a:pt x="114" y="266"/>
                  </a:lnTo>
                  <a:lnTo>
                    <a:pt x="109" y="266"/>
                  </a:lnTo>
                  <a:lnTo>
                    <a:pt x="107" y="268"/>
                  </a:lnTo>
                  <a:lnTo>
                    <a:pt x="107" y="271"/>
                  </a:lnTo>
                  <a:lnTo>
                    <a:pt x="105" y="273"/>
                  </a:lnTo>
                  <a:lnTo>
                    <a:pt x="102" y="273"/>
                  </a:lnTo>
                  <a:lnTo>
                    <a:pt x="100" y="275"/>
                  </a:lnTo>
                  <a:lnTo>
                    <a:pt x="97" y="275"/>
                  </a:lnTo>
                  <a:lnTo>
                    <a:pt x="107" y="278"/>
                  </a:lnTo>
                  <a:lnTo>
                    <a:pt x="97" y="280"/>
                  </a:lnTo>
                  <a:lnTo>
                    <a:pt x="97" y="283"/>
                  </a:lnTo>
                  <a:lnTo>
                    <a:pt x="100" y="285"/>
                  </a:lnTo>
                  <a:lnTo>
                    <a:pt x="105" y="285"/>
                  </a:lnTo>
                  <a:lnTo>
                    <a:pt x="107" y="285"/>
                  </a:lnTo>
                  <a:lnTo>
                    <a:pt x="114" y="285"/>
                  </a:lnTo>
                  <a:lnTo>
                    <a:pt x="112" y="285"/>
                  </a:lnTo>
                  <a:lnTo>
                    <a:pt x="109" y="285"/>
                  </a:lnTo>
                  <a:lnTo>
                    <a:pt x="107" y="287"/>
                  </a:lnTo>
                  <a:lnTo>
                    <a:pt x="102" y="290"/>
                  </a:lnTo>
                  <a:lnTo>
                    <a:pt x="102" y="292"/>
                  </a:lnTo>
                  <a:lnTo>
                    <a:pt x="105" y="295"/>
                  </a:lnTo>
                  <a:lnTo>
                    <a:pt x="107" y="295"/>
                  </a:lnTo>
                  <a:lnTo>
                    <a:pt x="109" y="292"/>
                  </a:lnTo>
                  <a:lnTo>
                    <a:pt x="114" y="290"/>
                  </a:lnTo>
                  <a:lnTo>
                    <a:pt x="112" y="295"/>
                  </a:lnTo>
                  <a:lnTo>
                    <a:pt x="109" y="295"/>
                  </a:lnTo>
                  <a:lnTo>
                    <a:pt x="107" y="299"/>
                  </a:lnTo>
                  <a:lnTo>
                    <a:pt x="107" y="304"/>
                  </a:lnTo>
                  <a:lnTo>
                    <a:pt x="109" y="304"/>
                  </a:lnTo>
                  <a:lnTo>
                    <a:pt x="109" y="302"/>
                  </a:lnTo>
                  <a:lnTo>
                    <a:pt x="114" y="302"/>
                  </a:lnTo>
                  <a:lnTo>
                    <a:pt x="109" y="307"/>
                  </a:lnTo>
                  <a:lnTo>
                    <a:pt x="107" y="307"/>
                  </a:lnTo>
                  <a:lnTo>
                    <a:pt x="105" y="309"/>
                  </a:lnTo>
                  <a:lnTo>
                    <a:pt x="102" y="311"/>
                  </a:lnTo>
                  <a:lnTo>
                    <a:pt x="102" y="316"/>
                  </a:lnTo>
                  <a:lnTo>
                    <a:pt x="105" y="316"/>
                  </a:lnTo>
                  <a:lnTo>
                    <a:pt x="107" y="314"/>
                  </a:lnTo>
                  <a:lnTo>
                    <a:pt x="114" y="307"/>
                  </a:lnTo>
                  <a:lnTo>
                    <a:pt x="124" y="307"/>
                  </a:lnTo>
                  <a:lnTo>
                    <a:pt x="126" y="304"/>
                  </a:lnTo>
                  <a:lnTo>
                    <a:pt x="128" y="304"/>
                  </a:lnTo>
                  <a:lnTo>
                    <a:pt x="128" y="307"/>
                  </a:lnTo>
                  <a:lnTo>
                    <a:pt x="133" y="304"/>
                  </a:lnTo>
                  <a:lnTo>
                    <a:pt x="128" y="311"/>
                  </a:lnTo>
                  <a:lnTo>
                    <a:pt x="135" y="311"/>
                  </a:lnTo>
                  <a:lnTo>
                    <a:pt x="128" y="311"/>
                  </a:lnTo>
                  <a:lnTo>
                    <a:pt x="124" y="314"/>
                  </a:lnTo>
                  <a:lnTo>
                    <a:pt x="124" y="316"/>
                  </a:lnTo>
                  <a:lnTo>
                    <a:pt x="119" y="316"/>
                  </a:lnTo>
                  <a:lnTo>
                    <a:pt x="116" y="316"/>
                  </a:lnTo>
                  <a:lnTo>
                    <a:pt x="114" y="319"/>
                  </a:lnTo>
                  <a:lnTo>
                    <a:pt x="114" y="321"/>
                  </a:lnTo>
                  <a:lnTo>
                    <a:pt x="112" y="321"/>
                  </a:lnTo>
                  <a:lnTo>
                    <a:pt x="107" y="323"/>
                  </a:lnTo>
                  <a:lnTo>
                    <a:pt x="105" y="326"/>
                  </a:lnTo>
                  <a:lnTo>
                    <a:pt x="109" y="326"/>
                  </a:lnTo>
                  <a:lnTo>
                    <a:pt x="107" y="326"/>
                  </a:lnTo>
                  <a:lnTo>
                    <a:pt x="107" y="328"/>
                  </a:lnTo>
                  <a:lnTo>
                    <a:pt x="107" y="331"/>
                  </a:lnTo>
                  <a:lnTo>
                    <a:pt x="109" y="331"/>
                  </a:lnTo>
                  <a:lnTo>
                    <a:pt x="107" y="333"/>
                  </a:lnTo>
                  <a:lnTo>
                    <a:pt x="107" y="335"/>
                  </a:lnTo>
                  <a:lnTo>
                    <a:pt x="116" y="335"/>
                  </a:lnTo>
                  <a:lnTo>
                    <a:pt x="112" y="343"/>
                  </a:lnTo>
                  <a:lnTo>
                    <a:pt x="116" y="340"/>
                  </a:lnTo>
                  <a:lnTo>
                    <a:pt x="119" y="340"/>
                  </a:lnTo>
                  <a:lnTo>
                    <a:pt x="116" y="340"/>
                  </a:lnTo>
                  <a:lnTo>
                    <a:pt x="114" y="343"/>
                  </a:lnTo>
                  <a:lnTo>
                    <a:pt x="114" y="345"/>
                  </a:lnTo>
                  <a:lnTo>
                    <a:pt x="112" y="347"/>
                  </a:lnTo>
                  <a:lnTo>
                    <a:pt x="112" y="352"/>
                  </a:lnTo>
                  <a:lnTo>
                    <a:pt x="114" y="352"/>
                  </a:lnTo>
                  <a:lnTo>
                    <a:pt x="121" y="352"/>
                  </a:lnTo>
                  <a:lnTo>
                    <a:pt x="116" y="359"/>
                  </a:lnTo>
                  <a:lnTo>
                    <a:pt x="126" y="357"/>
                  </a:lnTo>
                  <a:lnTo>
                    <a:pt x="121" y="362"/>
                  </a:lnTo>
                  <a:lnTo>
                    <a:pt x="124" y="366"/>
                  </a:lnTo>
                  <a:lnTo>
                    <a:pt x="128" y="366"/>
                  </a:lnTo>
                  <a:lnTo>
                    <a:pt x="126" y="366"/>
                  </a:lnTo>
                  <a:lnTo>
                    <a:pt x="126" y="369"/>
                  </a:lnTo>
                  <a:lnTo>
                    <a:pt x="128" y="371"/>
                  </a:lnTo>
                  <a:lnTo>
                    <a:pt x="133" y="371"/>
                  </a:lnTo>
                  <a:lnTo>
                    <a:pt x="128" y="376"/>
                  </a:lnTo>
                  <a:lnTo>
                    <a:pt x="135" y="376"/>
                  </a:lnTo>
                  <a:lnTo>
                    <a:pt x="133" y="381"/>
                  </a:lnTo>
                  <a:lnTo>
                    <a:pt x="145" y="378"/>
                  </a:lnTo>
                  <a:lnTo>
                    <a:pt x="147" y="381"/>
                  </a:lnTo>
                  <a:lnTo>
                    <a:pt x="150" y="381"/>
                  </a:lnTo>
                  <a:lnTo>
                    <a:pt x="152" y="378"/>
                  </a:lnTo>
                  <a:lnTo>
                    <a:pt x="162" y="374"/>
                  </a:lnTo>
                  <a:lnTo>
                    <a:pt x="164" y="371"/>
                  </a:lnTo>
                  <a:lnTo>
                    <a:pt x="164" y="374"/>
                  </a:lnTo>
                  <a:lnTo>
                    <a:pt x="162" y="376"/>
                  </a:lnTo>
                  <a:lnTo>
                    <a:pt x="169" y="378"/>
                  </a:lnTo>
                  <a:lnTo>
                    <a:pt x="171" y="376"/>
                  </a:lnTo>
                  <a:lnTo>
                    <a:pt x="173" y="376"/>
                  </a:lnTo>
                  <a:lnTo>
                    <a:pt x="169" y="378"/>
                  </a:lnTo>
                  <a:lnTo>
                    <a:pt x="164" y="381"/>
                  </a:lnTo>
                  <a:lnTo>
                    <a:pt x="162" y="383"/>
                  </a:lnTo>
                  <a:lnTo>
                    <a:pt x="162" y="386"/>
                  </a:lnTo>
                  <a:lnTo>
                    <a:pt x="169" y="386"/>
                  </a:lnTo>
                  <a:lnTo>
                    <a:pt x="173" y="386"/>
                  </a:lnTo>
                  <a:lnTo>
                    <a:pt x="176" y="386"/>
                  </a:lnTo>
                  <a:lnTo>
                    <a:pt x="173" y="386"/>
                  </a:lnTo>
                  <a:lnTo>
                    <a:pt x="171" y="388"/>
                  </a:lnTo>
                  <a:lnTo>
                    <a:pt x="169" y="390"/>
                  </a:lnTo>
                  <a:lnTo>
                    <a:pt x="169" y="393"/>
                  </a:lnTo>
                  <a:lnTo>
                    <a:pt x="169" y="395"/>
                  </a:lnTo>
                  <a:lnTo>
                    <a:pt x="176" y="395"/>
                  </a:lnTo>
                  <a:lnTo>
                    <a:pt x="178" y="393"/>
                  </a:lnTo>
                  <a:lnTo>
                    <a:pt x="178" y="395"/>
                  </a:lnTo>
                  <a:lnTo>
                    <a:pt x="183" y="398"/>
                  </a:lnTo>
                  <a:lnTo>
                    <a:pt x="188" y="398"/>
                  </a:lnTo>
                  <a:lnTo>
                    <a:pt x="192" y="395"/>
                  </a:lnTo>
                  <a:lnTo>
                    <a:pt x="195" y="393"/>
                  </a:lnTo>
                  <a:lnTo>
                    <a:pt x="192" y="390"/>
                  </a:lnTo>
                  <a:lnTo>
                    <a:pt x="192" y="388"/>
                  </a:lnTo>
                  <a:lnTo>
                    <a:pt x="197" y="388"/>
                  </a:lnTo>
                  <a:lnTo>
                    <a:pt x="200" y="386"/>
                  </a:lnTo>
                  <a:lnTo>
                    <a:pt x="200" y="378"/>
                  </a:lnTo>
                  <a:lnTo>
                    <a:pt x="202" y="381"/>
                  </a:lnTo>
                  <a:lnTo>
                    <a:pt x="207" y="381"/>
                  </a:lnTo>
                  <a:lnTo>
                    <a:pt x="207" y="376"/>
                  </a:lnTo>
                  <a:lnTo>
                    <a:pt x="207" y="374"/>
                  </a:lnTo>
                  <a:lnTo>
                    <a:pt x="207" y="371"/>
                  </a:lnTo>
                  <a:lnTo>
                    <a:pt x="207" y="374"/>
                  </a:lnTo>
                  <a:lnTo>
                    <a:pt x="209" y="376"/>
                  </a:lnTo>
                  <a:lnTo>
                    <a:pt x="212" y="376"/>
                  </a:lnTo>
                  <a:lnTo>
                    <a:pt x="214" y="374"/>
                  </a:lnTo>
                  <a:lnTo>
                    <a:pt x="214" y="371"/>
                  </a:lnTo>
                  <a:lnTo>
                    <a:pt x="209" y="366"/>
                  </a:lnTo>
                  <a:lnTo>
                    <a:pt x="216" y="366"/>
                  </a:lnTo>
                  <a:lnTo>
                    <a:pt x="216" y="364"/>
                  </a:lnTo>
                  <a:lnTo>
                    <a:pt x="214" y="362"/>
                  </a:lnTo>
                  <a:lnTo>
                    <a:pt x="223" y="362"/>
                  </a:lnTo>
                  <a:lnTo>
                    <a:pt x="219" y="357"/>
                  </a:lnTo>
                  <a:lnTo>
                    <a:pt x="223" y="355"/>
                  </a:lnTo>
                  <a:lnTo>
                    <a:pt x="219" y="352"/>
                  </a:lnTo>
                  <a:lnTo>
                    <a:pt x="216" y="350"/>
                  </a:lnTo>
                  <a:lnTo>
                    <a:pt x="219" y="350"/>
                  </a:lnTo>
                  <a:lnTo>
                    <a:pt x="221" y="350"/>
                  </a:lnTo>
                  <a:lnTo>
                    <a:pt x="216" y="343"/>
                  </a:lnTo>
                  <a:lnTo>
                    <a:pt x="221" y="347"/>
                  </a:lnTo>
                  <a:lnTo>
                    <a:pt x="223" y="347"/>
                  </a:lnTo>
                  <a:lnTo>
                    <a:pt x="228" y="343"/>
                  </a:lnTo>
                  <a:lnTo>
                    <a:pt x="235" y="343"/>
                  </a:lnTo>
                  <a:lnTo>
                    <a:pt x="235" y="340"/>
                  </a:lnTo>
                  <a:lnTo>
                    <a:pt x="233" y="338"/>
                  </a:lnTo>
                  <a:lnTo>
                    <a:pt x="238" y="338"/>
                  </a:lnTo>
                  <a:lnTo>
                    <a:pt x="242" y="331"/>
                  </a:lnTo>
                  <a:lnTo>
                    <a:pt x="245" y="331"/>
                  </a:lnTo>
                  <a:lnTo>
                    <a:pt x="252" y="331"/>
                  </a:lnTo>
                  <a:lnTo>
                    <a:pt x="252" y="326"/>
                  </a:lnTo>
                  <a:lnTo>
                    <a:pt x="257" y="331"/>
                  </a:lnTo>
                  <a:lnTo>
                    <a:pt x="259" y="326"/>
                  </a:lnTo>
                  <a:lnTo>
                    <a:pt x="259" y="319"/>
                  </a:lnTo>
                  <a:lnTo>
                    <a:pt x="252" y="316"/>
                  </a:lnTo>
                  <a:lnTo>
                    <a:pt x="257" y="316"/>
                  </a:lnTo>
                  <a:lnTo>
                    <a:pt x="264" y="311"/>
                  </a:lnTo>
                  <a:lnTo>
                    <a:pt x="266" y="307"/>
                  </a:lnTo>
                  <a:lnTo>
                    <a:pt x="259" y="304"/>
                  </a:lnTo>
                  <a:lnTo>
                    <a:pt x="264" y="299"/>
                  </a:lnTo>
                  <a:lnTo>
                    <a:pt x="278" y="299"/>
                  </a:lnTo>
                  <a:lnTo>
                    <a:pt x="280" y="297"/>
                  </a:lnTo>
                  <a:lnTo>
                    <a:pt x="280" y="292"/>
                  </a:lnTo>
                  <a:lnTo>
                    <a:pt x="288" y="290"/>
                  </a:lnTo>
                  <a:lnTo>
                    <a:pt x="292" y="290"/>
                  </a:lnTo>
                  <a:lnTo>
                    <a:pt x="295" y="292"/>
                  </a:lnTo>
                  <a:lnTo>
                    <a:pt x="302" y="292"/>
                  </a:lnTo>
                  <a:lnTo>
                    <a:pt x="311" y="283"/>
                  </a:lnTo>
                  <a:lnTo>
                    <a:pt x="311" y="280"/>
                  </a:lnTo>
                  <a:lnTo>
                    <a:pt x="314" y="280"/>
                  </a:lnTo>
                  <a:lnTo>
                    <a:pt x="316" y="278"/>
                  </a:lnTo>
                  <a:lnTo>
                    <a:pt x="319" y="278"/>
                  </a:lnTo>
                  <a:lnTo>
                    <a:pt x="319" y="280"/>
                  </a:lnTo>
                  <a:lnTo>
                    <a:pt x="316" y="283"/>
                  </a:lnTo>
                  <a:lnTo>
                    <a:pt x="314" y="285"/>
                  </a:lnTo>
                  <a:lnTo>
                    <a:pt x="311" y="290"/>
                  </a:lnTo>
                  <a:lnTo>
                    <a:pt x="319" y="290"/>
                  </a:lnTo>
                  <a:lnTo>
                    <a:pt x="319" y="285"/>
                  </a:lnTo>
                  <a:lnTo>
                    <a:pt x="323" y="285"/>
                  </a:lnTo>
                  <a:lnTo>
                    <a:pt x="326" y="283"/>
                  </a:lnTo>
                  <a:lnTo>
                    <a:pt x="328" y="283"/>
                  </a:lnTo>
                  <a:lnTo>
                    <a:pt x="328" y="285"/>
                  </a:lnTo>
                  <a:lnTo>
                    <a:pt x="333" y="285"/>
                  </a:lnTo>
                  <a:lnTo>
                    <a:pt x="335" y="285"/>
                  </a:lnTo>
                  <a:lnTo>
                    <a:pt x="342" y="283"/>
                  </a:lnTo>
                  <a:lnTo>
                    <a:pt x="347" y="278"/>
                  </a:lnTo>
                  <a:lnTo>
                    <a:pt x="349" y="275"/>
                  </a:lnTo>
                  <a:lnTo>
                    <a:pt x="359" y="275"/>
                  </a:lnTo>
                  <a:lnTo>
                    <a:pt x="366" y="275"/>
                  </a:lnTo>
                  <a:lnTo>
                    <a:pt x="371" y="271"/>
                  </a:lnTo>
                  <a:lnTo>
                    <a:pt x="373" y="268"/>
                  </a:lnTo>
                  <a:lnTo>
                    <a:pt x="376" y="266"/>
                  </a:lnTo>
                  <a:lnTo>
                    <a:pt x="383" y="259"/>
                  </a:lnTo>
                  <a:lnTo>
                    <a:pt x="385" y="256"/>
                  </a:lnTo>
                  <a:lnTo>
                    <a:pt x="390" y="254"/>
                  </a:lnTo>
                  <a:lnTo>
                    <a:pt x="399" y="252"/>
                  </a:lnTo>
                  <a:lnTo>
                    <a:pt x="402" y="252"/>
                  </a:lnTo>
                  <a:lnTo>
                    <a:pt x="404" y="249"/>
                  </a:lnTo>
                  <a:lnTo>
                    <a:pt x="407" y="249"/>
                  </a:lnTo>
                  <a:lnTo>
                    <a:pt x="407" y="247"/>
                  </a:lnTo>
                  <a:lnTo>
                    <a:pt x="407" y="244"/>
                  </a:lnTo>
                  <a:lnTo>
                    <a:pt x="407" y="240"/>
                  </a:lnTo>
                  <a:lnTo>
                    <a:pt x="407" y="235"/>
                  </a:lnTo>
                  <a:lnTo>
                    <a:pt x="414" y="242"/>
                  </a:lnTo>
                  <a:lnTo>
                    <a:pt x="416" y="244"/>
                  </a:lnTo>
                  <a:lnTo>
                    <a:pt x="418" y="244"/>
                  </a:lnTo>
                  <a:lnTo>
                    <a:pt x="437" y="244"/>
                  </a:lnTo>
                  <a:lnTo>
                    <a:pt x="447" y="242"/>
                  </a:lnTo>
                  <a:lnTo>
                    <a:pt x="454" y="240"/>
                  </a:lnTo>
                  <a:lnTo>
                    <a:pt x="459" y="240"/>
                  </a:lnTo>
                  <a:lnTo>
                    <a:pt x="468" y="237"/>
                  </a:lnTo>
                  <a:lnTo>
                    <a:pt x="480" y="235"/>
                  </a:lnTo>
                  <a:lnTo>
                    <a:pt x="487" y="235"/>
                  </a:lnTo>
                  <a:lnTo>
                    <a:pt x="492" y="230"/>
                  </a:lnTo>
                  <a:lnTo>
                    <a:pt x="499" y="230"/>
                  </a:lnTo>
                  <a:lnTo>
                    <a:pt x="502" y="228"/>
                  </a:lnTo>
                  <a:lnTo>
                    <a:pt x="509" y="228"/>
                  </a:lnTo>
                  <a:lnTo>
                    <a:pt x="516" y="220"/>
                  </a:lnTo>
                  <a:lnTo>
                    <a:pt x="518" y="220"/>
                  </a:lnTo>
                  <a:lnTo>
                    <a:pt x="518" y="218"/>
                  </a:lnTo>
                  <a:lnTo>
                    <a:pt x="523" y="218"/>
                  </a:lnTo>
                  <a:lnTo>
                    <a:pt x="525" y="216"/>
                  </a:lnTo>
                  <a:lnTo>
                    <a:pt x="528" y="216"/>
                  </a:lnTo>
                  <a:lnTo>
                    <a:pt x="542" y="213"/>
                  </a:lnTo>
                  <a:lnTo>
                    <a:pt x="552" y="211"/>
                  </a:lnTo>
                  <a:lnTo>
                    <a:pt x="552" y="206"/>
                  </a:lnTo>
                  <a:lnTo>
                    <a:pt x="549" y="206"/>
                  </a:lnTo>
                  <a:lnTo>
                    <a:pt x="547" y="208"/>
                  </a:lnTo>
                  <a:lnTo>
                    <a:pt x="537" y="208"/>
                  </a:lnTo>
                  <a:lnTo>
                    <a:pt x="530" y="206"/>
                  </a:lnTo>
                  <a:lnTo>
                    <a:pt x="525" y="206"/>
                  </a:lnTo>
                  <a:lnTo>
                    <a:pt x="521" y="204"/>
                  </a:lnTo>
                  <a:lnTo>
                    <a:pt x="509" y="204"/>
                  </a:lnTo>
                  <a:lnTo>
                    <a:pt x="499" y="206"/>
                  </a:lnTo>
                  <a:lnTo>
                    <a:pt x="490" y="206"/>
                  </a:lnTo>
                  <a:lnTo>
                    <a:pt x="487" y="211"/>
                  </a:lnTo>
                  <a:lnTo>
                    <a:pt x="471" y="211"/>
                  </a:lnTo>
                  <a:lnTo>
                    <a:pt x="485" y="206"/>
                  </a:lnTo>
                  <a:lnTo>
                    <a:pt x="494" y="204"/>
                  </a:lnTo>
                  <a:lnTo>
                    <a:pt x="499" y="204"/>
                  </a:lnTo>
                  <a:lnTo>
                    <a:pt x="502" y="201"/>
                  </a:lnTo>
                  <a:lnTo>
                    <a:pt x="506" y="201"/>
                  </a:lnTo>
                  <a:lnTo>
                    <a:pt x="511" y="199"/>
                  </a:lnTo>
                  <a:lnTo>
                    <a:pt x="514" y="199"/>
                  </a:lnTo>
                  <a:lnTo>
                    <a:pt x="516" y="199"/>
                  </a:lnTo>
                  <a:lnTo>
                    <a:pt x="514" y="196"/>
                  </a:lnTo>
                  <a:lnTo>
                    <a:pt x="509" y="194"/>
                  </a:lnTo>
                  <a:lnTo>
                    <a:pt x="506" y="194"/>
                  </a:lnTo>
                  <a:lnTo>
                    <a:pt x="504" y="194"/>
                  </a:lnTo>
                  <a:lnTo>
                    <a:pt x="497" y="196"/>
                  </a:lnTo>
                  <a:lnTo>
                    <a:pt x="483" y="201"/>
                  </a:lnTo>
                  <a:lnTo>
                    <a:pt x="468" y="201"/>
                  </a:lnTo>
                  <a:lnTo>
                    <a:pt x="478" y="196"/>
                  </a:lnTo>
                  <a:lnTo>
                    <a:pt x="485" y="192"/>
                  </a:lnTo>
                  <a:lnTo>
                    <a:pt x="487" y="192"/>
                  </a:lnTo>
                  <a:lnTo>
                    <a:pt x="492" y="194"/>
                  </a:lnTo>
                  <a:lnTo>
                    <a:pt x="497" y="194"/>
                  </a:lnTo>
                  <a:lnTo>
                    <a:pt x="499" y="192"/>
                  </a:lnTo>
                  <a:lnTo>
                    <a:pt x="504" y="192"/>
                  </a:lnTo>
                  <a:lnTo>
                    <a:pt x="506" y="189"/>
                  </a:lnTo>
                  <a:lnTo>
                    <a:pt x="516" y="189"/>
                  </a:lnTo>
                  <a:lnTo>
                    <a:pt x="518" y="189"/>
                  </a:lnTo>
                  <a:lnTo>
                    <a:pt x="516" y="187"/>
                  </a:lnTo>
                  <a:lnTo>
                    <a:pt x="514" y="187"/>
                  </a:lnTo>
                  <a:lnTo>
                    <a:pt x="509" y="184"/>
                  </a:lnTo>
                  <a:lnTo>
                    <a:pt x="485" y="184"/>
                  </a:lnTo>
                  <a:lnTo>
                    <a:pt x="492" y="182"/>
                  </a:lnTo>
                  <a:lnTo>
                    <a:pt x="485" y="180"/>
                  </a:lnTo>
                  <a:lnTo>
                    <a:pt x="485" y="175"/>
                  </a:lnTo>
                  <a:lnTo>
                    <a:pt x="487" y="175"/>
                  </a:lnTo>
                  <a:lnTo>
                    <a:pt x="490" y="177"/>
                  </a:lnTo>
                  <a:lnTo>
                    <a:pt x="492" y="180"/>
                  </a:lnTo>
                  <a:lnTo>
                    <a:pt x="497" y="182"/>
                  </a:lnTo>
                  <a:lnTo>
                    <a:pt x="504" y="182"/>
                  </a:lnTo>
                  <a:lnTo>
                    <a:pt x="506" y="184"/>
                  </a:lnTo>
                  <a:lnTo>
                    <a:pt x="509" y="184"/>
                  </a:lnTo>
                  <a:lnTo>
                    <a:pt x="514" y="184"/>
                  </a:lnTo>
                  <a:lnTo>
                    <a:pt x="518" y="184"/>
                  </a:lnTo>
                  <a:lnTo>
                    <a:pt x="518" y="187"/>
                  </a:lnTo>
                  <a:lnTo>
                    <a:pt x="523" y="187"/>
                  </a:lnTo>
                  <a:lnTo>
                    <a:pt x="523" y="184"/>
                  </a:lnTo>
                  <a:lnTo>
                    <a:pt x="528" y="184"/>
                  </a:lnTo>
                  <a:lnTo>
                    <a:pt x="528" y="187"/>
                  </a:lnTo>
                  <a:lnTo>
                    <a:pt x="528" y="189"/>
                  </a:lnTo>
                  <a:lnTo>
                    <a:pt x="528" y="192"/>
                  </a:lnTo>
                  <a:lnTo>
                    <a:pt x="528" y="196"/>
                  </a:lnTo>
                  <a:lnTo>
                    <a:pt x="528" y="199"/>
                  </a:lnTo>
                  <a:lnTo>
                    <a:pt x="533" y="199"/>
                  </a:lnTo>
                  <a:lnTo>
                    <a:pt x="537" y="201"/>
                  </a:lnTo>
                  <a:lnTo>
                    <a:pt x="542" y="201"/>
                  </a:lnTo>
                  <a:lnTo>
                    <a:pt x="547" y="201"/>
                  </a:lnTo>
                  <a:lnTo>
                    <a:pt x="549" y="201"/>
                  </a:lnTo>
                  <a:lnTo>
                    <a:pt x="552" y="199"/>
                  </a:lnTo>
                  <a:lnTo>
                    <a:pt x="554" y="199"/>
                  </a:lnTo>
                  <a:lnTo>
                    <a:pt x="554" y="204"/>
                  </a:lnTo>
                  <a:lnTo>
                    <a:pt x="559" y="204"/>
                  </a:lnTo>
                  <a:lnTo>
                    <a:pt x="561" y="201"/>
                  </a:lnTo>
                  <a:lnTo>
                    <a:pt x="563" y="201"/>
                  </a:lnTo>
                  <a:lnTo>
                    <a:pt x="563" y="194"/>
                  </a:lnTo>
                  <a:lnTo>
                    <a:pt x="561" y="194"/>
                  </a:lnTo>
                  <a:lnTo>
                    <a:pt x="563" y="189"/>
                  </a:lnTo>
                  <a:lnTo>
                    <a:pt x="563" y="187"/>
                  </a:lnTo>
                  <a:lnTo>
                    <a:pt x="559" y="187"/>
                  </a:lnTo>
                  <a:lnTo>
                    <a:pt x="556" y="182"/>
                  </a:lnTo>
                  <a:lnTo>
                    <a:pt x="552" y="180"/>
                  </a:lnTo>
                  <a:lnTo>
                    <a:pt x="552" y="175"/>
                  </a:lnTo>
                  <a:lnTo>
                    <a:pt x="533" y="170"/>
                  </a:lnTo>
                  <a:lnTo>
                    <a:pt x="523" y="170"/>
                  </a:lnTo>
                  <a:lnTo>
                    <a:pt x="521" y="170"/>
                  </a:lnTo>
                  <a:lnTo>
                    <a:pt x="528" y="168"/>
                  </a:lnTo>
                  <a:lnTo>
                    <a:pt x="530" y="165"/>
                  </a:lnTo>
                  <a:lnTo>
                    <a:pt x="528" y="165"/>
                  </a:lnTo>
                  <a:lnTo>
                    <a:pt x="525" y="163"/>
                  </a:lnTo>
                  <a:lnTo>
                    <a:pt x="514" y="163"/>
                  </a:lnTo>
                  <a:lnTo>
                    <a:pt x="509" y="161"/>
                  </a:lnTo>
                  <a:lnTo>
                    <a:pt x="504" y="161"/>
                  </a:lnTo>
                  <a:lnTo>
                    <a:pt x="509" y="156"/>
                  </a:lnTo>
                  <a:lnTo>
                    <a:pt x="523" y="156"/>
                  </a:lnTo>
                  <a:lnTo>
                    <a:pt x="528" y="153"/>
                  </a:lnTo>
                  <a:lnTo>
                    <a:pt x="533" y="153"/>
                  </a:lnTo>
                  <a:lnTo>
                    <a:pt x="547" y="156"/>
                  </a:lnTo>
                  <a:lnTo>
                    <a:pt x="552" y="156"/>
                  </a:lnTo>
                  <a:lnTo>
                    <a:pt x="554" y="156"/>
                  </a:lnTo>
                  <a:lnTo>
                    <a:pt x="556" y="158"/>
                  </a:lnTo>
                  <a:lnTo>
                    <a:pt x="559" y="161"/>
                  </a:lnTo>
                  <a:lnTo>
                    <a:pt x="563" y="165"/>
                  </a:lnTo>
                  <a:lnTo>
                    <a:pt x="568" y="165"/>
                  </a:lnTo>
                  <a:lnTo>
                    <a:pt x="568" y="163"/>
                  </a:lnTo>
                  <a:lnTo>
                    <a:pt x="568" y="158"/>
                  </a:lnTo>
                  <a:lnTo>
                    <a:pt x="559" y="156"/>
                  </a:lnTo>
                  <a:lnTo>
                    <a:pt x="552" y="153"/>
                  </a:lnTo>
                  <a:lnTo>
                    <a:pt x="540" y="151"/>
                  </a:lnTo>
                  <a:lnTo>
                    <a:pt x="544" y="149"/>
                  </a:lnTo>
                  <a:lnTo>
                    <a:pt x="547" y="149"/>
                  </a:lnTo>
                  <a:lnTo>
                    <a:pt x="552" y="151"/>
                  </a:lnTo>
                  <a:lnTo>
                    <a:pt x="556" y="151"/>
                  </a:lnTo>
                  <a:lnTo>
                    <a:pt x="559" y="153"/>
                  </a:lnTo>
                  <a:lnTo>
                    <a:pt x="578" y="153"/>
                  </a:lnTo>
                  <a:lnTo>
                    <a:pt x="594" y="151"/>
                  </a:lnTo>
                  <a:lnTo>
                    <a:pt x="594" y="144"/>
                  </a:lnTo>
                  <a:lnTo>
                    <a:pt x="582" y="141"/>
                  </a:lnTo>
                  <a:lnTo>
                    <a:pt x="578" y="146"/>
                  </a:lnTo>
                  <a:lnTo>
                    <a:pt x="573" y="141"/>
                  </a:lnTo>
                  <a:lnTo>
                    <a:pt x="573" y="139"/>
                  </a:lnTo>
                  <a:lnTo>
                    <a:pt x="587" y="139"/>
                  </a:lnTo>
                  <a:lnTo>
                    <a:pt x="599" y="137"/>
                  </a:lnTo>
                  <a:lnTo>
                    <a:pt x="602" y="139"/>
                  </a:lnTo>
                  <a:lnTo>
                    <a:pt x="609" y="139"/>
                  </a:lnTo>
                  <a:lnTo>
                    <a:pt x="616" y="134"/>
                  </a:lnTo>
                  <a:lnTo>
                    <a:pt x="618" y="134"/>
                  </a:lnTo>
                  <a:lnTo>
                    <a:pt x="618" y="132"/>
                  </a:lnTo>
                  <a:lnTo>
                    <a:pt x="599" y="132"/>
                  </a:lnTo>
                  <a:lnTo>
                    <a:pt x="599" y="129"/>
                  </a:lnTo>
                  <a:lnTo>
                    <a:pt x="597" y="129"/>
                  </a:lnTo>
                  <a:lnTo>
                    <a:pt x="597" y="127"/>
                  </a:lnTo>
                  <a:lnTo>
                    <a:pt x="592" y="127"/>
                  </a:lnTo>
                  <a:lnTo>
                    <a:pt x="587" y="125"/>
                  </a:lnTo>
                  <a:lnTo>
                    <a:pt x="592" y="125"/>
                  </a:lnTo>
                  <a:lnTo>
                    <a:pt x="594" y="125"/>
                  </a:lnTo>
                  <a:lnTo>
                    <a:pt x="594" y="122"/>
                  </a:lnTo>
                  <a:lnTo>
                    <a:pt x="592" y="120"/>
                  </a:lnTo>
                  <a:lnTo>
                    <a:pt x="590" y="120"/>
                  </a:lnTo>
                  <a:lnTo>
                    <a:pt x="582" y="117"/>
                  </a:lnTo>
                  <a:lnTo>
                    <a:pt x="592" y="117"/>
                  </a:lnTo>
                  <a:lnTo>
                    <a:pt x="594" y="120"/>
                  </a:lnTo>
                  <a:lnTo>
                    <a:pt x="597" y="120"/>
                  </a:lnTo>
                  <a:lnTo>
                    <a:pt x="602" y="120"/>
                  </a:lnTo>
                  <a:lnTo>
                    <a:pt x="606" y="120"/>
                  </a:lnTo>
                  <a:lnTo>
                    <a:pt x="609" y="125"/>
                  </a:lnTo>
                  <a:lnTo>
                    <a:pt x="613" y="125"/>
                  </a:lnTo>
                  <a:lnTo>
                    <a:pt x="618" y="120"/>
                  </a:lnTo>
                  <a:lnTo>
                    <a:pt x="618" y="113"/>
                  </a:lnTo>
                  <a:lnTo>
                    <a:pt x="616" y="110"/>
                  </a:lnTo>
                  <a:lnTo>
                    <a:pt x="613" y="110"/>
                  </a:lnTo>
                  <a:lnTo>
                    <a:pt x="611" y="108"/>
                  </a:lnTo>
                  <a:lnTo>
                    <a:pt x="609" y="105"/>
                  </a:lnTo>
                  <a:lnTo>
                    <a:pt x="592" y="103"/>
                  </a:lnTo>
                  <a:lnTo>
                    <a:pt x="587" y="101"/>
                  </a:lnTo>
                  <a:lnTo>
                    <a:pt x="587" y="98"/>
                  </a:lnTo>
                  <a:lnTo>
                    <a:pt x="590" y="98"/>
                  </a:lnTo>
                  <a:lnTo>
                    <a:pt x="599" y="98"/>
                  </a:lnTo>
                  <a:lnTo>
                    <a:pt x="611" y="96"/>
                  </a:lnTo>
                  <a:lnTo>
                    <a:pt x="618" y="96"/>
                  </a:lnTo>
                  <a:lnTo>
                    <a:pt x="623" y="98"/>
                  </a:lnTo>
                  <a:lnTo>
                    <a:pt x="632" y="98"/>
                  </a:lnTo>
                  <a:lnTo>
                    <a:pt x="637" y="96"/>
                  </a:lnTo>
                  <a:lnTo>
                    <a:pt x="642" y="93"/>
                  </a:lnTo>
                  <a:lnTo>
                    <a:pt x="642" y="91"/>
                  </a:lnTo>
                  <a:lnTo>
                    <a:pt x="642" y="89"/>
                  </a:lnTo>
                  <a:lnTo>
                    <a:pt x="632" y="89"/>
                  </a:lnTo>
                  <a:lnTo>
                    <a:pt x="625" y="86"/>
                  </a:lnTo>
                  <a:lnTo>
                    <a:pt x="616" y="86"/>
                  </a:lnTo>
                  <a:lnTo>
                    <a:pt x="613" y="84"/>
                  </a:lnTo>
                  <a:lnTo>
                    <a:pt x="623" y="84"/>
                  </a:lnTo>
                  <a:lnTo>
                    <a:pt x="621" y="82"/>
                  </a:lnTo>
                  <a:lnTo>
                    <a:pt x="618" y="79"/>
                  </a:lnTo>
                  <a:lnTo>
                    <a:pt x="618" y="77"/>
                  </a:lnTo>
                  <a:lnTo>
                    <a:pt x="613" y="77"/>
                  </a:lnTo>
                  <a:lnTo>
                    <a:pt x="611" y="79"/>
                  </a:lnTo>
                  <a:lnTo>
                    <a:pt x="611" y="84"/>
                  </a:lnTo>
                  <a:lnTo>
                    <a:pt x="606" y="84"/>
                  </a:lnTo>
                  <a:lnTo>
                    <a:pt x="604" y="84"/>
                  </a:lnTo>
                  <a:lnTo>
                    <a:pt x="602" y="82"/>
                  </a:lnTo>
                  <a:lnTo>
                    <a:pt x="599" y="79"/>
                  </a:lnTo>
                  <a:lnTo>
                    <a:pt x="602" y="79"/>
                  </a:lnTo>
                  <a:lnTo>
                    <a:pt x="606" y="77"/>
                  </a:lnTo>
                  <a:lnTo>
                    <a:pt x="609" y="74"/>
                  </a:lnTo>
                  <a:lnTo>
                    <a:pt x="613" y="70"/>
                  </a:lnTo>
                  <a:lnTo>
                    <a:pt x="616" y="67"/>
                  </a:lnTo>
                  <a:lnTo>
                    <a:pt x="618" y="65"/>
                  </a:lnTo>
                  <a:lnTo>
                    <a:pt x="621" y="65"/>
                  </a:lnTo>
                  <a:lnTo>
                    <a:pt x="623" y="65"/>
                  </a:lnTo>
                  <a:lnTo>
                    <a:pt x="628" y="65"/>
                  </a:lnTo>
                  <a:lnTo>
                    <a:pt x="630" y="65"/>
                  </a:lnTo>
                  <a:lnTo>
                    <a:pt x="632" y="62"/>
                  </a:lnTo>
                  <a:lnTo>
                    <a:pt x="637" y="60"/>
                  </a:lnTo>
                  <a:lnTo>
                    <a:pt x="635" y="55"/>
                  </a:lnTo>
                  <a:lnTo>
                    <a:pt x="637" y="53"/>
                  </a:lnTo>
                  <a:lnTo>
                    <a:pt x="640" y="50"/>
                  </a:lnTo>
                  <a:lnTo>
                    <a:pt x="642" y="50"/>
                  </a:lnTo>
                  <a:lnTo>
                    <a:pt x="647" y="50"/>
                  </a:lnTo>
                  <a:lnTo>
                    <a:pt x="649" y="50"/>
                  </a:lnTo>
                  <a:lnTo>
                    <a:pt x="651" y="53"/>
                  </a:lnTo>
                  <a:lnTo>
                    <a:pt x="656" y="53"/>
                  </a:lnTo>
                  <a:lnTo>
                    <a:pt x="659" y="50"/>
                  </a:lnTo>
                  <a:lnTo>
                    <a:pt x="661" y="50"/>
                  </a:lnTo>
                  <a:lnTo>
                    <a:pt x="663" y="48"/>
                  </a:lnTo>
                  <a:lnTo>
                    <a:pt x="644" y="48"/>
                  </a:lnTo>
                  <a:lnTo>
                    <a:pt x="642" y="48"/>
                  </a:lnTo>
                  <a:lnTo>
                    <a:pt x="637" y="48"/>
                  </a:lnTo>
                  <a:lnTo>
                    <a:pt x="635" y="50"/>
                  </a:lnTo>
                  <a:lnTo>
                    <a:pt x="630" y="50"/>
                  </a:lnTo>
                  <a:lnTo>
                    <a:pt x="630" y="48"/>
                  </a:lnTo>
                  <a:lnTo>
                    <a:pt x="640" y="43"/>
                  </a:lnTo>
                  <a:lnTo>
                    <a:pt x="670" y="43"/>
                  </a:lnTo>
                  <a:lnTo>
                    <a:pt x="675" y="43"/>
                  </a:lnTo>
                  <a:lnTo>
                    <a:pt x="678" y="43"/>
                  </a:lnTo>
                  <a:lnTo>
                    <a:pt x="682" y="41"/>
                  </a:lnTo>
                  <a:lnTo>
                    <a:pt x="678" y="41"/>
                  </a:lnTo>
                  <a:lnTo>
                    <a:pt x="673" y="38"/>
                  </a:lnTo>
                  <a:lnTo>
                    <a:pt x="656" y="38"/>
                  </a:lnTo>
                  <a:lnTo>
                    <a:pt x="651" y="41"/>
                  </a:lnTo>
                  <a:lnTo>
                    <a:pt x="635" y="41"/>
                  </a:lnTo>
                  <a:lnTo>
                    <a:pt x="635" y="38"/>
                  </a:lnTo>
                  <a:lnTo>
                    <a:pt x="637" y="38"/>
                  </a:lnTo>
                  <a:lnTo>
                    <a:pt x="642" y="38"/>
                  </a:lnTo>
                  <a:lnTo>
                    <a:pt x="687" y="38"/>
                  </a:lnTo>
                  <a:lnTo>
                    <a:pt x="692" y="36"/>
                  </a:lnTo>
                  <a:lnTo>
                    <a:pt x="699" y="34"/>
                  </a:lnTo>
                  <a:lnTo>
                    <a:pt x="701" y="31"/>
                  </a:lnTo>
                  <a:lnTo>
                    <a:pt x="718" y="31"/>
                  </a:lnTo>
                  <a:lnTo>
                    <a:pt x="723" y="29"/>
                  </a:lnTo>
                  <a:lnTo>
                    <a:pt x="725" y="29"/>
                  </a:lnTo>
                  <a:lnTo>
                    <a:pt x="730" y="29"/>
                  </a:lnTo>
                  <a:lnTo>
                    <a:pt x="732" y="26"/>
                  </a:lnTo>
                  <a:lnTo>
                    <a:pt x="730" y="24"/>
                  </a:lnTo>
                  <a:close/>
                  <a:moveTo>
                    <a:pt x="119" y="268"/>
                  </a:moveTo>
                  <a:lnTo>
                    <a:pt x="116" y="266"/>
                  </a:lnTo>
                  <a:lnTo>
                    <a:pt x="119" y="268"/>
                  </a:lnTo>
                  <a:close/>
                  <a:moveTo>
                    <a:pt x="128" y="223"/>
                  </a:moveTo>
                  <a:lnTo>
                    <a:pt x="135" y="223"/>
                  </a:lnTo>
                  <a:lnTo>
                    <a:pt x="138" y="220"/>
                  </a:lnTo>
                  <a:lnTo>
                    <a:pt x="145" y="220"/>
                  </a:lnTo>
                  <a:lnTo>
                    <a:pt x="147" y="220"/>
                  </a:lnTo>
                  <a:lnTo>
                    <a:pt x="147" y="216"/>
                  </a:lnTo>
                  <a:lnTo>
                    <a:pt x="150" y="216"/>
                  </a:lnTo>
                  <a:lnTo>
                    <a:pt x="147" y="213"/>
                  </a:lnTo>
                  <a:lnTo>
                    <a:pt x="145" y="211"/>
                  </a:lnTo>
                  <a:lnTo>
                    <a:pt x="143" y="211"/>
                  </a:lnTo>
                  <a:lnTo>
                    <a:pt x="138" y="211"/>
                  </a:lnTo>
                  <a:lnTo>
                    <a:pt x="135" y="206"/>
                  </a:lnTo>
                  <a:lnTo>
                    <a:pt x="119" y="206"/>
                  </a:lnTo>
                  <a:lnTo>
                    <a:pt x="119" y="213"/>
                  </a:lnTo>
                  <a:lnTo>
                    <a:pt x="116" y="216"/>
                  </a:lnTo>
                  <a:lnTo>
                    <a:pt x="114" y="216"/>
                  </a:lnTo>
                  <a:lnTo>
                    <a:pt x="114" y="218"/>
                  </a:lnTo>
                  <a:lnTo>
                    <a:pt x="116" y="220"/>
                  </a:lnTo>
                  <a:lnTo>
                    <a:pt x="119" y="220"/>
                  </a:lnTo>
                  <a:lnTo>
                    <a:pt x="119" y="225"/>
                  </a:lnTo>
                  <a:lnTo>
                    <a:pt x="128" y="223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21" name="Greece" descr="© INSCALE GmbH, 05.05.2010&#10;http://www.presentationload.com/">
              <a:extLst>
                <a:ext uri="{FF2B5EF4-FFF2-40B4-BE49-F238E27FC236}">
                  <a16:creationId xmlns:a16="http://schemas.microsoft.com/office/drawing/2014/main" id="{63525DBD-F983-401B-8363-09C2D4CFA28A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7191523" y="2950773"/>
              <a:ext cx="231814" cy="240337"/>
            </a:xfrm>
            <a:custGeom>
              <a:avLst/>
              <a:gdLst>
                <a:gd name="T0" fmla="*/ 0 w 534"/>
                <a:gd name="T1" fmla="*/ 2147483647 h 552"/>
                <a:gd name="T2" fmla="*/ 2147483647 w 534"/>
                <a:gd name="T3" fmla="*/ 2147483647 h 552"/>
                <a:gd name="T4" fmla="*/ 2147483647 w 534"/>
                <a:gd name="T5" fmla="*/ 2147483647 h 552"/>
                <a:gd name="T6" fmla="*/ 2147483647 w 534"/>
                <a:gd name="T7" fmla="*/ 2147483647 h 552"/>
                <a:gd name="T8" fmla="*/ 2147483647 w 534"/>
                <a:gd name="T9" fmla="*/ 2147483647 h 552"/>
                <a:gd name="T10" fmla="*/ 2147483647 w 534"/>
                <a:gd name="T11" fmla="*/ 2147483647 h 552"/>
                <a:gd name="T12" fmla="*/ 2147483647 w 534"/>
                <a:gd name="T13" fmla="*/ 2147483647 h 552"/>
                <a:gd name="T14" fmla="*/ 2147483647 w 534"/>
                <a:gd name="T15" fmla="*/ 2147483647 h 552"/>
                <a:gd name="T16" fmla="*/ 2147483647 w 534"/>
                <a:gd name="T17" fmla="*/ 2147483647 h 552"/>
                <a:gd name="T18" fmla="*/ 2147483647 w 534"/>
                <a:gd name="T19" fmla="*/ 2147483647 h 552"/>
                <a:gd name="T20" fmla="*/ 2147483647 w 534"/>
                <a:gd name="T21" fmla="*/ 2147483647 h 552"/>
                <a:gd name="T22" fmla="*/ 2147483647 w 534"/>
                <a:gd name="T23" fmla="*/ 2147483647 h 552"/>
                <a:gd name="T24" fmla="*/ 2147483647 w 534"/>
                <a:gd name="T25" fmla="*/ 2147483647 h 552"/>
                <a:gd name="T26" fmla="*/ 2147483647 w 534"/>
                <a:gd name="T27" fmla="*/ 2147483647 h 552"/>
                <a:gd name="T28" fmla="*/ 2147483647 w 534"/>
                <a:gd name="T29" fmla="*/ 2147483647 h 552"/>
                <a:gd name="T30" fmla="*/ 2147483647 w 534"/>
                <a:gd name="T31" fmla="*/ 2147483647 h 552"/>
                <a:gd name="T32" fmla="*/ 2147483647 w 534"/>
                <a:gd name="T33" fmla="*/ 2147483647 h 552"/>
                <a:gd name="T34" fmla="*/ 2147483647 w 534"/>
                <a:gd name="T35" fmla="*/ 2147483647 h 552"/>
                <a:gd name="T36" fmla="*/ 2147483647 w 534"/>
                <a:gd name="T37" fmla="*/ 2147483647 h 552"/>
                <a:gd name="T38" fmla="*/ 2147483647 w 534"/>
                <a:gd name="T39" fmla="*/ 2147483647 h 552"/>
                <a:gd name="T40" fmla="*/ 2147483647 w 534"/>
                <a:gd name="T41" fmla="*/ 2147483647 h 552"/>
                <a:gd name="T42" fmla="*/ 2147483647 w 534"/>
                <a:gd name="T43" fmla="*/ 2147483647 h 552"/>
                <a:gd name="T44" fmla="*/ 2147483647 w 534"/>
                <a:gd name="T45" fmla="*/ 2147483647 h 552"/>
                <a:gd name="T46" fmla="*/ 2147483647 w 534"/>
                <a:gd name="T47" fmla="*/ 2147483647 h 552"/>
                <a:gd name="T48" fmla="*/ 2147483647 w 534"/>
                <a:gd name="T49" fmla="*/ 2147483647 h 552"/>
                <a:gd name="T50" fmla="*/ 2147483647 w 534"/>
                <a:gd name="T51" fmla="*/ 2147483647 h 552"/>
                <a:gd name="T52" fmla="*/ 2147483647 w 534"/>
                <a:gd name="T53" fmla="*/ 2147483647 h 552"/>
                <a:gd name="T54" fmla="*/ 2147483647 w 534"/>
                <a:gd name="T55" fmla="*/ 2147483647 h 552"/>
                <a:gd name="T56" fmla="*/ 2147483647 w 534"/>
                <a:gd name="T57" fmla="*/ 2147483647 h 552"/>
                <a:gd name="T58" fmla="*/ 2147483647 w 534"/>
                <a:gd name="T59" fmla="*/ 2147483647 h 552"/>
                <a:gd name="T60" fmla="*/ 2147483647 w 534"/>
                <a:gd name="T61" fmla="*/ 2147483647 h 552"/>
                <a:gd name="T62" fmla="*/ 2147483647 w 534"/>
                <a:gd name="T63" fmla="*/ 2147483647 h 552"/>
                <a:gd name="T64" fmla="*/ 2147483647 w 534"/>
                <a:gd name="T65" fmla="*/ 2147483647 h 552"/>
                <a:gd name="T66" fmla="*/ 2147483647 w 534"/>
                <a:gd name="T67" fmla="*/ 2147483647 h 552"/>
                <a:gd name="T68" fmla="*/ 2147483647 w 534"/>
                <a:gd name="T69" fmla="*/ 2147483647 h 552"/>
                <a:gd name="T70" fmla="*/ 2147483647 w 534"/>
                <a:gd name="T71" fmla="*/ 2147483647 h 552"/>
                <a:gd name="T72" fmla="*/ 2147483647 w 534"/>
                <a:gd name="T73" fmla="*/ 2147483647 h 552"/>
                <a:gd name="T74" fmla="*/ 2147483647 w 534"/>
                <a:gd name="T75" fmla="*/ 2147483647 h 552"/>
                <a:gd name="T76" fmla="*/ 2147483647 w 534"/>
                <a:gd name="T77" fmla="*/ 2147483647 h 552"/>
                <a:gd name="T78" fmla="*/ 2147483647 w 534"/>
                <a:gd name="T79" fmla="*/ 2147483647 h 552"/>
                <a:gd name="T80" fmla="*/ 2147483647 w 534"/>
                <a:gd name="T81" fmla="*/ 2147483647 h 552"/>
                <a:gd name="T82" fmla="*/ 2147483647 w 534"/>
                <a:gd name="T83" fmla="*/ 2147483647 h 552"/>
                <a:gd name="T84" fmla="*/ 2147483647 w 534"/>
                <a:gd name="T85" fmla="*/ 2147483647 h 552"/>
                <a:gd name="T86" fmla="*/ 2147483647 w 534"/>
                <a:gd name="T87" fmla="*/ 2147483647 h 552"/>
                <a:gd name="T88" fmla="*/ 2147483647 w 534"/>
                <a:gd name="T89" fmla="*/ 2147483647 h 552"/>
                <a:gd name="T90" fmla="*/ 2147483647 w 534"/>
                <a:gd name="T91" fmla="*/ 2147483647 h 552"/>
                <a:gd name="T92" fmla="*/ 2147483647 w 534"/>
                <a:gd name="T93" fmla="*/ 2147483647 h 552"/>
                <a:gd name="T94" fmla="*/ 2147483647 w 534"/>
                <a:gd name="T95" fmla="*/ 2147483647 h 552"/>
                <a:gd name="T96" fmla="*/ 2147483647 w 534"/>
                <a:gd name="T97" fmla="*/ 2147483647 h 552"/>
                <a:gd name="T98" fmla="*/ 2147483647 w 534"/>
                <a:gd name="T99" fmla="*/ 2147483647 h 552"/>
                <a:gd name="T100" fmla="*/ 2147483647 w 534"/>
                <a:gd name="T101" fmla="*/ 2147483647 h 552"/>
                <a:gd name="T102" fmla="*/ 2147483647 w 534"/>
                <a:gd name="T103" fmla="*/ 2147483647 h 552"/>
                <a:gd name="T104" fmla="*/ 2147483647 w 534"/>
                <a:gd name="T105" fmla="*/ 2147483647 h 552"/>
                <a:gd name="T106" fmla="*/ 2147483647 w 534"/>
                <a:gd name="T107" fmla="*/ 2147483647 h 55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34"/>
                <a:gd name="T163" fmla="*/ 0 h 552"/>
                <a:gd name="T164" fmla="*/ 534 w 534"/>
                <a:gd name="T165" fmla="*/ 552 h 55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34" h="552">
                  <a:moveTo>
                    <a:pt x="240" y="108"/>
                  </a:moveTo>
                  <a:lnTo>
                    <a:pt x="270" y="126"/>
                  </a:lnTo>
                  <a:lnTo>
                    <a:pt x="282" y="120"/>
                  </a:lnTo>
                  <a:lnTo>
                    <a:pt x="240" y="108"/>
                  </a:lnTo>
                  <a:close/>
                  <a:moveTo>
                    <a:pt x="24" y="258"/>
                  </a:moveTo>
                  <a:lnTo>
                    <a:pt x="0" y="282"/>
                  </a:lnTo>
                  <a:lnTo>
                    <a:pt x="42" y="294"/>
                  </a:lnTo>
                  <a:lnTo>
                    <a:pt x="24" y="258"/>
                  </a:lnTo>
                  <a:close/>
                  <a:moveTo>
                    <a:pt x="312" y="414"/>
                  </a:moveTo>
                  <a:lnTo>
                    <a:pt x="312" y="420"/>
                  </a:lnTo>
                  <a:lnTo>
                    <a:pt x="324" y="420"/>
                  </a:lnTo>
                  <a:lnTo>
                    <a:pt x="324" y="414"/>
                  </a:lnTo>
                  <a:lnTo>
                    <a:pt x="318" y="408"/>
                  </a:lnTo>
                  <a:lnTo>
                    <a:pt x="312" y="408"/>
                  </a:lnTo>
                  <a:lnTo>
                    <a:pt x="312" y="414"/>
                  </a:lnTo>
                  <a:close/>
                  <a:moveTo>
                    <a:pt x="306" y="390"/>
                  </a:moveTo>
                  <a:lnTo>
                    <a:pt x="300" y="378"/>
                  </a:lnTo>
                  <a:lnTo>
                    <a:pt x="294" y="390"/>
                  </a:lnTo>
                  <a:lnTo>
                    <a:pt x="306" y="390"/>
                  </a:lnTo>
                  <a:close/>
                  <a:moveTo>
                    <a:pt x="294" y="294"/>
                  </a:moveTo>
                  <a:lnTo>
                    <a:pt x="318" y="336"/>
                  </a:lnTo>
                  <a:lnTo>
                    <a:pt x="330" y="318"/>
                  </a:lnTo>
                  <a:lnTo>
                    <a:pt x="294" y="294"/>
                  </a:lnTo>
                  <a:close/>
                  <a:moveTo>
                    <a:pt x="108" y="264"/>
                  </a:moveTo>
                  <a:lnTo>
                    <a:pt x="138" y="264"/>
                  </a:lnTo>
                  <a:lnTo>
                    <a:pt x="144" y="270"/>
                  </a:lnTo>
                  <a:lnTo>
                    <a:pt x="156" y="270"/>
                  </a:lnTo>
                  <a:lnTo>
                    <a:pt x="180" y="282"/>
                  </a:lnTo>
                  <a:lnTo>
                    <a:pt x="192" y="282"/>
                  </a:lnTo>
                  <a:lnTo>
                    <a:pt x="198" y="288"/>
                  </a:lnTo>
                  <a:lnTo>
                    <a:pt x="204" y="288"/>
                  </a:lnTo>
                  <a:lnTo>
                    <a:pt x="216" y="300"/>
                  </a:lnTo>
                  <a:lnTo>
                    <a:pt x="228" y="306"/>
                  </a:lnTo>
                  <a:lnTo>
                    <a:pt x="234" y="312"/>
                  </a:lnTo>
                  <a:lnTo>
                    <a:pt x="246" y="312"/>
                  </a:lnTo>
                  <a:lnTo>
                    <a:pt x="252" y="306"/>
                  </a:lnTo>
                  <a:lnTo>
                    <a:pt x="252" y="288"/>
                  </a:lnTo>
                  <a:lnTo>
                    <a:pt x="228" y="264"/>
                  </a:lnTo>
                  <a:lnTo>
                    <a:pt x="216" y="258"/>
                  </a:lnTo>
                  <a:lnTo>
                    <a:pt x="210" y="252"/>
                  </a:lnTo>
                  <a:lnTo>
                    <a:pt x="204" y="252"/>
                  </a:lnTo>
                  <a:lnTo>
                    <a:pt x="198" y="246"/>
                  </a:lnTo>
                  <a:lnTo>
                    <a:pt x="186" y="246"/>
                  </a:lnTo>
                  <a:lnTo>
                    <a:pt x="174" y="234"/>
                  </a:lnTo>
                  <a:lnTo>
                    <a:pt x="168" y="234"/>
                  </a:lnTo>
                  <a:lnTo>
                    <a:pt x="174" y="228"/>
                  </a:lnTo>
                  <a:lnTo>
                    <a:pt x="192" y="228"/>
                  </a:lnTo>
                  <a:lnTo>
                    <a:pt x="198" y="240"/>
                  </a:lnTo>
                  <a:lnTo>
                    <a:pt x="222" y="252"/>
                  </a:lnTo>
                  <a:lnTo>
                    <a:pt x="234" y="264"/>
                  </a:lnTo>
                  <a:lnTo>
                    <a:pt x="258" y="264"/>
                  </a:lnTo>
                  <a:lnTo>
                    <a:pt x="270" y="252"/>
                  </a:lnTo>
                  <a:lnTo>
                    <a:pt x="258" y="240"/>
                  </a:lnTo>
                  <a:lnTo>
                    <a:pt x="246" y="240"/>
                  </a:lnTo>
                  <a:lnTo>
                    <a:pt x="234" y="234"/>
                  </a:lnTo>
                  <a:lnTo>
                    <a:pt x="222" y="234"/>
                  </a:lnTo>
                  <a:lnTo>
                    <a:pt x="210" y="228"/>
                  </a:lnTo>
                  <a:lnTo>
                    <a:pt x="204" y="216"/>
                  </a:lnTo>
                  <a:lnTo>
                    <a:pt x="198" y="210"/>
                  </a:lnTo>
                  <a:lnTo>
                    <a:pt x="198" y="204"/>
                  </a:lnTo>
                  <a:lnTo>
                    <a:pt x="192" y="192"/>
                  </a:lnTo>
                  <a:lnTo>
                    <a:pt x="186" y="186"/>
                  </a:lnTo>
                  <a:lnTo>
                    <a:pt x="174" y="162"/>
                  </a:lnTo>
                  <a:lnTo>
                    <a:pt x="168" y="156"/>
                  </a:lnTo>
                  <a:lnTo>
                    <a:pt x="162" y="144"/>
                  </a:lnTo>
                  <a:lnTo>
                    <a:pt x="150" y="132"/>
                  </a:lnTo>
                  <a:lnTo>
                    <a:pt x="150" y="120"/>
                  </a:lnTo>
                  <a:lnTo>
                    <a:pt x="144" y="114"/>
                  </a:lnTo>
                  <a:lnTo>
                    <a:pt x="144" y="102"/>
                  </a:lnTo>
                  <a:lnTo>
                    <a:pt x="150" y="96"/>
                  </a:lnTo>
                  <a:lnTo>
                    <a:pt x="156" y="96"/>
                  </a:lnTo>
                  <a:lnTo>
                    <a:pt x="162" y="102"/>
                  </a:lnTo>
                  <a:lnTo>
                    <a:pt x="162" y="108"/>
                  </a:lnTo>
                  <a:lnTo>
                    <a:pt x="168" y="114"/>
                  </a:lnTo>
                  <a:lnTo>
                    <a:pt x="180" y="114"/>
                  </a:lnTo>
                  <a:lnTo>
                    <a:pt x="180" y="120"/>
                  </a:lnTo>
                  <a:lnTo>
                    <a:pt x="186" y="120"/>
                  </a:lnTo>
                  <a:lnTo>
                    <a:pt x="198" y="132"/>
                  </a:lnTo>
                  <a:lnTo>
                    <a:pt x="198" y="144"/>
                  </a:lnTo>
                  <a:lnTo>
                    <a:pt x="204" y="144"/>
                  </a:lnTo>
                  <a:lnTo>
                    <a:pt x="210" y="138"/>
                  </a:lnTo>
                  <a:lnTo>
                    <a:pt x="216" y="138"/>
                  </a:lnTo>
                  <a:lnTo>
                    <a:pt x="204" y="120"/>
                  </a:lnTo>
                  <a:lnTo>
                    <a:pt x="210" y="120"/>
                  </a:lnTo>
                  <a:lnTo>
                    <a:pt x="234" y="132"/>
                  </a:lnTo>
                  <a:lnTo>
                    <a:pt x="222" y="114"/>
                  </a:lnTo>
                  <a:lnTo>
                    <a:pt x="228" y="108"/>
                  </a:lnTo>
                  <a:lnTo>
                    <a:pt x="228" y="84"/>
                  </a:lnTo>
                  <a:lnTo>
                    <a:pt x="240" y="72"/>
                  </a:lnTo>
                  <a:lnTo>
                    <a:pt x="270" y="72"/>
                  </a:lnTo>
                  <a:lnTo>
                    <a:pt x="276" y="78"/>
                  </a:lnTo>
                  <a:lnTo>
                    <a:pt x="276" y="90"/>
                  </a:lnTo>
                  <a:lnTo>
                    <a:pt x="288" y="90"/>
                  </a:lnTo>
                  <a:lnTo>
                    <a:pt x="294" y="84"/>
                  </a:lnTo>
                  <a:lnTo>
                    <a:pt x="300" y="72"/>
                  </a:lnTo>
                  <a:lnTo>
                    <a:pt x="306" y="66"/>
                  </a:lnTo>
                  <a:lnTo>
                    <a:pt x="342" y="66"/>
                  </a:lnTo>
                  <a:lnTo>
                    <a:pt x="360" y="72"/>
                  </a:lnTo>
                  <a:lnTo>
                    <a:pt x="372" y="72"/>
                  </a:lnTo>
                  <a:lnTo>
                    <a:pt x="378" y="78"/>
                  </a:lnTo>
                  <a:lnTo>
                    <a:pt x="384" y="78"/>
                  </a:lnTo>
                  <a:lnTo>
                    <a:pt x="384" y="72"/>
                  </a:lnTo>
                  <a:lnTo>
                    <a:pt x="390" y="60"/>
                  </a:lnTo>
                  <a:lnTo>
                    <a:pt x="390" y="48"/>
                  </a:lnTo>
                  <a:lnTo>
                    <a:pt x="384" y="42"/>
                  </a:lnTo>
                  <a:lnTo>
                    <a:pt x="384" y="36"/>
                  </a:lnTo>
                  <a:lnTo>
                    <a:pt x="390" y="30"/>
                  </a:lnTo>
                  <a:lnTo>
                    <a:pt x="408" y="30"/>
                  </a:lnTo>
                  <a:lnTo>
                    <a:pt x="408" y="18"/>
                  </a:lnTo>
                  <a:lnTo>
                    <a:pt x="402" y="12"/>
                  </a:lnTo>
                  <a:lnTo>
                    <a:pt x="402" y="6"/>
                  </a:lnTo>
                  <a:lnTo>
                    <a:pt x="390" y="6"/>
                  </a:lnTo>
                  <a:lnTo>
                    <a:pt x="384" y="0"/>
                  </a:lnTo>
                  <a:lnTo>
                    <a:pt x="366" y="6"/>
                  </a:lnTo>
                  <a:lnTo>
                    <a:pt x="372" y="12"/>
                  </a:lnTo>
                  <a:lnTo>
                    <a:pt x="372" y="30"/>
                  </a:lnTo>
                  <a:lnTo>
                    <a:pt x="366" y="36"/>
                  </a:lnTo>
                  <a:lnTo>
                    <a:pt x="348" y="36"/>
                  </a:lnTo>
                  <a:lnTo>
                    <a:pt x="336" y="24"/>
                  </a:lnTo>
                  <a:lnTo>
                    <a:pt x="324" y="36"/>
                  </a:lnTo>
                  <a:lnTo>
                    <a:pt x="312" y="36"/>
                  </a:lnTo>
                  <a:lnTo>
                    <a:pt x="300" y="24"/>
                  </a:lnTo>
                  <a:lnTo>
                    <a:pt x="294" y="30"/>
                  </a:lnTo>
                  <a:lnTo>
                    <a:pt x="282" y="30"/>
                  </a:lnTo>
                  <a:lnTo>
                    <a:pt x="264" y="12"/>
                  </a:lnTo>
                  <a:lnTo>
                    <a:pt x="264" y="6"/>
                  </a:lnTo>
                  <a:lnTo>
                    <a:pt x="234" y="12"/>
                  </a:lnTo>
                  <a:lnTo>
                    <a:pt x="228" y="30"/>
                  </a:lnTo>
                  <a:lnTo>
                    <a:pt x="204" y="24"/>
                  </a:lnTo>
                  <a:lnTo>
                    <a:pt x="198" y="30"/>
                  </a:lnTo>
                  <a:lnTo>
                    <a:pt x="186" y="36"/>
                  </a:lnTo>
                  <a:lnTo>
                    <a:pt x="174" y="36"/>
                  </a:lnTo>
                  <a:lnTo>
                    <a:pt x="168" y="30"/>
                  </a:lnTo>
                  <a:lnTo>
                    <a:pt x="162" y="30"/>
                  </a:lnTo>
                  <a:lnTo>
                    <a:pt x="150" y="36"/>
                  </a:lnTo>
                  <a:lnTo>
                    <a:pt x="138" y="48"/>
                  </a:lnTo>
                  <a:lnTo>
                    <a:pt x="126" y="54"/>
                  </a:lnTo>
                  <a:lnTo>
                    <a:pt x="102" y="54"/>
                  </a:lnTo>
                  <a:lnTo>
                    <a:pt x="102" y="60"/>
                  </a:lnTo>
                  <a:lnTo>
                    <a:pt x="96" y="72"/>
                  </a:lnTo>
                  <a:lnTo>
                    <a:pt x="72" y="72"/>
                  </a:lnTo>
                  <a:lnTo>
                    <a:pt x="66" y="66"/>
                  </a:lnTo>
                  <a:lnTo>
                    <a:pt x="60" y="66"/>
                  </a:lnTo>
                  <a:lnTo>
                    <a:pt x="48" y="72"/>
                  </a:lnTo>
                  <a:lnTo>
                    <a:pt x="54" y="84"/>
                  </a:lnTo>
                  <a:lnTo>
                    <a:pt x="54" y="90"/>
                  </a:lnTo>
                  <a:lnTo>
                    <a:pt x="42" y="102"/>
                  </a:lnTo>
                  <a:lnTo>
                    <a:pt x="24" y="102"/>
                  </a:lnTo>
                  <a:lnTo>
                    <a:pt x="24" y="126"/>
                  </a:lnTo>
                  <a:lnTo>
                    <a:pt x="12" y="132"/>
                  </a:lnTo>
                  <a:lnTo>
                    <a:pt x="0" y="132"/>
                  </a:lnTo>
                  <a:lnTo>
                    <a:pt x="0" y="198"/>
                  </a:lnTo>
                  <a:lnTo>
                    <a:pt x="6" y="204"/>
                  </a:lnTo>
                  <a:lnTo>
                    <a:pt x="18" y="210"/>
                  </a:lnTo>
                  <a:lnTo>
                    <a:pt x="24" y="216"/>
                  </a:lnTo>
                  <a:lnTo>
                    <a:pt x="30" y="228"/>
                  </a:lnTo>
                  <a:lnTo>
                    <a:pt x="36" y="234"/>
                  </a:lnTo>
                  <a:lnTo>
                    <a:pt x="42" y="246"/>
                  </a:lnTo>
                  <a:lnTo>
                    <a:pt x="54" y="258"/>
                  </a:lnTo>
                  <a:lnTo>
                    <a:pt x="60" y="270"/>
                  </a:lnTo>
                  <a:lnTo>
                    <a:pt x="84" y="270"/>
                  </a:lnTo>
                  <a:lnTo>
                    <a:pt x="96" y="264"/>
                  </a:lnTo>
                  <a:lnTo>
                    <a:pt x="108" y="264"/>
                  </a:lnTo>
                  <a:close/>
                  <a:moveTo>
                    <a:pt x="396" y="252"/>
                  </a:moveTo>
                  <a:lnTo>
                    <a:pt x="372" y="252"/>
                  </a:lnTo>
                  <a:lnTo>
                    <a:pt x="372" y="270"/>
                  </a:lnTo>
                  <a:lnTo>
                    <a:pt x="384" y="294"/>
                  </a:lnTo>
                  <a:lnTo>
                    <a:pt x="396" y="252"/>
                  </a:lnTo>
                  <a:close/>
                  <a:moveTo>
                    <a:pt x="24" y="312"/>
                  </a:moveTo>
                  <a:lnTo>
                    <a:pt x="18" y="318"/>
                  </a:lnTo>
                  <a:lnTo>
                    <a:pt x="24" y="324"/>
                  </a:lnTo>
                  <a:lnTo>
                    <a:pt x="30" y="324"/>
                  </a:lnTo>
                  <a:lnTo>
                    <a:pt x="36" y="330"/>
                  </a:lnTo>
                  <a:lnTo>
                    <a:pt x="42" y="324"/>
                  </a:lnTo>
                  <a:lnTo>
                    <a:pt x="42" y="318"/>
                  </a:lnTo>
                  <a:lnTo>
                    <a:pt x="30" y="306"/>
                  </a:lnTo>
                  <a:lnTo>
                    <a:pt x="24" y="312"/>
                  </a:lnTo>
                  <a:close/>
                  <a:moveTo>
                    <a:pt x="378" y="390"/>
                  </a:moveTo>
                  <a:lnTo>
                    <a:pt x="378" y="408"/>
                  </a:lnTo>
                  <a:lnTo>
                    <a:pt x="390" y="390"/>
                  </a:lnTo>
                  <a:lnTo>
                    <a:pt x="378" y="390"/>
                  </a:lnTo>
                  <a:close/>
                  <a:moveTo>
                    <a:pt x="408" y="330"/>
                  </a:moveTo>
                  <a:lnTo>
                    <a:pt x="396" y="330"/>
                  </a:lnTo>
                  <a:lnTo>
                    <a:pt x="384" y="336"/>
                  </a:lnTo>
                  <a:lnTo>
                    <a:pt x="384" y="342"/>
                  </a:lnTo>
                  <a:lnTo>
                    <a:pt x="396" y="342"/>
                  </a:lnTo>
                  <a:lnTo>
                    <a:pt x="402" y="336"/>
                  </a:lnTo>
                  <a:lnTo>
                    <a:pt x="408" y="336"/>
                  </a:lnTo>
                  <a:lnTo>
                    <a:pt x="408" y="330"/>
                  </a:lnTo>
                  <a:close/>
                  <a:moveTo>
                    <a:pt x="396" y="192"/>
                  </a:moveTo>
                  <a:lnTo>
                    <a:pt x="372" y="198"/>
                  </a:lnTo>
                  <a:lnTo>
                    <a:pt x="372" y="210"/>
                  </a:lnTo>
                  <a:lnTo>
                    <a:pt x="390" y="210"/>
                  </a:lnTo>
                  <a:lnTo>
                    <a:pt x="396" y="216"/>
                  </a:lnTo>
                  <a:lnTo>
                    <a:pt x="396" y="222"/>
                  </a:lnTo>
                  <a:lnTo>
                    <a:pt x="414" y="222"/>
                  </a:lnTo>
                  <a:lnTo>
                    <a:pt x="414" y="210"/>
                  </a:lnTo>
                  <a:lnTo>
                    <a:pt x="396" y="192"/>
                  </a:lnTo>
                  <a:close/>
                  <a:moveTo>
                    <a:pt x="342" y="372"/>
                  </a:moveTo>
                  <a:lnTo>
                    <a:pt x="342" y="378"/>
                  </a:lnTo>
                  <a:lnTo>
                    <a:pt x="348" y="384"/>
                  </a:lnTo>
                  <a:lnTo>
                    <a:pt x="360" y="384"/>
                  </a:lnTo>
                  <a:lnTo>
                    <a:pt x="366" y="378"/>
                  </a:lnTo>
                  <a:lnTo>
                    <a:pt x="366" y="372"/>
                  </a:lnTo>
                  <a:lnTo>
                    <a:pt x="360" y="366"/>
                  </a:lnTo>
                  <a:lnTo>
                    <a:pt x="342" y="366"/>
                  </a:lnTo>
                  <a:lnTo>
                    <a:pt x="342" y="372"/>
                  </a:lnTo>
                  <a:close/>
                  <a:moveTo>
                    <a:pt x="444" y="312"/>
                  </a:moveTo>
                  <a:lnTo>
                    <a:pt x="432" y="312"/>
                  </a:lnTo>
                  <a:lnTo>
                    <a:pt x="432" y="330"/>
                  </a:lnTo>
                  <a:lnTo>
                    <a:pt x="444" y="336"/>
                  </a:lnTo>
                  <a:lnTo>
                    <a:pt x="450" y="330"/>
                  </a:lnTo>
                  <a:lnTo>
                    <a:pt x="450" y="318"/>
                  </a:lnTo>
                  <a:lnTo>
                    <a:pt x="444" y="312"/>
                  </a:lnTo>
                  <a:close/>
                  <a:moveTo>
                    <a:pt x="444" y="372"/>
                  </a:moveTo>
                  <a:lnTo>
                    <a:pt x="456" y="354"/>
                  </a:lnTo>
                  <a:lnTo>
                    <a:pt x="438" y="354"/>
                  </a:lnTo>
                  <a:lnTo>
                    <a:pt x="444" y="372"/>
                  </a:lnTo>
                  <a:close/>
                  <a:moveTo>
                    <a:pt x="276" y="222"/>
                  </a:moveTo>
                  <a:lnTo>
                    <a:pt x="276" y="240"/>
                  </a:lnTo>
                  <a:lnTo>
                    <a:pt x="288" y="240"/>
                  </a:lnTo>
                  <a:lnTo>
                    <a:pt x="276" y="222"/>
                  </a:lnTo>
                  <a:close/>
                  <a:moveTo>
                    <a:pt x="534" y="420"/>
                  </a:moveTo>
                  <a:lnTo>
                    <a:pt x="522" y="420"/>
                  </a:lnTo>
                  <a:lnTo>
                    <a:pt x="516" y="426"/>
                  </a:lnTo>
                  <a:lnTo>
                    <a:pt x="510" y="438"/>
                  </a:lnTo>
                  <a:lnTo>
                    <a:pt x="510" y="468"/>
                  </a:lnTo>
                  <a:lnTo>
                    <a:pt x="516" y="468"/>
                  </a:lnTo>
                  <a:lnTo>
                    <a:pt x="522" y="456"/>
                  </a:lnTo>
                  <a:lnTo>
                    <a:pt x="528" y="450"/>
                  </a:lnTo>
                  <a:lnTo>
                    <a:pt x="534" y="438"/>
                  </a:lnTo>
                  <a:lnTo>
                    <a:pt x="534" y="420"/>
                  </a:lnTo>
                  <a:close/>
                  <a:moveTo>
                    <a:pt x="462" y="384"/>
                  </a:moveTo>
                  <a:lnTo>
                    <a:pt x="456" y="408"/>
                  </a:lnTo>
                  <a:lnTo>
                    <a:pt x="498" y="378"/>
                  </a:lnTo>
                  <a:lnTo>
                    <a:pt x="486" y="372"/>
                  </a:lnTo>
                  <a:lnTo>
                    <a:pt x="462" y="384"/>
                  </a:lnTo>
                  <a:close/>
                  <a:moveTo>
                    <a:pt x="462" y="510"/>
                  </a:moveTo>
                  <a:lnTo>
                    <a:pt x="480" y="510"/>
                  </a:lnTo>
                  <a:lnTo>
                    <a:pt x="468" y="468"/>
                  </a:lnTo>
                  <a:lnTo>
                    <a:pt x="462" y="510"/>
                  </a:lnTo>
                  <a:close/>
                  <a:moveTo>
                    <a:pt x="276" y="330"/>
                  </a:moveTo>
                  <a:lnTo>
                    <a:pt x="270" y="336"/>
                  </a:lnTo>
                  <a:lnTo>
                    <a:pt x="270" y="348"/>
                  </a:lnTo>
                  <a:lnTo>
                    <a:pt x="276" y="348"/>
                  </a:lnTo>
                  <a:lnTo>
                    <a:pt x="288" y="336"/>
                  </a:lnTo>
                  <a:lnTo>
                    <a:pt x="282" y="330"/>
                  </a:lnTo>
                  <a:lnTo>
                    <a:pt x="276" y="330"/>
                  </a:lnTo>
                  <a:close/>
                  <a:moveTo>
                    <a:pt x="186" y="432"/>
                  </a:moveTo>
                  <a:lnTo>
                    <a:pt x="180" y="438"/>
                  </a:lnTo>
                  <a:lnTo>
                    <a:pt x="180" y="450"/>
                  </a:lnTo>
                  <a:lnTo>
                    <a:pt x="186" y="456"/>
                  </a:lnTo>
                  <a:lnTo>
                    <a:pt x="198" y="444"/>
                  </a:lnTo>
                  <a:lnTo>
                    <a:pt x="198" y="438"/>
                  </a:lnTo>
                  <a:lnTo>
                    <a:pt x="192" y="432"/>
                  </a:lnTo>
                  <a:lnTo>
                    <a:pt x="186" y="432"/>
                  </a:lnTo>
                  <a:close/>
                  <a:moveTo>
                    <a:pt x="384" y="528"/>
                  </a:moveTo>
                  <a:lnTo>
                    <a:pt x="378" y="528"/>
                  </a:lnTo>
                  <a:lnTo>
                    <a:pt x="378" y="516"/>
                  </a:lnTo>
                  <a:lnTo>
                    <a:pt x="372" y="510"/>
                  </a:lnTo>
                  <a:lnTo>
                    <a:pt x="342" y="510"/>
                  </a:lnTo>
                  <a:lnTo>
                    <a:pt x="306" y="504"/>
                  </a:lnTo>
                  <a:lnTo>
                    <a:pt x="276" y="504"/>
                  </a:lnTo>
                  <a:lnTo>
                    <a:pt x="246" y="486"/>
                  </a:lnTo>
                  <a:lnTo>
                    <a:pt x="228" y="504"/>
                  </a:lnTo>
                  <a:lnTo>
                    <a:pt x="234" y="510"/>
                  </a:lnTo>
                  <a:lnTo>
                    <a:pt x="246" y="516"/>
                  </a:lnTo>
                  <a:lnTo>
                    <a:pt x="252" y="522"/>
                  </a:lnTo>
                  <a:lnTo>
                    <a:pt x="258" y="516"/>
                  </a:lnTo>
                  <a:lnTo>
                    <a:pt x="264" y="528"/>
                  </a:lnTo>
                  <a:lnTo>
                    <a:pt x="300" y="528"/>
                  </a:lnTo>
                  <a:lnTo>
                    <a:pt x="312" y="552"/>
                  </a:lnTo>
                  <a:lnTo>
                    <a:pt x="354" y="546"/>
                  </a:lnTo>
                  <a:lnTo>
                    <a:pt x="354" y="540"/>
                  </a:lnTo>
                  <a:lnTo>
                    <a:pt x="402" y="540"/>
                  </a:lnTo>
                  <a:lnTo>
                    <a:pt x="414" y="528"/>
                  </a:lnTo>
                  <a:lnTo>
                    <a:pt x="414" y="522"/>
                  </a:lnTo>
                  <a:lnTo>
                    <a:pt x="408" y="516"/>
                  </a:lnTo>
                  <a:lnTo>
                    <a:pt x="402" y="516"/>
                  </a:lnTo>
                  <a:lnTo>
                    <a:pt x="396" y="522"/>
                  </a:lnTo>
                  <a:lnTo>
                    <a:pt x="390" y="522"/>
                  </a:lnTo>
                  <a:lnTo>
                    <a:pt x="384" y="528"/>
                  </a:lnTo>
                  <a:close/>
                  <a:moveTo>
                    <a:pt x="420" y="408"/>
                  </a:moveTo>
                  <a:lnTo>
                    <a:pt x="408" y="408"/>
                  </a:lnTo>
                  <a:lnTo>
                    <a:pt x="408" y="420"/>
                  </a:lnTo>
                  <a:lnTo>
                    <a:pt x="420" y="420"/>
                  </a:lnTo>
                  <a:lnTo>
                    <a:pt x="426" y="414"/>
                  </a:lnTo>
                  <a:lnTo>
                    <a:pt x="420" y="408"/>
                  </a:lnTo>
                  <a:close/>
                  <a:moveTo>
                    <a:pt x="114" y="276"/>
                  </a:moveTo>
                  <a:lnTo>
                    <a:pt x="90" y="288"/>
                  </a:lnTo>
                  <a:lnTo>
                    <a:pt x="84" y="288"/>
                  </a:lnTo>
                  <a:lnTo>
                    <a:pt x="66" y="312"/>
                  </a:lnTo>
                  <a:lnTo>
                    <a:pt x="96" y="336"/>
                  </a:lnTo>
                  <a:lnTo>
                    <a:pt x="96" y="348"/>
                  </a:lnTo>
                  <a:lnTo>
                    <a:pt x="90" y="366"/>
                  </a:lnTo>
                  <a:lnTo>
                    <a:pt x="90" y="384"/>
                  </a:lnTo>
                  <a:lnTo>
                    <a:pt x="96" y="390"/>
                  </a:lnTo>
                  <a:lnTo>
                    <a:pt x="108" y="396"/>
                  </a:lnTo>
                  <a:lnTo>
                    <a:pt x="114" y="396"/>
                  </a:lnTo>
                  <a:lnTo>
                    <a:pt x="114" y="390"/>
                  </a:lnTo>
                  <a:lnTo>
                    <a:pt x="126" y="378"/>
                  </a:lnTo>
                  <a:lnTo>
                    <a:pt x="132" y="378"/>
                  </a:lnTo>
                  <a:lnTo>
                    <a:pt x="156" y="420"/>
                  </a:lnTo>
                  <a:lnTo>
                    <a:pt x="162" y="390"/>
                  </a:lnTo>
                  <a:lnTo>
                    <a:pt x="180" y="414"/>
                  </a:lnTo>
                  <a:lnTo>
                    <a:pt x="204" y="420"/>
                  </a:lnTo>
                  <a:lnTo>
                    <a:pt x="186" y="402"/>
                  </a:lnTo>
                  <a:lnTo>
                    <a:pt x="192" y="396"/>
                  </a:lnTo>
                  <a:lnTo>
                    <a:pt x="192" y="372"/>
                  </a:lnTo>
                  <a:lnTo>
                    <a:pt x="186" y="366"/>
                  </a:lnTo>
                  <a:lnTo>
                    <a:pt x="180" y="354"/>
                  </a:lnTo>
                  <a:lnTo>
                    <a:pt x="174" y="348"/>
                  </a:lnTo>
                  <a:lnTo>
                    <a:pt x="168" y="336"/>
                  </a:lnTo>
                  <a:lnTo>
                    <a:pt x="168" y="330"/>
                  </a:lnTo>
                  <a:lnTo>
                    <a:pt x="186" y="330"/>
                  </a:lnTo>
                  <a:lnTo>
                    <a:pt x="198" y="336"/>
                  </a:lnTo>
                  <a:lnTo>
                    <a:pt x="210" y="348"/>
                  </a:lnTo>
                  <a:lnTo>
                    <a:pt x="222" y="342"/>
                  </a:lnTo>
                  <a:lnTo>
                    <a:pt x="210" y="336"/>
                  </a:lnTo>
                  <a:lnTo>
                    <a:pt x="204" y="324"/>
                  </a:lnTo>
                  <a:lnTo>
                    <a:pt x="192" y="318"/>
                  </a:lnTo>
                  <a:lnTo>
                    <a:pt x="186" y="312"/>
                  </a:lnTo>
                  <a:lnTo>
                    <a:pt x="174" y="306"/>
                  </a:lnTo>
                  <a:lnTo>
                    <a:pt x="156" y="294"/>
                  </a:lnTo>
                  <a:lnTo>
                    <a:pt x="138" y="288"/>
                  </a:lnTo>
                  <a:lnTo>
                    <a:pt x="126" y="282"/>
                  </a:lnTo>
                  <a:lnTo>
                    <a:pt x="120" y="276"/>
                  </a:lnTo>
                  <a:lnTo>
                    <a:pt x="114" y="276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22" name="Ghana" descr="© INSCALE GmbH, 05.05.2010&#10;http://www.presentationload.com/">
              <a:extLst>
                <a:ext uri="{FF2B5EF4-FFF2-40B4-BE49-F238E27FC236}">
                  <a16:creationId xmlns:a16="http://schemas.microsoft.com/office/drawing/2014/main" id="{0DD2D6C1-FA56-4397-A424-B2E4458E7FDA}"/>
                </a:ext>
              </a:extLst>
            </p:cNvPr>
            <p:cNvSpPr>
              <a:spLocks/>
            </p:cNvSpPr>
            <p:nvPr/>
          </p:nvSpPr>
          <p:spPr bwMode="gray">
            <a:xfrm>
              <a:off x="6482448" y="4026319"/>
              <a:ext cx="141475" cy="224996"/>
            </a:xfrm>
            <a:custGeom>
              <a:avLst/>
              <a:gdLst>
                <a:gd name="T0" fmla="*/ 2147483647 w 324"/>
                <a:gd name="T1" fmla="*/ 2147483647 h 516"/>
                <a:gd name="T2" fmla="*/ 2147483647 w 324"/>
                <a:gd name="T3" fmla="*/ 2147483647 h 516"/>
                <a:gd name="T4" fmla="*/ 2147483647 w 324"/>
                <a:gd name="T5" fmla="*/ 2147483647 h 516"/>
                <a:gd name="T6" fmla="*/ 2147483647 w 324"/>
                <a:gd name="T7" fmla="*/ 2147483647 h 516"/>
                <a:gd name="T8" fmla="*/ 2147483647 w 324"/>
                <a:gd name="T9" fmla="*/ 2147483647 h 516"/>
                <a:gd name="T10" fmla="*/ 2147483647 w 324"/>
                <a:gd name="T11" fmla="*/ 2147483647 h 516"/>
                <a:gd name="T12" fmla="*/ 2147483647 w 324"/>
                <a:gd name="T13" fmla="*/ 2147483647 h 516"/>
                <a:gd name="T14" fmla="*/ 2147483647 w 324"/>
                <a:gd name="T15" fmla="*/ 2147483647 h 516"/>
                <a:gd name="T16" fmla="*/ 2147483647 w 324"/>
                <a:gd name="T17" fmla="*/ 2147483647 h 516"/>
                <a:gd name="T18" fmla="*/ 2147483647 w 324"/>
                <a:gd name="T19" fmla="*/ 2147483647 h 516"/>
                <a:gd name="T20" fmla="*/ 2147483647 w 324"/>
                <a:gd name="T21" fmla="*/ 2147483647 h 516"/>
                <a:gd name="T22" fmla="*/ 2147483647 w 324"/>
                <a:gd name="T23" fmla="*/ 2147483647 h 516"/>
                <a:gd name="T24" fmla="*/ 2147483647 w 324"/>
                <a:gd name="T25" fmla="*/ 2147483647 h 516"/>
                <a:gd name="T26" fmla="*/ 2147483647 w 324"/>
                <a:gd name="T27" fmla="*/ 0 h 516"/>
                <a:gd name="T28" fmla="*/ 2147483647 w 324"/>
                <a:gd name="T29" fmla="*/ 2147483647 h 516"/>
                <a:gd name="T30" fmla="*/ 2147483647 w 324"/>
                <a:gd name="T31" fmla="*/ 2147483647 h 516"/>
                <a:gd name="T32" fmla="*/ 2147483647 w 324"/>
                <a:gd name="T33" fmla="*/ 2147483647 h 516"/>
                <a:gd name="T34" fmla="*/ 2147483647 w 324"/>
                <a:gd name="T35" fmla="*/ 2147483647 h 516"/>
                <a:gd name="T36" fmla="*/ 2147483647 w 324"/>
                <a:gd name="T37" fmla="*/ 2147483647 h 516"/>
                <a:gd name="T38" fmla="*/ 2147483647 w 324"/>
                <a:gd name="T39" fmla="*/ 2147483647 h 516"/>
                <a:gd name="T40" fmla="*/ 2147483647 w 324"/>
                <a:gd name="T41" fmla="*/ 2147483647 h 516"/>
                <a:gd name="T42" fmla="*/ 2147483647 w 324"/>
                <a:gd name="T43" fmla="*/ 2147483647 h 516"/>
                <a:gd name="T44" fmla="*/ 2147483647 w 324"/>
                <a:gd name="T45" fmla="*/ 2147483647 h 516"/>
                <a:gd name="T46" fmla="*/ 2147483647 w 324"/>
                <a:gd name="T47" fmla="*/ 2147483647 h 516"/>
                <a:gd name="T48" fmla="*/ 2147483647 w 324"/>
                <a:gd name="T49" fmla="*/ 2147483647 h 516"/>
                <a:gd name="T50" fmla="*/ 2147483647 w 324"/>
                <a:gd name="T51" fmla="*/ 2147483647 h 516"/>
                <a:gd name="T52" fmla="*/ 2147483647 w 324"/>
                <a:gd name="T53" fmla="*/ 2147483647 h 516"/>
                <a:gd name="T54" fmla="*/ 0 w 324"/>
                <a:gd name="T55" fmla="*/ 2147483647 h 516"/>
                <a:gd name="T56" fmla="*/ 2147483647 w 324"/>
                <a:gd name="T57" fmla="*/ 2147483647 h 516"/>
                <a:gd name="T58" fmla="*/ 2147483647 w 324"/>
                <a:gd name="T59" fmla="*/ 2147483647 h 516"/>
                <a:gd name="T60" fmla="*/ 2147483647 w 324"/>
                <a:gd name="T61" fmla="*/ 2147483647 h 516"/>
                <a:gd name="T62" fmla="*/ 2147483647 w 324"/>
                <a:gd name="T63" fmla="*/ 2147483647 h 516"/>
                <a:gd name="T64" fmla="*/ 2147483647 w 324"/>
                <a:gd name="T65" fmla="*/ 2147483647 h 516"/>
                <a:gd name="T66" fmla="*/ 2147483647 w 324"/>
                <a:gd name="T67" fmla="*/ 2147483647 h 516"/>
                <a:gd name="T68" fmla="*/ 2147483647 w 324"/>
                <a:gd name="T69" fmla="*/ 2147483647 h 516"/>
                <a:gd name="T70" fmla="*/ 2147483647 w 324"/>
                <a:gd name="T71" fmla="*/ 2147483647 h 516"/>
                <a:gd name="T72" fmla="*/ 2147483647 w 324"/>
                <a:gd name="T73" fmla="*/ 2147483647 h 516"/>
                <a:gd name="T74" fmla="*/ 2147483647 w 324"/>
                <a:gd name="T75" fmla="*/ 2147483647 h 516"/>
                <a:gd name="T76" fmla="*/ 2147483647 w 324"/>
                <a:gd name="T77" fmla="*/ 2147483647 h 516"/>
                <a:gd name="T78" fmla="*/ 2147483647 w 324"/>
                <a:gd name="T79" fmla="*/ 2147483647 h 516"/>
                <a:gd name="T80" fmla="*/ 2147483647 w 324"/>
                <a:gd name="T81" fmla="*/ 2147483647 h 516"/>
                <a:gd name="T82" fmla="*/ 2147483647 w 324"/>
                <a:gd name="T83" fmla="*/ 2147483647 h 516"/>
                <a:gd name="T84" fmla="*/ 2147483647 w 324"/>
                <a:gd name="T85" fmla="*/ 2147483647 h 516"/>
                <a:gd name="T86" fmla="*/ 2147483647 w 324"/>
                <a:gd name="T87" fmla="*/ 2147483647 h 5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4"/>
                <a:gd name="T133" fmla="*/ 0 h 516"/>
                <a:gd name="T134" fmla="*/ 324 w 324"/>
                <a:gd name="T135" fmla="*/ 516 h 51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4" h="516">
                  <a:moveTo>
                    <a:pt x="282" y="342"/>
                  </a:moveTo>
                  <a:lnTo>
                    <a:pt x="282" y="330"/>
                  </a:lnTo>
                  <a:lnTo>
                    <a:pt x="288" y="318"/>
                  </a:lnTo>
                  <a:lnTo>
                    <a:pt x="288" y="306"/>
                  </a:lnTo>
                  <a:lnTo>
                    <a:pt x="282" y="300"/>
                  </a:lnTo>
                  <a:lnTo>
                    <a:pt x="276" y="300"/>
                  </a:lnTo>
                  <a:lnTo>
                    <a:pt x="276" y="282"/>
                  </a:lnTo>
                  <a:lnTo>
                    <a:pt x="282" y="276"/>
                  </a:lnTo>
                  <a:lnTo>
                    <a:pt x="282" y="234"/>
                  </a:lnTo>
                  <a:lnTo>
                    <a:pt x="288" y="228"/>
                  </a:lnTo>
                  <a:lnTo>
                    <a:pt x="288" y="216"/>
                  </a:lnTo>
                  <a:lnTo>
                    <a:pt x="282" y="210"/>
                  </a:lnTo>
                  <a:lnTo>
                    <a:pt x="270" y="204"/>
                  </a:lnTo>
                  <a:lnTo>
                    <a:pt x="264" y="198"/>
                  </a:lnTo>
                  <a:lnTo>
                    <a:pt x="276" y="186"/>
                  </a:lnTo>
                  <a:lnTo>
                    <a:pt x="282" y="186"/>
                  </a:lnTo>
                  <a:lnTo>
                    <a:pt x="282" y="180"/>
                  </a:lnTo>
                  <a:lnTo>
                    <a:pt x="270" y="168"/>
                  </a:lnTo>
                  <a:lnTo>
                    <a:pt x="276" y="156"/>
                  </a:lnTo>
                  <a:lnTo>
                    <a:pt x="276" y="132"/>
                  </a:lnTo>
                  <a:lnTo>
                    <a:pt x="270" y="126"/>
                  </a:lnTo>
                  <a:lnTo>
                    <a:pt x="264" y="126"/>
                  </a:lnTo>
                  <a:lnTo>
                    <a:pt x="252" y="138"/>
                  </a:lnTo>
                  <a:lnTo>
                    <a:pt x="264" y="60"/>
                  </a:lnTo>
                  <a:lnTo>
                    <a:pt x="228" y="36"/>
                  </a:lnTo>
                  <a:lnTo>
                    <a:pt x="240" y="24"/>
                  </a:lnTo>
                  <a:lnTo>
                    <a:pt x="240" y="6"/>
                  </a:lnTo>
                  <a:lnTo>
                    <a:pt x="222" y="0"/>
                  </a:lnTo>
                  <a:lnTo>
                    <a:pt x="198" y="12"/>
                  </a:lnTo>
                  <a:lnTo>
                    <a:pt x="42" y="12"/>
                  </a:lnTo>
                  <a:lnTo>
                    <a:pt x="36" y="18"/>
                  </a:lnTo>
                  <a:lnTo>
                    <a:pt x="30" y="30"/>
                  </a:lnTo>
                  <a:lnTo>
                    <a:pt x="30" y="48"/>
                  </a:lnTo>
                  <a:lnTo>
                    <a:pt x="36" y="48"/>
                  </a:lnTo>
                  <a:lnTo>
                    <a:pt x="42" y="78"/>
                  </a:lnTo>
                  <a:lnTo>
                    <a:pt x="42" y="132"/>
                  </a:lnTo>
                  <a:lnTo>
                    <a:pt x="48" y="126"/>
                  </a:lnTo>
                  <a:lnTo>
                    <a:pt x="54" y="156"/>
                  </a:lnTo>
                  <a:lnTo>
                    <a:pt x="42" y="156"/>
                  </a:lnTo>
                  <a:lnTo>
                    <a:pt x="42" y="162"/>
                  </a:lnTo>
                  <a:lnTo>
                    <a:pt x="48" y="168"/>
                  </a:lnTo>
                  <a:lnTo>
                    <a:pt x="48" y="180"/>
                  </a:lnTo>
                  <a:lnTo>
                    <a:pt x="54" y="192"/>
                  </a:lnTo>
                  <a:lnTo>
                    <a:pt x="54" y="204"/>
                  </a:lnTo>
                  <a:lnTo>
                    <a:pt x="60" y="216"/>
                  </a:lnTo>
                  <a:lnTo>
                    <a:pt x="60" y="228"/>
                  </a:lnTo>
                  <a:lnTo>
                    <a:pt x="48" y="252"/>
                  </a:lnTo>
                  <a:lnTo>
                    <a:pt x="42" y="258"/>
                  </a:lnTo>
                  <a:lnTo>
                    <a:pt x="36" y="270"/>
                  </a:lnTo>
                  <a:lnTo>
                    <a:pt x="36" y="288"/>
                  </a:lnTo>
                  <a:lnTo>
                    <a:pt x="30" y="300"/>
                  </a:lnTo>
                  <a:lnTo>
                    <a:pt x="30" y="312"/>
                  </a:lnTo>
                  <a:lnTo>
                    <a:pt x="12" y="330"/>
                  </a:lnTo>
                  <a:lnTo>
                    <a:pt x="6" y="342"/>
                  </a:lnTo>
                  <a:lnTo>
                    <a:pt x="0" y="348"/>
                  </a:lnTo>
                  <a:lnTo>
                    <a:pt x="0" y="372"/>
                  </a:lnTo>
                  <a:lnTo>
                    <a:pt x="6" y="384"/>
                  </a:lnTo>
                  <a:lnTo>
                    <a:pt x="12" y="402"/>
                  </a:lnTo>
                  <a:lnTo>
                    <a:pt x="12" y="414"/>
                  </a:lnTo>
                  <a:lnTo>
                    <a:pt x="18" y="426"/>
                  </a:lnTo>
                  <a:lnTo>
                    <a:pt x="24" y="432"/>
                  </a:lnTo>
                  <a:lnTo>
                    <a:pt x="24" y="438"/>
                  </a:lnTo>
                  <a:lnTo>
                    <a:pt x="48" y="444"/>
                  </a:lnTo>
                  <a:lnTo>
                    <a:pt x="48" y="498"/>
                  </a:lnTo>
                  <a:lnTo>
                    <a:pt x="72" y="498"/>
                  </a:lnTo>
                  <a:lnTo>
                    <a:pt x="78" y="504"/>
                  </a:lnTo>
                  <a:lnTo>
                    <a:pt x="78" y="510"/>
                  </a:lnTo>
                  <a:lnTo>
                    <a:pt x="84" y="516"/>
                  </a:lnTo>
                  <a:lnTo>
                    <a:pt x="96" y="516"/>
                  </a:lnTo>
                  <a:lnTo>
                    <a:pt x="108" y="510"/>
                  </a:lnTo>
                  <a:lnTo>
                    <a:pt x="114" y="504"/>
                  </a:lnTo>
                  <a:lnTo>
                    <a:pt x="132" y="492"/>
                  </a:lnTo>
                  <a:lnTo>
                    <a:pt x="138" y="486"/>
                  </a:lnTo>
                  <a:lnTo>
                    <a:pt x="150" y="480"/>
                  </a:lnTo>
                  <a:lnTo>
                    <a:pt x="180" y="480"/>
                  </a:lnTo>
                  <a:lnTo>
                    <a:pt x="186" y="474"/>
                  </a:lnTo>
                  <a:lnTo>
                    <a:pt x="198" y="468"/>
                  </a:lnTo>
                  <a:lnTo>
                    <a:pt x="216" y="450"/>
                  </a:lnTo>
                  <a:lnTo>
                    <a:pt x="228" y="450"/>
                  </a:lnTo>
                  <a:lnTo>
                    <a:pt x="234" y="444"/>
                  </a:lnTo>
                  <a:lnTo>
                    <a:pt x="240" y="444"/>
                  </a:lnTo>
                  <a:lnTo>
                    <a:pt x="258" y="426"/>
                  </a:lnTo>
                  <a:lnTo>
                    <a:pt x="270" y="426"/>
                  </a:lnTo>
                  <a:lnTo>
                    <a:pt x="276" y="432"/>
                  </a:lnTo>
                  <a:lnTo>
                    <a:pt x="294" y="432"/>
                  </a:lnTo>
                  <a:lnTo>
                    <a:pt x="306" y="426"/>
                  </a:lnTo>
                  <a:lnTo>
                    <a:pt x="324" y="408"/>
                  </a:lnTo>
                  <a:lnTo>
                    <a:pt x="294" y="384"/>
                  </a:lnTo>
                  <a:lnTo>
                    <a:pt x="282" y="342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23" name="Germany" descr="© INSCALE GmbH, 05.05.2010&#10;http://www.presentationload.com/">
              <a:extLst>
                <a:ext uri="{FF2B5EF4-FFF2-40B4-BE49-F238E27FC236}">
                  <a16:creationId xmlns:a16="http://schemas.microsoft.com/office/drawing/2014/main" id="{5DF554DB-0020-4441-B861-9D952E15FF61}"/>
                </a:ext>
              </a:extLst>
            </p:cNvPr>
            <p:cNvSpPr>
              <a:spLocks/>
            </p:cNvSpPr>
            <p:nvPr/>
          </p:nvSpPr>
          <p:spPr bwMode="gray">
            <a:xfrm>
              <a:off x="6785851" y="2500782"/>
              <a:ext cx="245450" cy="257381"/>
            </a:xfrm>
            <a:custGeom>
              <a:avLst/>
              <a:gdLst>
                <a:gd name="T0" fmla="*/ 2147483647 w 564"/>
                <a:gd name="T1" fmla="*/ 2147483647 h 588"/>
                <a:gd name="T2" fmla="*/ 2147483647 w 564"/>
                <a:gd name="T3" fmla="*/ 2147483647 h 588"/>
                <a:gd name="T4" fmla="*/ 2147483647 w 564"/>
                <a:gd name="T5" fmla="*/ 2147483647 h 588"/>
                <a:gd name="T6" fmla="*/ 2147483647 w 564"/>
                <a:gd name="T7" fmla="*/ 2147483647 h 588"/>
                <a:gd name="T8" fmla="*/ 2147483647 w 564"/>
                <a:gd name="T9" fmla="*/ 2147483647 h 588"/>
                <a:gd name="T10" fmla="*/ 2147483647 w 564"/>
                <a:gd name="T11" fmla="*/ 2147483647 h 588"/>
                <a:gd name="T12" fmla="*/ 2147483647 w 564"/>
                <a:gd name="T13" fmla="*/ 2147483647 h 588"/>
                <a:gd name="T14" fmla="*/ 2147483647 w 564"/>
                <a:gd name="T15" fmla="*/ 2147483647 h 588"/>
                <a:gd name="T16" fmla="*/ 2147483647 w 564"/>
                <a:gd name="T17" fmla="*/ 2147483647 h 588"/>
                <a:gd name="T18" fmla="*/ 2147483647 w 564"/>
                <a:gd name="T19" fmla="*/ 2147483647 h 588"/>
                <a:gd name="T20" fmla="*/ 2147483647 w 564"/>
                <a:gd name="T21" fmla="*/ 2147483647 h 588"/>
                <a:gd name="T22" fmla="*/ 2147483647 w 564"/>
                <a:gd name="T23" fmla="*/ 2147483647 h 588"/>
                <a:gd name="T24" fmla="*/ 2147483647 w 564"/>
                <a:gd name="T25" fmla="*/ 2147483647 h 588"/>
                <a:gd name="T26" fmla="*/ 2147483647 w 564"/>
                <a:gd name="T27" fmla="*/ 2147483647 h 588"/>
                <a:gd name="T28" fmla="*/ 2147483647 w 564"/>
                <a:gd name="T29" fmla="*/ 2147483647 h 588"/>
                <a:gd name="T30" fmla="*/ 2147483647 w 564"/>
                <a:gd name="T31" fmla="*/ 2147483647 h 588"/>
                <a:gd name="T32" fmla="*/ 2147483647 w 564"/>
                <a:gd name="T33" fmla="*/ 2147483647 h 588"/>
                <a:gd name="T34" fmla="*/ 2147483647 w 564"/>
                <a:gd name="T35" fmla="*/ 2147483647 h 588"/>
                <a:gd name="T36" fmla="*/ 2147483647 w 564"/>
                <a:gd name="T37" fmla="*/ 2147483647 h 588"/>
                <a:gd name="T38" fmla="*/ 2147483647 w 564"/>
                <a:gd name="T39" fmla="*/ 2147483647 h 588"/>
                <a:gd name="T40" fmla="*/ 2147483647 w 564"/>
                <a:gd name="T41" fmla="*/ 2147483647 h 588"/>
                <a:gd name="T42" fmla="*/ 2147483647 w 564"/>
                <a:gd name="T43" fmla="*/ 2147483647 h 588"/>
                <a:gd name="T44" fmla="*/ 2147483647 w 564"/>
                <a:gd name="T45" fmla="*/ 2147483647 h 588"/>
                <a:gd name="T46" fmla="*/ 2147483647 w 564"/>
                <a:gd name="T47" fmla="*/ 2147483647 h 588"/>
                <a:gd name="T48" fmla="*/ 2147483647 w 564"/>
                <a:gd name="T49" fmla="*/ 2147483647 h 588"/>
                <a:gd name="T50" fmla="*/ 2147483647 w 564"/>
                <a:gd name="T51" fmla="*/ 2147483647 h 588"/>
                <a:gd name="T52" fmla="*/ 2147483647 w 564"/>
                <a:gd name="T53" fmla="*/ 2147483647 h 588"/>
                <a:gd name="T54" fmla="*/ 2147483647 w 564"/>
                <a:gd name="T55" fmla="*/ 2147483647 h 588"/>
                <a:gd name="T56" fmla="*/ 2147483647 w 564"/>
                <a:gd name="T57" fmla="*/ 2147483647 h 588"/>
                <a:gd name="T58" fmla="*/ 2147483647 w 564"/>
                <a:gd name="T59" fmla="*/ 2147483647 h 588"/>
                <a:gd name="T60" fmla="*/ 2147483647 w 564"/>
                <a:gd name="T61" fmla="*/ 2147483647 h 588"/>
                <a:gd name="T62" fmla="*/ 2147483647 w 564"/>
                <a:gd name="T63" fmla="*/ 2147483647 h 588"/>
                <a:gd name="T64" fmla="*/ 2147483647 w 564"/>
                <a:gd name="T65" fmla="*/ 2147483647 h 588"/>
                <a:gd name="T66" fmla="*/ 2147483647 w 564"/>
                <a:gd name="T67" fmla="*/ 2147483647 h 588"/>
                <a:gd name="T68" fmla="*/ 2147483647 w 564"/>
                <a:gd name="T69" fmla="*/ 2147483647 h 588"/>
                <a:gd name="T70" fmla="*/ 2147483647 w 564"/>
                <a:gd name="T71" fmla="*/ 2147483647 h 588"/>
                <a:gd name="T72" fmla="*/ 2147483647 w 564"/>
                <a:gd name="T73" fmla="*/ 2147483647 h 588"/>
                <a:gd name="T74" fmla="*/ 2147483647 w 564"/>
                <a:gd name="T75" fmla="*/ 2147483647 h 588"/>
                <a:gd name="T76" fmla="*/ 2147483647 w 564"/>
                <a:gd name="T77" fmla="*/ 2147483647 h 588"/>
                <a:gd name="T78" fmla="*/ 2147483647 w 564"/>
                <a:gd name="T79" fmla="*/ 2147483647 h 588"/>
                <a:gd name="T80" fmla="*/ 2147483647 w 564"/>
                <a:gd name="T81" fmla="*/ 2147483647 h 588"/>
                <a:gd name="T82" fmla="*/ 2147483647 w 564"/>
                <a:gd name="T83" fmla="*/ 0 h 588"/>
                <a:gd name="T84" fmla="*/ 2147483647 w 564"/>
                <a:gd name="T85" fmla="*/ 2147483647 h 588"/>
                <a:gd name="T86" fmla="*/ 2147483647 w 564"/>
                <a:gd name="T87" fmla="*/ 2147483647 h 588"/>
                <a:gd name="T88" fmla="*/ 2147483647 w 564"/>
                <a:gd name="T89" fmla="*/ 2147483647 h 588"/>
                <a:gd name="T90" fmla="*/ 2147483647 w 564"/>
                <a:gd name="T91" fmla="*/ 2147483647 h 588"/>
                <a:gd name="T92" fmla="*/ 2147483647 w 564"/>
                <a:gd name="T93" fmla="*/ 2147483647 h 588"/>
                <a:gd name="T94" fmla="*/ 2147483647 w 564"/>
                <a:gd name="T95" fmla="*/ 2147483647 h 588"/>
                <a:gd name="T96" fmla="*/ 2147483647 w 564"/>
                <a:gd name="T97" fmla="*/ 2147483647 h 588"/>
                <a:gd name="T98" fmla="*/ 2147483647 w 564"/>
                <a:gd name="T99" fmla="*/ 2147483647 h 588"/>
                <a:gd name="T100" fmla="*/ 2147483647 w 564"/>
                <a:gd name="T101" fmla="*/ 2147483647 h 588"/>
                <a:gd name="T102" fmla="*/ 2147483647 w 564"/>
                <a:gd name="T103" fmla="*/ 2147483647 h 588"/>
                <a:gd name="T104" fmla="*/ 0 w 564"/>
                <a:gd name="T105" fmla="*/ 2147483647 h 588"/>
                <a:gd name="T106" fmla="*/ 2147483647 w 564"/>
                <a:gd name="T107" fmla="*/ 2147483647 h 588"/>
                <a:gd name="T108" fmla="*/ 2147483647 w 564"/>
                <a:gd name="T109" fmla="*/ 2147483647 h 588"/>
                <a:gd name="T110" fmla="*/ 2147483647 w 564"/>
                <a:gd name="T111" fmla="*/ 2147483647 h 58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64"/>
                <a:gd name="T169" fmla="*/ 0 h 588"/>
                <a:gd name="T170" fmla="*/ 564 w 564"/>
                <a:gd name="T171" fmla="*/ 588 h 588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64" h="588">
                  <a:moveTo>
                    <a:pt x="30" y="414"/>
                  </a:moveTo>
                  <a:lnTo>
                    <a:pt x="30" y="420"/>
                  </a:lnTo>
                  <a:lnTo>
                    <a:pt x="36" y="420"/>
                  </a:lnTo>
                  <a:lnTo>
                    <a:pt x="36" y="444"/>
                  </a:lnTo>
                  <a:lnTo>
                    <a:pt x="60" y="444"/>
                  </a:lnTo>
                  <a:lnTo>
                    <a:pt x="60" y="450"/>
                  </a:lnTo>
                  <a:lnTo>
                    <a:pt x="72" y="450"/>
                  </a:lnTo>
                  <a:lnTo>
                    <a:pt x="84" y="444"/>
                  </a:lnTo>
                  <a:lnTo>
                    <a:pt x="96" y="444"/>
                  </a:lnTo>
                  <a:lnTo>
                    <a:pt x="96" y="450"/>
                  </a:lnTo>
                  <a:lnTo>
                    <a:pt x="120" y="450"/>
                  </a:lnTo>
                  <a:lnTo>
                    <a:pt x="138" y="456"/>
                  </a:lnTo>
                  <a:lnTo>
                    <a:pt x="132" y="468"/>
                  </a:lnTo>
                  <a:lnTo>
                    <a:pt x="114" y="486"/>
                  </a:lnTo>
                  <a:lnTo>
                    <a:pt x="114" y="498"/>
                  </a:lnTo>
                  <a:lnTo>
                    <a:pt x="108" y="510"/>
                  </a:lnTo>
                  <a:lnTo>
                    <a:pt x="102" y="516"/>
                  </a:lnTo>
                  <a:lnTo>
                    <a:pt x="96" y="528"/>
                  </a:lnTo>
                  <a:lnTo>
                    <a:pt x="96" y="570"/>
                  </a:lnTo>
                  <a:lnTo>
                    <a:pt x="132" y="570"/>
                  </a:lnTo>
                  <a:lnTo>
                    <a:pt x="150" y="564"/>
                  </a:lnTo>
                  <a:lnTo>
                    <a:pt x="156" y="570"/>
                  </a:lnTo>
                  <a:lnTo>
                    <a:pt x="150" y="564"/>
                  </a:lnTo>
                  <a:lnTo>
                    <a:pt x="150" y="552"/>
                  </a:lnTo>
                  <a:lnTo>
                    <a:pt x="156" y="546"/>
                  </a:lnTo>
                  <a:lnTo>
                    <a:pt x="162" y="546"/>
                  </a:lnTo>
                  <a:lnTo>
                    <a:pt x="174" y="552"/>
                  </a:lnTo>
                  <a:lnTo>
                    <a:pt x="180" y="558"/>
                  </a:lnTo>
                  <a:lnTo>
                    <a:pt x="192" y="558"/>
                  </a:lnTo>
                  <a:lnTo>
                    <a:pt x="210" y="564"/>
                  </a:lnTo>
                  <a:lnTo>
                    <a:pt x="216" y="576"/>
                  </a:lnTo>
                  <a:lnTo>
                    <a:pt x="252" y="576"/>
                  </a:lnTo>
                  <a:lnTo>
                    <a:pt x="258" y="582"/>
                  </a:lnTo>
                  <a:lnTo>
                    <a:pt x="258" y="588"/>
                  </a:lnTo>
                  <a:lnTo>
                    <a:pt x="270" y="588"/>
                  </a:lnTo>
                  <a:lnTo>
                    <a:pt x="276" y="582"/>
                  </a:lnTo>
                  <a:lnTo>
                    <a:pt x="276" y="570"/>
                  </a:lnTo>
                  <a:lnTo>
                    <a:pt x="294" y="570"/>
                  </a:lnTo>
                  <a:lnTo>
                    <a:pt x="312" y="588"/>
                  </a:lnTo>
                  <a:lnTo>
                    <a:pt x="330" y="588"/>
                  </a:lnTo>
                  <a:lnTo>
                    <a:pt x="336" y="582"/>
                  </a:lnTo>
                  <a:lnTo>
                    <a:pt x="354" y="570"/>
                  </a:lnTo>
                  <a:lnTo>
                    <a:pt x="372" y="570"/>
                  </a:lnTo>
                  <a:lnTo>
                    <a:pt x="390" y="558"/>
                  </a:lnTo>
                  <a:lnTo>
                    <a:pt x="402" y="564"/>
                  </a:lnTo>
                  <a:lnTo>
                    <a:pt x="420" y="570"/>
                  </a:lnTo>
                  <a:lnTo>
                    <a:pt x="432" y="582"/>
                  </a:lnTo>
                  <a:lnTo>
                    <a:pt x="438" y="582"/>
                  </a:lnTo>
                  <a:lnTo>
                    <a:pt x="438" y="540"/>
                  </a:lnTo>
                  <a:lnTo>
                    <a:pt x="426" y="540"/>
                  </a:lnTo>
                  <a:lnTo>
                    <a:pt x="426" y="534"/>
                  </a:lnTo>
                  <a:lnTo>
                    <a:pt x="432" y="528"/>
                  </a:lnTo>
                  <a:lnTo>
                    <a:pt x="432" y="522"/>
                  </a:lnTo>
                  <a:lnTo>
                    <a:pt x="438" y="516"/>
                  </a:lnTo>
                  <a:lnTo>
                    <a:pt x="456" y="516"/>
                  </a:lnTo>
                  <a:lnTo>
                    <a:pt x="462" y="522"/>
                  </a:lnTo>
                  <a:lnTo>
                    <a:pt x="468" y="522"/>
                  </a:lnTo>
                  <a:lnTo>
                    <a:pt x="468" y="504"/>
                  </a:lnTo>
                  <a:lnTo>
                    <a:pt x="462" y="492"/>
                  </a:lnTo>
                  <a:lnTo>
                    <a:pt x="480" y="492"/>
                  </a:lnTo>
                  <a:lnTo>
                    <a:pt x="486" y="474"/>
                  </a:lnTo>
                  <a:lnTo>
                    <a:pt x="486" y="462"/>
                  </a:lnTo>
                  <a:lnTo>
                    <a:pt x="480" y="462"/>
                  </a:lnTo>
                  <a:lnTo>
                    <a:pt x="474" y="456"/>
                  </a:lnTo>
                  <a:lnTo>
                    <a:pt x="462" y="456"/>
                  </a:lnTo>
                  <a:lnTo>
                    <a:pt x="456" y="444"/>
                  </a:lnTo>
                  <a:lnTo>
                    <a:pt x="450" y="444"/>
                  </a:lnTo>
                  <a:lnTo>
                    <a:pt x="444" y="432"/>
                  </a:lnTo>
                  <a:lnTo>
                    <a:pt x="432" y="432"/>
                  </a:lnTo>
                  <a:lnTo>
                    <a:pt x="420" y="426"/>
                  </a:lnTo>
                  <a:lnTo>
                    <a:pt x="420" y="420"/>
                  </a:lnTo>
                  <a:lnTo>
                    <a:pt x="414" y="420"/>
                  </a:lnTo>
                  <a:lnTo>
                    <a:pt x="408" y="408"/>
                  </a:lnTo>
                  <a:lnTo>
                    <a:pt x="396" y="396"/>
                  </a:lnTo>
                  <a:lnTo>
                    <a:pt x="396" y="390"/>
                  </a:lnTo>
                  <a:lnTo>
                    <a:pt x="402" y="390"/>
                  </a:lnTo>
                  <a:lnTo>
                    <a:pt x="408" y="384"/>
                  </a:lnTo>
                  <a:lnTo>
                    <a:pt x="396" y="372"/>
                  </a:lnTo>
                  <a:lnTo>
                    <a:pt x="390" y="372"/>
                  </a:lnTo>
                  <a:lnTo>
                    <a:pt x="384" y="366"/>
                  </a:lnTo>
                  <a:lnTo>
                    <a:pt x="384" y="354"/>
                  </a:lnTo>
                  <a:lnTo>
                    <a:pt x="390" y="354"/>
                  </a:lnTo>
                  <a:lnTo>
                    <a:pt x="390" y="360"/>
                  </a:lnTo>
                  <a:lnTo>
                    <a:pt x="402" y="360"/>
                  </a:lnTo>
                  <a:lnTo>
                    <a:pt x="402" y="354"/>
                  </a:lnTo>
                  <a:lnTo>
                    <a:pt x="414" y="354"/>
                  </a:lnTo>
                  <a:lnTo>
                    <a:pt x="414" y="348"/>
                  </a:lnTo>
                  <a:lnTo>
                    <a:pt x="420" y="342"/>
                  </a:lnTo>
                  <a:lnTo>
                    <a:pt x="426" y="342"/>
                  </a:lnTo>
                  <a:lnTo>
                    <a:pt x="438" y="348"/>
                  </a:lnTo>
                  <a:lnTo>
                    <a:pt x="450" y="336"/>
                  </a:lnTo>
                  <a:lnTo>
                    <a:pt x="468" y="330"/>
                  </a:lnTo>
                  <a:lnTo>
                    <a:pt x="468" y="324"/>
                  </a:lnTo>
                  <a:lnTo>
                    <a:pt x="492" y="324"/>
                  </a:lnTo>
                  <a:lnTo>
                    <a:pt x="492" y="318"/>
                  </a:lnTo>
                  <a:lnTo>
                    <a:pt x="510" y="318"/>
                  </a:lnTo>
                  <a:lnTo>
                    <a:pt x="510" y="312"/>
                  </a:lnTo>
                  <a:lnTo>
                    <a:pt x="516" y="306"/>
                  </a:lnTo>
                  <a:lnTo>
                    <a:pt x="522" y="306"/>
                  </a:lnTo>
                  <a:lnTo>
                    <a:pt x="528" y="300"/>
                  </a:lnTo>
                  <a:lnTo>
                    <a:pt x="540" y="312"/>
                  </a:lnTo>
                  <a:lnTo>
                    <a:pt x="552" y="312"/>
                  </a:lnTo>
                  <a:lnTo>
                    <a:pt x="558" y="300"/>
                  </a:lnTo>
                  <a:lnTo>
                    <a:pt x="558" y="294"/>
                  </a:lnTo>
                  <a:lnTo>
                    <a:pt x="564" y="288"/>
                  </a:lnTo>
                  <a:lnTo>
                    <a:pt x="564" y="282"/>
                  </a:lnTo>
                  <a:lnTo>
                    <a:pt x="552" y="282"/>
                  </a:lnTo>
                  <a:lnTo>
                    <a:pt x="558" y="276"/>
                  </a:lnTo>
                  <a:lnTo>
                    <a:pt x="558" y="264"/>
                  </a:lnTo>
                  <a:lnTo>
                    <a:pt x="552" y="264"/>
                  </a:lnTo>
                  <a:lnTo>
                    <a:pt x="546" y="270"/>
                  </a:lnTo>
                  <a:lnTo>
                    <a:pt x="546" y="252"/>
                  </a:lnTo>
                  <a:lnTo>
                    <a:pt x="540" y="246"/>
                  </a:lnTo>
                  <a:lnTo>
                    <a:pt x="534" y="246"/>
                  </a:lnTo>
                  <a:lnTo>
                    <a:pt x="528" y="240"/>
                  </a:lnTo>
                  <a:lnTo>
                    <a:pt x="528" y="234"/>
                  </a:lnTo>
                  <a:lnTo>
                    <a:pt x="540" y="228"/>
                  </a:lnTo>
                  <a:lnTo>
                    <a:pt x="546" y="222"/>
                  </a:lnTo>
                  <a:lnTo>
                    <a:pt x="540" y="216"/>
                  </a:lnTo>
                  <a:lnTo>
                    <a:pt x="534" y="216"/>
                  </a:lnTo>
                  <a:lnTo>
                    <a:pt x="540" y="210"/>
                  </a:lnTo>
                  <a:lnTo>
                    <a:pt x="540" y="204"/>
                  </a:lnTo>
                  <a:lnTo>
                    <a:pt x="528" y="204"/>
                  </a:lnTo>
                  <a:lnTo>
                    <a:pt x="528" y="192"/>
                  </a:lnTo>
                  <a:lnTo>
                    <a:pt x="534" y="192"/>
                  </a:lnTo>
                  <a:lnTo>
                    <a:pt x="534" y="174"/>
                  </a:lnTo>
                  <a:lnTo>
                    <a:pt x="522" y="174"/>
                  </a:lnTo>
                  <a:lnTo>
                    <a:pt x="516" y="168"/>
                  </a:lnTo>
                  <a:lnTo>
                    <a:pt x="510" y="168"/>
                  </a:lnTo>
                  <a:lnTo>
                    <a:pt x="504" y="162"/>
                  </a:lnTo>
                  <a:lnTo>
                    <a:pt x="504" y="150"/>
                  </a:lnTo>
                  <a:lnTo>
                    <a:pt x="510" y="150"/>
                  </a:lnTo>
                  <a:lnTo>
                    <a:pt x="522" y="138"/>
                  </a:lnTo>
                  <a:lnTo>
                    <a:pt x="522" y="120"/>
                  </a:lnTo>
                  <a:lnTo>
                    <a:pt x="516" y="114"/>
                  </a:lnTo>
                  <a:lnTo>
                    <a:pt x="510" y="114"/>
                  </a:lnTo>
                  <a:lnTo>
                    <a:pt x="510" y="96"/>
                  </a:lnTo>
                  <a:lnTo>
                    <a:pt x="504" y="90"/>
                  </a:lnTo>
                  <a:lnTo>
                    <a:pt x="486" y="84"/>
                  </a:lnTo>
                  <a:lnTo>
                    <a:pt x="486" y="78"/>
                  </a:lnTo>
                  <a:lnTo>
                    <a:pt x="480" y="66"/>
                  </a:lnTo>
                  <a:lnTo>
                    <a:pt x="474" y="60"/>
                  </a:lnTo>
                  <a:lnTo>
                    <a:pt x="456" y="60"/>
                  </a:lnTo>
                  <a:lnTo>
                    <a:pt x="450" y="54"/>
                  </a:lnTo>
                  <a:lnTo>
                    <a:pt x="444" y="54"/>
                  </a:lnTo>
                  <a:lnTo>
                    <a:pt x="438" y="48"/>
                  </a:lnTo>
                  <a:lnTo>
                    <a:pt x="426" y="48"/>
                  </a:lnTo>
                  <a:lnTo>
                    <a:pt x="420" y="42"/>
                  </a:lnTo>
                  <a:lnTo>
                    <a:pt x="396" y="42"/>
                  </a:lnTo>
                  <a:lnTo>
                    <a:pt x="384" y="54"/>
                  </a:lnTo>
                  <a:lnTo>
                    <a:pt x="342" y="54"/>
                  </a:lnTo>
                  <a:lnTo>
                    <a:pt x="342" y="72"/>
                  </a:lnTo>
                  <a:lnTo>
                    <a:pt x="300" y="72"/>
                  </a:lnTo>
                  <a:lnTo>
                    <a:pt x="300" y="60"/>
                  </a:lnTo>
                  <a:lnTo>
                    <a:pt x="312" y="48"/>
                  </a:lnTo>
                  <a:lnTo>
                    <a:pt x="312" y="42"/>
                  </a:lnTo>
                  <a:lnTo>
                    <a:pt x="318" y="30"/>
                  </a:lnTo>
                  <a:lnTo>
                    <a:pt x="294" y="42"/>
                  </a:lnTo>
                  <a:lnTo>
                    <a:pt x="252" y="36"/>
                  </a:lnTo>
                  <a:lnTo>
                    <a:pt x="246" y="30"/>
                  </a:lnTo>
                  <a:lnTo>
                    <a:pt x="246" y="18"/>
                  </a:lnTo>
                  <a:lnTo>
                    <a:pt x="240" y="6"/>
                  </a:lnTo>
                  <a:lnTo>
                    <a:pt x="234" y="6"/>
                  </a:lnTo>
                  <a:lnTo>
                    <a:pt x="234" y="12"/>
                  </a:lnTo>
                  <a:lnTo>
                    <a:pt x="228" y="6"/>
                  </a:lnTo>
                  <a:lnTo>
                    <a:pt x="204" y="6"/>
                  </a:lnTo>
                  <a:lnTo>
                    <a:pt x="198" y="0"/>
                  </a:lnTo>
                  <a:lnTo>
                    <a:pt x="168" y="0"/>
                  </a:lnTo>
                  <a:lnTo>
                    <a:pt x="192" y="36"/>
                  </a:lnTo>
                  <a:lnTo>
                    <a:pt x="180" y="48"/>
                  </a:lnTo>
                  <a:lnTo>
                    <a:pt x="198" y="72"/>
                  </a:lnTo>
                  <a:lnTo>
                    <a:pt x="216" y="90"/>
                  </a:lnTo>
                  <a:lnTo>
                    <a:pt x="186" y="78"/>
                  </a:lnTo>
                  <a:lnTo>
                    <a:pt x="162" y="84"/>
                  </a:lnTo>
                  <a:lnTo>
                    <a:pt x="162" y="108"/>
                  </a:lnTo>
                  <a:lnTo>
                    <a:pt x="132" y="108"/>
                  </a:lnTo>
                  <a:lnTo>
                    <a:pt x="126" y="96"/>
                  </a:lnTo>
                  <a:lnTo>
                    <a:pt x="84" y="96"/>
                  </a:lnTo>
                  <a:lnTo>
                    <a:pt x="84" y="126"/>
                  </a:lnTo>
                  <a:lnTo>
                    <a:pt x="90" y="126"/>
                  </a:lnTo>
                  <a:lnTo>
                    <a:pt x="84" y="132"/>
                  </a:lnTo>
                  <a:lnTo>
                    <a:pt x="90" y="144"/>
                  </a:lnTo>
                  <a:lnTo>
                    <a:pt x="78" y="150"/>
                  </a:lnTo>
                  <a:lnTo>
                    <a:pt x="72" y="150"/>
                  </a:lnTo>
                  <a:lnTo>
                    <a:pt x="72" y="168"/>
                  </a:lnTo>
                  <a:lnTo>
                    <a:pt x="78" y="174"/>
                  </a:lnTo>
                  <a:lnTo>
                    <a:pt x="66" y="174"/>
                  </a:lnTo>
                  <a:lnTo>
                    <a:pt x="54" y="180"/>
                  </a:lnTo>
                  <a:lnTo>
                    <a:pt x="48" y="180"/>
                  </a:lnTo>
                  <a:lnTo>
                    <a:pt x="48" y="186"/>
                  </a:lnTo>
                  <a:lnTo>
                    <a:pt x="54" y="192"/>
                  </a:lnTo>
                  <a:lnTo>
                    <a:pt x="60" y="192"/>
                  </a:lnTo>
                  <a:lnTo>
                    <a:pt x="72" y="204"/>
                  </a:lnTo>
                  <a:lnTo>
                    <a:pt x="72" y="210"/>
                  </a:lnTo>
                  <a:lnTo>
                    <a:pt x="66" y="210"/>
                  </a:lnTo>
                  <a:lnTo>
                    <a:pt x="60" y="216"/>
                  </a:lnTo>
                  <a:lnTo>
                    <a:pt x="54" y="228"/>
                  </a:lnTo>
                  <a:lnTo>
                    <a:pt x="48" y="228"/>
                  </a:lnTo>
                  <a:lnTo>
                    <a:pt x="42" y="234"/>
                  </a:lnTo>
                  <a:lnTo>
                    <a:pt x="42" y="240"/>
                  </a:lnTo>
                  <a:lnTo>
                    <a:pt x="18" y="240"/>
                  </a:lnTo>
                  <a:lnTo>
                    <a:pt x="12" y="234"/>
                  </a:lnTo>
                  <a:lnTo>
                    <a:pt x="6" y="234"/>
                  </a:lnTo>
                  <a:lnTo>
                    <a:pt x="12" y="258"/>
                  </a:lnTo>
                  <a:lnTo>
                    <a:pt x="12" y="264"/>
                  </a:lnTo>
                  <a:lnTo>
                    <a:pt x="18" y="270"/>
                  </a:lnTo>
                  <a:lnTo>
                    <a:pt x="18" y="276"/>
                  </a:lnTo>
                  <a:lnTo>
                    <a:pt x="6" y="282"/>
                  </a:lnTo>
                  <a:lnTo>
                    <a:pt x="0" y="288"/>
                  </a:lnTo>
                  <a:lnTo>
                    <a:pt x="6" y="294"/>
                  </a:lnTo>
                  <a:lnTo>
                    <a:pt x="6" y="306"/>
                  </a:lnTo>
                  <a:lnTo>
                    <a:pt x="0" y="312"/>
                  </a:lnTo>
                  <a:lnTo>
                    <a:pt x="0" y="324"/>
                  </a:lnTo>
                  <a:lnTo>
                    <a:pt x="12" y="324"/>
                  </a:lnTo>
                  <a:lnTo>
                    <a:pt x="24" y="336"/>
                  </a:lnTo>
                  <a:lnTo>
                    <a:pt x="24" y="354"/>
                  </a:lnTo>
                  <a:lnTo>
                    <a:pt x="30" y="360"/>
                  </a:lnTo>
                  <a:lnTo>
                    <a:pt x="18" y="360"/>
                  </a:lnTo>
                  <a:lnTo>
                    <a:pt x="12" y="366"/>
                  </a:lnTo>
                  <a:lnTo>
                    <a:pt x="12" y="384"/>
                  </a:lnTo>
                  <a:lnTo>
                    <a:pt x="18" y="390"/>
                  </a:lnTo>
                  <a:lnTo>
                    <a:pt x="24" y="390"/>
                  </a:lnTo>
                  <a:lnTo>
                    <a:pt x="36" y="396"/>
                  </a:lnTo>
                  <a:lnTo>
                    <a:pt x="36" y="408"/>
                  </a:lnTo>
                  <a:lnTo>
                    <a:pt x="30" y="414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24" name="Georgia" descr="© INSCALE GmbH, 05.05.2010&#10;http://www.presentationload.com/">
              <a:extLst>
                <a:ext uri="{FF2B5EF4-FFF2-40B4-BE49-F238E27FC236}">
                  <a16:creationId xmlns:a16="http://schemas.microsoft.com/office/drawing/2014/main" id="{34269069-6386-43E6-9C70-1F3916DBA54E}"/>
                </a:ext>
              </a:extLst>
            </p:cNvPr>
            <p:cNvSpPr>
              <a:spLocks/>
            </p:cNvSpPr>
            <p:nvPr/>
          </p:nvSpPr>
          <p:spPr bwMode="gray">
            <a:xfrm>
              <a:off x="7738672" y="2886002"/>
              <a:ext cx="201132" cy="92043"/>
            </a:xfrm>
            <a:custGeom>
              <a:avLst/>
              <a:gdLst>
                <a:gd name="T0" fmla="*/ 2147483647 w 462"/>
                <a:gd name="T1" fmla="*/ 2147483647 h 210"/>
                <a:gd name="T2" fmla="*/ 2147483647 w 462"/>
                <a:gd name="T3" fmla="*/ 2147483647 h 210"/>
                <a:gd name="T4" fmla="*/ 2147483647 w 462"/>
                <a:gd name="T5" fmla="*/ 2147483647 h 210"/>
                <a:gd name="T6" fmla="*/ 2147483647 w 462"/>
                <a:gd name="T7" fmla="*/ 2147483647 h 210"/>
                <a:gd name="T8" fmla="*/ 2147483647 w 462"/>
                <a:gd name="T9" fmla="*/ 2147483647 h 210"/>
                <a:gd name="T10" fmla="*/ 2147483647 w 462"/>
                <a:gd name="T11" fmla="*/ 2147483647 h 210"/>
                <a:gd name="T12" fmla="*/ 2147483647 w 462"/>
                <a:gd name="T13" fmla="*/ 2147483647 h 210"/>
                <a:gd name="T14" fmla="*/ 2147483647 w 462"/>
                <a:gd name="T15" fmla="*/ 2147483647 h 210"/>
                <a:gd name="T16" fmla="*/ 2147483647 w 462"/>
                <a:gd name="T17" fmla="*/ 2147483647 h 210"/>
                <a:gd name="T18" fmla="*/ 2147483647 w 462"/>
                <a:gd name="T19" fmla="*/ 2147483647 h 210"/>
                <a:gd name="T20" fmla="*/ 2147483647 w 462"/>
                <a:gd name="T21" fmla="*/ 2147483647 h 210"/>
                <a:gd name="T22" fmla="*/ 2147483647 w 462"/>
                <a:gd name="T23" fmla="*/ 2147483647 h 210"/>
                <a:gd name="T24" fmla="*/ 2147483647 w 462"/>
                <a:gd name="T25" fmla="*/ 2147483647 h 210"/>
                <a:gd name="T26" fmla="*/ 2147483647 w 462"/>
                <a:gd name="T27" fmla="*/ 2147483647 h 210"/>
                <a:gd name="T28" fmla="*/ 2147483647 w 462"/>
                <a:gd name="T29" fmla="*/ 2147483647 h 210"/>
                <a:gd name="T30" fmla="*/ 2147483647 w 462"/>
                <a:gd name="T31" fmla="*/ 2147483647 h 210"/>
                <a:gd name="T32" fmla="*/ 2147483647 w 462"/>
                <a:gd name="T33" fmla="*/ 2147483647 h 210"/>
                <a:gd name="T34" fmla="*/ 2147483647 w 462"/>
                <a:gd name="T35" fmla="*/ 2147483647 h 210"/>
                <a:gd name="T36" fmla="*/ 2147483647 w 462"/>
                <a:gd name="T37" fmla="*/ 2147483647 h 210"/>
                <a:gd name="T38" fmla="*/ 2147483647 w 462"/>
                <a:gd name="T39" fmla="*/ 2147483647 h 210"/>
                <a:gd name="T40" fmla="*/ 2147483647 w 462"/>
                <a:gd name="T41" fmla="*/ 2147483647 h 210"/>
                <a:gd name="T42" fmla="*/ 2147483647 w 462"/>
                <a:gd name="T43" fmla="*/ 2147483647 h 210"/>
                <a:gd name="T44" fmla="*/ 2147483647 w 462"/>
                <a:gd name="T45" fmla="*/ 2147483647 h 210"/>
                <a:gd name="T46" fmla="*/ 2147483647 w 462"/>
                <a:gd name="T47" fmla="*/ 2147483647 h 210"/>
                <a:gd name="T48" fmla="*/ 2147483647 w 462"/>
                <a:gd name="T49" fmla="*/ 2147483647 h 210"/>
                <a:gd name="T50" fmla="*/ 2147483647 w 462"/>
                <a:gd name="T51" fmla="*/ 2147483647 h 210"/>
                <a:gd name="T52" fmla="*/ 2147483647 w 462"/>
                <a:gd name="T53" fmla="*/ 2147483647 h 210"/>
                <a:gd name="T54" fmla="*/ 2147483647 w 462"/>
                <a:gd name="T55" fmla="*/ 2147483647 h 210"/>
                <a:gd name="T56" fmla="*/ 2147483647 w 462"/>
                <a:gd name="T57" fmla="*/ 2147483647 h 210"/>
                <a:gd name="T58" fmla="*/ 2147483647 w 462"/>
                <a:gd name="T59" fmla="*/ 2147483647 h 210"/>
                <a:gd name="T60" fmla="*/ 2147483647 w 462"/>
                <a:gd name="T61" fmla="*/ 2147483647 h 210"/>
                <a:gd name="T62" fmla="*/ 2147483647 w 462"/>
                <a:gd name="T63" fmla="*/ 2147483647 h 210"/>
                <a:gd name="T64" fmla="*/ 2147483647 w 462"/>
                <a:gd name="T65" fmla="*/ 2147483647 h 210"/>
                <a:gd name="T66" fmla="*/ 2147483647 w 462"/>
                <a:gd name="T67" fmla="*/ 2147483647 h 210"/>
                <a:gd name="T68" fmla="*/ 2147483647 w 462"/>
                <a:gd name="T69" fmla="*/ 2147483647 h 210"/>
                <a:gd name="T70" fmla="*/ 2147483647 w 462"/>
                <a:gd name="T71" fmla="*/ 2147483647 h 210"/>
                <a:gd name="T72" fmla="*/ 2147483647 w 462"/>
                <a:gd name="T73" fmla="*/ 2147483647 h 210"/>
                <a:gd name="T74" fmla="*/ 2147483647 w 462"/>
                <a:gd name="T75" fmla="*/ 2147483647 h 210"/>
                <a:gd name="T76" fmla="*/ 2147483647 w 462"/>
                <a:gd name="T77" fmla="*/ 2147483647 h 210"/>
                <a:gd name="T78" fmla="*/ 2147483647 w 462"/>
                <a:gd name="T79" fmla="*/ 2147483647 h 210"/>
                <a:gd name="T80" fmla="*/ 2147483647 w 462"/>
                <a:gd name="T81" fmla="*/ 0 h 210"/>
                <a:gd name="T82" fmla="*/ 0 w 462"/>
                <a:gd name="T83" fmla="*/ 2147483647 h 2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462"/>
                <a:gd name="T127" fmla="*/ 0 h 210"/>
                <a:gd name="T128" fmla="*/ 462 w 462"/>
                <a:gd name="T129" fmla="*/ 210 h 21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462" h="210">
                  <a:moveTo>
                    <a:pt x="6" y="18"/>
                  </a:moveTo>
                  <a:lnTo>
                    <a:pt x="12" y="18"/>
                  </a:lnTo>
                  <a:lnTo>
                    <a:pt x="18" y="24"/>
                  </a:lnTo>
                  <a:lnTo>
                    <a:pt x="30" y="30"/>
                  </a:lnTo>
                  <a:lnTo>
                    <a:pt x="42" y="42"/>
                  </a:lnTo>
                  <a:lnTo>
                    <a:pt x="60" y="48"/>
                  </a:lnTo>
                  <a:lnTo>
                    <a:pt x="72" y="54"/>
                  </a:lnTo>
                  <a:lnTo>
                    <a:pt x="78" y="54"/>
                  </a:lnTo>
                  <a:lnTo>
                    <a:pt x="84" y="60"/>
                  </a:lnTo>
                  <a:lnTo>
                    <a:pt x="96" y="66"/>
                  </a:lnTo>
                  <a:lnTo>
                    <a:pt x="102" y="78"/>
                  </a:lnTo>
                  <a:lnTo>
                    <a:pt x="114" y="84"/>
                  </a:lnTo>
                  <a:lnTo>
                    <a:pt x="114" y="96"/>
                  </a:lnTo>
                  <a:lnTo>
                    <a:pt x="120" y="114"/>
                  </a:lnTo>
                  <a:lnTo>
                    <a:pt x="120" y="132"/>
                  </a:lnTo>
                  <a:lnTo>
                    <a:pt x="126" y="138"/>
                  </a:lnTo>
                  <a:lnTo>
                    <a:pt x="132" y="150"/>
                  </a:lnTo>
                  <a:lnTo>
                    <a:pt x="138" y="156"/>
                  </a:lnTo>
                  <a:lnTo>
                    <a:pt x="138" y="162"/>
                  </a:lnTo>
                  <a:lnTo>
                    <a:pt x="132" y="168"/>
                  </a:lnTo>
                  <a:lnTo>
                    <a:pt x="168" y="174"/>
                  </a:lnTo>
                  <a:lnTo>
                    <a:pt x="174" y="168"/>
                  </a:lnTo>
                  <a:lnTo>
                    <a:pt x="186" y="162"/>
                  </a:lnTo>
                  <a:lnTo>
                    <a:pt x="198" y="162"/>
                  </a:lnTo>
                  <a:lnTo>
                    <a:pt x="210" y="168"/>
                  </a:lnTo>
                  <a:lnTo>
                    <a:pt x="216" y="174"/>
                  </a:lnTo>
                  <a:lnTo>
                    <a:pt x="222" y="186"/>
                  </a:lnTo>
                  <a:lnTo>
                    <a:pt x="222" y="192"/>
                  </a:lnTo>
                  <a:lnTo>
                    <a:pt x="246" y="192"/>
                  </a:lnTo>
                  <a:lnTo>
                    <a:pt x="246" y="198"/>
                  </a:lnTo>
                  <a:lnTo>
                    <a:pt x="252" y="204"/>
                  </a:lnTo>
                  <a:lnTo>
                    <a:pt x="276" y="198"/>
                  </a:lnTo>
                  <a:lnTo>
                    <a:pt x="282" y="192"/>
                  </a:lnTo>
                  <a:lnTo>
                    <a:pt x="336" y="198"/>
                  </a:lnTo>
                  <a:lnTo>
                    <a:pt x="336" y="180"/>
                  </a:lnTo>
                  <a:lnTo>
                    <a:pt x="342" y="180"/>
                  </a:lnTo>
                  <a:lnTo>
                    <a:pt x="348" y="186"/>
                  </a:lnTo>
                  <a:lnTo>
                    <a:pt x="354" y="186"/>
                  </a:lnTo>
                  <a:lnTo>
                    <a:pt x="354" y="180"/>
                  </a:lnTo>
                  <a:lnTo>
                    <a:pt x="366" y="168"/>
                  </a:lnTo>
                  <a:lnTo>
                    <a:pt x="390" y="168"/>
                  </a:lnTo>
                  <a:lnTo>
                    <a:pt x="396" y="174"/>
                  </a:lnTo>
                  <a:lnTo>
                    <a:pt x="396" y="180"/>
                  </a:lnTo>
                  <a:lnTo>
                    <a:pt x="414" y="198"/>
                  </a:lnTo>
                  <a:lnTo>
                    <a:pt x="426" y="192"/>
                  </a:lnTo>
                  <a:lnTo>
                    <a:pt x="438" y="192"/>
                  </a:lnTo>
                  <a:lnTo>
                    <a:pt x="456" y="210"/>
                  </a:lnTo>
                  <a:lnTo>
                    <a:pt x="462" y="204"/>
                  </a:lnTo>
                  <a:lnTo>
                    <a:pt x="456" y="192"/>
                  </a:lnTo>
                  <a:lnTo>
                    <a:pt x="450" y="186"/>
                  </a:lnTo>
                  <a:lnTo>
                    <a:pt x="444" y="174"/>
                  </a:lnTo>
                  <a:lnTo>
                    <a:pt x="438" y="168"/>
                  </a:lnTo>
                  <a:lnTo>
                    <a:pt x="432" y="168"/>
                  </a:lnTo>
                  <a:lnTo>
                    <a:pt x="414" y="150"/>
                  </a:lnTo>
                  <a:lnTo>
                    <a:pt x="420" y="144"/>
                  </a:lnTo>
                  <a:lnTo>
                    <a:pt x="432" y="144"/>
                  </a:lnTo>
                  <a:lnTo>
                    <a:pt x="420" y="132"/>
                  </a:lnTo>
                  <a:lnTo>
                    <a:pt x="408" y="126"/>
                  </a:lnTo>
                  <a:lnTo>
                    <a:pt x="396" y="114"/>
                  </a:lnTo>
                  <a:lnTo>
                    <a:pt x="378" y="114"/>
                  </a:lnTo>
                  <a:lnTo>
                    <a:pt x="378" y="108"/>
                  </a:lnTo>
                  <a:lnTo>
                    <a:pt x="384" y="102"/>
                  </a:lnTo>
                  <a:lnTo>
                    <a:pt x="384" y="90"/>
                  </a:lnTo>
                  <a:lnTo>
                    <a:pt x="354" y="84"/>
                  </a:lnTo>
                  <a:lnTo>
                    <a:pt x="342" y="72"/>
                  </a:lnTo>
                  <a:lnTo>
                    <a:pt x="330" y="66"/>
                  </a:lnTo>
                  <a:lnTo>
                    <a:pt x="300" y="66"/>
                  </a:lnTo>
                  <a:lnTo>
                    <a:pt x="300" y="72"/>
                  </a:lnTo>
                  <a:lnTo>
                    <a:pt x="288" y="72"/>
                  </a:lnTo>
                  <a:lnTo>
                    <a:pt x="282" y="78"/>
                  </a:lnTo>
                  <a:lnTo>
                    <a:pt x="258" y="78"/>
                  </a:lnTo>
                  <a:lnTo>
                    <a:pt x="246" y="72"/>
                  </a:lnTo>
                  <a:lnTo>
                    <a:pt x="240" y="72"/>
                  </a:lnTo>
                  <a:lnTo>
                    <a:pt x="240" y="66"/>
                  </a:lnTo>
                  <a:lnTo>
                    <a:pt x="192" y="36"/>
                  </a:lnTo>
                  <a:lnTo>
                    <a:pt x="186" y="36"/>
                  </a:lnTo>
                  <a:lnTo>
                    <a:pt x="180" y="30"/>
                  </a:lnTo>
                  <a:lnTo>
                    <a:pt x="144" y="30"/>
                  </a:lnTo>
                  <a:lnTo>
                    <a:pt x="84" y="18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36" y="0"/>
                  </a:lnTo>
                  <a:lnTo>
                    <a:pt x="24" y="0"/>
                  </a:lnTo>
                  <a:lnTo>
                    <a:pt x="0" y="18"/>
                  </a:lnTo>
                  <a:lnTo>
                    <a:pt x="6" y="18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25" name="The Gambia" descr="© INSCALE GmbH, 05.05.2010&#10;http://www.presentationload.com/">
              <a:extLst>
                <a:ext uri="{FF2B5EF4-FFF2-40B4-BE49-F238E27FC236}">
                  <a16:creationId xmlns:a16="http://schemas.microsoft.com/office/drawing/2014/main" id="{B1BC9B43-6445-4078-944C-0D2CB312870B}"/>
                </a:ext>
              </a:extLst>
            </p:cNvPr>
            <p:cNvSpPr>
              <a:spLocks/>
            </p:cNvSpPr>
            <p:nvPr/>
          </p:nvSpPr>
          <p:spPr bwMode="gray">
            <a:xfrm>
              <a:off x="6069957" y="3932571"/>
              <a:ext cx="93749" cy="22158"/>
            </a:xfrm>
            <a:custGeom>
              <a:avLst/>
              <a:gdLst>
                <a:gd name="T0" fmla="*/ 2147483647 w 216"/>
                <a:gd name="T1" fmla="*/ 2147483647 h 54"/>
                <a:gd name="T2" fmla="*/ 2147483647 w 216"/>
                <a:gd name="T3" fmla="*/ 2147483647 h 54"/>
                <a:gd name="T4" fmla="*/ 2147483647 w 216"/>
                <a:gd name="T5" fmla="*/ 2147483647 h 54"/>
                <a:gd name="T6" fmla="*/ 2147483647 w 216"/>
                <a:gd name="T7" fmla="*/ 2147483647 h 54"/>
                <a:gd name="T8" fmla="*/ 0 w 216"/>
                <a:gd name="T9" fmla="*/ 2147483647 h 54"/>
                <a:gd name="T10" fmla="*/ 0 w 216"/>
                <a:gd name="T11" fmla="*/ 2147483647 h 54"/>
                <a:gd name="T12" fmla="*/ 2147483647 w 216"/>
                <a:gd name="T13" fmla="*/ 2147483647 h 54"/>
                <a:gd name="T14" fmla="*/ 2147483647 w 216"/>
                <a:gd name="T15" fmla="*/ 2147483647 h 54"/>
                <a:gd name="T16" fmla="*/ 2147483647 w 216"/>
                <a:gd name="T17" fmla="*/ 2147483647 h 54"/>
                <a:gd name="T18" fmla="*/ 2147483647 w 216"/>
                <a:gd name="T19" fmla="*/ 2147483647 h 54"/>
                <a:gd name="T20" fmla="*/ 2147483647 w 216"/>
                <a:gd name="T21" fmla="*/ 2147483647 h 54"/>
                <a:gd name="T22" fmla="*/ 2147483647 w 216"/>
                <a:gd name="T23" fmla="*/ 2147483647 h 54"/>
                <a:gd name="T24" fmla="*/ 2147483647 w 216"/>
                <a:gd name="T25" fmla="*/ 2147483647 h 54"/>
                <a:gd name="T26" fmla="*/ 2147483647 w 216"/>
                <a:gd name="T27" fmla="*/ 2147483647 h 54"/>
                <a:gd name="T28" fmla="*/ 2147483647 w 216"/>
                <a:gd name="T29" fmla="*/ 2147483647 h 54"/>
                <a:gd name="T30" fmla="*/ 2147483647 w 216"/>
                <a:gd name="T31" fmla="*/ 2147483647 h 54"/>
                <a:gd name="T32" fmla="*/ 2147483647 w 216"/>
                <a:gd name="T33" fmla="*/ 2147483647 h 54"/>
                <a:gd name="T34" fmla="*/ 2147483647 w 216"/>
                <a:gd name="T35" fmla="*/ 2147483647 h 54"/>
                <a:gd name="T36" fmla="*/ 2147483647 w 216"/>
                <a:gd name="T37" fmla="*/ 2147483647 h 54"/>
                <a:gd name="T38" fmla="*/ 2147483647 w 216"/>
                <a:gd name="T39" fmla="*/ 2147483647 h 54"/>
                <a:gd name="T40" fmla="*/ 2147483647 w 216"/>
                <a:gd name="T41" fmla="*/ 2147483647 h 54"/>
                <a:gd name="T42" fmla="*/ 2147483647 w 216"/>
                <a:gd name="T43" fmla="*/ 2147483647 h 54"/>
                <a:gd name="T44" fmla="*/ 2147483647 w 216"/>
                <a:gd name="T45" fmla="*/ 2147483647 h 54"/>
                <a:gd name="T46" fmla="*/ 2147483647 w 216"/>
                <a:gd name="T47" fmla="*/ 2147483647 h 54"/>
                <a:gd name="T48" fmla="*/ 2147483647 w 216"/>
                <a:gd name="T49" fmla="*/ 2147483647 h 54"/>
                <a:gd name="T50" fmla="*/ 2147483647 w 216"/>
                <a:gd name="T51" fmla="*/ 2147483647 h 54"/>
                <a:gd name="T52" fmla="*/ 2147483647 w 216"/>
                <a:gd name="T53" fmla="*/ 2147483647 h 54"/>
                <a:gd name="T54" fmla="*/ 2147483647 w 216"/>
                <a:gd name="T55" fmla="*/ 2147483647 h 54"/>
                <a:gd name="T56" fmla="*/ 2147483647 w 216"/>
                <a:gd name="T57" fmla="*/ 2147483647 h 54"/>
                <a:gd name="T58" fmla="*/ 2147483647 w 216"/>
                <a:gd name="T59" fmla="*/ 0 h 54"/>
                <a:gd name="T60" fmla="*/ 2147483647 w 216"/>
                <a:gd name="T61" fmla="*/ 0 h 54"/>
                <a:gd name="T62" fmla="*/ 2147483647 w 216"/>
                <a:gd name="T63" fmla="*/ 2147483647 h 54"/>
                <a:gd name="T64" fmla="*/ 2147483647 w 216"/>
                <a:gd name="T65" fmla="*/ 2147483647 h 54"/>
                <a:gd name="T66" fmla="*/ 2147483647 w 216"/>
                <a:gd name="T67" fmla="*/ 2147483647 h 5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16"/>
                <a:gd name="T103" fmla="*/ 0 h 54"/>
                <a:gd name="T104" fmla="*/ 216 w 216"/>
                <a:gd name="T105" fmla="*/ 54 h 5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16" h="54">
                  <a:moveTo>
                    <a:pt x="18" y="18"/>
                  </a:moveTo>
                  <a:lnTo>
                    <a:pt x="12" y="24"/>
                  </a:lnTo>
                  <a:lnTo>
                    <a:pt x="6" y="36"/>
                  </a:lnTo>
                  <a:lnTo>
                    <a:pt x="6" y="42"/>
                  </a:lnTo>
                  <a:lnTo>
                    <a:pt x="0" y="48"/>
                  </a:lnTo>
                  <a:lnTo>
                    <a:pt x="0" y="54"/>
                  </a:lnTo>
                  <a:lnTo>
                    <a:pt x="72" y="54"/>
                  </a:lnTo>
                  <a:lnTo>
                    <a:pt x="72" y="42"/>
                  </a:lnTo>
                  <a:lnTo>
                    <a:pt x="84" y="42"/>
                  </a:lnTo>
                  <a:lnTo>
                    <a:pt x="90" y="36"/>
                  </a:lnTo>
                  <a:lnTo>
                    <a:pt x="114" y="36"/>
                  </a:lnTo>
                  <a:lnTo>
                    <a:pt x="120" y="24"/>
                  </a:lnTo>
                  <a:lnTo>
                    <a:pt x="126" y="18"/>
                  </a:lnTo>
                  <a:lnTo>
                    <a:pt x="132" y="24"/>
                  </a:lnTo>
                  <a:lnTo>
                    <a:pt x="144" y="30"/>
                  </a:lnTo>
                  <a:lnTo>
                    <a:pt x="150" y="42"/>
                  </a:lnTo>
                  <a:lnTo>
                    <a:pt x="168" y="48"/>
                  </a:lnTo>
                  <a:lnTo>
                    <a:pt x="192" y="48"/>
                  </a:lnTo>
                  <a:lnTo>
                    <a:pt x="198" y="42"/>
                  </a:lnTo>
                  <a:lnTo>
                    <a:pt x="210" y="36"/>
                  </a:lnTo>
                  <a:lnTo>
                    <a:pt x="216" y="30"/>
                  </a:lnTo>
                  <a:lnTo>
                    <a:pt x="216" y="24"/>
                  </a:lnTo>
                  <a:lnTo>
                    <a:pt x="210" y="18"/>
                  </a:lnTo>
                  <a:lnTo>
                    <a:pt x="186" y="18"/>
                  </a:lnTo>
                  <a:lnTo>
                    <a:pt x="180" y="24"/>
                  </a:lnTo>
                  <a:lnTo>
                    <a:pt x="168" y="24"/>
                  </a:lnTo>
                  <a:lnTo>
                    <a:pt x="162" y="12"/>
                  </a:lnTo>
                  <a:lnTo>
                    <a:pt x="156" y="6"/>
                  </a:lnTo>
                  <a:lnTo>
                    <a:pt x="144" y="12"/>
                  </a:lnTo>
                  <a:lnTo>
                    <a:pt x="144" y="0"/>
                  </a:lnTo>
                  <a:lnTo>
                    <a:pt x="90" y="0"/>
                  </a:lnTo>
                  <a:lnTo>
                    <a:pt x="90" y="12"/>
                  </a:lnTo>
                  <a:lnTo>
                    <a:pt x="18" y="12"/>
                  </a:lnTo>
                  <a:lnTo>
                    <a:pt x="18" y="18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26" name="Gabon" descr="© INSCALE GmbH, 05.05.2010&#10;http://www.presentationload.com/">
              <a:extLst>
                <a:ext uri="{FF2B5EF4-FFF2-40B4-BE49-F238E27FC236}">
                  <a16:creationId xmlns:a16="http://schemas.microsoft.com/office/drawing/2014/main" id="{C352C3AA-1D31-471A-903F-949EBD4463BD}"/>
                </a:ext>
              </a:extLst>
            </p:cNvPr>
            <p:cNvSpPr>
              <a:spLocks/>
            </p:cNvSpPr>
            <p:nvPr/>
          </p:nvSpPr>
          <p:spPr bwMode="gray">
            <a:xfrm>
              <a:off x="6854031" y="4331427"/>
              <a:ext cx="182384" cy="223291"/>
            </a:xfrm>
            <a:custGeom>
              <a:avLst/>
              <a:gdLst>
                <a:gd name="T0" fmla="*/ 2147483647 w 420"/>
                <a:gd name="T1" fmla="*/ 2147483647 h 510"/>
                <a:gd name="T2" fmla="*/ 2147483647 w 420"/>
                <a:gd name="T3" fmla="*/ 2147483647 h 510"/>
                <a:gd name="T4" fmla="*/ 2147483647 w 420"/>
                <a:gd name="T5" fmla="*/ 2147483647 h 510"/>
                <a:gd name="T6" fmla="*/ 2147483647 w 420"/>
                <a:gd name="T7" fmla="*/ 2147483647 h 510"/>
                <a:gd name="T8" fmla="*/ 2147483647 w 420"/>
                <a:gd name="T9" fmla="*/ 2147483647 h 510"/>
                <a:gd name="T10" fmla="*/ 2147483647 w 420"/>
                <a:gd name="T11" fmla="*/ 2147483647 h 510"/>
                <a:gd name="T12" fmla="*/ 2147483647 w 420"/>
                <a:gd name="T13" fmla="*/ 2147483647 h 510"/>
                <a:gd name="T14" fmla="*/ 2147483647 w 420"/>
                <a:gd name="T15" fmla="*/ 2147483647 h 510"/>
                <a:gd name="T16" fmla="*/ 2147483647 w 420"/>
                <a:gd name="T17" fmla="*/ 2147483647 h 510"/>
                <a:gd name="T18" fmla="*/ 2147483647 w 420"/>
                <a:gd name="T19" fmla="*/ 2147483647 h 510"/>
                <a:gd name="T20" fmla="*/ 2147483647 w 420"/>
                <a:gd name="T21" fmla="*/ 2147483647 h 510"/>
                <a:gd name="T22" fmla="*/ 2147483647 w 420"/>
                <a:gd name="T23" fmla="*/ 2147483647 h 510"/>
                <a:gd name="T24" fmla="*/ 2147483647 w 420"/>
                <a:gd name="T25" fmla="*/ 2147483647 h 510"/>
                <a:gd name="T26" fmla="*/ 2147483647 w 420"/>
                <a:gd name="T27" fmla="*/ 2147483647 h 510"/>
                <a:gd name="T28" fmla="*/ 2147483647 w 420"/>
                <a:gd name="T29" fmla="*/ 2147483647 h 510"/>
                <a:gd name="T30" fmla="*/ 2147483647 w 420"/>
                <a:gd name="T31" fmla="*/ 2147483647 h 510"/>
                <a:gd name="T32" fmla="*/ 2147483647 w 420"/>
                <a:gd name="T33" fmla="*/ 2147483647 h 510"/>
                <a:gd name="T34" fmla="*/ 2147483647 w 420"/>
                <a:gd name="T35" fmla="*/ 2147483647 h 510"/>
                <a:gd name="T36" fmla="*/ 2147483647 w 420"/>
                <a:gd name="T37" fmla="*/ 2147483647 h 510"/>
                <a:gd name="T38" fmla="*/ 2147483647 w 420"/>
                <a:gd name="T39" fmla="*/ 2147483647 h 510"/>
                <a:gd name="T40" fmla="*/ 2147483647 w 420"/>
                <a:gd name="T41" fmla="*/ 2147483647 h 510"/>
                <a:gd name="T42" fmla="*/ 2147483647 w 420"/>
                <a:gd name="T43" fmla="*/ 2147483647 h 510"/>
                <a:gd name="T44" fmla="*/ 2147483647 w 420"/>
                <a:gd name="T45" fmla="*/ 2147483647 h 510"/>
                <a:gd name="T46" fmla="*/ 2147483647 w 420"/>
                <a:gd name="T47" fmla="*/ 2147483647 h 510"/>
                <a:gd name="T48" fmla="*/ 2147483647 w 420"/>
                <a:gd name="T49" fmla="*/ 2147483647 h 510"/>
                <a:gd name="T50" fmla="*/ 2147483647 w 420"/>
                <a:gd name="T51" fmla="*/ 2147483647 h 510"/>
                <a:gd name="T52" fmla="*/ 2147483647 w 420"/>
                <a:gd name="T53" fmla="*/ 2147483647 h 510"/>
                <a:gd name="T54" fmla="*/ 2147483647 w 420"/>
                <a:gd name="T55" fmla="*/ 2147483647 h 510"/>
                <a:gd name="T56" fmla="*/ 2147483647 w 420"/>
                <a:gd name="T57" fmla="*/ 2147483647 h 510"/>
                <a:gd name="T58" fmla="*/ 2147483647 w 420"/>
                <a:gd name="T59" fmla="*/ 2147483647 h 510"/>
                <a:gd name="T60" fmla="*/ 2147483647 w 420"/>
                <a:gd name="T61" fmla="*/ 2147483647 h 510"/>
                <a:gd name="T62" fmla="*/ 2147483647 w 420"/>
                <a:gd name="T63" fmla="*/ 2147483647 h 510"/>
                <a:gd name="T64" fmla="*/ 2147483647 w 420"/>
                <a:gd name="T65" fmla="*/ 2147483647 h 510"/>
                <a:gd name="T66" fmla="*/ 2147483647 w 420"/>
                <a:gd name="T67" fmla="*/ 2147483647 h 510"/>
                <a:gd name="T68" fmla="*/ 2147483647 w 420"/>
                <a:gd name="T69" fmla="*/ 2147483647 h 510"/>
                <a:gd name="T70" fmla="*/ 2147483647 w 420"/>
                <a:gd name="T71" fmla="*/ 2147483647 h 510"/>
                <a:gd name="T72" fmla="*/ 2147483647 w 420"/>
                <a:gd name="T73" fmla="*/ 2147483647 h 510"/>
                <a:gd name="T74" fmla="*/ 2147483647 w 420"/>
                <a:gd name="T75" fmla="*/ 2147483647 h 510"/>
                <a:gd name="T76" fmla="*/ 2147483647 w 420"/>
                <a:gd name="T77" fmla="*/ 2147483647 h 510"/>
                <a:gd name="T78" fmla="*/ 2147483647 w 420"/>
                <a:gd name="T79" fmla="*/ 2147483647 h 510"/>
                <a:gd name="T80" fmla="*/ 2147483647 w 420"/>
                <a:gd name="T81" fmla="*/ 2147483647 h 510"/>
                <a:gd name="T82" fmla="*/ 2147483647 w 420"/>
                <a:gd name="T83" fmla="*/ 2147483647 h 510"/>
                <a:gd name="T84" fmla="*/ 2147483647 w 420"/>
                <a:gd name="T85" fmla="*/ 2147483647 h 510"/>
                <a:gd name="T86" fmla="*/ 2147483647 w 420"/>
                <a:gd name="T87" fmla="*/ 2147483647 h 510"/>
                <a:gd name="T88" fmla="*/ 2147483647 w 420"/>
                <a:gd name="T89" fmla="*/ 2147483647 h 510"/>
                <a:gd name="T90" fmla="*/ 2147483647 w 420"/>
                <a:gd name="T91" fmla="*/ 2147483647 h 510"/>
                <a:gd name="T92" fmla="*/ 2147483647 w 420"/>
                <a:gd name="T93" fmla="*/ 2147483647 h 510"/>
                <a:gd name="T94" fmla="*/ 2147483647 w 420"/>
                <a:gd name="T95" fmla="*/ 2147483647 h 510"/>
                <a:gd name="T96" fmla="*/ 2147483647 w 420"/>
                <a:gd name="T97" fmla="*/ 2147483647 h 510"/>
                <a:gd name="T98" fmla="*/ 2147483647 w 420"/>
                <a:gd name="T99" fmla="*/ 2147483647 h 510"/>
                <a:gd name="T100" fmla="*/ 2147483647 w 420"/>
                <a:gd name="T101" fmla="*/ 2147483647 h 510"/>
                <a:gd name="T102" fmla="*/ 2147483647 w 420"/>
                <a:gd name="T103" fmla="*/ 2147483647 h 510"/>
                <a:gd name="T104" fmla="*/ 2147483647 w 420"/>
                <a:gd name="T105" fmla="*/ 2147483647 h 510"/>
                <a:gd name="T106" fmla="*/ 2147483647 w 420"/>
                <a:gd name="T107" fmla="*/ 2147483647 h 510"/>
                <a:gd name="T108" fmla="*/ 2147483647 w 420"/>
                <a:gd name="T109" fmla="*/ 2147483647 h 510"/>
                <a:gd name="T110" fmla="*/ 2147483647 w 420"/>
                <a:gd name="T111" fmla="*/ 2147483647 h 5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420"/>
                <a:gd name="T169" fmla="*/ 0 h 510"/>
                <a:gd name="T170" fmla="*/ 420 w 420"/>
                <a:gd name="T171" fmla="*/ 510 h 51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420" h="510">
                  <a:moveTo>
                    <a:pt x="420" y="240"/>
                  </a:moveTo>
                  <a:lnTo>
                    <a:pt x="414" y="234"/>
                  </a:lnTo>
                  <a:lnTo>
                    <a:pt x="396" y="234"/>
                  </a:lnTo>
                  <a:lnTo>
                    <a:pt x="390" y="216"/>
                  </a:lnTo>
                  <a:lnTo>
                    <a:pt x="372" y="210"/>
                  </a:lnTo>
                  <a:lnTo>
                    <a:pt x="372" y="174"/>
                  </a:lnTo>
                  <a:lnTo>
                    <a:pt x="384" y="150"/>
                  </a:lnTo>
                  <a:lnTo>
                    <a:pt x="396" y="150"/>
                  </a:lnTo>
                  <a:lnTo>
                    <a:pt x="402" y="144"/>
                  </a:lnTo>
                  <a:lnTo>
                    <a:pt x="408" y="132"/>
                  </a:lnTo>
                  <a:lnTo>
                    <a:pt x="414" y="126"/>
                  </a:lnTo>
                  <a:lnTo>
                    <a:pt x="414" y="114"/>
                  </a:lnTo>
                  <a:lnTo>
                    <a:pt x="402" y="108"/>
                  </a:lnTo>
                  <a:lnTo>
                    <a:pt x="402" y="90"/>
                  </a:lnTo>
                  <a:lnTo>
                    <a:pt x="396" y="84"/>
                  </a:lnTo>
                  <a:lnTo>
                    <a:pt x="396" y="78"/>
                  </a:lnTo>
                  <a:lnTo>
                    <a:pt x="384" y="78"/>
                  </a:lnTo>
                  <a:lnTo>
                    <a:pt x="378" y="72"/>
                  </a:lnTo>
                  <a:lnTo>
                    <a:pt x="360" y="72"/>
                  </a:lnTo>
                  <a:lnTo>
                    <a:pt x="360" y="90"/>
                  </a:lnTo>
                  <a:lnTo>
                    <a:pt x="354" y="96"/>
                  </a:lnTo>
                  <a:lnTo>
                    <a:pt x="330" y="96"/>
                  </a:lnTo>
                  <a:lnTo>
                    <a:pt x="324" y="90"/>
                  </a:lnTo>
                  <a:lnTo>
                    <a:pt x="318" y="54"/>
                  </a:lnTo>
                  <a:lnTo>
                    <a:pt x="336" y="24"/>
                  </a:lnTo>
                  <a:lnTo>
                    <a:pt x="336" y="6"/>
                  </a:lnTo>
                  <a:lnTo>
                    <a:pt x="288" y="12"/>
                  </a:lnTo>
                  <a:lnTo>
                    <a:pt x="282" y="12"/>
                  </a:lnTo>
                  <a:lnTo>
                    <a:pt x="270" y="6"/>
                  </a:lnTo>
                  <a:lnTo>
                    <a:pt x="264" y="6"/>
                  </a:lnTo>
                  <a:lnTo>
                    <a:pt x="252" y="18"/>
                  </a:lnTo>
                  <a:lnTo>
                    <a:pt x="222" y="18"/>
                  </a:lnTo>
                  <a:lnTo>
                    <a:pt x="210" y="0"/>
                  </a:lnTo>
                  <a:lnTo>
                    <a:pt x="192" y="18"/>
                  </a:lnTo>
                  <a:lnTo>
                    <a:pt x="186" y="54"/>
                  </a:lnTo>
                  <a:lnTo>
                    <a:pt x="192" y="60"/>
                  </a:lnTo>
                  <a:lnTo>
                    <a:pt x="192" y="90"/>
                  </a:lnTo>
                  <a:lnTo>
                    <a:pt x="186" y="108"/>
                  </a:lnTo>
                  <a:lnTo>
                    <a:pt x="186" y="114"/>
                  </a:lnTo>
                  <a:lnTo>
                    <a:pt x="84" y="114"/>
                  </a:lnTo>
                  <a:lnTo>
                    <a:pt x="84" y="108"/>
                  </a:lnTo>
                  <a:lnTo>
                    <a:pt x="72" y="108"/>
                  </a:lnTo>
                  <a:lnTo>
                    <a:pt x="60" y="120"/>
                  </a:lnTo>
                  <a:lnTo>
                    <a:pt x="60" y="126"/>
                  </a:lnTo>
                  <a:lnTo>
                    <a:pt x="66" y="132"/>
                  </a:lnTo>
                  <a:lnTo>
                    <a:pt x="66" y="144"/>
                  </a:lnTo>
                  <a:lnTo>
                    <a:pt x="72" y="150"/>
                  </a:lnTo>
                  <a:lnTo>
                    <a:pt x="72" y="162"/>
                  </a:lnTo>
                  <a:lnTo>
                    <a:pt x="48" y="162"/>
                  </a:lnTo>
                  <a:lnTo>
                    <a:pt x="48" y="210"/>
                  </a:lnTo>
                  <a:lnTo>
                    <a:pt x="42" y="228"/>
                  </a:lnTo>
                  <a:lnTo>
                    <a:pt x="36" y="240"/>
                  </a:lnTo>
                  <a:lnTo>
                    <a:pt x="30" y="246"/>
                  </a:lnTo>
                  <a:lnTo>
                    <a:pt x="18" y="252"/>
                  </a:lnTo>
                  <a:lnTo>
                    <a:pt x="0" y="252"/>
                  </a:lnTo>
                  <a:lnTo>
                    <a:pt x="30" y="306"/>
                  </a:lnTo>
                  <a:lnTo>
                    <a:pt x="42" y="294"/>
                  </a:lnTo>
                  <a:lnTo>
                    <a:pt x="54" y="312"/>
                  </a:lnTo>
                  <a:lnTo>
                    <a:pt x="48" y="318"/>
                  </a:lnTo>
                  <a:lnTo>
                    <a:pt x="48" y="330"/>
                  </a:lnTo>
                  <a:lnTo>
                    <a:pt x="42" y="336"/>
                  </a:lnTo>
                  <a:lnTo>
                    <a:pt x="42" y="342"/>
                  </a:lnTo>
                  <a:lnTo>
                    <a:pt x="48" y="348"/>
                  </a:lnTo>
                  <a:lnTo>
                    <a:pt x="66" y="348"/>
                  </a:lnTo>
                  <a:lnTo>
                    <a:pt x="72" y="390"/>
                  </a:lnTo>
                  <a:lnTo>
                    <a:pt x="102" y="396"/>
                  </a:lnTo>
                  <a:lnTo>
                    <a:pt x="96" y="408"/>
                  </a:lnTo>
                  <a:lnTo>
                    <a:pt x="144" y="462"/>
                  </a:lnTo>
                  <a:lnTo>
                    <a:pt x="138" y="468"/>
                  </a:lnTo>
                  <a:lnTo>
                    <a:pt x="174" y="510"/>
                  </a:lnTo>
                  <a:lnTo>
                    <a:pt x="180" y="492"/>
                  </a:lnTo>
                  <a:lnTo>
                    <a:pt x="204" y="480"/>
                  </a:lnTo>
                  <a:lnTo>
                    <a:pt x="222" y="498"/>
                  </a:lnTo>
                  <a:lnTo>
                    <a:pt x="228" y="492"/>
                  </a:lnTo>
                  <a:lnTo>
                    <a:pt x="228" y="456"/>
                  </a:lnTo>
                  <a:lnTo>
                    <a:pt x="210" y="444"/>
                  </a:lnTo>
                  <a:lnTo>
                    <a:pt x="228" y="432"/>
                  </a:lnTo>
                  <a:lnTo>
                    <a:pt x="198" y="414"/>
                  </a:lnTo>
                  <a:lnTo>
                    <a:pt x="210" y="414"/>
                  </a:lnTo>
                  <a:lnTo>
                    <a:pt x="210" y="402"/>
                  </a:lnTo>
                  <a:lnTo>
                    <a:pt x="204" y="396"/>
                  </a:lnTo>
                  <a:lnTo>
                    <a:pt x="204" y="378"/>
                  </a:lnTo>
                  <a:lnTo>
                    <a:pt x="210" y="378"/>
                  </a:lnTo>
                  <a:lnTo>
                    <a:pt x="216" y="384"/>
                  </a:lnTo>
                  <a:lnTo>
                    <a:pt x="228" y="384"/>
                  </a:lnTo>
                  <a:lnTo>
                    <a:pt x="240" y="390"/>
                  </a:lnTo>
                  <a:lnTo>
                    <a:pt x="258" y="390"/>
                  </a:lnTo>
                  <a:lnTo>
                    <a:pt x="264" y="384"/>
                  </a:lnTo>
                  <a:lnTo>
                    <a:pt x="270" y="372"/>
                  </a:lnTo>
                  <a:lnTo>
                    <a:pt x="282" y="366"/>
                  </a:lnTo>
                  <a:lnTo>
                    <a:pt x="264" y="348"/>
                  </a:lnTo>
                  <a:lnTo>
                    <a:pt x="264" y="342"/>
                  </a:lnTo>
                  <a:lnTo>
                    <a:pt x="294" y="342"/>
                  </a:lnTo>
                  <a:lnTo>
                    <a:pt x="312" y="384"/>
                  </a:lnTo>
                  <a:lnTo>
                    <a:pt x="342" y="384"/>
                  </a:lnTo>
                  <a:lnTo>
                    <a:pt x="348" y="378"/>
                  </a:lnTo>
                  <a:lnTo>
                    <a:pt x="354" y="366"/>
                  </a:lnTo>
                  <a:lnTo>
                    <a:pt x="360" y="360"/>
                  </a:lnTo>
                  <a:lnTo>
                    <a:pt x="366" y="360"/>
                  </a:lnTo>
                  <a:lnTo>
                    <a:pt x="366" y="390"/>
                  </a:lnTo>
                  <a:lnTo>
                    <a:pt x="372" y="396"/>
                  </a:lnTo>
                  <a:lnTo>
                    <a:pt x="384" y="396"/>
                  </a:lnTo>
                  <a:lnTo>
                    <a:pt x="390" y="390"/>
                  </a:lnTo>
                  <a:lnTo>
                    <a:pt x="396" y="378"/>
                  </a:lnTo>
                  <a:lnTo>
                    <a:pt x="396" y="354"/>
                  </a:lnTo>
                  <a:lnTo>
                    <a:pt x="408" y="348"/>
                  </a:lnTo>
                  <a:lnTo>
                    <a:pt x="414" y="342"/>
                  </a:lnTo>
                  <a:lnTo>
                    <a:pt x="408" y="318"/>
                  </a:lnTo>
                  <a:lnTo>
                    <a:pt x="414" y="306"/>
                  </a:lnTo>
                  <a:lnTo>
                    <a:pt x="414" y="258"/>
                  </a:lnTo>
                  <a:lnTo>
                    <a:pt x="420" y="252"/>
                  </a:lnTo>
                  <a:lnTo>
                    <a:pt x="420" y="240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27" name="Finland" descr="© INSCALE GmbH, 05.05.2010&#10;http://www.presentationload.com/">
              <a:extLst>
                <a:ext uri="{FF2B5EF4-FFF2-40B4-BE49-F238E27FC236}">
                  <a16:creationId xmlns:a16="http://schemas.microsoft.com/office/drawing/2014/main" id="{852E405A-CB3F-45EE-8BFE-0070D76F2C3B}"/>
                </a:ext>
              </a:extLst>
            </p:cNvPr>
            <p:cNvSpPr>
              <a:spLocks/>
            </p:cNvSpPr>
            <p:nvPr/>
          </p:nvSpPr>
          <p:spPr bwMode="gray">
            <a:xfrm>
              <a:off x="7138683" y="2025224"/>
              <a:ext cx="274427" cy="311926"/>
            </a:xfrm>
            <a:custGeom>
              <a:avLst/>
              <a:gdLst>
                <a:gd name="T0" fmla="*/ 2147483647 w 630"/>
                <a:gd name="T1" fmla="*/ 2147483647 h 714"/>
                <a:gd name="T2" fmla="*/ 2147483647 w 630"/>
                <a:gd name="T3" fmla="*/ 2147483647 h 714"/>
                <a:gd name="T4" fmla="*/ 2147483647 w 630"/>
                <a:gd name="T5" fmla="*/ 2147483647 h 714"/>
                <a:gd name="T6" fmla="*/ 2147483647 w 630"/>
                <a:gd name="T7" fmla="*/ 2147483647 h 714"/>
                <a:gd name="T8" fmla="*/ 2147483647 w 630"/>
                <a:gd name="T9" fmla="*/ 2147483647 h 714"/>
                <a:gd name="T10" fmla="*/ 2147483647 w 630"/>
                <a:gd name="T11" fmla="*/ 2147483647 h 714"/>
                <a:gd name="T12" fmla="*/ 2147483647 w 630"/>
                <a:gd name="T13" fmla="*/ 2147483647 h 714"/>
                <a:gd name="T14" fmla="*/ 2147483647 w 630"/>
                <a:gd name="T15" fmla="*/ 2147483647 h 714"/>
                <a:gd name="T16" fmla="*/ 2147483647 w 630"/>
                <a:gd name="T17" fmla="*/ 2147483647 h 714"/>
                <a:gd name="T18" fmla="*/ 2147483647 w 630"/>
                <a:gd name="T19" fmla="*/ 2147483647 h 714"/>
                <a:gd name="T20" fmla="*/ 2147483647 w 630"/>
                <a:gd name="T21" fmla="*/ 2147483647 h 714"/>
                <a:gd name="T22" fmla="*/ 2147483647 w 630"/>
                <a:gd name="T23" fmla="*/ 2147483647 h 714"/>
                <a:gd name="T24" fmla="*/ 2147483647 w 630"/>
                <a:gd name="T25" fmla="*/ 2147483647 h 714"/>
                <a:gd name="T26" fmla="*/ 2147483647 w 630"/>
                <a:gd name="T27" fmla="*/ 2147483647 h 714"/>
                <a:gd name="T28" fmla="*/ 2147483647 w 630"/>
                <a:gd name="T29" fmla="*/ 2147483647 h 714"/>
                <a:gd name="T30" fmla="*/ 2147483647 w 630"/>
                <a:gd name="T31" fmla="*/ 2147483647 h 714"/>
                <a:gd name="T32" fmla="*/ 2147483647 w 630"/>
                <a:gd name="T33" fmla="*/ 2147483647 h 714"/>
                <a:gd name="T34" fmla="*/ 2147483647 w 630"/>
                <a:gd name="T35" fmla="*/ 2147483647 h 714"/>
                <a:gd name="T36" fmla="*/ 2147483647 w 630"/>
                <a:gd name="T37" fmla="*/ 2147483647 h 714"/>
                <a:gd name="T38" fmla="*/ 2147483647 w 630"/>
                <a:gd name="T39" fmla="*/ 2147483647 h 714"/>
                <a:gd name="T40" fmla="*/ 2147483647 w 630"/>
                <a:gd name="T41" fmla="*/ 2147483647 h 714"/>
                <a:gd name="T42" fmla="*/ 2147483647 w 630"/>
                <a:gd name="T43" fmla="*/ 2147483647 h 714"/>
                <a:gd name="T44" fmla="*/ 2147483647 w 630"/>
                <a:gd name="T45" fmla="*/ 2147483647 h 714"/>
                <a:gd name="T46" fmla="*/ 2147483647 w 630"/>
                <a:gd name="T47" fmla="*/ 2147483647 h 714"/>
                <a:gd name="T48" fmla="*/ 2147483647 w 630"/>
                <a:gd name="T49" fmla="*/ 2147483647 h 714"/>
                <a:gd name="T50" fmla="*/ 2147483647 w 630"/>
                <a:gd name="T51" fmla="*/ 2147483647 h 714"/>
                <a:gd name="T52" fmla="*/ 2147483647 w 630"/>
                <a:gd name="T53" fmla="*/ 2147483647 h 714"/>
                <a:gd name="T54" fmla="*/ 2147483647 w 630"/>
                <a:gd name="T55" fmla="*/ 2147483647 h 714"/>
                <a:gd name="T56" fmla="*/ 2147483647 w 630"/>
                <a:gd name="T57" fmla="*/ 2147483647 h 714"/>
                <a:gd name="T58" fmla="*/ 2147483647 w 630"/>
                <a:gd name="T59" fmla="*/ 2147483647 h 714"/>
                <a:gd name="T60" fmla="*/ 2147483647 w 630"/>
                <a:gd name="T61" fmla="*/ 2147483647 h 714"/>
                <a:gd name="T62" fmla="*/ 2147483647 w 630"/>
                <a:gd name="T63" fmla="*/ 2147483647 h 714"/>
                <a:gd name="T64" fmla="*/ 2147483647 w 630"/>
                <a:gd name="T65" fmla="*/ 2147483647 h 714"/>
                <a:gd name="T66" fmla="*/ 2147483647 w 630"/>
                <a:gd name="T67" fmla="*/ 2147483647 h 714"/>
                <a:gd name="T68" fmla="*/ 2147483647 w 630"/>
                <a:gd name="T69" fmla="*/ 2147483647 h 714"/>
                <a:gd name="T70" fmla="*/ 2147483647 w 630"/>
                <a:gd name="T71" fmla="*/ 2147483647 h 714"/>
                <a:gd name="T72" fmla="*/ 2147483647 w 630"/>
                <a:gd name="T73" fmla="*/ 2147483647 h 714"/>
                <a:gd name="T74" fmla="*/ 2147483647 w 630"/>
                <a:gd name="T75" fmla="*/ 2147483647 h 714"/>
                <a:gd name="T76" fmla="*/ 2147483647 w 630"/>
                <a:gd name="T77" fmla="*/ 2147483647 h 714"/>
                <a:gd name="T78" fmla="*/ 2147483647 w 630"/>
                <a:gd name="T79" fmla="*/ 2147483647 h 714"/>
                <a:gd name="T80" fmla="*/ 2147483647 w 630"/>
                <a:gd name="T81" fmla="*/ 2147483647 h 714"/>
                <a:gd name="T82" fmla="*/ 2147483647 w 630"/>
                <a:gd name="T83" fmla="*/ 2147483647 h 714"/>
                <a:gd name="T84" fmla="*/ 2147483647 w 630"/>
                <a:gd name="T85" fmla="*/ 2147483647 h 714"/>
                <a:gd name="T86" fmla="*/ 2147483647 w 630"/>
                <a:gd name="T87" fmla="*/ 2147483647 h 714"/>
                <a:gd name="T88" fmla="*/ 2147483647 w 630"/>
                <a:gd name="T89" fmla="*/ 2147483647 h 714"/>
                <a:gd name="T90" fmla="*/ 2147483647 w 630"/>
                <a:gd name="T91" fmla="*/ 2147483647 h 714"/>
                <a:gd name="T92" fmla="*/ 2147483647 w 630"/>
                <a:gd name="T93" fmla="*/ 2147483647 h 714"/>
                <a:gd name="T94" fmla="*/ 2147483647 w 630"/>
                <a:gd name="T95" fmla="*/ 2147483647 h 714"/>
                <a:gd name="T96" fmla="*/ 2147483647 w 630"/>
                <a:gd name="T97" fmla="*/ 2147483647 h 714"/>
                <a:gd name="T98" fmla="*/ 2147483647 w 630"/>
                <a:gd name="T99" fmla="*/ 2147483647 h 714"/>
                <a:gd name="T100" fmla="*/ 2147483647 w 630"/>
                <a:gd name="T101" fmla="*/ 2147483647 h 714"/>
                <a:gd name="T102" fmla="*/ 2147483647 w 630"/>
                <a:gd name="T103" fmla="*/ 2147483647 h 714"/>
                <a:gd name="T104" fmla="*/ 2147483647 w 630"/>
                <a:gd name="T105" fmla="*/ 2147483647 h 714"/>
                <a:gd name="T106" fmla="*/ 2147483647 w 630"/>
                <a:gd name="T107" fmla="*/ 0 h 714"/>
                <a:gd name="T108" fmla="*/ 2147483647 w 630"/>
                <a:gd name="T109" fmla="*/ 2147483647 h 714"/>
                <a:gd name="T110" fmla="*/ 2147483647 w 630"/>
                <a:gd name="T111" fmla="*/ 2147483647 h 714"/>
                <a:gd name="T112" fmla="*/ 2147483647 w 630"/>
                <a:gd name="T113" fmla="*/ 2147483647 h 714"/>
                <a:gd name="T114" fmla="*/ 2147483647 w 630"/>
                <a:gd name="T115" fmla="*/ 2147483647 h 714"/>
                <a:gd name="T116" fmla="*/ 2147483647 w 630"/>
                <a:gd name="T117" fmla="*/ 2147483647 h 71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630"/>
                <a:gd name="T178" fmla="*/ 0 h 714"/>
                <a:gd name="T179" fmla="*/ 630 w 630"/>
                <a:gd name="T180" fmla="*/ 714 h 71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630" h="714">
                  <a:moveTo>
                    <a:pt x="162" y="84"/>
                  </a:moveTo>
                  <a:lnTo>
                    <a:pt x="156" y="90"/>
                  </a:lnTo>
                  <a:lnTo>
                    <a:pt x="144" y="96"/>
                  </a:lnTo>
                  <a:lnTo>
                    <a:pt x="132" y="96"/>
                  </a:lnTo>
                  <a:lnTo>
                    <a:pt x="126" y="90"/>
                  </a:lnTo>
                  <a:lnTo>
                    <a:pt x="108" y="90"/>
                  </a:lnTo>
                  <a:lnTo>
                    <a:pt x="96" y="84"/>
                  </a:lnTo>
                  <a:lnTo>
                    <a:pt x="84" y="84"/>
                  </a:lnTo>
                  <a:lnTo>
                    <a:pt x="72" y="72"/>
                  </a:lnTo>
                  <a:lnTo>
                    <a:pt x="60" y="66"/>
                  </a:lnTo>
                  <a:lnTo>
                    <a:pt x="54" y="54"/>
                  </a:lnTo>
                  <a:lnTo>
                    <a:pt x="48" y="48"/>
                  </a:lnTo>
                  <a:lnTo>
                    <a:pt x="30" y="48"/>
                  </a:lnTo>
                  <a:lnTo>
                    <a:pt x="24" y="54"/>
                  </a:lnTo>
                  <a:lnTo>
                    <a:pt x="24" y="66"/>
                  </a:lnTo>
                  <a:lnTo>
                    <a:pt x="6" y="60"/>
                  </a:lnTo>
                  <a:lnTo>
                    <a:pt x="0" y="66"/>
                  </a:lnTo>
                  <a:lnTo>
                    <a:pt x="6" y="72"/>
                  </a:lnTo>
                  <a:lnTo>
                    <a:pt x="18" y="78"/>
                  </a:lnTo>
                  <a:lnTo>
                    <a:pt x="24" y="84"/>
                  </a:lnTo>
                  <a:lnTo>
                    <a:pt x="36" y="90"/>
                  </a:lnTo>
                  <a:lnTo>
                    <a:pt x="48" y="90"/>
                  </a:lnTo>
                  <a:lnTo>
                    <a:pt x="54" y="96"/>
                  </a:lnTo>
                  <a:lnTo>
                    <a:pt x="60" y="96"/>
                  </a:lnTo>
                  <a:lnTo>
                    <a:pt x="72" y="108"/>
                  </a:lnTo>
                  <a:lnTo>
                    <a:pt x="108" y="108"/>
                  </a:lnTo>
                  <a:lnTo>
                    <a:pt x="138" y="126"/>
                  </a:lnTo>
                  <a:lnTo>
                    <a:pt x="150" y="126"/>
                  </a:lnTo>
                  <a:lnTo>
                    <a:pt x="156" y="132"/>
                  </a:lnTo>
                  <a:lnTo>
                    <a:pt x="162" y="132"/>
                  </a:lnTo>
                  <a:lnTo>
                    <a:pt x="162" y="156"/>
                  </a:lnTo>
                  <a:lnTo>
                    <a:pt x="156" y="162"/>
                  </a:lnTo>
                  <a:lnTo>
                    <a:pt x="156" y="168"/>
                  </a:lnTo>
                  <a:lnTo>
                    <a:pt x="168" y="174"/>
                  </a:lnTo>
                  <a:lnTo>
                    <a:pt x="162" y="198"/>
                  </a:lnTo>
                  <a:lnTo>
                    <a:pt x="186" y="210"/>
                  </a:lnTo>
                  <a:lnTo>
                    <a:pt x="180" y="222"/>
                  </a:lnTo>
                  <a:lnTo>
                    <a:pt x="174" y="228"/>
                  </a:lnTo>
                  <a:lnTo>
                    <a:pt x="168" y="240"/>
                  </a:lnTo>
                  <a:lnTo>
                    <a:pt x="168" y="246"/>
                  </a:lnTo>
                  <a:lnTo>
                    <a:pt x="180" y="258"/>
                  </a:lnTo>
                  <a:lnTo>
                    <a:pt x="192" y="264"/>
                  </a:lnTo>
                  <a:lnTo>
                    <a:pt x="198" y="270"/>
                  </a:lnTo>
                  <a:lnTo>
                    <a:pt x="210" y="306"/>
                  </a:lnTo>
                  <a:lnTo>
                    <a:pt x="222" y="294"/>
                  </a:lnTo>
                  <a:lnTo>
                    <a:pt x="228" y="294"/>
                  </a:lnTo>
                  <a:lnTo>
                    <a:pt x="234" y="300"/>
                  </a:lnTo>
                  <a:lnTo>
                    <a:pt x="246" y="300"/>
                  </a:lnTo>
                  <a:lnTo>
                    <a:pt x="270" y="324"/>
                  </a:lnTo>
                  <a:lnTo>
                    <a:pt x="270" y="336"/>
                  </a:lnTo>
                  <a:lnTo>
                    <a:pt x="276" y="348"/>
                  </a:lnTo>
                  <a:lnTo>
                    <a:pt x="276" y="354"/>
                  </a:lnTo>
                  <a:lnTo>
                    <a:pt x="264" y="348"/>
                  </a:lnTo>
                  <a:lnTo>
                    <a:pt x="246" y="348"/>
                  </a:lnTo>
                  <a:lnTo>
                    <a:pt x="240" y="354"/>
                  </a:lnTo>
                  <a:lnTo>
                    <a:pt x="234" y="366"/>
                  </a:lnTo>
                  <a:lnTo>
                    <a:pt x="228" y="372"/>
                  </a:lnTo>
                  <a:lnTo>
                    <a:pt x="222" y="384"/>
                  </a:lnTo>
                  <a:lnTo>
                    <a:pt x="216" y="390"/>
                  </a:lnTo>
                  <a:lnTo>
                    <a:pt x="180" y="420"/>
                  </a:lnTo>
                  <a:lnTo>
                    <a:pt x="144" y="432"/>
                  </a:lnTo>
                  <a:lnTo>
                    <a:pt x="138" y="438"/>
                  </a:lnTo>
                  <a:lnTo>
                    <a:pt x="126" y="444"/>
                  </a:lnTo>
                  <a:lnTo>
                    <a:pt x="120" y="456"/>
                  </a:lnTo>
                  <a:lnTo>
                    <a:pt x="120" y="462"/>
                  </a:lnTo>
                  <a:lnTo>
                    <a:pt x="108" y="474"/>
                  </a:lnTo>
                  <a:lnTo>
                    <a:pt x="90" y="474"/>
                  </a:lnTo>
                  <a:lnTo>
                    <a:pt x="66" y="504"/>
                  </a:lnTo>
                  <a:lnTo>
                    <a:pt x="66" y="534"/>
                  </a:lnTo>
                  <a:lnTo>
                    <a:pt x="72" y="540"/>
                  </a:lnTo>
                  <a:lnTo>
                    <a:pt x="72" y="570"/>
                  </a:lnTo>
                  <a:lnTo>
                    <a:pt x="96" y="588"/>
                  </a:lnTo>
                  <a:lnTo>
                    <a:pt x="96" y="594"/>
                  </a:lnTo>
                  <a:lnTo>
                    <a:pt x="90" y="600"/>
                  </a:lnTo>
                  <a:lnTo>
                    <a:pt x="90" y="612"/>
                  </a:lnTo>
                  <a:lnTo>
                    <a:pt x="84" y="630"/>
                  </a:lnTo>
                  <a:lnTo>
                    <a:pt x="84" y="648"/>
                  </a:lnTo>
                  <a:lnTo>
                    <a:pt x="90" y="654"/>
                  </a:lnTo>
                  <a:lnTo>
                    <a:pt x="96" y="666"/>
                  </a:lnTo>
                  <a:lnTo>
                    <a:pt x="108" y="678"/>
                  </a:lnTo>
                  <a:lnTo>
                    <a:pt x="132" y="690"/>
                  </a:lnTo>
                  <a:lnTo>
                    <a:pt x="174" y="690"/>
                  </a:lnTo>
                  <a:lnTo>
                    <a:pt x="174" y="696"/>
                  </a:lnTo>
                  <a:lnTo>
                    <a:pt x="168" y="702"/>
                  </a:lnTo>
                  <a:lnTo>
                    <a:pt x="168" y="708"/>
                  </a:lnTo>
                  <a:lnTo>
                    <a:pt x="174" y="714"/>
                  </a:lnTo>
                  <a:lnTo>
                    <a:pt x="240" y="714"/>
                  </a:lnTo>
                  <a:lnTo>
                    <a:pt x="252" y="708"/>
                  </a:lnTo>
                  <a:lnTo>
                    <a:pt x="270" y="708"/>
                  </a:lnTo>
                  <a:lnTo>
                    <a:pt x="300" y="696"/>
                  </a:lnTo>
                  <a:lnTo>
                    <a:pt x="336" y="696"/>
                  </a:lnTo>
                  <a:lnTo>
                    <a:pt x="384" y="672"/>
                  </a:lnTo>
                  <a:lnTo>
                    <a:pt x="462" y="672"/>
                  </a:lnTo>
                  <a:lnTo>
                    <a:pt x="456" y="660"/>
                  </a:lnTo>
                  <a:lnTo>
                    <a:pt x="516" y="630"/>
                  </a:lnTo>
                  <a:lnTo>
                    <a:pt x="576" y="570"/>
                  </a:lnTo>
                  <a:lnTo>
                    <a:pt x="582" y="570"/>
                  </a:lnTo>
                  <a:lnTo>
                    <a:pt x="618" y="534"/>
                  </a:lnTo>
                  <a:lnTo>
                    <a:pt x="624" y="522"/>
                  </a:lnTo>
                  <a:lnTo>
                    <a:pt x="630" y="516"/>
                  </a:lnTo>
                  <a:lnTo>
                    <a:pt x="630" y="504"/>
                  </a:lnTo>
                  <a:lnTo>
                    <a:pt x="624" y="492"/>
                  </a:lnTo>
                  <a:lnTo>
                    <a:pt x="618" y="486"/>
                  </a:lnTo>
                  <a:lnTo>
                    <a:pt x="612" y="474"/>
                  </a:lnTo>
                  <a:lnTo>
                    <a:pt x="540" y="438"/>
                  </a:lnTo>
                  <a:lnTo>
                    <a:pt x="546" y="438"/>
                  </a:lnTo>
                  <a:lnTo>
                    <a:pt x="570" y="414"/>
                  </a:lnTo>
                  <a:lnTo>
                    <a:pt x="570" y="408"/>
                  </a:lnTo>
                  <a:lnTo>
                    <a:pt x="564" y="402"/>
                  </a:lnTo>
                  <a:lnTo>
                    <a:pt x="552" y="396"/>
                  </a:lnTo>
                  <a:lnTo>
                    <a:pt x="528" y="390"/>
                  </a:lnTo>
                  <a:lnTo>
                    <a:pt x="534" y="378"/>
                  </a:lnTo>
                  <a:lnTo>
                    <a:pt x="540" y="372"/>
                  </a:lnTo>
                  <a:lnTo>
                    <a:pt x="540" y="366"/>
                  </a:lnTo>
                  <a:lnTo>
                    <a:pt x="534" y="360"/>
                  </a:lnTo>
                  <a:lnTo>
                    <a:pt x="528" y="360"/>
                  </a:lnTo>
                  <a:lnTo>
                    <a:pt x="522" y="354"/>
                  </a:lnTo>
                  <a:lnTo>
                    <a:pt x="510" y="354"/>
                  </a:lnTo>
                  <a:lnTo>
                    <a:pt x="510" y="342"/>
                  </a:lnTo>
                  <a:lnTo>
                    <a:pt x="498" y="330"/>
                  </a:lnTo>
                  <a:lnTo>
                    <a:pt x="504" y="300"/>
                  </a:lnTo>
                  <a:lnTo>
                    <a:pt x="510" y="300"/>
                  </a:lnTo>
                  <a:lnTo>
                    <a:pt x="522" y="306"/>
                  </a:lnTo>
                  <a:lnTo>
                    <a:pt x="534" y="306"/>
                  </a:lnTo>
                  <a:lnTo>
                    <a:pt x="540" y="300"/>
                  </a:lnTo>
                  <a:lnTo>
                    <a:pt x="540" y="294"/>
                  </a:lnTo>
                  <a:lnTo>
                    <a:pt x="534" y="288"/>
                  </a:lnTo>
                  <a:lnTo>
                    <a:pt x="522" y="282"/>
                  </a:lnTo>
                  <a:lnTo>
                    <a:pt x="498" y="258"/>
                  </a:lnTo>
                  <a:lnTo>
                    <a:pt x="486" y="252"/>
                  </a:lnTo>
                  <a:lnTo>
                    <a:pt x="480" y="240"/>
                  </a:lnTo>
                  <a:lnTo>
                    <a:pt x="468" y="234"/>
                  </a:lnTo>
                  <a:lnTo>
                    <a:pt x="450" y="216"/>
                  </a:lnTo>
                  <a:lnTo>
                    <a:pt x="456" y="210"/>
                  </a:lnTo>
                  <a:lnTo>
                    <a:pt x="468" y="204"/>
                  </a:lnTo>
                  <a:lnTo>
                    <a:pt x="474" y="204"/>
                  </a:lnTo>
                  <a:lnTo>
                    <a:pt x="474" y="192"/>
                  </a:lnTo>
                  <a:lnTo>
                    <a:pt x="480" y="192"/>
                  </a:lnTo>
                  <a:lnTo>
                    <a:pt x="492" y="186"/>
                  </a:lnTo>
                  <a:lnTo>
                    <a:pt x="498" y="186"/>
                  </a:lnTo>
                  <a:lnTo>
                    <a:pt x="498" y="174"/>
                  </a:lnTo>
                  <a:lnTo>
                    <a:pt x="450" y="126"/>
                  </a:lnTo>
                  <a:lnTo>
                    <a:pt x="432" y="126"/>
                  </a:lnTo>
                  <a:lnTo>
                    <a:pt x="426" y="132"/>
                  </a:lnTo>
                  <a:lnTo>
                    <a:pt x="420" y="132"/>
                  </a:lnTo>
                  <a:lnTo>
                    <a:pt x="414" y="126"/>
                  </a:lnTo>
                  <a:lnTo>
                    <a:pt x="414" y="120"/>
                  </a:lnTo>
                  <a:lnTo>
                    <a:pt x="408" y="108"/>
                  </a:lnTo>
                  <a:lnTo>
                    <a:pt x="408" y="96"/>
                  </a:lnTo>
                  <a:lnTo>
                    <a:pt x="426" y="96"/>
                  </a:lnTo>
                  <a:lnTo>
                    <a:pt x="426" y="90"/>
                  </a:lnTo>
                  <a:lnTo>
                    <a:pt x="414" y="78"/>
                  </a:lnTo>
                  <a:lnTo>
                    <a:pt x="420" y="54"/>
                  </a:lnTo>
                  <a:lnTo>
                    <a:pt x="426" y="54"/>
                  </a:lnTo>
                  <a:lnTo>
                    <a:pt x="426" y="60"/>
                  </a:lnTo>
                  <a:lnTo>
                    <a:pt x="432" y="60"/>
                  </a:lnTo>
                  <a:lnTo>
                    <a:pt x="432" y="42"/>
                  </a:lnTo>
                  <a:lnTo>
                    <a:pt x="426" y="30"/>
                  </a:lnTo>
                  <a:lnTo>
                    <a:pt x="414" y="18"/>
                  </a:lnTo>
                  <a:lnTo>
                    <a:pt x="408" y="18"/>
                  </a:lnTo>
                  <a:lnTo>
                    <a:pt x="372" y="12"/>
                  </a:lnTo>
                  <a:lnTo>
                    <a:pt x="372" y="0"/>
                  </a:lnTo>
                  <a:lnTo>
                    <a:pt x="336" y="0"/>
                  </a:lnTo>
                  <a:lnTo>
                    <a:pt x="324" y="6"/>
                  </a:lnTo>
                  <a:lnTo>
                    <a:pt x="294" y="6"/>
                  </a:lnTo>
                  <a:lnTo>
                    <a:pt x="282" y="12"/>
                  </a:lnTo>
                  <a:lnTo>
                    <a:pt x="276" y="12"/>
                  </a:lnTo>
                  <a:lnTo>
                    <a:pt x="264" y="18"/>
                  </a:lnTo>
                  <a:lnTo>
                    <a:pt x="264" y="30"/>
                  </a:lnTo>
                  <a:lnTo>
                    <a:pt x="258" y="36"/>
                  </a:lnTo>
                  <a:lnTo>
                    <a:pt x="258" y="72"/>
                  </a:lnTo>
                  <a:lnTo>
                    <a:pt x="234" y="72"/>
                  </a:lnTo>
                  <a:lnTo>
                    <a:pt x="234" y="78"/>
                  </a:lnTo>
                  <a:lnTo>
                    <a:pt x="228" y="84"/>
                  </a:lnTo>
                  <a:lnTo>
                    <a:pt x="228" y="96"/>
                  </a:lnTo>
                  <a:lnTo>
                    <a:pt x="210" y="96"/>
                  </a:lnTo>
                  <a:lnTo>
                    <a:pt x="204" y="90"/>
                  </a:lnTo>
                  <a:lnTo>
                    <a:pt x="192" y="84"/>
                  </a:lnTo>
                  <a:lnTo>
                    <a:pt x="162" y="84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28" name="Ethiopia" descr="© INSCALE GmbH, 05.05.2010&#10;http://www.presentationload.com/">
              <a:extLst>
                <a:ext uri="{FF2B5EF4-FFF2-40B4-BE49-F238E27FC236}">
                  <a16:creationId xmlns:a16="http://schemas.microsoft.com/office/drawing/2014/main" id="{ACEE6C11-C6C7-4DF9-9B6B-9C97A1AAF790}"/>
                </a:ext>
              </a:extLst>
            </p:cNvPr>
            <p:cNvSpPr>
              <a:spLocks/>
            </p:cNvSpPr>
            <p:nvPr/>
          </p:nvSpPr>
          <p:spPr bwMode="gray">
            <a:xfrm>
              <a:off x="7609128" y="3893369"/>
              <a:ext cx="460219" cy="402264"/>
            </a:xfrm>
            <a:custGeom>
              <a:avLst/>
              <a:gdLst>
                <a:gd name="T0" fmla="*/ 2147483647 w 1056"/>
                <a:gd name="T1" fmla="*/ 2147483647 h 924"/>
                <a:gd name="T2" fmla="*/ 2147483647 w 1056"/>
                <a:gd name="T3" fmla="*/ 2147483647 h 924"/>
                <a:gd name="T4" fmla="*/ 2147483647 w 1056"/>
                <a:gd name="T5" fmla="*/ 2147483647 h 924"/>
                <a:gd name="T6" fmla="*/ 2147483647 w 1056"/>
                <a:gd name="T7" fmla="*/ 2147483647 h 924"/>
                <a:gd name="T8" fmla="*/ 2147483647 w 1056"/>
                <a:gd name="T9" fmla="*/ 2147483647 h 924"/>
                <a:gd name="T10" fmla="*/ 2147483647 w 1056"/>
                <a:gd name="T11" fmla="*/ 2147483647 h 924"/>
                <a:gd name="T12" fmla="*/ 2147483647 w 1056"/>
                <a:gd name="T13" fmla="*/ 2147483647 h 924"/>
                <a:gd name="T14" fmla="*/ 2147483647 w 1056"/>
                <a:gd name="T15" fmla="*/ 2147483647 h 924"/>
                <a:gd name="T16" fmla="*/ 2147483647 w 1056"/>
                <a:gd name="T17" fmla="*/ 2147483647 h 924"/>
                <a:gd name="T18" fmla="*/ 2147483647 w 1056"/>
                <a:gd name="T19" fmla="*/ 2147483647 h 924"/>
                <a:gd name="T20" fmla="*/ 2147483647 w 1056"/>
                <a:gd name="T21" fmla="*/ 2147483647 h 924"/>
                <a:gd name="T22" fmla="*/ 2147483647 w 1056"/>
                <a:gd name="T23" fmla="*/ 2147483647 h 924"/>
                <a:gd name="T24" fmla="*/ 2147483647 w 1056"/>
                <a:gd name="T25" fmla="*/ 2147483647 h 924"/>
                <a:gd name="T26" fmla="*/ 2147483647 w 1056"/>
                <a:gd name="T27" fmla="*/ 2147483647 h 924"/>
                <a:gd name="T28" fmla="*/ 2147483647 w 1056"/>
                <a:gd name="T29" fmla="*/ 2147483647 h 924"/>
                <a:gd name="T30" fmla="*/ 2147483647 w 1056"/>
                <a:gd name="T31" fmla="*/ 2147483647 h 924"/>
                <a:gd name="T32" fmla="*/ 2147483647 w 1056"/>
                <a:gd name="T33" fmla="*/ 2147483647 h 924"/>
                <a:gd name="T34" fmla="*/ 2147483647 w 1056"/>
                <a:gd name="T35" fmla="*/ 2147483647 h 924"/>
                <a:gd name="T36" fmla="*/ 2147483647 w 1056"/>
                <a:gd name="T37" fmla="*/ 2147483647 h 924"/>
                <a:gd name="T38" fmla="*/ 2147483647 w 1056"/>
                <a:gd name="T39" fmla="*/ 2147483647 h 924"/>
                <a:gd name="T40" fmla="*/ 2147483647 w 1056"/>
                <a:gd name="T41" fmla="*/ 2147483647 h 924"/>
                <a:gd name="T42" fmla="*/ 2147483647 w 1056"/>
                <a:gd name="T43" fmla="*/ 2147483647 h 924"/>
                <a:gd name="T44" fmla="*/ 2147483647 w 1056"/>
                <a:gd name="T45" fmla="*/ 2147483647 h 924"/>
                <a:gd name="T46" fmla="*/ 2147483647 w 1056"/>
                <a:gd name="T47" fmla="*/ 2147483647 h 924"/>
                <a:gd name="T48" fmla="*/ 2147483647 w 1056"/>
                <a:gd name="T49" fmla="*/ 2147483647 h 924"/>
                <a:gd name="T50" fmla="*/ 2147483647 w 1056"/>
                <a:gd name="T51" fmla="*/ 2147483647 h 924"/>
                <a:gd name="T52" fmla="*/ 2147483647 w 1056"/>
                <a:gd name="T53" fmla="*/ 2147483647 h 924"/>
                <a:gd name="T54" fmla="*/ 2147483647 w 1056"/>
                <a:gd name="T55" fmla="*/ 2147483647 h 924"/>
                <a:gd name="T56" fmla="*/ 2147483647 w 1056"/>
                <a:gd name="T57" fmla="*/ 2147483647 h 924"/>
                <a:gd name="T58" fmla="*/ 2147483647 w 1056"/>
                <a:gd name="T59" fmla="*/ 2147483647 h 924"/>
                <a:gd name="T60" fmla="*/ 2147483647 w 1056"/>
                <a:gd name="T61" fmla="*/ 2147483647 h 924"/>
                <a:gd name="T62" fmla="*/ 2147483647 w 1056"/>
                <a:gd name="T63" fmla="*/ 2147483647 h 924"/>
                <a:gd name="T64" fmla="*/ 2147483647 w 1056"/>
                <a:gd name="T65" fmla="*/ 2147483647 h 924"/>
                <a:gd name="T66" fmla="*/ 2147483647 w 1056"/>
                <a:gd name="T67" fmla="*/ 2147483647 h 924"/>
                <a:gd name="T68" fmla="*/ 2147483647 w 1056"/>
                <a:gd name="T69" fmla="*/ 2147483647 h 924"/>
                <a:gd name="T70" fmla="*/ 2147483647 w 1056"/>
                <a:gd name="T71" fmla="*/ 2147483647 h 924"/>
                <a:gd name="T72" fmla="*/ 2147483647 w 1056"/>
                <a:gd name="T73" fmla="*/ 0 h 924"/>
                <a:gd name="T74" fmla="*/ 2147483647 w 1056"/>
                <a:gd name="T75" fmla="*/ 2147483647 h 924"/>
                <a:gd name="T76" fmla="*/ 2147483647 w 1056"/>
                <a:gd name="T77" fmla="*/ 2147483647 h 924"/>
                <a:gd name="T78" fmla="*/ 2147483647 w 1056"/>
                <a:gd name="T79" fmla="*/ 2147483647 h 924"/>
                <a:gd name="T80" fmla="*/ 2147483647 w 1056"/>
                <a:gd name="T81" fmla="*/ 2147483647 h 924"/>
                <a:gd name="T82" fmla="*/ 2147483647 w 1056"/>
                <a:gd name="T83" fmla="*/ 2147483647 h 924"/>
                <a:gd name="T84" fmla="*/ 2147483647 w 1056"/>
                <a:gd name="T85" fmla="*/ 2147483647 h 924"/>
                <a:gd name="T86" fmla="*/ 2147483647 w 1056"/>
                <a:gd name="T87" fmla="*/ 2147483647 h 924"/>
                <a:gd name="T88" fmla="*/ 2147483647 w 1056"/>
                <a:gd name="T89" fmla="*/ 2147483647 h 924"/>
                <a:gd name="T90" fmla="*/ 2147483647 w 1056"/>
                <a:gd name="T91" fmla="*/ 2147483647 h 924"/>
                <a:gd name="T92" fmla="*/ 2147483647 w 1056"/>
                <a:gd name="T93" fmla="*/ 2147483647 h 924"/>
                <a:gd name="T94" fmla="*/ 2147483647 w 1056"/>
                <a:gd name="T95" fmla="*/ 2147483647 h 924"/>
                <a:gd name="T96" fmla="*/ 2147483647 w 1056"/>
                <a:gd name="T97" fmla="*/ 2147483647 h 924"/>
                <a:gd name="T98" fmla="*/ 2147483647 w 1056"/>
                <a:gd name="T99" fmla="*/ 2147483647 h 924"/>
                <a:gd name="T100" fmla="*/ 2147483647 w 1056"/>
                <a:gd name="T101" fmla="*/ 2147483647 h 924"/>
                <a:gd name="T102" fmla="*/ 2147483647 w 1056"/>
                <a:gd name="T103" fmla="*/ 2147483647 h 924"/>
                <a:gd name="T104" fmla="*/ 2147483647 w 1056"/>
                <a:gd name="T105" fmla="*/ 2147483647 h 924"/>
                <a:gd name="T106" fmla="*/ 2147483647 w 1056"/>
                <a:gd name="T107" fmla="*/ 2147483647 h 924"/>
                <a:gd name="T108" fmla="*/ 2147483647 w 1056"/>
                <a:gd name="T109" fmla="*/ 2147483647 h 924"/>
                <a:gd name="T110" fmla="*/ 2147483647 w 1056"/>
                <a:gd name="T111" fmla="*/ 2147483647 h 924"/>
                <a:gd name="T112" fmla="*/ 2147483647 w 1056"/>
                <a:gd name="T113" fmla="*/ 2147483647 h 924"/>
                <a:gd name="T114" fmla="*/ 2147483647 w 1056"/>
                <a:gd name="T115" fmla="*/ 2147483647 h 924"/>
                <a:gd name="T116" fmla="*/ 2147483647 w 1056"/>
                <a:gd name="T117" fmla="*/ 2147483647 h 92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056"/>
                <a:gd name="T178" fmla="*/ 0 h 924"/>
                <a:gd name="T179" fmla="*/ 1056 w 1056"/>
                <a:gd name="T180" fmla="*/ 924 h 92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056" h="924">
                  <a:moveTo>
                    <a:pt x="84" y="642"/>
                  </a:moveTo>
                  <a:lnTo>
                    <a:pt x="108" y="642"/>
                  </a:lnTo>
                  <a:lnTo>
                    <a:pt x="114" y="666"/>
                  </a:lnTo>
                  <a:lnTo>
                    <a:pt x="126" y="666"/>
                  </a:lnTo>
                  <a:lnTo>
                    <a:pt x="126" y="702"/>
                  </a:lnTo>
                  <a:lnTo>
                    <a:pt x="138" y="708"/>
                  </a:lnTo>
                  <a:lnTo>
                    <a:pt x="138" y="726"/>
                  </a:lnTo>
                  <a:lnTo>
                    <a:pt x="156" y="762"/>
                  </a:lnTo>
                  <a:lnTo>
                    <a:pt x="168" y="768"/>
                  </a:lnTo>
                  <a:lnTo>
                    <a:pt x="186" y="768"/>
                  </a:lnTo>
                  <a:lnTo>
                    <a:pt x="192" y="774"/>
                  </a:lnTo>
                  <a:lnTo>
                    <a:pt x="198" y="786"/>
                  </a:lnTo>
                  <a:lnTo>
                    <a:pt x="198" y="804"/>
                  </a:lnTo>
                  <a:lnTo>
                    <a:pt x="210" y="840"/>
                  </a:lnTo>
                  <a:lnTo>
                    <a:pt x="282" y="846"/>
                  </a:lnTo>
                  <a:lnTo>
                    <a:pt x="360" y="906"/>
                  </a:lnTo>
                  <a:lnTo>
                    <a:pt x="390" y="906"/>
                  </a:lnTo>
                  <a:lnTo>
                    <a:pt x="402" y="912"/>
                  </a:lnTo>
                  <a:lnTo>
                    <a:pt x="432" y="912"/>
                  </a:lnTo>
                  <a:lnTo>
                    <a:pt x="444" y="918"/>
                  </a:lnTo>
                  <a:lnTo>
                    <a:pt x="450" y="918"/>
                  </a:lnTo>
                  <a:lnTo>
                    <a:pt x="462" y="924"/>
                  </a:lnTo>
                  <a:lnTo>
                    <a:pt x="486" y="906"/>
                  </a:lnTo>
                  <a:lnTo>
                    <a:pt x="486" y="894"/>
                  </a:lnTo>
                  <a:lnTo>
                    <a:pt x="498" y="882"/>
                  </a:lnTo>
                  <a:lnTo>
                    <a:pt x="510" y="882"/>
                  </a:lnTo>
                  <a:lnTo>
                    <a:pt x="522" y="876"/>
                  </a:lnTo>
                  <a:lnTo>
                    <a:pt x="528" y="870"/>
                  </a:lnTo>
                  <a:lnTo>
                    <a:pt x="534" y="870"/>
                  </a:lnTo>
                  <a:lnTo>
                    <a:pt x="552" y="852"/>
                  </a:lnTo>
                  <a:lnTo>
                    <a:pt x="576" y="882"/>
                  </a:lnTo>
                  <a:lnTo>
                    <a:pt x="606" y="882"/>
                  </a:lnTo>
                  <a:lnTo>
                    <a:pt x="612" y="876"/>
                  </a:lnTo>
                  <a:lnTo>
                    <a:pt x="636" y="882"/>
                  </a:lnTo>
                  <a:lnTo>
                    <a:pt x="636" y="876"/>
                  </a:lnTo>
                  <a:lnTo>
                    <a:pt x="648" y="864"/>
                  </a:lnTo>
                  <a:lnTo>
                    <a:pt x="660" y="864"/>
                  </a:lnTo>
                  <a:lnTo>
                    <a:pt x="672" y="858"/>
                  </a:lnTo>
                  <a:lnTo>
                    <a:pt x="696" y="858"/>
                  </a:lnTo>
                  <a:lnTo>
                    <a:pt x="714" y="840"/>
                  </a:lnTo>
                  <a:lnTo>
                    <a:pt x="714" y="828"/>
                  </a:lnTo>
                  <a:lnTo>
                    <a:pt x="726" y="822"/>
                  </a:lnTo>
                  <a:lnTo>
                    <a:pt x="732" y="816"/>
                  </a:lnTo>
                  <a:lnTo>
                    <a:pt x="744" y="810"/>
                  </a:lnTo>
                  <a:lnTo>
                    <a:pt x="756" y="810"/>
                  </a:lnTo>
                  <a:lnTo>
                    <a:pt x="762" y="804"/>
                  </a:lnTo>
                  <a:lnTo>
                    <a:pt x="846" y="804"/>
                  </a:lnTo>
                  <a:lnTo>
                    <a:pt x="1056" y="558"/>
                  </a:lnTo>
                  <a:lnTo>
                    <a:pt x="984" y="564"/>
                  </a:lnTo>
                  <a:lnTo>
                    <a:pt x="948" y="546"/>
                  </a:lnTo>
                  <a:lnTo>
                    <a:pt x="936" y="534"/>
                  </a:lnTo>
                  <a:lnTo>
                    <a:pt x="918" y="528"/>
                  </a:lnTo>
                  <a:lnTo>
                    <a:pt x="906" y="522"/>
                  </a:lnTo>
                  <a:lnTo>
                    <a:pt x="882" y="516"/>
                  </a:lnTo>
                  <a:lnTo>
                    <a:pt x="810" y="492"/>
                  </a:lnTo>
                  <a:lnTo>
                    <a:pt x="774" y="474"/>
                  </a:lnTo>
                  <a:lnTo>
                    <a:pt x="768" y="462"/>
                  </a:lnTo>
                  <a:lnTo>
                    <a:pt x="762" y="456"/>
                  </a:lnTo>
                  <a:lnTo>
                    <a:pt x="756" y="444"/>
                  </a:lnTo>
                  <a:lnTo>
                    <a:pt x="732" y="444"/>
                  </a:lnTo>
                  <a:lnTo>
                    <a:pt x="732" y="438"/>
                  </a:lnTo>
                  <a:lnTo>
                    <a:pt x="726" y="432"/>
                  </a:lnTo>
                  <a:lnTo>
                    <a:pt x="714" y="408"/>
                  </a:lnTo>
                  <a:lnTo>
                    <a:pt x="708" y="402"/>
                  </a:lnTo>
                  <a:lnTo>
                    <a:pt x="702" y="390"/>
                  </a:lnTo>
                  <a:lnTo>
                    <a:pt x="696" y="384"/>
                  </a:lnTo>
                  <a:lnTo>
                    <a:pt x="690" y="372"/>
                  </a:lnTo>
                  <a:lnTo>
                    <a:pt x="690" y="360"/>
                  </a:lnTo>
                  <a:lnTo>
                    <a:pt x="678" y="348"/>
                  </a:lnTo>
                  <a:lnTo>
                    <a:pt x="696" y="318"/>
                  </a:lnTo>
                  <a:lnTo>
                    <a:pt x="690" y="312"/>
                  </a:lnTo>
                  <a:lnTo>
                    <a:pt x="678" y="306"/>
                  </a:lnTo>
                  <a:lnTo>
                    <a:pt x="666" y="306"/>
                  </a:lnTo>
                  <a:lnTo>
                    <a:pt x="660" y="312"/>
                  </a:lnTo>
                  <a:lnTo>
                    <a:pt x="654" y="312"/>
                  </a:lnTo>
                  <a:lnTo>
                    <a:pt x="648" y="318"/>
                  </a:lnTo>
                  <a:lnTo>
                    <a:pt x="624" y="318"/>
                  </a:lnTo>
                  <a:lnTo>
                    <a:pt x="612" y="306"/>
                  </a:lnTo>
                  <a:lnTo>
                    <a:pt x="612" y="294"/>
                  </a:lnTo>
                  <a:lnTo>
                    <a:pt x="606" y="276"/>
                  </a:lnTo>
                  <a:lnTo>
                    <a:pt x="606" y="264"/>
                  </a:lnTo>
                  <a:lnTo>
                    <a:pt x="624" y="246"/>
                  </a:lnTo>
                  <a:lnTo>
                    <a:pt x="654" y="192"/>
                  </a:lnTo>
                  <a:lnTo>
                    <a:pt x="642" y="174"/>
                  </a:lnTo>
                  <a:lnTo>
                    <a:pt x="630" y="174"/>
                  </a:lnTo>
                  <a:lnTo>
                    <a:pt x="618" y="168"/>
                  </a:lnTo>
                  <a:lnTo>
                    <a:pt x="612" y="162"/>
                  </a:lnTo>
                  <a:lnTo>
                    <a:pt x="612" y="138"/>
                  </a:lnTo>
                  <a:lnTo>
                    <a:pt x="600" y="126"/>
                  </a:lnTo>
                  <a:lnTo>
                    <a:pt x="576" y="114"/>
                  </a:lnTo>
                  <a:lnTo>
                    <a:pt x="570" y="108"/>
                  </a:lnTo>
                  <a:lnTo>
                    <a:pt x="546" y="72"/>
                  </a:lnTo>
                  <a:lnTo>
                    <a:pt x="534" y="66"/>
                  </a:lnTo>
                  <a:lnTo>
                    <a:pt x="528" y="60"/>
                  </a:lnTo>
                  <a:lnTo>
                    <a:pt x="516" y="60"/>
                  </a:lnTo>
                  <a:lnTo>
                    <a:pt x="498" y="36"/>
                  </a:lnTo>
                  <a:lnTo>
                    <a:pt x="468" y="36"/>
                  </a:lnTo>
                  <a:lnTo>
                    <a:pt x="462" y="30"/>
                  </a:lnTo>
                  <a:lnTo>
                    <a:pt x="444" y="30"/>
                  </a:lnTo>
                  <a:lnTo>
                    <a:pt x="432" y="36"/>
                  </a:lnTo>
                  <a:lnTo>
                    <a:pt x="420" y="36"/>
                  </a:lnTo>
                  <a:lnTo>
                    <a:pt x="420" y="24"/>
                  </a:lnTo>
                  <a:lnTo>
                    <a:pt x="414" y="18"/>
                  </a:lnTo>
                  <a:lnTo>
                    <a:pt x="408" y="24"/>
                  </a:lnTo>
                  <a:lnTo>
                    <a:pt x="402" y="36"/>
                  </a:lnTo>
                  <a:lnTo>
                    <a:pt x="372" y="36"/>
                  </a:lnTo>
                  <a:lnTo>
                    <a:pt x="366" y="24"/>
                  </a:lnTo>
                  <a:lnTo>
                    <a:pt x="360" y="18"/>
                  </a:lnTo>
                  <a:lnTo>
                    <a:pt x="354" y="18"/>
                  </a:lnTo>
                  <a:lnTo>
                    <a:pt x="342" y="6"/>
                  </a:lnTo>
                  <a:lnTo>
                    <a:pt x="330" y="0"/>
                  </a:lnTo>
                  <a:lnTo>
                    <a:pt x="330" y="12"/>
                  </a:lnTo>
                  <a:lnTo>
                    <a:pt x="324" y="24"/>
                  </a:lnTo>
                  <a:lnTo>
                    <a:pt x="318" y="42"/>
                  </a:lnTo>
                  <a:lnTo>
                    <a:pt x="318" y="54"/>
                  </a:lnTo>
                  <a:lnTo>
                    <a:pt x="306" y="66"/>
                  </a:lnTo>
                  <a:lnTo>
                    <a:pt x="288" y="48"/>
                  </a:lnTo>
                  <a:lnTo>
                    <a:pt x="288" y="42"/>
                  </a:lnTo>
                  <a:lnTo>
                    <a:pt x="282" y="36"/>
                  </a:lnTo>
                  <a:lnTo>
                    <a:pt x="276" y="36"/>
                  </a:lnTo>
                  <a:lnTo>
                    <a:pt x="276" y="42"/>
                  </a:lnTo>
                  <a:lnTo>
                    <a:pt x="270" y="48"/>
                  </a:lnTo>
                  <a:lnTo>
                    <a:pt x="234" y="48"/>
                  </a:lnTo>
                  <a:lnTo>
                    <a:pt x="234" y="90"/>
                  </a:lnTo>
                  <a:lnTo>
                    <a:pt x="228" y="96"/>
                  </a:lnTo>
                  <a:lnTo>
                    <a:pt x="222" y="108"/>
                  </a:lnTo>
                  <a:lnTo>
                    <a:pt x="216" y="114"/>
                  </a:lnTo>
                  <a:lnTo>
                    <a:pt x="210" y="126"/>
                  </a:lnTo>
                  <a:lnTo>
                    <a:pt x="210" y="174"/>
                  </a:lnTo>
                  <a:lnTo>
                    <a:pt x="180" y="174"/>
                  </a:lnTo>
                  <a:lnTo>
                    <a:pt x="174" y="180"/>
                  </a:lnTo>
                  <a:lnTo>
                    <a:pt x="168" y="192"/>
                  </a:lnTo>
                  <a:lnTo>
                    <a:pt x="162" y="198"/>
                  </a:lnTo>
                  <a:lnTo>
                    <a:pt x="162" y="234"/>
                  </a:lnTo>
                  <a:lnTo>
                    <a:pt x="156" y="240"/>
                  </a:lnTo>
                  <a:lnTo>
                    <a:pt x="144" y="240"/>
                  </a:lnTo>
                  <a:lnTo>
                    <a:pt x="138" y="246"/>
                  </a:lnTo>
                  <a:lnTo>
                    <a:pt x="138" y="270"/>
                  </a:lnTo>
                  <a:lnTo>
                    <a:pt x="126" y="288"/>
                  </a:lnTo>
                  <a:lnTo>
                    <a:pt x="126" y="294"/>
                  </a:lnTo>
                  <a:lnTo>
                    <a:pt x="132" y="300"/>
                  </a:lnTo>
                  <a:lnTo>
                    <a:pt x="132" y="336"/>
                  </a:lnTo>
                  <a:lnTo>
                    <a:pt x="126" y="342"/>
                  </a:lnTo>
                  <a:lnTo>
                    <a:pt x="114" y="342"/>
                  </a:lnTo>
                  <a:lnTo>
                    <a:pt x="108" y="336"/>
                  </a:lnTo>
                  <a:lnTo>
                    <a:pt x="108" y="324"/>
                  </a:lnTo>
                  <a:lnTo>
                    <a:pt x="102" y="324"/>
                  </a:lnTo>
                  <a:lnTo>
                    <a:pt x="84" y="342"/>
                  </a:lnTo>
                  <a:lnTo>
                    <a:pt x="84" y="360"/>
                  </a:lnTo>
                  <a:lnTo>
                    <a:pt x="90" y="372"/>
                  </a:lnTo>
                  <a:lnTo>
                    <a:pt x="90" y="390"/>
                  </a:lnTo>
                  <a:lnTo>
                    <a:pt x="84" y="396"/>
                  </a:lnTo>
                  <a:lnTo>
                    <a:pt x="72" y="402"/>
                  </a:lnTo>
                  <a:lnTo>
                    <a:pt x="66" y="414"/>
                  </a:lnTo>
                  <a:lnTo>
                    <a:pt x="66" y="426"/>
                  </a:lnTo>
                  <a:lnTo>
                    <a:pt x="72" y="438"/>
                  </a:lnTo>
                  <a:lnTo>
                    <a:pt x="72" y="450"/>
                  </a:lnTo>
                  <a:lnTo>
                    <a:pt x="78" y="456"/>
                  </a:lnTo>
                  <a:lnTo>
                    <a:pt x="78" y="492"/>
                  </a:lnTo>
                  <a:lnTo>
                    <a:pt x="72" y="504"/>
                  </a:lnTo>
                  <a:lnTo>
                    <a:pt x="72" y="516"/>
                  </a:lnTo>
                  <a:lnTo>
                    <a:pt x="66" y="522"/>
                  </a:lnTo>
                  <a:lnTo>
                    <a:pt x="54" y="522"/>
                  </a:lnTo>
                  <a:lnTo>
                    <a:pt x="48" y="528"/>
                  </a:lnTo>
                  <a:lnTo>
                    <a:pt x="42" y="522"/>
                  </a:lnTo>
                  <a:lnTo>
                    <a:pt x="6" y="522"/>
                  </a:lnTo>
                  <a:lnTo>
                    <a:pt x="12" y="546"/>
                  </a:lnTo>
                  <a:lnTo>
                    <a:pt x="6" y="552"/>
                  </a:lnTo>
                  <a:lnTo>
                    <a:pt x="0" y="564"/>
                  </a:lnTo>
                  <a:lnTo>
                    <a:pt x="0" y="576"/>
                  </a:lnTo>
                  <a:lnTo>
                    <a:pt x="6" y="576"/>
                  </a:lnTo>
                  <a:lnTo>
                    <a:pt x="18" y="582"/>
                  </a:lnTo>
                  <a:lnTo>
                    <a:pt x="42" y="582"/>
                  </a:lnTo>
                  <a:lnTo>
                    <a:pt x="48" y="588"/>
                  </a:lnTo>
                  <a:lnTo>
                    <a:pt x="60" y="594"/>
                  </a:lnTo>
                  <a:lnTo>
                    <a:pt x="66" y="606"/>
                  </a:lnTo>
                  <a:lnTo>
                    <a:pt x="78" y="612"/>
                  </a:lnTo>
                  <a:lnTo>
                    <a:pt x="78" y="630"/>
                  </a:lnTo>
                  <a:lnTo>
                    <a:pt x="84" y="642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29" name="Estonia" descr="© INSCALE GmbH, 05.05.2010&#10;http://www.presentationload.com/">
              <a:extLst>
                <a:ext uri="{FF2B5EF4-FFF2-40B4-BE49-F238E27FC236}">
                  <a16:creationId xmlns:a16="http://schemas.microsoft.com/office/drawing/2014/main" id="{699349E1-B26B-42DF-91A1-F440734FCA12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7193227" y="2347377"/>
              <a:ext cx="151702" cy="68180"/>
            </a:xfrm>
            <a:custGeom>
              <a:avLst/>
              <a:gdLst>
                <a:gd name="T0" fmla="*/ 2147483647 w 348"/>
                <a:gd name="T1" fmla="*/ 2147483647 h 156"/>
                <a:gd name="T2" fmla="*/ 2147483647 w 348"/>
                <a:gd name="T3" fmla="*/ 2147483647 h 156"/>
                <a:gd name="T4" fmla="*/ 2147483647 w 348"/>
                <a:gd name="T5" fmla="*/ 2147483647 h 156"/>
                <a:gd name="T6" fmla="*/ 2147483647 w 348"/>
                <a:gd name="T7" fmla="*/ 2147483647 h 156"/>
                <a:gd name="T8" fmla="*/ 2147483647 w 348"/>
                <a:gd name="T9" fmla="*/ 2147483647 h 156"/>
                <a:gd name="T10" fmla="*/ 2147483647 w 348"/>
                <a:gd name="T11" fmla="*/ 2147483647 h 156"/>
                <a:gd name="T12" fmla="*/ 2147483647 w 348"/>
                <a:gd name="T13" fmla="*/ 2147483647 h 156"/>
                <a:gd name="T14" fmla="*/ 2147483647 w 348"/>
                <a:gd name="T15" fmla="*/ 0 h 156"/>
                <a:gd name="T16" fmla="*/ 2147483647 w 348"/>
                <a:gd name="T17" fmla="*/ 2147483647 h 156"/>
                <a:gd name="T18" fmla="*/ 2147483647 w 348"/>
                <a:gd name="T19" fmla="*/ 2147483647 h 156"/>
                <a:gd name="T20" fmla="*/ 2147483647 w 348"/>
                <a:gd name="T21" fmla="*/ 2147483647 h 156"/>
                <a:gd name="T22" fmla="*/ 2147483647 w 348"/>
                <a:gd name="T23" fmla="*/ 2147483647 h 156"/>
                <a:gd name="T24" fmla="*/ 2147483647 w 348"/>
                <a:gd name="T25" fmla="*/ 2147483647 h 156"/>
                <a:gd name="T26" fmla="*/ 2147483647 w 348"/>
                <a:gd name="T27" fmla="*/ 2147483647 h 156"/>
                <a:gd name="T28" fmla="*/ 2147483647 w 348"/>
                <a:gd name="T29" fmla="*/ 2147483647 h 156"/>
                <a:gd name="T30" fmla="*/ 2147483647 w 348"/>
                <a:gd name="T31" fmla="*/ 2147483647 h 156"/>
                <a:gd name="T32" fmla="*/ 2147483647 w 348"/>
                <a:gd name="T33" fmla="*/ 2147483647 h 156"/>
                <a:gd name="T34" fmla="*/ 2147483647 w 348"/>
                <a:gd name="T35" fmla="*/ 2147483647 h 156"/>
                <a:gd name="T36" fmla="*/ 2147483647 w 348"/>
                <a:gd name="T37" fmla="*/ 2147483647 h 156"/>
                <a:gd name="T38" fmla="*/ 2147483647 w 348"/>
                <a:gd name="T39" fmla="*/ 2147483647 h 156"/>
                <a:gd name="T40" fmla="*/ 2147483647 w 348"/>
                <a:gd name="T41" fmla="*/ 2147483647 h 156"/>
                <a:gd name="T42" fmla="*/ 2147483647 w 348"/>
                <a:gd name="T43" fmla="*/ 2147483647 h 156"/>
                <a:gd name="T44" fmla="*/ 2147483647 w 348"/>
                <a:gd name="T45" fmla="*/ 2147483647 h 156"/>
                <a:gd name="T46" fmla="*/ 2147483647 w 348"/>
                <a:gd name="T47" fmla="*/ 2147483647 h 156"/>
                <a:gd name="T48" fmla="*/ 0 w 348"/>
                <a:gd name="T49" fmla="*/ 2147483647 h 156"/>
                <a:gd name="T50" fmla="*/ 2147483647 w 348"/>
                <a:gd name="T51" fmla="*/ 2147483647 h 156"/>
                <a:gd name="T52" fmla="*/ 2147483647 w 348"/>
                <a:gd name="T53" fmla="*/ 2147483647 h 156"/>
                <a:gd name="T54" fmla="*/ 2147483647 w 348"/>
                <a:gd name="T55" fmla="*/ 2147483647 h 156"/>
                <a:gd name="T56" fmla="*/ 2147483647 w 348"/>
                <a:gd name="T57" fmla="*/ 2147483647 h 156"/>
                <a:gd name="T58" fmla="*/ 2147483647 w 348"/>
                <a:gd name="T59" fmla="*/ 2147483647 h 156"/>
                <a:gd name="T60" fmla="*/ 2147483647 w 348"/>
                <a:gd name="T61" fmla="*/ 2147483647 h 156"/>
                <a:gd name="T62" fmla="*/ 2147483647 w 348"/>
                <a:gd name="T63" fmla="*/ 2147483647 h 156"/>
                <a:gd name="T64" fmla="*/ 2147483647 w 348"/>
                <a:gd name="T65" fmla="*/ 2147483647 h 156"/>
                <a:gd name="T66" fmla="*/ 2147483647 w 348"/>
                <a:gd name="T67" fmla="*/ 2147483647 h 156"/>
                <a:gd name="T68" fmla="*/ 2147483647 w 348"/>
                <a:gd name="T69" fmla="*/ 2147483647 h 156"/>
                <a:gd name="T70" fmla="*/ 2147483647 w 348"/>
                <a:gd name="T71" fmla="*/ 2147483647 h 15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48"/>
                <a:gd name="T109" fmla="*/ 0 h 156"/>
                <a:gd name="T110" fmla="*/ 348 w 348"/>
                <a:gd name="T111" fmla="*/ 156 h 15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48" h="156">
                  <a:moveTo>
                    <a:pt x="336" y="114"/>
                  </a:moveTo>
                  <a:lnTo>
                    <a:pt x="324" y="108"/>
                  </a:lnTo>
                  <a:lnTo>
                    <a:pt x="336" y="84"/>
                  </a:lnTo>
                  <a:lnTo>
                    <a:pt x="318" y="78"/>
                  </a:lnTo>
                  <a:lnTo>
                    <a:pt x="318" y="60"/>
                  </a:lnTo>
                  <a:lnTo>
                    <a:pt x="330" y="48"/>
                  </a:lnTo>
                  <a:lnTo>
                    <a:pt x="336" y="48"/>
                  </a:lnTo>
                  <a:lnTo>
                    <a:pt x="342" y="42"/>
                  </a:lnTo>
                  <a:lnTo>
                    <a:pt x="336" y="30"/>
                  </a:lnTo>
                  <a:lnTo>
                    <a:pt x="342" y="18"/>
                  </a:lnTo>
                  <a:lnTo>
                    <a:pt x="330" y="12"/>
                  </a:lnTo>
                  <a:lnTo>
                    <a:pt x="312" y="12"/>
                  </a:lnTo>
                  <a:lnTo>
                    <a:pt x="294" y="6"/>
                  </a:lnTo>
                  <a:lnTo>
                    <a:pt x="276" y="6"/>
                  </a:lnTo>
                  <a:lnTo>
                    <a:pt x="264" y="0"/>
                  </a:lnTo>
                  <a:lnTo>
                    <a:pt x="204" y="0"/>
                  </a:lnTo>
                  <a:lnTo>
                    <a:pt x="192" y="6"/>
                  </a:lnTo>
                  <a:lnTo>
                    <a:pt x="156" y="6"/>
                  </a:lnTo>
                  <a:lnTo>
                    <a:pt x="150" y="12"/>
                  </a:lnTo>
                  <a:lnTo>
                    <a:pt x="126" y="24"/>
                  </a:lnTo>
                  <a:lnTo>
                    <a:pt x="108" y="30"/>
                  </a:lnTo>
                  <a:lnTo>
                    <a:pt x="96" y="36"/>
                  </a:lnTo>
                  <a:lnTo>
                    <a:pt x="90" y="36"/>
                  </a:lnTo>
                  <a:lnTo>
                    <a:pt x="84" y="42"/>
                  </a:lnTo>
                  <a:lnTo>
                    <a:pt x="84" y="48"/>
                  </a:lnTo>
                  <a:lnTo>
                    <a:pt x="90" y="60"/>
                  </a:lnTo>
                  <a:lnTo>
                    <a:pt x="90" y="72"/>
                  </a:lnTo>
                  <a:lnTo>
                    <a:pt x="96" y="78"/>
                  </a:lnTo>
                  <a:lnTo>
                    <a:pt x="96" y="84"/>
                  </a:lnTo>
                  <a:lnTo>
                    <a:pt x="150" y="90"/>
                  </a:lnTo>
                  <a:lnTo>
                    <a:pt x="138" y="126"/>
                  </a:lnTo>
                  <a:lnTo>
                    <a:pt x="150" y="126"/>
                  </a:lnTo>
                  <a:lnTo>
                    <a:pt x="180" y="114"/>
                  </a:lnTo>
                  <a:lnTo>
                    <a:pt x="210" y="114"/>
                  </a:lnTo>
                  <a:lnTo>
                    <a:pt x="234" y="126"/>
                  </a:lnTo>
                  <a:lnTo>
                    <a:pt x="240" y="132"/>
                  </a:lnTo>
                  <a:lnTo>
                    <a:pt x="252" y="138"/>
                  </a:lnTo>
                  <a:lnTo>
                    <a:pt x="270" y="156"/>
                  </a:lnTo>
                  <a:lnTo>
                    <a:pt x="288" y="156"/>
                  </a:lnTo>
                  <a:lnTo>
                    <a:pt x="294" y="150"/>
                  </a:lnTo>
                  <a:lnTo>
                    <a:pt x="312" y="150"/>
                  </a:lnTo>
                  <a:lnTo>
                    <a:pt x="318" y="156"/>
                  </a:lnTo>
                  <a:lnTo>
                    <a:pt x="330" y="156"/>
                  </a:lnTo>
                  <a:lnTo>
                    <a:pt x="330" y="144"/>
                  </a:lnTo>
                  <a:lnTo>
                    <a:pt x="348" y="132"/>
                  </a:lnTo>
                  <a:lnTo>
                    <a:pt x="336" y="114"/>
                  </a:lnTo>
                  <a:close/>
                  <a:moveTo>
                    <a:pt x="36" y="78"/>
                  </a:moveTo>
                  <a:lnTo>
                    <a:pt x="6" y="78"/>
                  </a:lnTo>
                  <a:lnTo>
                    <a:pt x="0" y="84"/>
                  </a:lnTo>
                  <a:lnTo>
                    <a:pt x="0" y="102"/>
                  </a:lnTo>
                  <a:lnTo>
                    <a:pt x="6" y="108"/>
                  </a:lnTo>
                  <a:lnTo>
                    <a:pt x="18" y="132"/>
                  </a:lnTo>
                  <a:lnTo>
                    <a:pt x="24" y="126"/>
                  </a:lnTo>
                  <a:lnTo>
                    <a:pt x="30" y="114"/>
                  </a:lnTo>
                  <a:lnTo>
                    <a:pt x="42" y="108"/>
                  </a:lnTo>
                  <a:lnTo>
                    <a:pt x="54" y="108"/>
                  </a:lnTo>
                  <a:lnTo>
                    <a:pt x="60" y="102"/>
                  </a:lnTo>
                  <a:lnTo>
                    <a:pt x="72" y="96"/>
                  </a:lnTo>
                  <a:lnTo>
                    <a:pt x="78" y="90"/>
                  </a:lnTo>
                  <a:lnTo>
                    <a:pt x="72" y="72"/>
                  </a:lnTo>
                  <a:lnTo>
                    <a:pt x="36" y="78"/>
                  </a:lnTo>
                  <a:close/>
                  <a:moveTo>
                    <a:pt x="36" y="66"/>
                  </a:moveTo>
                  <a:lnTo>
                    <a:pt x="48" y="66"/>
                  </a:lnTo>
                  <a:lnTo>
                    <a:pt x="54" y="54"/>
                  </a:lnTo>
                  <a:lnTo>
                    <a:pt x="60" y="48"/>
                  </a:lnTo>
                  <a:lnTo>
                    <a:pt x="60" y="42"/>
                  </a:lnTo>
                  <a:lnTo>
                    <a:pt x="54" y="36"/>
                  </a:lnTo>
                  <a:lnTo>
                    <a:pt x="48" y="36"/>
                  </a:lnTo>
                  <a:lnTo>
                    <a:pt x="36" y="42"/>
                  </a:lnTo>
                  <a:lnTo>
                    <a:pt x="30" y="48"/>
                  </a:lnTo>
                  <a:lnTo>
                    <a:pt x="24" y="60"/>
                  </a:lnTo>
                  <a:lnTo>
                    <a:pt x="30" y="66"/>
                  </a:lnTo>
                  <a:lnTo>
                    <a:pt x="36" y="66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30" name="Eritrea" descr="© INSCALE GmbH, 05.05.2010&#10;http://www.presentationload.com/">
              <a:extLst>
                <a:ext uri="{FF2B5EF4-FFF2-40B4-BE49-F238E27FC236}">
                  <a16:creationId xmlns:a16="http://schemas.microsoft.com/office/drawing/2014/main" id="{AFC2BA32-FE92-4600-B71E-D78F920E1830}"/>
                </a:ext>
              </a:extLst>
            </p:cNvPr>
            <p:cNvSpPr>
              <a:spLocks/>
            </p:cNvSpPr>
            <p:nvPr/>
          </p:nvSpPr>
          <p:spPr bwMode="gray">
            <a:xfrm>
              <a:off x="7706287" y="3782575"/>
              <a:ext cx="209656" cy="199429"/>
            </a:xfrm>
            <a:custGeom>
              <a:avLst/>
              <a:gdLst>
                <a:gd name="T0" fmla="*/ 2147483647 w 480"/>
                <a:gd name="T1" fmla="*/ 2147483647 h 456"/>
                <a:gd name="T2" fmla="*/ 2147483647 w 480"/>
                <a:gd name="T3" fmla="*/ 2147483647 h 456"/>
                <a:gd name="T4" fmla="*/ 2147483647 w 480"/>
                <a:gd name="T5" fmla="*/ 2147483647 h 456"/>
                <a:gd name="T6" fmla="*/ 2147483647 w 480"/>
                <a:gd name="T7" fmla="*/ 2147483647 h 456"/>
                <a:gd name="T8" fmla="*/ 2147483647 w 480"/>
                <a:gd name="T9" fmla="*/ 2147483647 h 456"/>
                <a:gd name="T10" fmla="*/ 2147483647 w 480"/>
                <a:gd name="T11" fmla="*/ 2147483647 h 456"/>
                <a:gd name="T12" fmla="*/ 2147483647 w 480"/>
                <a:gd name="T13" fmla="*/ 2147483647 h 456"/>
                <a:gd name="T14" fmla="*/ 2147483647 w 480"/>
                <a:gd name="T15" fmla="*/ 2147483647 h 456"/>
                <a:gd name="T16" fmla="*/ 0 w 480"/>
                <a:gd name="T17" fmla="*/ 2147483647 h 456"/>
                <a:gd name="T18" fmla="*/ 2147483647 w 480"/>
                <a:gd name="T19" fmla="*/ 2147483647 h 456"/>
                <a:gd name="T20" fmla="*/ 2147483647 w 480"/>
                <a:gd name="T21" fmla="*/ 2147483647 h 456"/>
                <a:gd name="T22" fmla="*/ 2147483647 w 480"/>
                <a:gd name="T23" fmla="*/ 2147483647 h 456"/>
                <a:gd name="T24" fmla="*/ 2147483647 w 480"/>
                <a:gd name="T25" fmla="*/ 2147483647 h 456"/>
                <a:gd name="T26" fmla="*/ 2147483647 w 480"/>
                <a:gd name="T27" fmla="*/ 2147483647 h 456"/>
                <a:gd name="T28" fmla="*/ 2147483647 w 480"/>
                <a:gd name="T29" fmla="*/ 2147483647 h 456"/>
                <a:gd name="T30" fmla="*/ 2147483647 w 480"/>
                <a:gd name="T31" fmla="*/ 2147483647 h 456"/>
                <a:gd name="T32" fmla="*/ 2147483647 w 480"/>
                <a:gd name="T33" fmla="*/ 2147483647 h 456"/>
                <a:gd name="T34" fmla="*/ 2147483647 w 480"/>
                <a:gd name="T35" fmla="*/ 2147483647 h 456"/>
                <a:gd name="T36" fmla="*/ 2147483647 w 480"/>
                <a:gd name="T37" fmla="*/ 2147483647 h 456"/>
                <a:gd name="T38" fmla="*/ 2147483647 w 480"/>
                <a:gd name="T39" fmla="*/ 2147483647 h 456"/>
                <a:gd name="T40" fmla="*/ 2147483647 w 480"/>
                <a:gd name="T41" fmla="*/ 2147483647 h 456"/>
                <a:gd name="T42" fmla="*/ 2147483647 w 480"/>
                <a:gd name="T43" fmla="*/ 2147483647 h 456"/>
                <a:gd name="T44" fmla="*/ 2147483647 w 480"/>
                <a:gd name="T45" fmla="*/ 2147483647 h 456"/>
                <a:gd name="T46" fmla="*/ 2147483647 w 480"/>
                <a:gd name="T47" fmla="*/ 2147483647 h 456"/>
                <a:gd name="T48" fmla="*/ 2147483647 w 480"/>
                <a:gd name="T49" fmla="*/ 2147483647 h 456"/>
                <a:gd name="T50" fmla="*/ 2147483647 w 480"/>
                <a:gd name="T51" fmla="*/ 2147483647 h 456"/>
                <a:gd name="T52" fmla="*/ 2147483647 w 480"/>
                <a:gd name="T53" fmla="*/ 2147483647 h 456"/>
                <a:gd name="T54" fmla="*/ 2147483647 w 480"/>
                <a:gd name="T55" fmla="*/ 2147483647 h 456"/>
                <a:gd name="T56" fmla="*/ 2147483647 w 480"/>
                <a:gd name="T57" fmla="*/ 2147483647 h 456"/>
                <a:gd name="T58" fmla="*/ 2147483647 w 480"/>
                <a:gd name="T59" fmla="*/ 2147483647 h 456"/>
                <a:gd name="T60" fmla="*/ 2147483647 w 480"/>
                <a:gd name="T61" fmla="*/ 2147483647 h 456"/>
                <a:gd name="T62" fmla="*/ 2147483647 w 480"/>
                <a:gd name="T63" fmla="*/ 2147483647 h 456"/>
                <a:gd name="T64" fmla="*/ 2147483647 w 480"/>
                <a:gd name="T65" fmla="*/ 2147483647 h 456"/>
                <a:gd name="T66" fmla="*/ 2147483647 w 480"/>
                <a:gd name="T67" fmla="*/ 2147483647 h 456"/>
                <a:gd name="T68" fmla="*/ 2147483647 w 480"/>
                <a:gd name="T69" fmla="*/ 2147483647 h 456"/>
                <a:gd name="T70" fmla="*/ 2147483647 w 480"/>
                <a:gd name="T71" fmla="*/ 2147483647 h 456"/>
                <a:gd name="T72" fmla="*/ 2147483647 w 480"/>
                <a:gd name="T73" fmla="*/ 2147483647 h 456"/>
                <a:gd name="T74" fmla="*/ 2147483647 w 480"/>
                <a:gd name="T75" fmla="*/ 2147483647 h 456"/>
                <a:gd name="T76" fmla="*/ 2147483647 w 480"/>
                <a:gd name="T77" fmla="*/ 2147483647 h 456"/>
                <a:gd name="T78" fmla="*/ 2147483647 w 480"/>
                <a:gd name="T79" fmla="*/ 2147483647 h 456"/>
                <a:gd name="T80" fmla="*/ 2147483647 w 480"/>
                <a:gd name="T81" fmla="*/ 2147483647 h 456"/>
                <a:gd name="T82" fmla="*/ 2147483647 w 480"/>
                <a:gd name="T83" fmla="*/ 2147483647 h 456"/>
                <a:gd name="T84" fmla="*/ 2147483647 w 480"/>
                <a:gd name="T85" fmla="*/ 2147483647 h 456"/>
                <a:gd name="T86" fmla="*/ 2147483647 w 480"/>
                <a:gd name="T87" fmla="*/ 2147483647 h 456"/>
                <a:gd name="T88" fmla="*/ 2147483647 w 480"/>
                <a:gd name="T89" fmla="*/ 2147483647 h 456"/>
                <a:gd name="T90" fmla="*/ 2147483647 w 480"/>
                <a:gd name="T91" fmla="*/ 2147483647 h 456"/>
                <a:gd name="T92" fmla="*/ 2147483647 w 480"/>
                <a:gd name="T93" fmla="*/ 2147483647 h 456"/>
                <a:gd name="T94" fmla="*/ 2147483647 w 480"/>
                <a:gd name="T95" fmla="*/ 2147483647 h 456"/>
                <a:gd name="T96" fmla="*/ 2147483647 w 480"/>
                <a:gd name="T97" fmla="*/ 0 h 456"/>
                <a:gd name="T98" fmla="*/ 2147483647 w 480"/>
                <a:gd name="T99" fmla="*/ 2147483647 h 456"/>
                <a:gd name="T100" fmla="*/ 2147483647 w 480"/>
                <a:gd name="T101" fmla="*/ 2147483647 h 456"/>
                <a:gd name="T102" fmla="*/ 2147483647 w 480"/>
                <a:gd name="T103" fmla="*/ 2147483647 h 45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80"/>
                <a:gd name="T157" fmla="*/ 0 h 456"/>
                <a:gd name="T158" fmla="*/ 480 w 480"/>
                <a:gd name="T159" fmla="*/ 456 h 45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80" h="456">
                  <a:moveTo>
                    <a:pt x="78" y="54"/>
                  </a:moveTo>
                  <a:lnTo>
                    <a:pt x="78" y="66"/>
                  </a:lnTo>
                  <a:lnTo>
                    <a:pt x="72" y="72"/>
                  </a:lnTo>
                  <a:lnTo>
                    <a:pt x="72" y="78"/>
                  </a:lnTo>
                  <a:lnTo>
                    <a:pt x="66" y="84"/>
                  </a:lnTo>
                  <a:lnTo>
                    <a:pt x="48" y="84"/>
                  </a:lnTo>
                  <a:lnTo>
                    <a:pt x="48" y="102"/>
                  </a:lnTo>
                  <a:lnTo>
                    <a:pt x="42" y="108"/>
                  </a:lnTo>
                  <a:lnTo>
                    <a:pt x="30" y="108"/>
                  </a:lnTo>
                  <a:lnTo>
                    <a:pt x="30" y="120"/>
                  </a:lnTo>
                  <a:lnTo>
                    <a:pt x="36" y="126"/>
                  </a:lnTo>
                  <a:lnTo>
                    <a:pt x="36" y="168"/>
                  </a:lnTo>
                  <a:lnTo>
                    <a:pt x="30" y="180"/>
                  </a:lnTo>
                  <a:lnTo>
                    <a:pt x="24" y="186"/>
                  </a:lnTo>
                  <a:lnTo>
                    <a:pt x="18" y="186"/>
                  </a:lnTo>
                  <a:lnTo>
                    <a:pt x="18" y="222"/>
                  </a:lnTo>
                  <a:lnTo>
                    <a:pt x="12" y="222"/>
                  </a:lnTo>
                  <a:lnTo>
                    <a:pt x="0" y="228"/>
                  </a:lnTo>
                  <a:lnTo>
                    <a:pt x="0" y="246"/>
                  </a:lnTo>
                  <a:lnTo>
                    <a:pt x="6" y="252"/>
                  </a:lnTo>
                  <a:lnTo>
                    <a:pt x="12" y="300"/>
                  </a:lnTo>
                  <a:lnTo>
                    <a:pt x="48" y="300"/>
                  </a:lnTo>
                  <a:lnTo>
                    <a:pt x="54" y="294"/>
                  </a:lnTo>
                  <a:lnTo>
                    <a:pt x="54" y="288"/>
                  </a:lnTo>
                  <a:lnTo>
                    <a:pt x="60" y="288"/>
                  </a:lnTo>
                  <a:lnTo>
                    <a:pt x="66" y="294"/>
                  </a:lnTo>
                  <a:lnTo>
                    <a:pt x="66" y="300"/>
                  </a:lnTo>
                  <a:lnTo>
                    <a:pt x="84" y="318"/>
                  </a:lnTo>
                  <a:lnTo>
                    <a:pt x="96" y="306"/>
                  </a:lnTo>
                  <a:lnTo>
                    <a:pt x="96" y="294"/>
                  </a:lnTo>
                  <a:lnTo>
                    <a:pt x="102" y="276"/>
                  </a:lnTo>
                  <a:lnTo>
                    <a:pt x="108" y="264"/>
                  </a:lnTo>
                  <a:lnTo>
                    <a:pt x="108" y="252"/>
                  </a:lnTo>
                  <a:lnTo>
                    <a:pt x="120" y="258"/>
                  </a:lnTo>
                  <a:lnTo>
                    <a:pt x="132" y="270"/>
                  </a:lnTo>
                  <a:lnTo>
                    <a:pt x="138" y="270"/>
                  </a:lnTo>
                  <a:lnTo>
                    <a:pt x="144" y="276"/>
                  </a:lnTo>
                  <a:lnTo>
                    <a:pt x="150" y="288"/>
                  </a:lnTo>
                  <a:lnTo>
                    <a:pt x="180" y="288"/>
                  </a:lnTo>
                  <a:lnTo>
                    <a:pt x="186" y="276"/>
                  </a:lnTo>
                  <a:lnTo>
                    <a:pt x="192" y="270"/>
                  </a:lnTo>
                  <a:lnTo>
                    <a:pt x="198" y="276"/>
                  </a:lnTo>
                  <a:lnTo>
                    <a:pt x="198" y="288"/>
                  </a:lnTo>
                  <a:lnTo>
                    <a:pt x="210" y="288"/>
                  </a:lnTo>
                  <a:lnTo>
                    <a:pt x="222" y="282"/>
                  </a:lnTo>
                  <a:lnTo>
                    <a:pt x="240" y="282"/>
                  </a:lnTo>
                  <a:lnTo>
                    <a:pt x="246" y="288"/>
                  </a:lnTo>
                  <a:lnTo>
                    <a:pt x="276" y="288"/>
                  </a:lnTo>
                  <a:lnTo>
                    <a:pt x="294" y="312"/>
                  </a:lnTo>
                  <a:lnTo>
                    <a:pt x="306" y="312"/>
                  </a:lnTo>
                  <a:lnTo>
                    <a:pt x="312" y="318"/>
                  </a:lnTo>
                  <a:lnTo>
                    <a:pt x="324" y="324"/>
                  </a:lnTo>
                  <a:lnTo>
                    <a:pt x="348" y="360"/>
                  </a:lnTo>
                  <a:lnTo>
                    <a:pt x="354" y="366"/>
                  </a:lnTo>
                  <a:lnTo>
                    <a:pt x="378" y="378"/>
                  </a:lnTo>
                  <a:lnTo>
                    <a:pt x="390" y="390"/>
                  </a:lnTo>
                  <a:lnTo>
                    <a:pt x="390" y="414"/>
                  </a:lnTo>
                  <a:lnTo>
                    <a:pt x="396" y="420"/>
                  </a:lnTo>
                  <a:lnTo>
                    <a:pt x="408" y="426"/>
                  </a:lnTo>
                  <a:lnTo>
                    <a:pt x="420" y="426"/>
                  </a:lnTo>
                  <a:lnTo>
                    <a:pt x="432" y="444"/>
                  </a:lnTo>
                  <a:lnTo>
                    <a:pt x="456" y="456"/>
                  </a:lnTo>
                  <a:lnTo>
                    <a:pt x="468" y="438"/>
                  </a:lnTo>
                  <a:lnTo>
                    <a:pt x="480" y="432"/>
                  </a:lnTo>
                  <a:lnTo>
                    <a:pt x="474" y="420"/>
                  </a:lnTo>
                  <a:lnTo>
                    <a:pt x="456" y="402"/>
                  </a:lnTo>
                  <a:lnTo>
                    <a:pt x="432" y="402"/>
                  </a:lnTo>
                  <a:lnTo>
                    <a:pt x="426" y="396"/>
                  </a:lnTo>
                  <a:lnTo>
                    <a:pt x="426" y="360"/>
                  </a:lnTo>
                  <a:lnTo>
                    <a:pt x="420" y="360"/>
                  </a:lnTo>
                  <a:lnTo>
                    <a:pt x="414" y="354"/>
                  </a:lnTo>
                  <a:lnTo>
                    <a:pt x="366" y="330"/>
                  </a:lnTo>
                  <a:lnTo>
                    <a:pt x="360" y="324"/>
                  </a:lnTo>
                  <a:lnTo>
                    <a:pt x="360" y="312"/>
                  </a:lnTo>
                  <a:lnTo>
                    <a:pt x="354" y="300"/>
                  </a:lnTo>
                  <a:lnTo>
                    <a:pt x="354" y="288"/>
                  </a:lnTo>
                  <a:lnTo>
                    <a:pt x="348" y="276"/>
                  </a:lnTo>
                  <a:lnTo>
                    <a:pt x="348" y="270"/>
                  </a:lnTo>
                  <a:lnTo>
                    <a:pt x="336" y="270"/>
                  </a:lnTo>
                  <a:lnTo>
                    <a:pt x="324" y="264"/>
                  </a:lnTo>
                  <a:lnTo>
                    <a:pt x="306" y="264"/>
                  </a:lnTo>
                  <a:lnTo>
                    <a:pt x="282" y="240"/>
                  </a:lnTo>
                  <a:lnTo>
                    <a:pt x="264" y="246"/>
                  </a:lnTo>
                  <a:lnTo>
                    <a:pt x="252" y="228"/>
                  </a:lnTo>
                  <a:lnTo>
                    <a:pt x="234" y="222"/>
                  </a:lnTo>
                  <a:lnTo>
                    <a:pt x="216" y="204"/>
                  </a:lnTo>
                  <a:lnTo>
                    <a:pt x="210" y="192"/>
                  </a:lnTo>
                  <a:lnTo>
                    <a:pt x="204" y="186"/>
                  </a:lnTo>
                  <a:lnTo>
                    <a:pt x="198" y="174"/>
                  </a:lnTo>
                  <a:lnTo>
                    <a:pt x="198" y="114"/>
                  </a:lnTo>
                  <a:lnTo>
                    <a:pt x="192" y="90"/>
                  </a:lnTo>
                  <a:lnTo>
                    <a:pt x="186" y="78"/>
                  </a:lnTo>
                  <a:lnTo>
                    <a:pt x="180" y="60"/>
                  </a:lnTo>
                  <a:lnTo>
                    <a:pt x="168" y="42"/>
                  </a:lnTo>
                  <a:lnTo>
                    <a:pt x="162" y="24"/>
                  </a:lnTo>
                  <a:lnTo>
                    <a:pt x="156" y="12"/>
                  </a:lnTo>
                  <a:lnTo>
                    <a:pt x="150" y="6"/>
                  </a:lnTo>
                  <a:lnTo>
                    <a:pt x="150" y="0"/>
                  </a:lnTo>
                  <a:lnTo>
                    <a:pt x="144" y="0"/>
                  </a:lnTo>
                  <a:lnTo>
                    <a:pt x="144" y="12"/>
                  </a:lnTo>
                  <a:lnTo>
                    <a:pt x="132" y="36"/>
                  </a:lnTo>
                  <a:lnTo>
                    <a:pt x="108" y="48"/>
                  </a:lnTo>
                  <a:lnTo>
                    <a:pt x="90" y="54"/>
                  </a:lnTo>
                  <a:lnTo>
                    <a:pt x="78" y="54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31" name="Equatorial Guinea" descr="© INSCALE GmbH, 05.05.2010&#10;http://www.presentationload.com/">
              <a:extLst>
                <a:ext uri="{FF2B5EF4-FFF2-40B4-BE49-F238E27FC236}">
                  <a16:creationId xmlns:a16="http://schemas.microsoft.com/office/drawing/2014/main" id="{4F16593D-26C0-45BD-B0D1-4E39A3156A09}"/>
                </a:ext>
              </a:extLst>
            </p:cNvPr>
            <p:cNvSpPr>
              <a:spLocks/>
            </p:cNvSpPr>
            <p:nvPr/>
          </p:nvSpPr>
          <p:spPr bwMode="gray">
            <a:xfrm>
              <a:off x="6874486" y="4334837"/>
              <a:ext cx="63067" cy="47727"/>
            </a:xfrm>
            <a:custGeom>
              <a:avLst/>
              <a:gdLst>
                <a:gd name="T0" fmla="*/ 2147483647 w 144"/>
                <a:gd name="T1" fmla="*/ 2147483647 h 108"/>
                <a:gd name="T2" fmla="*/ 2147483647 w 144"/>
                <a:gd name="T3" fmla="*/ 2147483647 h 108"/>
                <a:gd name="T4" fmla="*/ 2147483647 w 144"/>
                <a:gd name="T5" fmla="*/ 2147483647 h 108"/>
                <a:gd name="T6" fmla="*/ 2147483647 w 144"/>
                <a:gd name="T7" fmla="*/ 0 h 108"/>
                <a:gd name="T8" fmla="*/ 2147483647 w 144"/>
                <a:gd name="T9" fmla="*/ 2147483647 h 108"/>
                <a:gd name="T10" fmla="*/ 2147483647 w 144"/>
                <a:gd name="T11" fmla="*/ 2147483647 h 108"/>
                <a:gd name="T12" fmla="*/ 2147483647 w 144"/>
                <a:gd name="T13" fmla="*/ 2147483647 h 108"/>
                <a:gd name="T14" fmla="*/ 2147483647 w 144"/>
                <a:gd name="T15" fmla="*/ 2147483647 h 108"/>
                <a:gd name="T16" fmla="*/ 2147483647 w 144"/>
                <a:gd name="T17" fmla="*/ 2147483647 h 108"/>
                <a:gd name="T18" fmla="*/ 0 w 144"/>
                <a:gd name="T19" fmla="*/ 2147483647 h 108"/>
                <a:gd name="T20" fmla="*/ 0 w 144"/>
                <a:gd name="T21" fmla="*/ 2147483647 h 108"/>
                <a:gd name="T22" fmla="*/ 2147483647 w 144"/>
                <a:gd name="T23" fmla="*/ 2147483647 h 108"/>
                <a:gd name="T24" fmla="*/ 2147483647 w 144"/>
                <a:gd name="T25" fmla="*/ 2147483647 h 108"/>
                <a:gd name="T26" fmla="*/ 2147483647 w 144"/>
                <a:gd name="T27" fmla="*/ 2147483647 h 108"/>
                <a:gd name="T28" fmla="*/ 2147483647 w 144"/>
                <a:gd name="T29" fmla="*/ 2147483647 h 108"/>
                <a:gd name="T30" fmla="*/ 2147483647 w 144"/>
                <a:gd name="T31" fmla="*/ 2147483647 h 108"/>
                <a:gd name="T32" fmla="*/ 2147483647 w 144"/>
                <a:gd name="T33" fmla="*/ 2147483647 h 108"/>
                <a:gd name="T34" fmla="*/ 2147483647 w 144"/>
                <a:gd name="T35" fmla="*/ 2147483647 h 108"/>
                <a:gd name="T36" fmla="*/ 2147483647 w 144"/>
                <a:gd name="T37" fmla="*/ 2147483647 h 108"/>
                <a:gd name="T38" fmla="*/ 2147483647 w 144"/>
                <a:gd name="T39" fmla="*/ 2147483647 h 10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44"/>
                <a:gd name="T61" fmla="*/ 0 h 108"/>
                <a:gd name="T62" fmla="*/ 144 w 144"/>
                <a:gd name="T63" fmla="*/ 108 h 10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44" h="108">
                  <a:moveTo>
                    <a:pt x="138" y="48"/>
                  </a:moveTo>
                  <a:lnTo>
                    <a:pt x="144" y="12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6"/>
                  </a:lnTo>
                  <a:lnTo>
                    <a:pt x="30" y="42"/>
                  </a:lnTo>
                  <a:lnTo>
                    <a:pt x="18" y="54"/>
                  </a:lnTo>
                  <a:lnTo>
                    <a:pt x="12" y="66"/>
                  </a:lnTo>
                  <a:lnTo>
                    <a:pt x="6" y="72"/>
                  </a:lnTo>
                  <a:lnTo>
                    <a:pt x="0" y="84"/>
                  </a:lnTo>
                  <a:lnTo>
                    <a:pt x="0" y="90"/>
                  </a:lnTo>
                  <a:lnTo>
                    <a:pt x="6" y="96"/>
                  </a:lnTo>
                  <a:lnTo>
                    <a:pt x="18" y="102"/>
                  </a:lnTo>
                  <a:lnTo>
                    <a:pt x="36" y="102"/>
                  </a:lnTo>
                  <a:lnTo>
                    <a:pt x="36" y="108"/>
                  </a:lnTo>
                  <a:lnTo>
                    <a:pt x="138" y="108"/>
                  </a:lnTo>
                  <a:lnTo>
                    <a:pt x="138" y="102"/>
                  </a:lnTo>
                  <a:lnTo>
                    <a:pt x="144" y="84"/>
                  </a:lnTo>
                  <a:lnTo>
                    <a:pt x="144" y="54"/>
                  </a:lnTo>
                  <a:lnTo>
                    <a:pt x="138" y="48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32" name="El Salvador" descr="© INSCALE GmbH, 05.05.2010&#10;http://www.presentationload.com/">
              <a:extLst>
                <a:ext uri="{FF2B5EF4-FFF2-40B4-BE49-F238E27FC236}">
                  <a16:creationId xmlns:a16="http://schemas.microsoft.com/office/drawing/2014/main" id="{E3966686-B4FD-429D-BE9F-A45D68AF0B27}"/>
                </a:ext>
              </a:extLst>
            </p:cNvPr>
            <p:cNvSpPr>
              <a:spLocks/>
            </p:cNvSpPr>
            <p:nvPr/>
          </p:nvSpPr>
          <p:spPr bwMode="gray">
            <a:xfrm>
              <a:off x="3809774" y="3908708"/>
              <a:ext cx="74997" cy="49431"/>
            </a:xfrm>
            <a:custGeom>
              <a:avLst/>
              <a:gdLst>
                <a:gd name="T0" fmla="*/ 2147483647 w 174"/>
                <a:gd name="T1" fmla="*/ 2147483647 h 114"/>
                <a:gd name="T2" fmla="*/ 2147483647 w 174"/>
                <a:gd name="T3" fmla="*/ 2147483647 h 114"/>
                <a:gd name="T4" fmla="*/ 2147483647 w 174"/>
                <a:gd name="T5" fmla="*/ 2147483647 h 114"/>
                <a:gd name="T6" fmla="*/ 2147483647 w 174"/>
                <a:gd name="T7" fmla="*/ 2147483647 h 114"/>
                <a:gd name="T8" fmla="*/ 2147483647 w 174"/>
                <a:gd name="T9" fmla="*/ 2147483647 h 114"/>
                <a:gd name="T10" fmla="*/ 2147483647 w 174"/>
                <a:gd name="T11" fmla="*/ 2147483647 h 114"/>
                <a:gd name="T12" fmla="*/ 2147483647 w 174"/>
                <a:gd name="T13" fmla="*/ 2147483647 h 114"/>
                <a:gd name="T14" fmla="*/ 2147483647 w 174"/>
                <a:gd name="T15" fmla="*/ 2147483647 h 114"/>
                <a:gd name="T16" fmla="*/ 2147483647 w 174"/>
                <a:gd name="T17" fmla="*/ 2147483647 h 114"/>
                <a:gd name="T18" fmla="*/ 2147483647 w 174"/>
                <a:gd name="T19" fmla="*/ 0 h 114"/>
                <a:gd name="T20" fmla="*/ 2147483647 w 174"/>
                <a:gd name="T21" fmla="*/ 2147483647 h 114"/>
                <a:gd name="T22" fmla="*/ 2147483647 w 174"/>
                <a:gd name="T23" fmla="*/ 2147483647 h 114"/>
                <a:gd name="T24" fmla="*/ 2147483647 w 174"/>
                <a:gd name="T25" fmla="*/ 2147483647 h 114"/>
                <a:gd name="T26" fmla="*/ 2147483647 w 174"/>
                <a:gd name="T27" fmla="*/ 2147483647 h 114"/>
                <a:gd name="T28" fmla="*/ 2147483647 w 174"/>
                <a:gd name="T29" fmla="*/ 2147483647 h 114"/>
                <a:gd name="T30" fmla="*/ 2147483647 w 174"/>
                <a:gd name="T31" fmla="*/ 2147483647 h 114"/>
                <a:gd name="T32" fmla="*/ 2147483647 w 174"/>
                <a:gd name="T33" fmla="*/ 2147483647 h 114"/>
                <a:gd name="T34" fmla="*/ 2147483647 w 174"/>
                <a:gd name="T35" fmla="*/ 2147483647 h 114"/>
                <a:gd name="T36" fmla="*/ 0 w 174"/>
                <a:gd name="T37" fmla="*/ 2147483647 h 114"/>
                <a:gd name="T38" fmla="*/ 2147483647 w 174"/>
                <a:gd name="T39" fmla="*/ 2147483647 h 114"/>
                <a:gd name="T40" fmla="*/ 2147483647 w 174"/>
                <a:gd name="T41" fmla="*/ 2147483647 h 114"/>
                <a:gd name="T42" fmla="*/ 2147483647 w 174"/>
                <a:gd name="T43" fmla="*/ 2147483647 h 114"/>
                <a:gd name="T44" fmla="*/ 2147483647 w 174"/>
                <a:gd name="T45" fmla="*/ 2147483647 h 114"/>
                <a:gd name="T46" fmla="*/ 2147483647 w 174"/>
                <a:gd name="T47" fmla="*/ 2147483647 h 114"/>
                <a:gd name="T48" fmla="*/ 2147483647 w 174"/>
                <a:gd name="T49" fmla="*/ 2147483647 h 114"/>
                <a:gd name="T50" fmla="*/ 2147483647 w 174"/>
                <a:gd name="T51" fmla="*/ 2147483647 h 114"/>
                <a:gd name="T52" fmla="*/ 2147483647 w 174"/>
                <a:gd name="T53" fmla="*/ 2147483647 h 114"/>
                <a:gd name="T54" fmla="*/ 2147483647 w 174"/>
                <a:gd name="T55" fmla="*/ 2147483647 h 114"/>
                <a:gd name="T56" fmla="*/ 2147483647 w 174"/>
                <a:gd name="T57" fmla="*/ 2147483647 h 114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74"/>
                <a:gd name="T88" fmla="*/ 0 h 114"/>
                <a:gd name="T89" fmla="*/ 174 w 174"/>
                <a:gd name="T90" fmla="*/ 114 h 114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74" h="114">
                  <a:moveTo>
                    <a:pt x="174" y="84"/>
                  </a:moveTo>
                  <a:lnTo>
                    <a:pt x="174" y="42"/>
                  </a:lnTo>
                  <a:lnTo>
                    <a:pt x="138" y="42"/>
                  </a:lnTo>
                  <a:lnTo>
                    <a:pt x="132" y="48"/>
                  </a:lnTo>
                  <a:lnTo>
                    <a:pt x="120" y="48"/>
                  </a:lnTo>
                  <a:lnTo>
                    <a:pt x="114" y="42"/>
                  </a:lnTo>
                  <a:lnTo>
                    <a:pt x="114" y="24"/>
                  </a:lnTo>
                  <a:lnTo>
                    <a:pt x="90" y="24"/>
                  </a:lnTo>
                  <a:lnTo>
                    <a:pt x="78" y="12"/>
                  </a:lnTo>
                  <a:lnTo>
                    <a:pt x="72" y="0"/>
                  </a:lnTo>
                  <a:lnTo>
                    <a:pt x="60" y="6"/>
                  </a:lnTo>
                  <a:lnTo>
                    <a:pt x="48" y="6"/>
                  </a:lnTo>
                  <a:lnTo>
                    <a:pt x="48" y="18"/>
                  </a:lnTo>
                  <a:lnTo>
                    <a:pt x="42" y="24"/>
                  </a:lnTo>
                  <a:lnTo>
                    <a:pt x="36" y="36"/>
                  </a:lnTo>
                  <a:lnTo>
                    <a:pt x="30" y="36"/>
                  </a:lnTo>
                  <a:lnTo>
                    <a:pt x="24" y="42"/>
                  </a:lnTo>
                  <a:lnTo>
                    <a:pt x="12" y="48"/>
                  </a:lnTo>
                  <a:lnTo>
                    <a:pt x="0" y="60"/>
                  </a:lnTo>
                  <a:lnTo>
                    <a:pt x="6" y="66"/>
                  </a:lnTo>
                  <a:lnTo>
                    <a:pt x="18" y="72"/>
                  </a:lnTo>
                  <a:lnTo>
                    <a:pt x="24" y="78"/>
                  </a:lnTo>
                  <a:lnTo>
                    <a:pt x="72" y="78"/>
                  </a:lnTo>
                  <a:lnTo>
                    <a:pt x="96" y="102"/>
                  </a:lnTo>
                  <a:lnTo>
                    <a:pt x="132" y="96"/>
                  </a:lnTo>
                  <a:lnTo>
                    <a:pt x="150" y="114"/>
                  </a:lnTo>
                  <a:lnTo>
                    <a:pt x="168" y="84"/>
                  </a:lnTo>
                  <a:lnTo>
                    <a:pt x="174" y="90"/>
                  </a:lnTo>
                  <a:lnTo>
                    <a:pt x="174" y="84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33" name="Egypt" descr="© INSCALE GmbH, 05.05.2010&#10;http://www.presentationload.com/">
              <a:extLst>
                <a:ext uri="{FF2B5EF4-FFF2-40B4-BE49-F238E27FC236}">
                  <a16:creationId xmlns:a16="http://schemas.microsoft.com/office/drawing/2014/main" id="{58D17DA7-138D-4657-B57B-E61FEEAA5B3A}"/>
                </a:ext>
              </a:extLst>
            </p:cNvPr>
            <p:cNvSpPr>
              <a:spLocks/>
            </p:cNvSpPr>
            <p:nvPr/>
          </p:nvSpPr>
          <p:spPr bwMode="gray">
            <a:xfrm>
              <a:off x="7332998" y="3303607"/>
              <a:ext cx="344311" cy="351130"/>
            </a:xfrm>
            <a:custGeom>
              <a:avLst/>
              <a:gdLst>
                <a:gd name="T0" fmla="*/ 2147483647 w 792"/>
                <a:gd name="T1" fmla="*/ 2147483647 h 804"/>
                <a:gd name="T2" fmla="*/ 2147483647 w 792"/>
                <a:gd name="T3" fmla="*/ 2147483647 h 804"/>
                <a:gd name="T4" fmla="*/ 2147483647 w 792"/>
                <a:gd name="T5" fmla="*/ 2147483647 h 804"/>
                <a:gd name="T6" fmla="*/ 2147483647 w 792"/>
                <a:gd name="T7" fmla="*/ 2147483647 h 804"/>
                <a:gd name="T8" fmla="*/ 2147483647 w 792"/>
                <a:gd name="T9" fmla="*/ 2147483647 h 804"/>
                <a:gd name="T10" fmla="*/ 2147483647 w 792"/>
                <a:gd name="T11" fmla="*/ 2147483647 h 804"/>
                <a:gd name="T12" fmla="*/ 2147483647 w 792"/>
                <a:gd name="T13" fmla="*/ 2147483647 h 804"/>
                <a:gd name="T14" fmla="*/ 2147483647 w 792"/>
                <a:gd name="T15" fmla="*/ 2147483647 h 804"/>
                <a:gd name="T16" fmla="*/ 2147483647 w 792"/>
                <a:gd name="T17" fmla="*/ 2147483647 h 804"/>
                <a:gd name="T18" fmla="*/ 2147483647 w 792"/>
                <a:gd name="T19" fmla="*/ 2147483647 h 804"/>
                <a:gd name="T20" fmla="*/ 2147483647 w 792"/>
                <a:gd name="T21" fmla="*/ 2147483647 h 804"/>
                <a:gd name="T22" fmla="*/ 2147483647 w 792"/>
                <a:gd name="T23" fmla="*/ 2147483647 h 804"/>
                <a:gd name="T24" fmla="*/ 2147483647 w 792"/>
                <a:gd name="T25" fmla="*/ 2147483647 h 804"/>
                <a:gd name="T26" fmla="*/ 2147483647 w 792"/>
                <a:gd name="T27" fmla="*/ 2147483647 h 804"/>
                <a:gd name="T28" fmla="*/ 2147483647 w 792"/>
                <a:gd name="T29" fmla="*/ 2147483647 h 804"/>
                <a:gd name="T30" fmla="*/ 2147483647 w 792"/>
                <a:gd name="T31" fmla="*/ 2147483647 h 804"/>
                <a:gd name="T32" fmla="*/ 2147483647 w 792"/>
                <a:gd name="T33" fmla="*/ 2147483647 h 804"/>
                <a:gd name="T34" fmla="*/ 2147483647 w 792"/>
                <a:gd name="T35" fmla="*/ 2147483647 h 804"/>
                <a:gd name="T36" fmla="*/ 2147483647 w 792"/>
                <a:gd name="T37" fmla="*/ 2147483647 h 804"/>
                <a:gd name="T38" fmla="*/ 2147483647 w 792"/>
                <a:gd name="T39" fmla="*/ 2147483647 h 804"/>
                <a:gd name="T40" fmla="*/ 2147483647 w 792"/>
                <a:gd name="T41" fmla="*/ 2147483647 h 804"/>
                <a:gd name="T42" fmla="*/ 2147483647 w 792"/>
                <a:gd name="T43" fmla="*/ 2147483647 h 804"/>
                <a:gd name="T44" fmla="*/ 2147483647 w 792"/>
                <a:gd name="T45" fmla="*/ 2147483647 h 804"/>
                <a:gd name="T46" fmla="*/ 2147483647 w 792"/>
                <a:gd name="T47" fmla="*/ 2147483647 h 804"/>
                <a:gd name="T48" fmla="*/ 2147483647 w 792"/>
                <a:gd name="T49" fmla="*/ 2147483647 h 804"/>
                <a:gd name="T50" fmla="*/ 2147483647 w 792"/>
                <a:gd name="T51" fmla="*/ 2147483647 h 804"/>
                <a:gd name="T52" fmla="*/ 2147483647 w 792"/>
                <a:gd name="T53" fmla="*/ 2147483647 h 804"/>
                <a:gd name="T54" fmla="*/ 2147483647 w 792"/>
                <a:gd name="T55" fmla="*/ 2147483647 h 804"/>
                <a:gd name="T56" fmla="*/ 2147483647 w 792"/>
                <a:gd name="T57" fmla="*/ 2147483647 h 804"/>
                <a:gd name="T58" fmla="*/ 2147483647 w 792"/>
                <a:gd name="T59" fmla="*/ 2147483647 h 804"/>
                <a:gd name="T60" fmla="*/ 2147483647 w 792"/>
                <a:gd name="T61" fmla="*/ 2147483647 h 804"/>
                <a:gd name="T62" fmla="*/ 2147483647 w 792"/>
                <a:gd name="T63" fmla="*/ 2147483647 h 804"/>
                <a:gd name="T64" fmla="*/ 2147483647 w 792"/>
                <a:gd name="T65" fmla="*/ 2147483647 h 804"/>
                <a:gd name="T66" fmla="*/ 2147483647 w 792"/>
                <a:gd name="T67" fmla="*/ 2147483647 h 804"/>
                <a:gd name="T68" fmla="*/ 2147483647 w 792"/>
                <a:gd name="T69" fmla="*/ 2147483647 h 804"/>
                <a:gd name="T70" fmla="*/ 2147483647 w 792"/>
                <a:gd name="T71" fmla="*/ 2147483647 h 804"/>
                <a:gd name="T72" fmla="*/ 2147483647 w 792"/>
                <a:gd name="T73" fmla="*/ 2147483647 h 804"/>
                <a:gd name="T74" fmla="*/ 2147483647 w 792"/>
                <a:gd name="T75" fmla="*/ 2147483647 h 804"/>
                <a:gd name="T76" fmla="*/ 2147483647 w 792"/>
                <a:gd name="T77" fmla="*/ 2147483647 h 804"/>
                <a:gd name="T78" fmla="*/ 2147483647 w 792"/>
                <a:gd name="T79" fmla="*/ 2147483647 h 804"/>
                <a:gd name="T80" fmla="*/ 2147483647 w 792"/>
                <a:gd name="T81" fmla="*/ 2147483647 h 804"/>
                <a:gd name="T82" fmla="*/ 2147483647 w 792"/>
                <a:gd name="T83" fmla="*/ 2147483647 h 804"/>
                <a:gd name="T84" fmla="*/ 2147483647 w 792"/>
                <a:gd name="T85" fmla="*/ 2147483647 h 804"/>
                <a:gd name="T86" fmla="*/ 2147483647 w 792"/>
                <a:gd name="T87" fmla="*/ 2147483647 h 804"/>
                <a:gd name="T88" fmla="*/ 2147483647 w 792"/>
                <a:gd name="T89" fmla="*/ 2147483647 h 804"/>
                <a:gd name="T90" fmla="*/ 2147483647 w 792"/>
                <a:gd name="T91" fmla="*/ 0 h 804"/>
                <a:gd name="T92" fmla="*/ 2147483647 w 792"/>
                <a:gd name="T93" fmla="*/ 2147483647 h 804"/>
                <a:gd name="T94" fmla="*/ 2147483647 w 792"/>
                <a:gd name="T95" fmla="*/ 0 h 80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92"/>
                <a:gd name="T145" fmla="*/ 0 h 804"/>
                <a:gd name="T146" fmla="*/ 792 w 792"/>
                <a:gd name="T147" fmla="*/ 804 h 804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92" h="804">
                  <a:moveTo>
                    <a:pt x="12" y="18"/>
                  </a:moveTo>
                  <a:lnTo>
                    <a:pt x="6" y="24"/>
                  </a:lnTo>
                  <a:lnTo>
                    <a:pt x="6" y="54"/>
                  </a:lnTo>
                  <a:lnTo>
                    <a:pt x="18" y="60"/>
                  </a:lnTo>
                  <a:lnTo>
                    <a:pt x="24" y="72"/>
                  </a:lnTo>
                  <a:lnTo>
                    <a:pt x="24" y="78"/>
                  </a:lnTo>
                  <a:lnTo>
                    <a:pt x="18" y="84"/>
                  </a:lnTo>
                  <a:lnTo>
                    <a:pt x="12" y="96"/>
                  </a:lnTo>
                  <a:lnTo>
                    <a:pt x="6" y="102"/>
                  </a:lnTo>
                  <a:lnTo>
                    <a:pt x="0" y="114"/>
                  </a:lnTo>
                  <a:lnTo>
                    <a:pt x="0" y="120"/>
                  </a:lnTo>
                  <a:lnTo>
                    <a:pt x="6" y="132"/>
                  </a:lnTo>
                  <a:lnTo>
                    <a:pt x="18" y="144"/>
                  </a:lnTo>
                  <a:lnTo>
                    <a:pt x="30" y="180"/>
                  </a:lnTo>
                  <a:lnTo>
                    <a:pt x="30" y="264"/>
                  </a:lnTo>
                  <a:lnTo>
                    <a:pt x="36" y="342"/>
                  </a:lnTo>
                  <a:lnTo>
                    <a:pt x="36" y="438"/>
                  </a:lnTo>
                  <a:lnTo>
                    <a:pt x="42" y="534"/>
                  </a:lnTo>
                  <a:lnTo>
                    <a:pt x="42" y="624"/>
                  </a:lnTo>
                  <a:lnTo>
                    <a:pt x="48" y="702"/>
                  </a:lnTo>
                  <a:lnTo>
                    <a:pt x="48" y="774"/>
                  </a:lnTo>
                  <a:lnTo>
                    <a:pt x="474" y="780"/>
                  </a:lnTo>
                  <a:lnTo>
                    <a:pt x="492" y="762"/>
                  </a:lnTo>
                  <a:lnTo>
                    <a:pt x="498" y="762"/>
                  </a:lnTo>
                  <a:lnTo>
                    <a:pt x="498" y="774"/>
                  </a:lnTo>
                  <a:lnTo>
                    <a:pt x="618" y="780"/>
                  </a:lnTo>
                  <a:lnTo>
                    <a:pt x="624" y="786"/>
                  </a:lnTo>
                  <a:lnTo>
                    <a:pt x="630" y="798"/>
                  </a:lnTo>
                  <a:lnTo>
                    <a:pt x="636" y="804"/>
                  </a:lnTo>
                  <a:lnTo>
                    <a:pt x="654" y="804"/>
                  </a:lnTo>
                  <a:lnTo>
                    <a:pt x="660" y="798"/>
                  </a:lnTo>
                  <a:lnTo>
                    <a:pt x="672" y="774"/>
                  </a:lnTo>
                  <a:lnTo>
                    <a:pt x="684" y="762"/>
                  </a:lnTo>
                  <a:lnTo>
                    <a:pt x="696" y="762"/>
                  </a:lnTo>
                  <a:lnTo>
                    <a:pt x="702" y="756"/>
                  </a:lnTo>
                  <a:lnTo>
                    <a:pt x="720" y="756"/>
                  </a:lnTo>
                  <a:lnTo>
                    <a:pt x="726" y="750"/>
                  </a:lnTo>
                  <a:lnTo>
                    <a:pt x="732" y="738"/>
                  </a:lnTo>
                  <a:lnTo>
                    <a:pt x="732" y="714"/>
                  </a:lnTo>
                  <a:lnTo>
                    <a:pt x="762" y="714"/>
                  </a:lnTo>
                  <a:lnTo>
                    <a:pt x="786" y="690"/>
                  </a:lnTo>
                  <a:lnTo>
                    <a:pt x="780" y="684"/>
                  </a:lnTo>
                  <a:lnTo>
                    <a:pt x="774" y="672"/>
                  </a:lnTo>
                  <a:lnTo>
                    <a:pt x="774" y="624"/>
                  </a:lnTo>
                  <a:lnTo>
                    <a:pt x="792" y="618"/>
                  </a:lnTo>
                  <a:lnTo>
                    <a:pt x="786" y="618"/>
                  </a:lnTo>
                  <a:lnTo>
                    <a:pt x="756" y="588"/>
                  </a:lnTo>
                  <a:lnTo>
                    <a:pt x="732" y="552"/>
                  </a:lnTo>
                  <a:lnTo>
                    <a:pt x="726" y="528"/>
                  </a:lnTo>
                  <a:lnTo>
                    <a:pt x="714" y="492"/>
                  </a:lnTo>
                  <a:lnTo>
                    <a:pt x="702" y="468"/>
                  </a:lnTo>
                  <a:lnTo>
                    <a:pt x="690" y="462"/>
                  </a:lnTo>
                  <a:lnTo>
                    <a:pt x="684" y="450"/>
                  </a:lnTo>
                  <a:lnTo>
                    <a:pt x="672" y="444"/>
                  </a:lnTo>
                  <a:lnTo>
                    <a:pt x="666" y="432"/>
                  </a:lnTo>
                  <a:lnTo>
                    <a:pt x="654" y="396"/>
                  </a:lnTo>
                  <a:lnTo>
                    <a:pt x="654" y="378"/>
                  </a:lnTo>
                  <a:lnTo>
                    <a:pt x="618" y="336"/>
                  </a:lnTo>
                  <a:lnTo>
                    <a:pt x="618" y="318"/>
                  </a:lnTo>
                  <a:lnTo>
                    <a:pt x="606" y="294"/>
                  </a:lnTo>
                  <a:lnTo>
                    <a:pt x="594" y="282"/>
                  </a:lnTo>
                  <a:lnTo>
                    <a:pt x="588" y="270"/>
                  </a:lnTo>
                  <a:lnTo>
                    <a:pt x="576" y="258"/>
                  </a:lnTo>
                  <a:lnTo>
                    <a:pt x="570" y="246"/>
                  </a:lnTo>
                  <a:lnTo>
                    <a:pt x="558" y="234"/>
                  </a:lnTo>
                  <a:lnTo>
                    <a:pt x="552" y="222"/>
                  </a:lnTo>
                  <a:lnTo>
                    <a:pt x="546" y="216"/>
                  </a:lnTo>
                  <a:lnTo>
                    <a:pt x="552" y="210"/>
                  </a:lnTo>
                  <a:lnTo>
                    <a:pt x="552" y="198"/>
                  </a:lnTo>
                  <a:lnTo>
                    <a:pt x="540" y="174"/>
                  </a:lnTo>
                  <a:lnTo>
                    <a:pt x="528" y="168"/>
                  </a:lnTo>
                  <a:lnTo>
                    <a:pt x="522" y="168"/>
                  </a:lnTo>
                  <a:lnTo>
                    <a:pt x="540" y="144"/>
                  </a:lnTo>
                  <a:lnTo>
                    <a:pt x="558" y="156"/>
                  </a:lnTo>
                  <a:lnTo>
                    <a:pt x="558" y="174"/>
                  </a:lnTo>
                  <a:lnTo>
                    <a:pt x="564" y="186"/>
                  </a:lnTo>
                  <a:lnTo>
                    <a:pt x="576" y="198"/>
                  </a:lnTo>
                  <a:lnTo>
                    <a:pt x="582" y="210"/>
                  </a:lnTo>
                  <a:lnTo>
                    <a:pt x="588" y="216"/>
                  </a:lnTo>
                  <a:lnTo>
                    <a:pt x="588" y="246"/>
                  </a:lnTo>
                  <a:lnTo>
                    <a:pt x="606" y="264"/>
                  </a:lnTo>
                  <a:lnTo>
                    <a:pt x="612" y="276"/>
                  </a:lnTo>
                  <a:lnTo>
                    <a:pt x="636" y="300"/>
                  </a:lnTo>
                  <a:lnTo>
                    <a:pt x="648" y="306"/>
                  </a:lnTo>
                  <a:lnTo>
                    <a:pt x="654" y="306"/>
                  </a:lnTo>
                  <a:lnTo>
                    <a:pt x="666" y="300"/>
                  </a:lnTo>
                  <a:lnTo>
                    <a:pt x="678" y="288"/>
                  </a:lnTo>
                  <a:lnTo>
                    <a:pt x="672" y="270"/>
                  </a:lnTo>
                  <a:lnTo>
                    <a:pt x="684" y="246"/>
                  </a:lnTo>
                  <a:lnTo>
                    <a:pt x="684" y="234"/>
                  </a:lnTo>
                  <a:lnTo>
                    <a:pt x="690" y="222"/>
                  </a:lnTo>
                  <a:lnTo>
                    <a:pt x="690" y="198"/>
                  </a:lnTo>
                  <a:lnTo>
                    <a:pt x="696" y="186"/>
                  </a:lnTo>
                  <a:lnTo>
                    <a:pt x="696" y="180"/>
                  </a:lnTo>
                  <a:lnTo>
                    <a:pt x="702" y="168"/>
                  </a:lnTo>
                  <a:lnTo>
                    <a:pt x="648" y="24"/>
                  </a:lnTo>
                  <a:lnTo>
                    <a:pt x="642" y="24"/>
                  </a:lnTo>
                  <a:lnTo>
                    <a:pt x="636" y="30"/>
                  </a:lnTo>
                  <a:lnTo>
                    <a:pt x="624" y="30"/>
                  </a:lnTo>
                  <a:lnTo>
                    <a:pt x="600" y="42"/>
                  </a:lnTo>
                  <a:lnTo>
                    <a:pt x="576" y="42"/>
                  </a:lnTo>
                  <a:lnTo>
                    <a:pt x="564" y="36"/>
                  </a:lnTo>
                  <a:lnTo>
                    <a:pt x="558" y="30"/>
                  </a:lnTo>
                  <a:lnTo>
                    <a:pt x="552" y="36"/>
                  </a:lnTo>
                  <a:lnTo>
                    <a:pt x="540" y="42"/>
                  </a:lnTo>
                  <a:lnTo>
                    <a:pt x="534" y="42"/>
                  </a:lnTo>
                  <a:lnTo>
                    <a:pt x="510" y="30"/>
                  </a:lnTo>
                  <a:lnTo>
                    <a:pt x="504" y="24"/>
                  </a:lnTo>
                  <a:lnTo>
                    <a:pt x="504" y="18"/>
                  </a:lnTo>
                  <a:lnTo>
                    <a:pt x="498" y="12"/>
                  </a:lnTo>
                  <a:lnTo>
                    <a:pt x="486" y="6"/>
                  </a:lnTo>
                  <a:lnTo>
                    <a:pt x="468" y="6"/>
                  </a:lnTo>
                  <a:lnTo>
                    <a:pt x="456" y="12"/>
                  </a:lnTo>
                  <a:lnTo>
                    <a:pt x="438" y="12"/>
                  </a:lnTo>
                  <a:lnTo>
                    <a:pt x="432" y="18"/>
                  </a:lnTo>
                  <a:lnTo>
                    <a:pt x="420" y="18"/>
                  </a:lnTo>
                  <a:lnTo>
                    <a:pt x="414" y="12"/>
                  </a:lnTo>
                  <a:lnTo>
                    <a:pt x="390" y="12"/>
                  </a:lnTo>
                  <a:lnTo>
                    <a:pt x="378" y="18"/>
                  </a:lnTo>
                  <a:lnTo>
                    <a:pt x="372" y="24"/>
                  </a:lnTo>
                  <a:lnTo>
                    <a:pt x="366" y="36"/>
                  </a:lnTo>
                  <a:lnTo>
                    <a:pt x="360" y="42"/>
                  </a:lnTo>
                  <a:lnTo>
                    <a:pt x="336" y="42"/>
                  </a:lnTo>
                  <a:lnTo>
                    <a:pt x="324" y="54"/>
                  </a:lnTo>
                  <a:lnTo>
                    <a:pt x="312" y="60"/>
                  </a:lnTo>
                  <a:lnTo>
                    <a:pt x="306" y="60"/>
                  </a:lnTo>
                  <a:lnTo>
                    <a:pt x="300" y="54"/>
                  </a:lnTo>
                  <a:lnTo>
                    <a:pt x="288" y="54"/>
                  </a:lnTo>
                  <a:lnTo>
                    <a:pt x="276" y="48"/>
                  </a:lnTo>
                  <a:lnTo>
                    <a:pt x="264" y="48"/>
                  </a:lnTo>
                  <a:lnTo>
                    <a:pt x="258" y="42"/>
                  </a:lnTo>
                  <a:lnTo>
                    <a:pt x="204" y="42"/>
                  </a:lnTo>
                  <a:lnTo>
                    <a:pt x="198" y="36"/>
                  </a:lnTo>
                  <a:lnTo>
                    <a:pt x="186" y="30"/>
                  </a:lnTo>
                  <a:lnTo>
                    <a:pt x="174" y="18"/>
                  </a:lnTo>
                  <a:lnTo>
                    <a:pt x="126" y="18"/>
                  </a:lnTo>
                  <a:lnTo>
                    <a:pt x="120" y="12"/>
                  </a:lnTo>
                  <a:lnTo>
                    <a:pt x="96" y="0"/>
                  </a:lnTo>
                  <a:lnTo>
                    <a:pt x="78" y="0"/>
                  </a:lnTo>
                  <a:lnTo>
                    <a:pt x="66" y="12"/>
                  </a:lnTo>
                  <a:lnTo>
                    <a:pt x="54" y="12"/>
                  </a:lnTo>
                  <a:lnTo>
                    <a:pt x="42" y="6"/>
                  </a:lnTo>
                  <a:lnTo>
                    <a:pt x="36" y="6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2" y="18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34" name="Ecuador" descr="© INSCALE GmbH, 05.05.2010&#10;http://www.presentationload.com/">
              <a:extLst>
                <a:ext uri="{FF2B5EF4-FFF2-40B4-BE49-F238E27FC236}">
                  <a16:creationId xmlns:a16="http://schemas.microsoft.com/office/drawing/2014/main" id="{A63651D2-37C8-4D09-9F86-1C0249BB52EF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068860" y="4360404"/>
              <a:ext cx="180678" cy="230109"/>
            </a:xfrm>
            <a:custGeom>
              <a:avLst/>
              <a:gdLst>
                <a:gd name="T0" fmla="*/ 2147483647 w 414"/>
                <a:gd name="T1" fmla="*/ 2147483647 h 528"/>
                <a:gd name="T2" fmla="*/ 2147483647 w 414"/>
                <a:gd name="T3" fmla="*/ 2147483647 h 528"/>
                <a:gd name="T4" fmla="*/ 2147483647 w 414"/>
                <a:gd name="T5" fmla="*/ 2147483647 h 528"/>
                <a:gd name="T6" fmla="*/ 2147483647 w 414"/>
                <a:gd name="T7" fmla="*/ 2147483647 h 528"/>
                <a:gd name="T8" fmla="*/ 2147483647 w 414"/>
                <a:gd name="T9" fmla="*/ 2147483647 h 528"/>
                <a:gd name="T10" fmla="*/ 2147483647 w 414"/>
                <a:gd name="T11" fmla="*/ 2147483647 h 528"/>
                <a:gd name="T12" fmla="*/ 2147483647 w 414"/>
                <a:gd name="T13" fmla="*/ 2147483647 h 528"/>
                <a:gd name="T14" fmla="*/ 2147483647 w 414"/>
                <a:gd name="T15" fmla="*/ 2147483647 h 528"/>
                <a:gd name="T16" fmla="*/ 2147483647 w 414"/>
                <a:gd name="T17" fmla="*/ 2147483647 h 528"/>
                <a:gd name="T18" fmla="*/ 2147483647 w 414"/>
                <a:gd name="T19" fmla="*/ 2147483647 h 528"/>
                <a:gd name="T20" fmla="*/ 2147483647 w 414"/>
                <a:gd name="T21" fmla="*/ 2147483647 h 528"/>
                <a:gd name="T22" fmla="*/ 2147483647 w 414"/>
                <a:gd name="T23" fmla="*/ 2147483647 h 528"/>
                <a:gd name="T24" fmla="*/ 2147483647 w 414"/>
                <a:gd name="T25" fmla="*/ 2147483647 h 528"/>
                <a:gd name="T26" fmla="*/ 2147483647 w 414"/>
                <a:gd name="T27" fmla="*/ 2147483647 h 528"/>
                <a:gd name="T28" fmla="*/ 2147483647 w 414"/>
                <a:gd name="T29" fmla="*/ 2147483647 h 528"/>
                <a:gd name="T30" fmla="*/ 2147483647 w 414"/>
                <a:gd name="T31" fmla="*/ 2147483647 h 528"/>
                <a:gd name="T32" fmla="*/ 2147483647 w 414"/>
                <a:gd name="T33" fmla="*/ 2147483647 h 528"/>
                <a:gd name="T34" fmla="*/ 2147483647 w 414"/>
                <a:gd name="T35" fmla="*/ 2147483647 h 528"/>
                <a:gd name="T36" fmla="*/ 2147483647 w 414"/>
                <a:gd name="T37" fmla="*/ 2147483647 h 528"/>
                <a:gd name="T38" fmla="*/ 2147483647 w 414"/>
                <a:gd name="T39" fmla="*/ 2147483647 h 528"/>
                <a:gd name="T40" fmla="*/ 2147483647 w 414"/>
                <a:gd name="T41" fmla="*/ 2147483647 h 528"/>
                <a:gd name="T42" fmla="*/ 2147483647 w 414"/>
                <a:gd name="T43" fmla="*/ 2147483647 h 528"/>
                <a:gd name="T44" fmla="*/ 2147483647 w 414"/>
                <a:gd name="T45" fmla="*/ 2147483647 h 528"/>
                <a:gd name="T46" fmla="*/ 2147483647 w 414"/>
                <a:gd name="T47" fmla="*/ 2147483647 h 528"/>
                <a:gd name="T48" fmla="*/ 2147483647 w 414"/>
                <a:gd name="T49" fmla="*/ 2147483647 h 528"/>
                <a:gd name="T50" fmla="*/ 2147483647 w 414"/>
                <a:gd name="T51" fmla="*/ 2147483647 h 528"/>
                <a:gd name="T52" fmla="*/ 2147483647 w 414"/>
                <a:gd name="T53" fmla="*/ 2147483647 h 528"/>
                <a:gd name="T54" fmla="*/ 2147483647 w 414"/>
                <a:gd name="T55" fmla="*/ 2147483647 h 528"/>
                <a:gd name="T56" fmla="*/ 2147483647 w 414"/>
                <a:gd name="T57" fmla="*/ 2147483647 h 528"/>
                <a:gd name="T58" fmla="*/ 2147483647 w 414"/>
                <a:gd name="T59" fmla="*/ 2147483647 h 528"/>
                <a:gd name="T60" fmla="*/ 2147483647 w 414"/>
                <a:gd name="T61" fmla="*/ 2147483647 h 528"/>
                <a:gd name="T62" fmla="*/ 2147483647 w 414"/>
                <a:gd name="T63" fmla="*/ 2147483647 h 528"/>
                <a:gd name="T64" fmla="*/ 2147483647 w 414"/>
                <a:gd name="T65" fmla="*/ 2147483647 h 528"/>
                <a:gd name="T66" fmla="*/ 2147483647 w 414"/>
                <a:gd name="T67" fmla="*/ 2147483647 h 528"/>
                <a:gd name="T68" fmla="*/ 2147483647 w 414"/>
                <a:gd name="T69" fmla="*/ 2147483647 h 528"/>
                <a:gd name="T70" fmla="*/ 2147483647 w 414"/>
                <a:gd name="T71" fmla="*/ 2147483647 h 528"/>
                <a:gd name="T72" fmla="*/ 2147483647 w 414"/>
                <a:gd name="T73" fmla="*/ 2147483647 h 528"/>
                <a:gd name="T74" fmla="*/ 2147483647 w 414"/>
                <a:gd name="T75" fmla="*/ 2147483647 h 528"/>
                <a:gd name="T76" fmla="*/ 2147483647 w 414"/>
                <a:gd name="T77" fmla="*/ 2147483647 h 528"/>
                <a:gd name="T78" fmla="*/ 2147483647 w 414"/>
                <a:gd name="T79" fmla="*/ 2147483647 h 528"/>
                <a:gd name="T80" fmla="*/ 2147483647 w 414"/>
                <a:gd name="T81" fmla="*/ 2147483647 h 528"/>
                <a:gd name="T82" fmla="*/ 2147483647 w 414"/>
                <a:gd name="T83" fmla="*/ 2147483647 h 528"/>
                <a:gd name="T84" fmla="*/ 2147483647 w 414"/>
                <a:gd name="T85" fmla="*/ 2147483647 h 528"/>
                <a:gd name="T86" fmla="*/ 2147483647 w 414"/>
                <a:gd name="T87" fmla="*/ 2147483647 h 528"/>
                <a:gd name="T88" fmla="*/ 2147483647 w 414"/>
                <a:gd name="T89" fmla="*/ 2147483647 h 52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14"/>
                <a:gd name="T136" fmla="*/ 0 h 528"/>
                <a:gd name="T137" fmla="*/ 414 w 414"/>
                <a:gd name="T138" fmla="*/ 528 h 528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14" h="528">
                  <a:moveTo>
                    <a:pt x="60" y="372"/>
                  </a:moveTo>
                  <a:lnTo>
                    <a:pt x="72" y="366"/>
                  </a:lnTo>
                  <a:lnTo>
                    <a:pt x="78" y="360"/>
                  </a:lnTo>
                  <a:lnTo>
                    <a:pt x="78" y="342"/>
                  </a:lnTo>
                  <a:lnTo>
                    <a:pt x="72" y="342"/>
                  </a:lnTo>
                  <a:lnTo>
                    <a:pt x="54" y="360"/>
                  </a:lnTo>
                  <a:lnTo>
                    <a:pt x="54" y="372"/>
                  </a:lnTo>
                  <a:lnTo>
                    <a:pt x="60" y="372"/>
                  </a:lnTo>
                  <a:close/>
                  <a:moveTo>
                    <a:pt x="414" y="174"/>
                  </a:moveTo>
                  <a:lnTo>
                    <a:pt x="390" y="156"/>
                  </a:lnTo>
                  <a:lnTo>
                    <a:pt x="396" y="156"/>
                  </a:lnTo>
                  <a:lnTo>
                    <a:pt x="396" y="150"/>
                  </a:lnTo>
                  <a:lnTo>
                    <a:pt x="402" y="150"/>
                  </a:lnTo>
                  <a:lnTo>
                    <a:pt x="402" y="126"/>
                  </a:lnTo>
                  <a:lnTo>
                    <a:pt x="372" y="126"/>
                  </a:lnTo>
                  <a:lnTo>
                    <a:pt x="360" y="114"/>
                  </a:lnTo>
                  <a:lnTo>
                    <a:pt x="360" y="108"/>
                  </a:lnTo>
                  <a:lnTo>
                    <a:pt x="354" y="102"/>
                  </a:lnTo>
                  <a:lnTo>
                    <a:pt x="354" y="96"/>
                  </a:lnTo>
                  <a:lnTo>
                    <a:pt x="342" y="90"/>
                  </a:lnTo>
                  <a:lnTo>
                    <a:pt x="336" y="90"/>
                  </a:lnTo>
                  <a:lnTo>
                    <a:pt x="330" y="96"/>
                  </a:lnTo>
                  <a:lnTo>
                    <a:pt x="330" y="108"/>
                  </a:lnTo>
                  <a:lnTo>
                    <a:pt x="306" y="108"/>
                  </a:lnTo>
                  <a:lnTo>
                    <a:pt x="300" y="102"/>
                  </a:lnTo>
                  <a:lnTo>
                    <a:pt x="288" y="96"/>
                  </a:lnTo>
                  <a:lnTo>
                    <a:pt x="282" y="102"/>
                  </a:lnTo>
                  <a:lnTo>
                    <a:pt x="270" y="102"/>
                  </a:lnTo>
                  <a:lnTo>
                    <a:pt x="258" y="96"/>
                  </a:lnTo>
                  <a:lnTo>
                    <a:pt x="252" y="90"/>
                  </a:lnTo>
                  <a:lnTo>
                    <a:pt x="252" y="84"/>
                  </a:lnTo>
                  <a:lnTo>
                    <a:pt x="246" y="72"/>
                  </a:lnTo>
                  <a:lnTo>
                    <a:pt x="240" y="66"/>
                  </a:lnTo>
                  <a:lnTo>
                    <a:pt x="228" y="60"/>
                  </a:lnTo>
                  <a:lnTo>
                    <a:pt x="210" y="60"/>
                  </a:lnTo>
                  <a:lnTo>
                    <a:pt x="204" y="48"/>
                  </a:lnTo>
                  <a:lnTo>
                    <a:pt x="168" y="30"/>
                  </a:lnTo>
                  <a:lnTo>
                    <a:pt x="162" y="18"/>
                  </a:lnTo>
                  <a:lnTo>
                    <a:pt x="150" y="12"/>
                  </a:lnTo>
                  <a:lnTo>
                    <a:pt x="144" y="0"/>
                  </a:lnTo>
                  <a:lnTo>
                    <a:pt x="144" y="12"/>
                  </a:lnTo>
                  <a:lnTo>
                    <a:pt x="150" y="18"/>
                  </a:lnTo>
                  <a:lnTo>
                    <a:pt x="150" y="36"/>
                  </a:lnTo>
                  <a:lnTo>
                    <a:pt x="144" y="42"/>
                  </a:lnTo>
                  <a:lnTo>
                    <a:pt x="120" y="54"/>
                  </a:lnTo>
                  <a:lnTo>
                    <a:pt x="102" y="54"/>
                  </a:lnTo>
                  <a:lnTo>
                    <a:pt x="96" y="42"/>
                  </a:lnTo>
                  <a:lnTo>
                    <a:pt x="90" y="42"/>
                  </a:lnTo>
                  <a:lnTo>
                    <a:pt x="78" y="54"/>
                  </a:lnTo>
                  <a:lnTo>
                    <a:pt x="66" y="60"/>
                  </a:lnTo>
                  <a:lnTo>
                    <a:pt x="60" y="72"/>
                  </a:lnTo>
                  <a:lnTo>
                    <a:pt x="60" y="84"/>
                  </a:lnTo>
                  <a:lnTo>
                    <a:pt x="66" y="90"/>
                  </a:lnTo>
                  <a:lnTo>
                    <a:pt x="72" y="102"/>
                  </a:lnTo>
                  <a:lnTo>
                    <a:pt x="72" y="120"/>
                  </a:lnTo>
                  <a:lnTo>
                    <a:pt x="66" y="126"/>
                  </a:lnTo>
                  <a:lnTo>
                    <a:pt x="54" y="132"/>
                  </a:lnTo>
                  <a:lnTo>
                    <a:pt x="42" y="144"/>
                  </a:lnTo>
                  <a:lnTo>
                    <a:pt x="42" y="162"/>
                  </a:lnTo>
                  <a:lnTo>
                    <a:pt x="48" y="168"/>
                  </a:lnTo>
                  <a:lnTo>
                    <a:pt x="54" y="180"/>
                  </a:lnTo>
                  <a:lnTo>
                    <a:pt x="36" y="180"/>
                  </a:lnTo>
                  <a:lnTo>
                    <a:pt x="36" y="198"/>
                  </a:lnTo>
                  <a:lnTo>
                    <a:pt x="0" y="216"/>
                  </a:lnTo>
                  <a:lnTo>
                    <a:pt x="24" y="228"/>
                  </a:lnTo>
                  <a:lnTo>
                    <a:pt x="12" y="258"/>
                  </a:lnTo>
                  <a:lnTo>
                    <a:pt x="24" y="270"/>
                  </a:lnTo>
                  <a:lnTo>
                    <a:pt x="24" y="282"/>
                  </a:lnTo>
                  <a:lnTo>
                    <a:pt x="6" y="300"/>
                  </a:lnTo>
                  <a:lnTo>
                    <a:pt x="0" y="300"/>
                  </a:lnTo>
                  <a:lnTo>
                    <a:pt x="12" y="312"/>
                  </a:lnTo>
                  <a:lnTo>
                    <a:pt x="6" y="318"/>
                  </a:lnTo>
                  <a:lnTo>
                    <a:pt x="6" y="324"/>
                  </a:lnTo>
                  <a:lnTo>
                    <a:pt x="18" y="336"/>
                  </a:lnTo>
                  <a:lnTo>
                    <a:pt x="30" y="342"/>
                  </a:lnTo>
                  <a:lnTo>
                    <a:pt x="60" y="342"/>
                  </a:lnTo>
                  <a:lnTo>
                    <a:pt x="72" y="330"/>
                  </a:lnTo>
                  <a:lnTo>
                    <a:pt x="72" y="324"/>
                  </a:lnTo>
                  <a:lnTo>
                    <a:pt x="96" y="330"/>
                  </a:lnTo>
                  <a:lnTo>
                    <a:pt x="102" y="342"/>
                  </a:lnTo>
                  <a:lnTo>
                    <a:pt x="102" y="348"/>
                  </a:lnTo>
                  <a:lnTo>
                    <a:pt x="96" y="366"/>
                  </a:lnTo>
                  <a:lnTo>
                    <a:pt x="90" y="372"/>
                  </a:lnTo>
                  <a:lnTo>
                    <a:pt x="90" y="384"/>
                  </a:lnTo>
                  <a:lnTo>
                    <a:pt x="84" y="396"/>
                  </a:lnTo>
                  <a:lnTo>
                    <a:pt x="72" y="402"/>
                  </a:lnTo>
                  <a:lnTo>
                    <a:pt x="66" y="402"/>
                  </a:lnTo>
                  <a:lnTo>
                    <a:pt x="60" y="408"/>
                  </a:lnTo>
                  <a:lnTo>
                    <a:pt x="54" y="408"/>
                  </a:lnTo>
                  <a:lnTo>
                    <a:pt x="60" y="408"/>
                  </a:lnTo>
                  <a:lnTo>
                    <a:pt x="72" y="414"/>
                  </a:lnTo>
                  <a:lnTo>
                    <a:pt x="78" y="414"/>
                  </a:lnTo>
                  <a:lnTo>
                    <a:pt x="78" y="420"/>
                  </a:lnTo>
                  <a:lnTo>
                    <a:pt x="72" y="426"/>
                  </a:lnTo>
                  <a:lnTo>
                    <a:pt x="66" y="438"/>
                  </a:lnTo>
                  <a:lnTo>
                    <a:pt x="54" y="444"/>
                  </a:lnTo>
                  <a:lnTo>
                    <a:pt x="48" y="456"/>
                  </a:lnTo>
                  <a:lnTo>
                    <a:pt x="42" y="462"/>
                  </a:lnTo>
                  <a:lnTo>
                    <a:pt x="54" y="474"/>
                  </a:lnTo>
                  <a:lnTo>
                    <a:pt x="42" y="486"/>
                  </a:lnTo>
                  <a:lnTo>
                    <a:pt x="48" y="492"/>
                  </a:lnTo>
                  <a:lnTo>
                    <a:pt x="54" y="492"/>
                  </a:lnTo>
                  <a:lnTo>
                    <a:pt x="66" y="486"/>
                  </a:lnTo>
                  <a:lnTo>
                    <a:pt x="78" y="474"/>
                  </a:lnTo>
                  <a:lnTo>
                    <a:pt x="90" y="486"/>
                  </a:lnTo>
                  <a:lnTo>
                    <a:pt x="120" y="486"/>
                  </a:lnTo>
                  <a:lnTo>
                    <a:pt x="120" y="492"/>
                  </a:lnTo>
                  <a:lnTo>
                    <a:pt x="126" y="498"/>
                  </a:lnTo>
                  <a:lnTo>
                    <a:pt x="126" y="516"/>
                  </a:lnTo>
                  <a:lnTo>
                    <a:pt x="132" y="528"/>
                  </a:lnTo>
                  <a:lnTo>
                    <a:pt x="150" y="528"/>
                  </a:lnTo>
                  <a:lnTo>
                    <a:pt x="150" y="522"/>
                  </a:lnTo>
                  <a:lnTo>
                    <a:pt x="156" y="516"/>
                  </a:lnTo>
                  <a:lnTo>
                    <a:pt x="156" y="510"/>
                  </a:lnTo>
                  <a:lnTo>
                    <a:pt x="162" y="504"/>
                  </a:lnTo>
                  <a:lnTo>
                    <a:pt x="180" y="504"/>
                  </a:lnTo>
                  <a:lnTo>
                    <a:pt x="180" y="474"/>
                  </a:lnTo>
                  <a:lnTo>
                    <a:pt x="186" y="462"/>
                  </a:lnTo>
                  <a:lnTo>
                    <a:pt x="186" y="438"/>
                  </a:lnTo>
                  <a:lnTo>
                    <a:pt x="198" y="426"/>
                  </a:lnTo>
                  <a:lnTo>
                    <a:pt x="198" y="408"/>
                  </a:lnTo>
                  <a:lnTo>
                    <a:pt x="210" y="402"/>
                  </a:lnTo>
                  <a:lnTo>
                    <a:pt x="210" y="396"/>
                  </a:lnTo>
                  <a:lnTo>
                    <a:pt x="228" y="378"/>
                  </a:lnTo>
                  <a:lnTo>
                    <a:pt x="246" y="366"/>
                  </a:lnTo>
                  <a:lnTo>
                    <a:pt x="264" y="360"/>
                  </a:lnTo>
                  <a:lnTo>
                    <a:pt x="324" y="330"/>
                  </a:lnTo>
                  <a:lnTo>
                    <a:pt x="342" y="318"/>
                  </a:lnTo>
                  <a:lnTo>
                    <a:pt x="354" y="300"/>
                  </a:lnTo>
                  <a:lnTo>
                    <a:pt x="366" y="288"/>
                  </a:lnTo>
                  <a:lnTo>
                    <a:pt x="372" y="276"/>
                  </a:lnTo>
                  <a:lnTo>
                    <a:pt x="384" y="264"/>
                  </a:lnTo>
                  <a:lnTo>
                    <a:pt x="390" y="252"/>
                  </a:lnTo>
                  <a:lnTo>
                    <a:pt x="402" y="210"/>
                  </a:lnTo>
                  <a:lnTo>
                    <a:pt x="414" y="204"/>
                  </a:lnTo>
                  <a:lnTo>
                    <a:pt x="414" y="174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35" name="East Timor" descr="© INSCALE GmbH, 05.05.2010&#10;http://www.presentationload.com/">
              <a:extLst>
                <a:ext uri="{FF2B5EF4-FFF2-40B4-BE49-F238E27FC236}">
                  <a16:creationId xmlns:a16="http://schemas.microsoft.com/office/drawing/2014/main" id="{E2DDBDF3-AED7-4104-BA13-028A2C96509D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0421573" y="4706420"/>
              <a:ext cx="109088" cy="51135"/>
            </a:xfrm>
            <a:custGeom>
              <a:avLst/>
              <a:gdLst>
                <a:gd name="T0" fmla="*/ 2147483647 w 252"/>
                <a:gd name="T1" fmla="*/ 0 h 120"/>
                <a:gd name="T2" fmla="*/ 2147483647 w 252"/>
                <a:gd name="T3" fmla="*/ 2147483647 h 120"/>
                <a:gd name="T4" fmla="*/ 2147483647 w 252"/>
                <a:gd name="T5" fmla="*/ 2147483647 h 120"/>
                <a:gd name="T6" fmla="*/ 2147483647 w 252"/>
                <a:gd name="T7" fmla="*/ 2147483647 h 120"/>
                <a:gd name="T8" fmla="*/ 2147483647 w 252"/>
                <a:gd name="T9" fmla="*/ 2147483647 h 120"/>
                <a:gd name="T10" fmla="*/ 2147483647 w 252"/>
                <a:gd name="T11" fmla="*/ 2147483647 h 120"/>
                <a:gd name="T12" fmla="*/ 2147483647 w 252"/>
                <a:gd name="T13" fmla="*/ 2147483647 h 120"/>
                <a:gd name="T14" fmla="*/ 2147483647 w 252"/>
                <a:gd name="T15" fmla="*/ 2147483647 h 120"/>
                <a:gd name="T16" fmla="*/ 2147483647 w 252"/>
                <a:gd name="T17" fmla="*/ 2147483647 h 120"/>
                <a:gd name="T18" fmla="*/ 2147483647 w 252"/>
                <a:gd name="T19" fmla="*/ 2147483647 h 120"/>
                <a:gd name="T20" fmla="*/ 2147483647 w 252"/>
                <a:gd name="T21" fmla="*/ 2147483647 h 120"/>
                <a:gd name="T22" fmla="*/ 2147483647 w 252"/>
                <a:gd name="T23" fmla="*/ 2147483647 h 120"/>
                <a:gd name="T24" fmla="*/ 2147483647 w 252"/>
                <a:gd name="T25" fmla="*/ 2147483647 h 120"/>
                <a:gd name="T26" fmla="*/ 2147483647 w 252"/>
                <a:gd name="T27" fmla="*/ 2147483647 h 120"/>
                <a:gd name="T28" fmla="*/ 2147483647 w 252"/>
                <a:gd name="T29" fmla="*/ 2147483647 h 120"/>
                <a:gd name="T30" fmla="*/ 2147483647 w 252"/>
                <a:gd name="T31" fmla="*/ 2147483647 h 120"/>
                <a:gd name="T32" fmla="*/ 2147483647 w 252"/>
                <a:gd name="T33" fmla="*/ 2147483647 h 120"/>
                <a:gd name="T34" fmla="*/ 2147483647 w 252"/>
                <a:gd name="T35" fmla="*/ 2147483647 h 120"/>
                <a:gd name="T36" fmla="*/ 2147483647 w 252"/>
                <a:gd name="T37" fmla="*/ 2147483647 h 120"/>
                <a:gd name="T38" fmla="*/ 2147483647 w 252"/>
                <a:gd name="T39" fmla="*/ 2147483647 h 120"/>
                <a:gd name="T40" fmla="*/ 2147483647 w 252"/>
                <a:gd name="T41" fmla="*/ 2147483647 h 120"/>
                <a:gd name="T42" fmla="*/ 2147483647 w 252"/>
                <a:gd name="T43" fmla="*/ 2147483647 h 120"/>
                <a:gd name="T44" fmla="*/ 2147483647 w 252"/>
                <a:gd name="T45" fmla="*/ 2147483647 h 120"/>
                <a:gd name="T46" fmla="*/ 2147483647 w 252"/>
                <a:gd name="T47" fmla="*/ 0 h 120"/>
                <a:gd name="T48" fmla="*/ 0 w 252"/>
                <a:gd name="T49" fmla="*/ 2147483647 h 120"/>
                <a:gd name="T50" fmla="*/ 2147483647 w 252"/>
                <a:gd name="T51" fmla="*/ 2147483647 h 120"/>
                <a:gd name="T52" fmla="*/ 2147483647 w 252"/>
                <a:gd name="T53" fmla="*/ 2147483647 h 120"/>
                <a:gd name="T54" fmla="*/ 2147483647 w 252"/>
                <a:gd name="T55" fmla="*/ 2147483647 h 120"/>
                <a:gd name="T56" fmla="*/ 2147483647 w 252"/>
                <a:gd name="T57" fmla="*/ 2147483647 h 120"/>
                <a:gd name="T58" fmla="*/ 2147483647 w 252"/>
                <a:gd name="T59" fmla="*/ 2147483647 h 120"/>
                <a:gd name="T60" fmla="*/ 2147483647 w 252"/>
                <a:gd name="T61" fmla="*/ 2147483647 h 120"/>
                <a:gd name="T62" fmla="*/ 2147483647 w 252"/>
                <a:gd name="T63" fmla="*/ 2147483647 h 120"/>
                <a:gd name="T64" fmla="*/ 0 w 252"/>
                <a:gd name="T65" fmla="*/ 2147483647 h 12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52"/>
                <a:gd name="T100" fmla="*/ 0 h 120"/>
                <a:gd name="T101" fmla="*/ 252 w 252"/>
                <a:gd name="T102" fmla="*/ 120 h 12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52" h="120">
                  <a:moveTo>
                    <a:pt x="228" y="0"/>
                  </a:moveTo>
                  <a:lnTo>
                    <a:pt x="204" y="24"/>
                  </a:lnTo>
                  <a:lnTo>
                    <a:pt x="114" y="24"/>
                  </a:lnTo>
                  <a:lnTo>
                    <a:pt x="108" y="30"/>
                  </a:lnTo>
                  <a:lnTo>
                    <a:pt x="102" y="42"/>
                  </a:lnTo>
                  <a:lnTo>
                    <a:pt x="96" y="48"/>
                  </a:lnTo>
                  <a:lnTo>
                    <a:pt x="90" y="48"/>
                  </a:lnTo>
                  <a:lnTo>
                    <a:pt x="78" y="54"/>
                  </a:lnTo>
                  <a:lnTo>
                    <a:pt x="90" y="72"/>
                  </a:lnTo>
                  <a:lnTo>
                    <a:pt x="84" y="78"/>
                  </a:lnTo>
                  <a:lnTo>
                    <a:pt x="72" y="102"/>
                  </a:lnTo>
                  <a:lnTo>
                    <a:pt x="72" y="114"/>
                  </a:lnTo>
                  <a:lnTo>
                    <a:pt x="78" y="120"/>
                  </a:lnTo>
                  <a:lnTo>
                    <a:pt x="78" y="114"/>
                  </a:lnTo>
                  <a:lnTo>
                    <a:pt x="84" y="108"/>
                  </a:lnTo>
                  <a:lnTo>
                    <a:pt x="96" y="108"/>
                  </a:lnTo>
                  <a:lnTo>
                    <a:pt x="132" y="84"/>
                  </a:lnTo>
                  <a:lnTo>
                    <a:pt x="138" y="90"/>
                  </a:lnTo>
                  <a:lnTo>
                    <a:pt x="162" y="90"/>
                  </a:lnTo>
                  <a:lnTo>
                    <a:pt x="186" y="78"/>
                  </a:lnTo>
                  <a:lnTo>
                    <a:pt x="198" y="66"/>
                  </a:lnTo>
                  <a:lnTo>
                    <a:pt x="210" y="60"/>
                  </a:lnTo>
                  <a:lnTo>
                    <a:pt x="252" y="18"/>
                  </a:lnTo>
                  <a:lnTo>
                    <a:pt x="228" y="0"/>
                  </a:lnTo>
                  <a:close/>
                  <a:moveTo>
                    <a:pt x="0" y="90"/>
                  </a:moveTo>
                  <a:lnTo>
                    <a:pt x="6" y="102"/>
                  </a:lnTo>
                  <a:lnTo>
                    <a:pt x="18" y="96"/>
                  </a:lnTo>
                  <a:lnTo>
                    <a:pt x="24" y="90"/>
                  </a:lnTo>
                  <a:lnTo>
                    <a:pt x="36" y="90"/>
                  </a:lnTo>
                  <a:lnTo>
                    <a:pt x="36" y="84"/>
                  </a:lnTo>
                  <a:lnTo>
                    <a:pt x="42" y="72"/>
                  </a:lnTo>
                  <a:lnTo>
                    <a:pt x="18" y="72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36" name="Dominican Republic" descr="© INSCALE GmbH, 05.05.2010&#10;http://www.presentationload.com/">
              <a:extLst>
                <a:ext uri="{FF2B5EF4-FFF2-40B4-BE49-F238E27FC236}">
                  <a16:creationId xmlns:a16="http://schemas.microsoft.com/office/drawing/2014/main" id="{2A84503C-EB48-49B5-8EA9-49E6D11EB8B7}"/>
                </a:ext>
              </a:extLst>
            </p:cNvPr>
            <p:cNvSpPr>
              <a:spLocks/>
            </p:cNvSpPr>
            <p:nvPr/>
          </p:nvSpPr>
          <p:spPr bwMode="gray">
            <a:xfrm>
              <a:off x="4391012" y="3717804"/>
              <a:ext cx="109088" cy="73295"/>
            </a:xfrm>
            <a:custGeom>
              <a:avLst/>
              <a:gdLst>
                <a:gd name="T0" fmla="*/ 2147483647 w 252"/>
                <a:gd name="T1" fmla="*/ 2147483647 h 168"/>
                <a:gd name="T2" fmla="*/ 2147483647 w 252"/>
                <a:gd name="T3" fmla="*/ 2147483647 h 168"/>
                <a:gd name="T4" fmla="*/ 2147483647 w 252"/>
                <a:gd name="T5" fmla="*/ 2147483647 h 168"/>
                <a:gd name="T6" fmla="*/ 2147483647 w 252"/>
                <a:gd name="T7" fmla="*/ 2147483647 h 168"/>
                <a:gd name="T8" fmla="*/ 2147483647 w 252"/>
                <a:gd name="T9" fmla="*/ 2147483647 h 168"/>
                <a:gd name="T10" fmla="*/ 2147483647 w 252"/>
                <a:gd name="T11" fmla="*/ 2147483647 h 168"/>
                <a:gd name="T12" fmla="*/ 2147483647 w 252"/>
                <a:gd name="T13" fmla="*/ 2147483647 h 168"/>
                <a:gd name="T14" fmla="*/ 2147483647 w 252"/>
                <a:gd name="T15" fmla="*/ 2147483647 h 168"/>
                <a:gd name="T16" fmla="*/ 2147483647 w 252"/>
                <a:gd name="T17" fmla="*/ 2147483647 h 168"/>
                <a:gd name="T18" fmla="*/ 2147483647 w 252"/>
                <a:gd name="T19" fmla="*/ 2147483647 h 168"/>
                <a:gd name="T20" fmla="*/ 2147483647 w 252"/>
                <a:gd name="T21" fmla="*/ 0 h 168"/>
                <a:gd name="T22" fmla="*/ 2147483647 w 252"/>
                <a:gd name="T23" fmla="*/ 0 h 168"/>
                <a:gd name="T24" fmla="*/ 2147483647 w 252"/>
                <a:gd name="T25" fmla="*/ 2147483647 h 168"/>
                <a:gd name="T26" fmla="*/ 2147483647 w 252"/>
                <a:gd name="T27" fmla="*/ 2147483647 h 168"/>
                <a:gd name="T28" fmla="*/ 2147483647 w 252"/>
                <a:gd name="T29" fmla="*/ 2147483647 h 168"/>
                <a:gd name="T30" fmla="*/ 2147483647 w 252"/>
                <a:gd name="T31" fmla="*/ 2147483647 h 168"/>
                <a:gd name="T32" fmla="*/ 2147483647 w 252"/>
                <a:gd name="T33" fmla="*/ 2147483647 h 168"/>
                <a:gd name="T34" fmla="*/ 2147483647 w 252"/>
                <a:gd name="T35" fmla="*/ 2147483647 h 168"/>
                <a:gd name="T36" fmla="*/ 2147483647 w 252"/>
                <a:gd name="T37" fmla="*/ 2147483647 h 168"/>
                <a:gd name="T38" fmla="*/ 2147483647 w 252"/>
                <a:gd name="T39" fmla="*/ 2147483647 h 168"/>
                <a:gd name="T40" fmla="*/ 2147483647 w 252"/>
                <a:gd name="T41" fmla="*/ 2147483647 h 168"/>
                <a:gd name="T42" fmla="*/ 0 w 252"/>
                <a:gd name="T43" fmla="*/ 2147483647 h 168"/>
                <a:gd name="T44" fmla="*/ 0 w 252"/>
                <a:gd name="T45" fmla="*/ 2147483647 h 168"/>
                <a:gd name="T46" fmla="*/ 2147483647 w 252"/>
                <a:gd name="T47" fmla="*/ 2147483647 h 168"/>
                <a:gd name="T48" fmla="*/ 0 w 252"/>
                <a:gd name="T49" fmla="*/ 2147483647 h 168"/>
                <a:gd name="T50" fmla="*/ 2147483647 w 252"/>
                <a:gd name="T51" fmla="*/ 2147483647 h 168"/>
                <a:gd name="T52" fmla="*/ 2147483647 w 252"/>
                <a:gd name="T53" fmla="*/ 2147483647 h 168"/>
                <a:gd name="T54" fmla="*/ 2147483647 w 252"/>
                <a:gd name="T55" fmla="*/ 2147483647 h 168"/>
                <a:gd name="T56" fmla="*/ 2147483647 w 252"/>
                <a:gd name="T57" fmla="*/ 2147483647 h 168"/>
                <a:gd name="T58" fmla="*/ 2147483647 w 252"/>
                <a:gd name="T59" fmla="*/ 2147483647 h 168"/>
                <a:gd name="T60" fmla="*/ 2147483647 w 252"/>
                <a:gd name="T61" fmla="*/ 2147483647 h 168"/>
                <a:gd name="T62" fmla="*/ 2147483647 w 252"/>
                <a:gd name="T63" fmla="*/ 2147483647 h 168"/>
                <a:gd name="T64" fmla="*/ 2147483647 w 252"/>
                <a:gd name="T65" fmla="*/ 2147483647 h 168"/>
                <a:gd name="T66" fmla="*/ 2147483647 w 252"/>
                <a:gd name="T67" fmla="*/ 2147483647 h 16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52"/>
                <a:gd name="T103" fmla="*/ 0 h 168"/>
                <a:gd name="T104" fmla="*/ 252 w 252"/>
                <a:gd name="T105" fmla="*/ 168 h 16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52" h="168">
                  <a:moveTo>
                    <a:pt x="246" y="102"/>
                  </a:moveTo>
                  <a:lnTo>
                    <a:pt x="234" y="96"/>
                  </a:lnTo>
                  <a:lnTo>
                    <a:pt x="216" y="78"/>
                  </a:lnTo>
                  <a:lnTo>
                    <a:pt x="192" y="66"/>
                  </a:lnTo>
                  <a:lnTo>
                    <a:pt x="156" y="54"/>
                  </a:lnTo>
                  <a:lnTo>
                    <a:pt x="132" y="42"/>
                  </a:lnTo>
                  <a:lnTo>
                    <a:pt x="126" y="30"/>
                  </a:lnTo>
                  <a:lnTo>
                    <a:pt x="108" y="12"/>
                  </a:lnTo>
                  <a:lnTo>
                    <a:pt x="96" y="6"/>
                  </a:lnTo>
                  <a:lnTo>
                    <a:pt x="84" y="6"/>
                  </a:lnTo>
                  <a:lnTo>
                    <a:pt x="60" y="0"/>
                  </a:lnTo>
                  <a:lnTo>
                    <a:pt x="30" y="0"/>
                  </a:lnTo>
                  <a:lnTo>
                    <a:pt x="24" y="6"/>
                  </a:lnTo>
                  <a:lnTo>
                    <a:pt x="18" y="6"/>
                  </a:lnTo>
                  <a:lnTo>
                    <a:pt x="30" y="42"/>
                  </a:lnTo>
                  <a:lnTo>
                    <a:pt x="30" y="54"/>
                  </a:lnTo>
                  <a:lnTo>
                    <a:pt x="24" y="60"/>
                  </a:lnTo>
                  <a:lnTo>
                    <a:pt x="18" y="72"/>
                  </a:lnTo>
                  <a:lnTo>
                    <a:pt x="12" y="78"/>
                  </a:lnTo>
                  <a:lnTo>
                    <a:pt x="12" y="90"/>
                  </a:lnTo>
                  <a:lnTo>
                    <a:pt x="6" y="102"/>
                  </a:lnTo>
                  <a:lnTo>
                    <a:pt x="0" y="108"/>
                  </a:lnTo>
                  <a:lnTo>
                    <a:pt x="0" y="114"/>
                  </a:lnTo>
                  <a:lnTo>
                    <a:pt x="12" y="144"/>
                  </a:lnTo>
                  <a:lnTo>
                    <a:pt x="0" y="126"/>
                  </a:lnTo>
                  <a:lnTo>
                    <a:pt x="30" y="168"/>
                  </a:lnTo>
                  <a:lnTo>
                    <a:pt x="78" y="132"/>
                  </a:lnTo>
                  <a:lnTo>
                    <a:pt x="174" y="132"/>
                  </a:lnTo>
                  <a:lnTo>
                    <a:pt x="186" y="138"/>
                  </a:lnTo>
                  <a:lnTo>
                    <a:pt x="240" y="138"/>
                  </a:lnTo>
                  <a:lnTo>
                    <a:pt x="246" y="132"/>
                  </a:lnTo>
                  <a:lnTo>
                    <a:pt x="252" y="120"/>
                  </a:lnTo>
                  <a:lnTo>
                    <a:pt x="252" y="114"/>
                  </a:lnTo>
                  <a:lnTo>
                    <a:pt x="246" y="102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37" name="Djibouti" descr="© INSCALE GmbH, 05.05.2010&#10;http://www.presentationload.com/">
              <a:extLst>
                <a:ext uri="{FF2B5EF4-FFF2-40B4-BE49-F238E27FC236}">
                  <a16:creationId xmlns:a16="http://schemas.microsoft.com/office/drawing/2014/main" id="{23AFF626-B7DF-4E50-BF52-ED5D6CD0AA0C}"/>
                </a:ext>
              </a:extLst>
            </p:cNvPr>
            <p:cNvSpPr>
              <a:spLocks/>
            </p:cNvSpPr>
            <p:nvPr/>
          </p:nvSpPr>
          <p:spPr bwMode="gray">
            <a:xfrm>
              <a:off x="7873328" y="3971776"/>
              <a:ext cx="51135" cy="59659"/>
            </a:xfrm>
            <a:custGeom>
              <a:avLst/>
              <a:gdLst>
                <a:gd name="T0" fmla="*/ 2147483647 w 114"/>
                <a:gd name="T1" fmla="*/ 2147483647 h 138"/>
                <a:gd name="T2" fmla="*/ 2147483647 w 114"/>
                <a:gd name="T3" fmla="*/ 2147483647 h 138"/>
                <a:gd name="T4" fmla="*/ 2147483647 w 114"/>
                <a:gd name="T5" fmla="*/ 2147483647 h 138"/>
                <a:gd name="T6" fmla="*/ 0 w 114"/>
                <a:gd name="T7" fmla="*/ 2147483647 h 138"/>
                <a:gd name="T8" fmla="*/ 0 w 114"/>
                <a:gd name="T9" fmla="*/ 2147483647 h 138"/>
                <a:gd name="T10" fmla="*/ 2147483647 w 114"/>
                <a:gd name="T11" fmla="*/ 2147483647 h 138"/>
                <a:gd name="T12" fmla="*/ 2147483647 w 114"/>
                <a:gd name="T13" fmla="*/ 2147483647 h 138"/>
                <a:gd name="T14" fmla="*/ 2147483647 w 114"/>
                <a:gd name="T15" fmla="*/ 2147483647 h 138"/>
                <a:gd name="T16" fmla="*/ 2147483647 w 114"/>
                <a:gd name="T17" fmla="*/ 2147483647 h 138"/>
                <a:gd name="T18" fmla="*/ 2147483647 w 114"/>
                <a:gd name="T19" fmla="*/ 2147483647 h 138"/>
                <a:gd name="T20" fmla="*/ 2147483647 w 114"/>
                <a:gd name="T21" fmla="*/ 2147483647 h 138"/>
                <a:gd name="T22" fmla="*/ 2147483647 w 114"/>
                <a:gd name="T23" fmla="*/ 2147483647 h 138"/>
                <a:gd name="T24" fmla="*/ 2147483647 w 114"/>
                <a:gd name="T25" fmla="*/ 2147483647 h 138"/>
                <a:gd name="T26" fmla="*/ 2147483647 w 114"/>
                <a:gd name="T27" fmla="*/ 2147483647 h 138"/>
                <a:gd name="T28" fmla="*/ 2147483647 w 114"/>
                <a:gd name="T29" fmla="*/ 2147483647 h 138"/>
                <a:gd name="T30" fmla="*/ 2147483647 w 114"/>
                <a:gd name="T31" fmla="*/ 2147483647 h 138"/>
                <a:gd name="T32" fmla="*/ 2147483647 w 114"/>
                <a:gd name="T33" fmla="*/ 2147483647 h 138"/>
                <a:gd name="T34" fmla="*/ 2147483647 w 114"/>
                <a:gd name="T35" fmla="*/ 2147483647 h 138"/>
                <a:gd name="T36" fmla="*/ 2147483647 w 114"/>
                <a:gd name="T37" fmla="*/ 2147483647 h 138"/>
                <a:gd name="T38" fmla="*/ 2147483647 w 114"/>
                <a:gd name="T39" fmla="*/ 2147483647 h 138"/>
                <a:gd name="T40" fmla="*/ 2147483647 w 114"/>
                <a:gd name="T41" fmla="*/ 2147483647 h 138"/>
                <a:gd name="T42" fmla="*/ 2147483647 w 114"/>
                <a:gd name="T43" fmla="*/ 2147483647 h 138"/>
                <a:gd name="T44" fmla="*/ 2147483647 w 114"/>
                <a:gd name="T45" fmla="*/ 2147483647 h 138"/>
                <a:gd name="T46" fmla="*/ 2147483647 w 114"/>
                <a:gd name="T47" fmla="*/ 2147483647 h 138"/>
                <a:gd name="T48" fmla="*/ 2147483647 w 114"/>
                <a:gd name="T49" fmla="*/ 2147483647 h 138"/>
                <a:gd name="T50" fmla="*/ 2147483647 w 114"/>
                <a:gd name="T51" fmla="*/ 2147483647 h 138"/>
                <a:gd name="T52" fmla="*/ 2147483647 w 114"/>
                <a:gd name="T53" fmla="*/ 2147483647 h 138"/>
                <a:gd name="T54" fmla="*/ 2147483647 w 114"/>
                <a:gd name="T55" fmla="*/ 0 h 138"/>
                <a:gd name="T56" fmla="*/ 2147483647 w 114"/>
                <a:gd name="T57" fmla="*/ 2147483647 h 138"/>
                <a:gd name="T58" fmla="*/ 2147483647 w 114"/>
                <a:gd name="T59" fmla="*/ 2147483647 h 13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14"/>
                <a:gd name="T91" fmla="*/ 0 h 138"/>
                <a:gd name="T92" fmla="*/ 114 w 114"/>
                <a:gd name="T93" fmla="*/ 138 h 13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14" h="138">
                  <a:moveTo>
                    <a:pt x="72" y="24"/>
                  </a:moveTo>
                  <a:lnTo>
                    <a:pt x="48" y="12"/>
                  </a:lnTo>
                  <a:lnTo>
                    <a:pt x="18" y="66"/>
                  </a:lnTo>
                  <a:lnTo>
                    <a:pt x="0" y="84"/>
                  </a:lnTo>
                  <a:lnTo>
                    <a:pt x="0" y="96"/>
                  </a:lnTo>
                  <a:lnTo>
                    <a:pt x="6" y="114"/>
                  </a:lnTo>
                  <a:lnTo>
                    <a:pt x="6" y="126"/>
                  </a:lnTo>
                  <a:lnTo>
                    <a:pt x="18" y="138"/>
                  </a:lnTo>
                  <a:lnTo>
                    <a:pt x="42" y="138"/>
                  </a:lnTo>
                  <a:lnTo>
                    <a:pt x="48" y="132"/>
                  </a:lnTo>
                  <a:lnTo>
                    <a:pt x="54" y="132"/>
                  </a:lnTo>
                  <a:lnTo>
                    <a:pt x="60" y="126"/>
                  </a:lnTo>
                  <a:lnTo>
                    <a:pt x="72" y="126"/>
                  </a:lnTo>
                  <a:lnTo>
                    <a:pt x="84" y="132"/>
                  </a:lnTo>
                  <a:lnTo>
                    <a:pt x="90" y="138"/>
                  </a:lnTo>
                  <a:lnTo>
                    <a:pt x="90" y="132"/>
                  </a:lnTo>
                  <a:lnTo>
                    <a:pt x="114" y="108"/>
                  </a:lnTo>
                  <a:lnTo>
                    <a:pt x="114" y="102"/>
                  </a:lnTo>
                  <a:lnTo>
                    <a:pt x="102" y="90"/>
                  </a:lnTo>
                  <a:lnTo>
                    <a:pt x="66" y="90"/>
                  </a:lnTo>
                  <a:lnTo>
                    <a:pt x="78" y="84"/>
                  </a:lnTo>
                  <a:lnTo>
                    <a:pt x="84" y="72"/>
                  </a:lnTo>
                  <a:lnTo>
                    <a:pt x="96" y="66"/>
                  </a:lnTo>
                  <a:lnTo>
                    <a:pt x="102" y="54"/>
                  </a:lnTo>
                  <a:lnTo>
                    <a:pt x="114" y="42"/>
                  </a:lnTo>
                  <a:lnTo>
                    <a:pt x="114" y="24"/>
                  </a:lnTo>
                  <a:lnTo>
                    <a:pt x="108" y="12"/>
                  </a:lnTo>
                  <a:lnTo>
                    <a:pt x="96" y="0"/>
                  </a:lnTo>
                  <a:lnTo>
                    <a:pt x="84" y="6"/>
                  </a:lnTo>
                  <a:lnTo>
                    <a:pt x="72" y="24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38" name="Denmark" descr="© INSCALE GmbH, 05.05.2010&#10;http://www.presentationload.com/">
              <a:extLst>
                <a:ext uri="{FF2B5EF4-FFF2-40B4-BE49-F238E27FC236}">
                  <a16:creationId xmlns:a16="http://schemas.microsoft.com/office/drawing/2014/main" id="{22CEF914-F13B-4B02-9D29-FD78C3BA66C3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6845508" y="2412148"/>
              <a:ext cx="121020" cy="102270"/>
            </a:xfrm>
            <a:custGeom>
              <a:avLst/>
              <a:gdLst>
                <a:gd name="T0" fmla="*/ 2147483647 w 71"/>
                <a:gd name="T1" fmla="*/ 2147483647 h 60"/>
                <a:gd name="T2" fmla="*/ 2147483647 w 71"/>
                <a:gd name="T3" fmla="*/ 2147483647 h 60"/>
                <a:gd name="T4" fmla="*/ 2147483647 w 71"/>
                <a:gd name="T5" fmla="*/ 2147483647 h 60"/>
                <a:gd name="T6" fmla="*/ 2147483647 w 71"/>
                <a:gd name="T7" fmla="*/ 2147483647 h 60"/>
                <a:gd name="T8" fmla="*/ 2147483647 w 71"/>
                <a:gd name="T9" fmla="*/ 2147483647 h 60"/>
                <a:gd name="T10" fmla="*/ 2147483647 w 71"/>
                <a:gd name="T11" fmla="*/ 2147483647 h 60"/>
                <a:gd name="T12" fmla="*/ 2147483647 w 71"/>
                <a:gd name="T13" fmla="*/ 2147483647 h 60"/>
                <a:gd name="T14" fmla="*/ 2147483647 w 71"/>
                <a:gd name="T15" fmla="*/ 2147483647 h 60"/>
                <a:gd name="T16" fmla="*/ 2147483647 w 71"/>
                <a:gd name="T17" fmla="*/ 2147483647 h 60"/>
                <a:gd name="T18" fmla="*/ 2147483647 w 71"/>
                <a:gd name="T19" fmla="*/ 2147483647 h 60"/>
                <a:gd name="T20" fmla="*/ 2147483647 w 71"/>
                <a:gd name="T21" fmla="*/ 2147483647 h 60"/>
                <a:gd name="T22" fmla="*/ 2147483647 w 71"/>
                <a:gd name="T23" fmla="*/ 2147483647 h 60"/>
                <a:gd name="T24" fmla="*/ 2147483647 w 71"/>
                <a:gd name="T25" fmla="*/ 2147483647 h 60"/>
                <a:gd name="T26" fmla="*/ 2147483647 w 71"/>
                <a:gd name="T27" fmla="*/ 2147483647 h 60"/>
                <a:gd name="T28" fmla="*/ 2147483647 w 71"/>
                <a:gd name="T29" fmla="*/ 2147483647 h 60"/>
                <a:gd name="T30" fmla="*/ 2147483647 w 71"/>
                <a:gd name="T31" fmla="*/ 2147483647 h 60"/>
                <a:gd name="T32" fmla="*/ 2147483647 w 71"/>
                <a:gd name="T33" fmla="*/ 2147483647 h 60"/>
                <a:gd name="T34" fmla="*/ 2147483647 w 71"/>
                <a:gd name="T35" fmla="*/ 2147483647 h 60"/>
                <a:gd name="T36" fmla="*/ 2147483647 w 71"/>
                <a:gd name="T37" fmla="*/ 2147483647 h 60"/>
                <a:gd name="T38" fmla="*/ 2147483647 w 71"/>
                <a:gd name="T39" fmla="*/ 2147483647 h 60"/>
                <a:gd name="T40" fmla="*/ 2147483647 w 71"/>
                <a:gd name="T41" fmla="*/ 2147483647 h 60"/>
                <a:gd name="T42" fmla="*/ 2147483647 w 71"/>
                <a:gd name="T43" fmla="*/ 2147483647 h 60"/>
                <a:gd name="T44" fmla="*/ 2147483647 w 71"/>
                <a:gd name="T45" fmla="*/ 2147483647 h 60"/>
                <a:gd name="T46" fmla="*/ 2147483647 w 71"/>
                <a:gd name="T47" fmla="*/ 2147483647 h 60"/>
                <a:gd name="T48" fmla="*/ 2147483647 w 71"/>
                <a:gd name="T49" fmla="*/ 2147483647 h 60"/>
                <a:gd name="T50" fmla="*/ 2147483647 w 71"/>
                <a:gd name="T51" fmla="*/ 2147483647 h 60"/>
                <a:gd name="T52" fmla="*/ 2147483647 w 71"/>
                <a:gd name="T53" fmla="*/ 2147483647 h 60"/>
                <a:gd name="T54" fmla="*/ 2147483647 w 71"/>
                <a:gd name="T55" fmla="*/ 2147483647 h 60"/>
                <a:gd name="T56" fmla="*/ 2147483647 w 71"/>
                <a:gd name="T57" fmla="*/ 2147483647 h 60"/>
                <a:gd name="T58" fmla="*/ 2147483647 w 71"/>
                <a:gd name="T59" fmla="*/ 2147483647 h 60"/>
                <a:gd name="T60" fmla="*/ 2147483647 w 71"/>
                <a:gd name="T61" fmla="*/ 2147483647 h 60"/>
                <a:gd name="T62" fmla="*/ 2147483647 w 71"/>
                <a:gd name="T63" fmla="*/ 0 h 60"/>
                <a:gd name="T64" fmla="*/ 2147483647 w 71"/>
                <a:gd name="T65" fmla="*/ 2147483647 h 60"/>
                <a:gd name="T66" fmla="*/ 2147483647 w 71"/>
                <a:gd name="T67" fmla="*/ 2147483647 h 60"/>
                <a:gd name="T68" fmla="*/ 2147483647 w 71"/>
                <a:gd name="T69" fmla="*/ 2147483647 h 60"/>
                <a:gd name="T70" fmla="*/ 2147483647 w 71"/>
                <a:gd name="T71" fmla="*/ 2147483647 h 60"/>
                <a:gd name="T72" fmla="*/ 2147483647 w 71"/>
                <a:gd name="T73" fmla="*/ 2147483647 h 60"/>
                <a:gd name="T74" fmla="*/ 2147483647 w 71"/>
                <a:gd name="T75" fmla="*/ 2147483647 h 60"/>
                <a:gd name="T76" fmla="*/ 2147483647 w 71"/>
                <a:gd name="T77" fmla="*/ 2147483647 h 60"/>
                <a:gd name="T78" fmla="*/ 2147483647 w 71"/>
                <a:gd name="T79" fmla="*/ 2147483647 h 60"/>
                <a:gd name="T80" fmla="*/ 2147483647 w 71"/>
                <a:gd name="T81" fmla="*/ 2147483647 h 60"/>
                <a:gd name="T82" fmla="*/ 0 w 71"/>
                <a:gd name="T83" fmla="*/ 2147483647 h 60"/>
                <a:gd name="T84" fmla="*/ 0 w 71"/>
                <a:gd name="T85" fmla="*/ 2147483647 h 60"/>
                <a:gd name="T86" fmla="*/ 2147483647 w 71"/>
                <a:gd name="T87" fmla="*/ 2147483647 h 60"/>
                <a:gd name="T88" fmla="*/ 2147483647 w 71"/>
                <a:gd name="T89" fmla="*/ 2147483647 h 60"/>
                <a:gd name="T90" fmla="*/ 2147483647 w 71"/>
                <a:gd name="T91" fmla="*/ 2147483647 h 60"/>
                <a:gd name="T92" fmla="*/ 2147483647 w 71"/>
                <a:gd name="T93" fmla="*/ 2147483647 h 60"/>
                <a:gd name="T94" fmla="*/ 2147483647 w 71"/>
                <a:gd name="T95" fmla="*/ 2147483647 h 60"/>
                <a:gd name="T96" fmla="*/ 2147483647 w 71"/>
                <a:gd name="T97" fmla="*/ 2147483647 h 60"/>
                <a:gd name="T98" fmla="*/ 2147483647 w 71"/>
                <a:gd name="T99" fmla="*/ 2147483647 h 60"/>
                <a:gd name="T100" fmla="*/ 2147483647 w 71"/>
                <a:gd name="T101" fmla="*/ 2147483647 h 60"/>
                <a:gd name="T102" fmla="*/ 2147483647 w 71"/>
                <a:gd name="T103" fmla="*/ 2147483647 h 60"/>
                <a:gd name="T104" fmla="*/ 2147483647 w 71"/>
                <a:gd name="T105" fmla="*/ 2147483647 h 60"/>
                <a:gd name="T106" fmla="*/ 2147483647 w 71"/>
                <a:gd name="T107" fmla="*/ 2147483647 h 60"/>
                <a:gd name="T108" fmla="*/ 2147483647 w 71"/>
                <a:gd name="T109" fmla="*/ 2147483647 h 60"/>
                <a:gd name="T110" fmla="*/ 2147483647 w 71"/>
                <a:gd name="T111" fmla="*/ 2147483647 h 60"/>
                <a:gd name="T112" fmla="*/ 2147483647 w 71"/>
                <a:gd name="T113" fmla="*/ 2147483647 h 60"/>
                <a:gd name="T114" fmla="*/ 2147483647 w 71"/>
                <a:gd name="T115" fmla="*/ 2147483647 h 60"/>
                <a:gd name="T116" fmla="*/ 2147483647 w 71"/>
                <a:gd name="T117" fmla="*/ 2147483647 h 60"/>
                <a:gd name="T118" fmla="*/ 2147483647 w 71"/>
                <a:gd name="T119" fmla="*/ 2147483647 h 60"/>
                <a:gd name="T120" fmla="*/ 2147483647 w 71"/>
                <a:gd name="T121" fmla="*/ 2147483647 h 6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71"/>
                <a:gd name="T184" fmla="*/ 0 h 60"/>
                <a:gd name="T185" fmla="*/ 71 w 71"/>
                <a:gd name="T186" fmla="*/ 60 h 6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71" h="60">
                  <a:moveTo>
                    <a:pt x="62" y="48"/>
                  </a:moveTo>
                  <a:lnTo>
                    <a:pt x="67" y="46"/>
                  </a:lnTo>
                  <a:lnTo>
                    <a:pt x="69" y="46"/>
                  </a:lnTo>
                  <a:lnTo>
                    <a:pt x="69" y="43"/>
                  </a:lnTo>
                  <a:lnTo>
                    <a:pt x="67" y="43"/>
                  </a:lnTo>
                  <a:lnTo>
                    <a:pt x="62" y="41"/>
                  </a:lnTo>
                  <a:lnTo>
                    <a:pt x="62" y="38"/>
                  </a:lnTo>
                  <a:lnTo>
                    <a:pt x="64" y="38"/>
                  </a:lnTo>
                  <a:lnTo>
                    <a:pt x="64" y="36"/>
                  </a:lnTo>
                  <a:lnTo>
                    <a:pt x="67" y="34"/>
                  </a:lnTo>
                  <a:lnTo>
                    <a:pt x="67" y="29"/>
                  </a:lnTo>
                  <a:lnTo>
                    <a:pt x="64" y="29"/>
                  </a:lnTo>
                  <a:lnTo>
                    <a:pt x="62" y="29"/>
                  </a:lnTo>
                  <a:lnTo>
                    <a:pt x="60" y="31"/>
                  </a:lnTo>
                  <a:lnTo>
                    <a:pt x="60" y="34"/>
                  </a:lnTo>
                  <a:lnTo>
                    <a:pt x="57" y="36"/>
                  </a:lnTo>
                  <a:lnTo>
                    <a:pt x="57" y="34"/>
                  </a:lnTo>
                  <a:lnTo>
                    <a:pt x="55" y="31"/>
                  </a:lnTo>
                  <a:lnTo>
                    <a:pt x="52" y="34"/>
                  </a:lnTo>
                  <a:lnTo>
                    <a:pt x="45" y="38"/>
                  </a:lnTo>
                  <a:lnTo>
                    <a:pt x="48" y="38"/>
                  </a:lnTo>
                  <a:lnTo>
                    <a:pt x="50" y="41"/>
                  </a:lnTo>
                  <a:lnTo>
                    <a:pt x="50" y="43"/>
                  </a:lnTo>
                  <a:lnTo>
                    <a:pt x="50" y="46"/>
                  </a:lnTo>
                  <a:lnTo>
                    <a:pt x="50" y="48"/>
                  </a:lnTo>
                  <a:lnTo>
                    <a:pt x="48" y="48"/>
                  </a:lnTo>
                  <a:lnTo>
                    <a:pt x="50" y="48"/>
                  </a:lnTo>
                  <a:lnTo>
                    <a:pt x="50" y="50"/>
                  </a:lnTo>
                  <a:lnTo>
                    <a:pt x="55" y="50"/>
                  </a:lnTo>
                  <a:lnTo>
                    <a:pt x="55" y="48"/>
                  </a:lnTo>
                  <a:lnTo>
                    <a:pt x="57" y="48"/>
                  </a:lnTo>
                  <a:lnTo>
                    <a:pt x="57" y="50"/>
                  </a:lnTo>
                  <a:lnTo>
                    <a:pt x="60" y="53"/>
                  </a:lnTo>
                  <a:lnTo>
                    <a:pt x="60" y="55"/>
                  </a:lnTo>
                  <a:lnTo>
                    <a:pt x="62" y="55"/>
                  </a:lnTo>
                  <a:lnTo>
                    <a:pt x="62" y="53"/>
                  </a:lnTo>
                  <a:lnTo>
                    <a:pt x="62" y="48"/>
                  </a:lnTo>
                  <a:close/>
                  <a:moveTo>
                    <a:pt x="71" y="53"/>
                  </a:moveTo>
                  <a:lnTo>
                    <a:pt x="62" y="55"/>
                  </a:lnTo>
                  <a:lnTo>
                    <a:pt x="60" y="58"/>
                  </a:lnTo>
                  <a:lnTo>
                    <a:pt x="57" y="58"/>
                  </a:lnTo>
                  <a:lnTo>
                    <a:pt x="57" y="55"/>
                  </a:lnTo>
                  <a:lnTo>
                    <a:pt x="55" y="55"/>
                  </a:lnTo>
                  <a:lnTo>
                    <a:pt x="50" y="53"/>
                  </a:lnTo>
                  <a:lnTo>
                    <a:pt x="45" y="53"/>
                  </a:lnTo>
                  <a:lnTo>
                    <a:pt x="45" y="58"/>
                  </a:lnTo>
                  <a:lnTo>
                    <a:pt x="50" y="58"/>
                  </a:lnTo>
                  <a:lnTo>
                    <a:pt x="52" y="58"/>
                  </a:lnTo>
                  <a:lnTo>
                    <a:pt x="55" y="60"/>
                  </a:lnTo>
                  <a:lnTo>
                    <a:pt x="57" y="60"/>
                  </a:lnTo>
                  <a:lnTo>
                    <a:pt x="60" y="60"/>
                  </a:lnTo>
                  <a:lnTo>
                    <a:pt x="62" y="60"/>
                  </a:lnTo>
                  <a:lnTo>
                    <a:pt x="69" y="58"/>
                  </a:lnTo>
                  <a:lnTo>
                    <a:pt x="71" y="58"/>
                  </a:lnTo>
                  <a:lnTo>
                    <a:pt x="71" y="53"/>
                  </a:lnTo>
                  <a:close/>
                  <a:moveTo>
                    <a:pt x="31" y="12"/>
                  </a:moveTo>
                  <a:lnTo>
                    <a:pt x="36" y="7"/>
                  </a:lnTo>
                  <a:lnTo>
                    <a:pt x="36" y="3"/>
                  </a:lnTo>
                  <a:lnTo>
                    <a:pt x="36" y="0"/>
                  </a:lnTo>
                  <a:lnTo>
                    <a:pt x="26" y="0"/>
                  </a:lnTo>
                  <a:lnTo>
                    <a:pt x="26" y="3"/>
                  </a:lnTo>
                  <a:lnTo>
                    <a:pt x="21" y="7"/>
                  </a:lnTo>
                  <a:lnTo>
                    <a:pt x="21" y="10"/>
                  </a:lnTo>
                  <a:lnTo>
                    <a:pt x="19" y="10"/>
                  </a:lnTo>
                  <a:lnTo>
                    <a:pt x="19" y="19"/>
                  </a:lnTo>
                  <a:lnTo>
                    <a:pt x="14" y="14"/>
                  </a:lnTo>
                  <a:lnTo>
                    <a:pt x="12" y="7"/>
                  </a:lnTo>
                  <a:lnTo>
                    <a:pt x="7" y="10"/>
                  </a:lnTo>
                  <a:lnTo>
                    <a:pt x="5" y="10"/>
                  </a:lnTo>
                  <a:lnTo>
                    <a:pt x="5" y="12"/>
                  </a:lnTo>
                  <a:lnTo>
                    <a:pt x="5" y="14"/>
                  </a:lnTo>
                  <a:lnTo>
                    <a:pt x="7" y="14"/>
                  </a:lnTo>
                  <a:lnTo>
                    <a:pt x="12" y="19"/>
                  </a:lnTo>
                  <a:lnTo>
                    <a:pt x="12" y="22"/>
                  </a:lnTo>
                  <a:lnTo>
                    <a:pt x="5" y="19"/>
                  </a:lnTo>
                  <a:lnTo>
                    <a:pt x="2" y="24"/>
                  </a:lnTo>
                  <a:lnTo>
                    <a:pt x="0" y="24"/>
                  </a:lnTo>
                  <a:lnTo>
                    <a:pt x="0" y="29"/>
                  </a:lnTo>
                  <a:lnTo>
                    <a:pt x="0" y="31"/>
                  </a:lnTo>
                  <a:lnTo>
                    <a:pt x="5" y="34"/>
                  </a:lnTo>
                  <a:lnTo>
                    <a:pt x="7" y="34"/>
                  </a:lnTo>
                  <a:lnTo>
                    <a:pt x="2" y="38"/>
                  </a:lnTo>
                  <a:lnTo>
                    <a:pt x="2" y="41"/>
                  </a:lnTo>
                  <a:lnTo>
                    <a:pt x="5" y="43"/>
                  </a:lnTo>
                  <a:lnTo>
                    <a:pt x="7" y="43"/>
                  </a:lnTo>
                  <a:lnTo>
                    <a:pt x="7" y="48"/>
                  </a:lnTo>
                  <a:lnTo>
                    <a:pt x="5" y="53"/>
                  </a:lnTo>
                  <a:lnTo>
                    <a:pt x="7" y="53"/>
                  </a:lnTo>
                  <a:lnTo>
                    <a:pt x="17" y="53"/>
                  </a:lnTo>
                  <a:lnTo>
                    <a:pt x="17" y="55"/>
                  </a:lnTo>
                  <a:lnTo>
                    <a:pt x="24" y="55"/>
                  </a:lnTo>
                  <a:lnTo>
                    <a:pt x="26" y="58"/>
                  </a:lnTo>
                  <a:lnTo>
                    <a:pt x="26" y="55"/>
                  </a:lnTo>
                  <a:lnTo>
                    <a:pt x="24" y="53"/>
                  </a:lnTo>
                  <a:lnTo>
                    <a:pt x="24" y="48"/>
                  </a:lnTo>
                  <a:lnTo>
                    <a:pt x="26" y="43"/>
                  </a:lnTo>
                  <a:lnTo>
                    <a:pt x="24" y="41"/>
                  </a:lnTo>
                  <a:lnTo>
                    <a:pt x="24" y="38"/>
                  </a:lnTo>
                  <a:lnTo>
                    <a:pt x="21" y="38"/>
                  </a:lnTo>
                  <a:lnTo>
                    <a:pt x="24" y="38"/>
                  </a:lnTo>
                  <a:lnTo>
                    <a:pt x="31" y="34"/>
                  </a:lnTo>
                  <a:lnTo>
                    <a:pt x="33" y="26"/>
                  </a:lnTo>
                  <a:lnTo>
                    <a:pt x="38" y="26"/>
                  </a:lnTo>
                  <a:lnTo>
                    <a:pt x="41" y="19"/>
                  </a:lnTo>
                  <a:lnTo>
                    <a:pt x="31" y="19"/>
                  </a:lnTo>
                  <a:lnTo>
                    <a:pt x="31" y="12"/>
                  </a:lnTo>
                  <a:close/>
                  <a:moveTo>
                    <a:pt x="29" y="38"/>
                  </a:moveTo>
                  <a:lnTo>
                    <a:pt x="31" y="48"/>
                  </a:lnTo>
                  <a:lnTo>
                    <a:pt x="36" y="53"/>
                  </a:lnTo>
                  <a:lnTo>
                    <a:pt x="38" y="46"/>
                  </a:lnTo>
                  <a:lnTo>
                    <a:pt x="33" y="41"/>
                  </a:lnTo>
                  <a:lnTo>
                    <a:pt x="29" y="38"/>
                  </a:lnTo>
                  <a:close/>
                </a:path>
              </a:pathLst>
            </a:custGeom>
            <a:solidFill>
              <a:srgbClr val="343499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39" name="Czech Republic" descr="© INSCALE GmbH, 05.05.2010&#10;http://www.presentationload.com/">
              <a:extLst>
                <a:ext uri="{FF2B5EF4-FFF2-40B4-BE49-F238E27FC236}">
                  <a16:creationId xmlns:a16="http://schemas.microsoft.com/office/drawing/2014/main" id="{AFC24584-3FCD-4E8D-B038-1B89A0925046}"/>
                </a:ext>
              </a:extLst>
            </p:cNvPr>
            <p:cNvSpPr>
              <a:spLocks/>
            </p:cNvSpPr>
            <p:nvPr/>
          </p:nvSpPr>
          <p:spPr bwMode="gray">
            <a:xfrm>
              <a:off x="6952893" y="2632031"/>
              <a:ext cx="184088" cy="83522"/>
            </a:xfrm>
            <a:custGeom>
              <a:avLst/>
              <a:gdLst>
                <a:gd name="T0" fmla="*/ 2147483647 w 420"/>
                <a:gd name="T1" fmla="*/ 2147483647 h 192"/>
                <a:gd name="T2" fmla="*/ 2147483647 w 420"/>
                <a:gd name="T3" fmla="*/ 2147483647 h 192"/>
                <a:gd name="T4" fmla="*/ 2147483647 w 420"/>
                <a:gd name="T5" fmla="*/ 2147483647 h 192"/>
                <a:gd name="T6" fmla="*/ 2147483647 w 420"/>
                <a:gd name="T7" fmla="*/ 2147483647 h 192"/>
                <a:gd name="T8" fmla="*/ 2147483647 w 420"/>
                <a:gd name="T9" fmla="*/ 2147483647 h 192"/>
                <a:gd name="T10" fmla="*/ 2147483647 w 420"/>
                <a:gd name="T11" fmla="*/ 2147483647 h 192"/>
                <a:gd name="T12" fmla="*/ 2147483647 w 420"/>
                <a:gd name="T13" fmla="*/ 2147483647 h 192"/>
                <a:gd name="T14" fmla="*/ 2147483647 w 420"/>
                <a:gd name="T15" fmla="*/ 2147483647 h 192"/>
                <a:gd name="T16" fmla="*/ 2147483647 w 420"/>
                <a:gd name="T17" fmla="*/ 2147483647 h 192"/>
                <a:gd name="T18" fmla="*/ 2147483647 w 420"/>
                <a:gd name="T19" fmla="*/ 2147483647 h 192"/>
                <a:gd name="T20" fmla="*/ 2147483647 w 420"/>
                <a:gd name="T21" fmla="*/ 2147483647 h 192"/>
                <a:gd name="T22" fmla="*/ 2147483647 w 420"/>
                <a:gd name="T23" fmla="*/ 2147483647 h 192"/>
                <a:gd name="T24" fmla="*/ 2147483647 w 420"/>
                <a:gd name="T25" fmla="*/ 2147483647 h 192"/>
                <a:gd name="T26" fmla="*/ 2147483647 w 420"/>
                <a:gd name="T27" fmla="*/ 2147483647 h 192"/>
                <a:gd name="T28" fmla="*/ 2147483647 w 420"/>
                <a:gd name="T29" fmla="*/ 0 h 192"/>
                <a:gd name="T30" fmla="*/ 2147483647 w 420"/>
                <a:gd name="T31" fmla="*/ 2147483647 h 192"/>
                <a:gd name="T32" fmla="*/ 2147483647 w 420"/>
                <a:gd name="T33" fmla="*/ 0 h 192"/>
                <a:gd name="T34" fmla="*/ 2147483647 w 420"/>
                <a:gd name="T35" fmla="*/ 2147483647 h 192"/>
                <a:gd name="T36" fmla="*/ 2147483647 w 420"/>
                <a:gd name="T37" fmla="*/ 2147483647 h 192"/>
                <a:gd name="T38" fmla="*/ 2147483647 w 420"/>
                <a:gd name="T39" fmla="*/ 2147483647 h 192"/>
                <a:gd name="T40" fmla="*/ 2147483647 w 420"/>
                <a:gd name="T41" fmla="*/ 2147483647 h 192"/>
                <a:gd name="T42" fmla="*/ 2147483647 w 420"/>
                <a:gd name="T43" fmla="*/ 2147483647 h 192"/>
                <a:gd name="T44" fmla="*/ 2147483647 w 420"/>
                <a:gd name="T45" fmla="*/ 2147483647 h 192"/>
                <a:gd name="T46" fmla="*/ 2147483647 w 420"/>
                <a:gd name="T47" fmla="*/ 2147483647 h 192"/>
                <a:gd name="T48" fmla="*/ 2147483647 w 420"/>
                <a:gd name="T49" fmla="*/ 2147483647 h 192"/>
                <a:gd name="T50" fmla="*/ 2147483647 w 420"/>
                <a:gd name="T51" fmla="*/ 2147483647 h 192"/>
                <a:gd name="T52" fmla="*/ 0 w 420"/>
                <a:gd name="T53" fmla="*/ 2147483647 h 192"/>
                <a:gd name="T54" fmla="*/ 2147483647 w 420"/>
                <a:gd name="T55" fmla="*/ 2147483647 h 192"/>
                <a:gd name="T56" fmla="*/ 2147483647 w 420"/>
                <a:gd name="T57" fmla="*/ 2147483647 h 192"/>
                <a:gd name="T58" fmla="*/ 2147483647 w 420"/>
                <a:gd name="T59" fmla="*/ 2147483647 h 192"/>
                <a:gd name="T60" fmla="*/ 2147483647 w 420"/>
                <a:gd name="T61" fmla="*/ 2147483647 h 192"/>
                <a:gd name="T62" fmla="*/ 2147483647 w 420"/>
                <a:gd name="T63" fmla="*/ 2147483647 h 192"/>
                <a:gd name="T64" fmla="*/ 2147483647 w 420"/>
                <a:gd name="T65" fmla="*/ 2147483647 h 192"/>
                <a:gd name="T66" fmla="*/ 2147483647 w 420"/>
                <a:gd name="T67" fmla="*/ 2147483647 h 192"/>
                <a:gd name="T68" fmla="*/ 2147483647 w 420"/>
                <a:gd name="T69" fmla="*/ 2147483647 h 192"/>
                <a:gd name="T70" fmla="*/ 2147483647 w 420"/>
                <a:gd name="T71" fmla="*/ 2147483647 h 192"/>
                <a:gd name="T72" fmla="*/ 2147483647 w 420"/>
                <a:gd name="T73" fmla="*/ 2147483647 h 192"/>
                <a:gd name="T74" fmla="*/ 2147483647 w 420"/>
                <a:gd name="T75" fmla="*/ 2147483647 h 192"/>
                <a:gd name="T76" fmla="*/ 2147483647 w 420"/>
                <a:gd name="T77" fmla="*/ 2147483647 h 192"/>
                <a:gd name="T78" fmla="*/ 2147483647 w 420"/>
                <a:gd name="T79" fmla="*/ 2147483647 h 192"/>
                <a:gd name="T80" fmla="*/ 2147483647 w 420"/>
                <a:gd name="T81" fmla="*/ 2147483647 h 192"/>
                <a:gd name="T82" fmla="*/ 2147483647 w 420"/>
                <a:gd name="T83" fmla="*/ 2147483647 h 192"/>
                <a:gd name="T84" fmla="*/ 2147483647 w 420"/>
                <a:gd name="T85" fmla="*/ 2147483647 h 192"/>
                <a:gd name="T86" fmla="*/ 2147483647 w 420"/>
                <a:gd name="T87" fmla="*/ 2147483647 h 192"/>
                <a:gd name="T88" fmla="*/ 2147483647 w 420"/>
                <a:gd name="T89" fmla="*/ 2147483647 h 192"/>
                <a:gd name="T90" fmla="*/ 2147483647 w 420"/>
                <a:gd name="T91" fmla="*/ 2147483647 h 192"/>
                <a:gd name="T92" fmla="*/ 2147483647 w 420"/>
                <a:gd name="T93" fmla="*/ 2147483647 h 192"/>
                <a:gd name="T94" fmla="*/ 2147483647 w 420"/>
                <a:gd name="T95" fmla="*/ 2147483647 h 192"/>
                <a:gd name="T96" fmla="*/ 2147483647 w 420"/>
                <a:gd name="T97" fmla="*/ 2147483647 h 192"/>
                <a:gd name="T98" fmla="*/ 2147483647 w 420"/>
                <a:gd name="T99" fmla="*/ 2147483647 h 192"/>
                <a:gd name="T100" fmla="*/ 2147483647 w 420"/>
                <a:gd name="T101" fmla="*/ 2147483647 h 192"/>
                <a:gd name="T102" fmla="*/ 2147483647 w 420"/>
                <a:gd name="T103" fmla="*/ 2147483647 h 192"/>
                <a:gd name="T104" fmla="*/ 2147483647 w 420"/>
                <a:gd name="T105" fmla="*/ 2147483647 h 19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420"/>
                <a:gd name="T160" fmla="*/ 0 h 192"/>
                <a:gd name="T161" fmla="*/ 420 w 420"/>
                <a:gd name="T162" fmla="*/ 192 h 19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420" h="192">
                  <a:moveTo>
                    <a:pt x="408" y="108"/>
                  </a:moveTo>
                  <a:lnTo>
                    <a:pt x="402" y="96"/>
                  </a:lnTo>
                  <a:lnTo>
                    <a:pt x="402" y="90"/>
                  </a:lnTo>
                  <a:lnTo>
                    <a:pt x="390" y="84"/>
                  </a:lnTo>
                  <a:lnTo>
                    <a:pt x="372" y="84"/>
                  </a:lnTo>
                  <a:lnTo>
                    <a:pt x="372" y="78"/>
                  </a:lnTo>
                  <a:lnTo>
                    <a:pt x="366" y="72"/>
                  </a:lnTo>
                  <a:lnTo>
                    <a:pt x="360" y="84"/>
                  </a:lnTo>
                  <a:lnTo>
                    <a:pt x="354" y="78"/>
                  </a:lnTo>
                  <a:lnTo>
                    <a:pt x="348" y="66"/>
                  </a:lnTo>
                  <a:lnTo>
                    <a:pt x="342" y="60"/>
                  </a:lnTo>
                  <a:lnTo>
                    <a:pt x="324" y="60"/>
                  </a:lnTo>
                  <a:lnTo>
                    <a:pt x="330" y="54"/>
                  </a:lnTo>
                  <a:lnTo>
                    <a:pt x="312" y="54"/>
                  </a:lnTo>
                  <a:lnTo>
                    <a:pt x="300" y="60"/>
                  </a:lnTo>
                  <a:lnTo>
                    <a:pt x="294" y="60"/>
                  </a:lnTo>
                  <a:lnTo>
                    <a:pt x="294" y="66"/>
                  </a:lnTo>
                  <a:lnTo>
                    <a:pt x="276" y="66"/>
                  </a:lnTo>
                  <a:lnTo>
                    <a:pt x="270" y="60"/>
                  </a:lnTo>
                  <a:lnTo>
                    <a:pt x="264" y="60"/>
                  </a:lnTo>
                  <a:lnTo>
                    <a:pt x="264" y="48"/>
                  </a:lnTo>
                  <a:lnTo>
                    <a:pt x="252" y="42"/>
                  </a:lnTo>
                  <a:lnTo>
                    <a:pt x="264" y="36"/>
                  </a:lnTo>
                  <a:lnTo>
                    <a:pt x="258" y="30"/>
                  </a:lnTo>
                  <a:lnTo>
                    <a:pt x="234" y="30"/>
                  </a:lnTo>
                  <a:lnTo>
                    <a:pt x="234" y="24"/>
                  </a:lnTo>
                  <a:lnTo>
                    <a:pt x="228" y="24"/>
                  </a:lnTo>
                  <a:lnTo>
                    <a:pt x="216" y="18"/>
                  </a:lnTo>
                  <a:lnTo>
                    <a:pt x="198" y="18"/>
                  </a:lnTo>
                  <a:lnTo>
                    <a:pt x="192" y="0"/>
                  </a:lnTo>
                  <a:lnTo>
                    <a:pt x="174" y="0"/>
                  </a:lnTo>
                  <a:lnTo>
                    <a:pt x="162" y="12"/>
                  </a:lnTo>
                  <a:lnTo>
                    <a:pt x="156" y="12"/>
                  </a:lnTo>
                  <a:lnTo>
                    <a:pt x="144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126" y="12"/>
                  </a:lnTo>
                  <a:lnTo>
                    <a:pt x="126" y="18"/>
                  </a:lnTo>
                  <a:lnTo>
                    <a:pt x="108" y="18"/>
                  </a:lnTo>
                  <a:lnTo>
                    <a:pt x="108" y="24"/>
                  </a:lnTo>
                  <a:lnTo>
                    <a:pt x="84" y="24"/>
                  </a:lnTo>
                  <a:lnTo>
                    <a:pt x="84" y="30"/>
                  </a:lnTo>
                  <a:lnTo>
                    <a:pt x="66" y="36"/>
                  </a:lnTo>
                  <a:lnTo>
                    <a:pt x="54" y="48"/>
                  </a:lnTo>
                  <a:lnTo>
                    <a:pt x="42" y="42"/>
                  </a:lnTo>
                  <a:lnTo>
                    <a:pt x="36" y="42"/>
                  </a:lnTo>
                  <a:lnTo>
                    <a:pt x="30" y="48"/>
                  </a:lnTo>
                  <a:lnTo>
                    <a:pt x="30" y="54"/>
                  </a:lnTo>
                  <a:lnTo>
                    <a:pt x="18" y="54"/>
                  </a:lnTo>
                  <a:lnTo>
                    <a:pt x="18" y="60"/>
                  </a:lnTo>
                  <a:lnTo>
                    <a:pt x="6" y="60"/>
                  </a:lnTo>
                  <a:lnTo>
                    <a:pt x="6" y="54"/>
                  </a:lnTo>
                  <a:lnTo>
                    <a:pt x="0" y="54"/>
                  </a:lnTo>
                  <a:lnTo>
                    <a:pt x="0" y="66"/>
                  </a:lnTo>
                  <a:lnTo>
                    <a:pt x="6" y="72"/>
                  </a:lnTo>
                  <a:lnTo>
                    <a:pt x="12" y="72"/>
                  </a:lnTo>
                  <a:lnTo>
                    <a:pt x="24" y="84"/>
                  </a:lnTo>
                  <a:lnTo>
                    <a:pt x="18" y="90"/>
                  </a:lnTo>
                  <a:lnTo>
                    <a:pt x="12" y="90"/>
                  </a:lnTo>
                  <a:lnTo>
                    <a:pt x="12" y="96"/>
                  </a:lnTo>
                  <a:lnTo>
                    <a:pt x="24" y="108"/>
                  </a:lnTo>
                  <a:lnTo>
                    <a:pt x="30" y="120"/>
                  </a:lnTo>
                  <a:lnTo>
                    <a:pt x="36" y="120"/>
                  </a:lnTo>
                  <a:lnTo>
                    <a:pt x="36" y="126"/>
                  </a:lnTo>
                  <a:lnTo>
                    <a:pt x="48" y="132"/>
                  </a:lnTo>
                  <a:lnTo>
                    <a:pt x="60" y="132"/>
                  </a:lnTo>
                  <a:lnTo>
                    <a:pt x="66" y="144"/>
                  </a:lnTo>
                  <a:lnTo>
                    <a:pt x="72" y="144"/>
                  </a:lnTo>
                  <a:lnTo>
                    <a:pt x="78" y="156"/>
                  </a:lnTo>
                  <a:lnTo>
                    <a:pt x="90" y="156"/>
                  </a:lnTo>
                  <a:lnTo>
                    <a:pt x="96" y="162"/>
                  </a:lnTo>
                  <a:lnTo>
                    <a:pt x="102" y="162"/>
                  </a:lnTo>
                  <a:lnTo>
                    <a:pt x="102" y="174"/>
                  </a:lnTo>
                  <a:lnTo>
                    <a:pt x="120" y="192"/>
                  </a:lnTo>
                  <a:lnTo>
                    <a:pt x="132" y="192"/>
                  </a:lnTo>
                  <a:lnTo>
                    <a:pt x="144" y="186"/>
                  </a:lnTo>
                  <a:lnTo>
                    <a:pt x="150" y="186"/>
                  </a:lnTo>
                  <a:lnTo>
                    <a:pt x="162" y="192"/>
                  </a:lnTo>
                  <a:lnTo>
                    <a:pt x="162" y="174"/>
                  </a:lnTo>
                  <a:lnTo>
                    <a:pt x="168" y="174"/>
                  </a:lnTo>
                  <a:lnTo>
                    <a:pt x="174" y="162"/>
                  </a:lnTo>
                  <a:lnTo>
                    <a:pt x="180" y="156"/>
                  </a:lnTo>
                  <a:lnTo>
                    <a:pt x="198" y="156"/>
                  </a:lnTo>
                  <a:lnTo>
                    <a:pt x="210" y="162"/>
                  </a:lnTo>
                  <a:lnTo>
                    <a:pt x="222" y="174"/>
                  </a:lnTo>
                  <a:lnTo>
                    <a:pt x="234" y="168"/>
                  </a:lnTo>
                  <a:lnTo>
                    <a:pt x="246" y="180"/>
                  </a:lnTo>
                  <a:lnTo>
                    <a:pt x="258" y="174"/>
                  </a:lnTo>
                  <a:lnTo>
                    <a:pt x="264" y="168"/>
                  </a:lnTo>
                  <a:lnTo>
                    <a:pt x="276" y="168"/>
                  </a:lnTo>
                  <a:lnTo>
                    <a:pt x="282" y="174"/>
                  </a:lnTo>
                  <a:lnTo>
                    <a:pt x="288" y="174"/>
                  </a:lnTo>
                  <a:lnTo>
                    <a:pt x="300" y="180"/>
                  </a:lnTo>
                  <a:lnTo>
                    <a:pt x="306" y="174"/>
                  </a:lnTo>
                  <a:lnTo>
                    <a:pt x="324" y="174"/>
                  </a:lnTo>
                  <a:lnTo>
                    <a:pt x="330" y="168"/>
                  </a:lnTo>
                  <a:lnTo>
                    <a:pt x="330" y="174"/>
                  </a:lnTo>
                  <a:lnTo>
                    <a:pt x="348" y="174"/>
                  </a:lnTo>
                  <a:lnTo>
                    <a:pt x="360" y="168"/>
                  </a:lnTo>
                  <a:lnTo>
                    <a:pt x="366" y="162"/>
                  </a:lnTo>
                  <a:lnTo>
                    <a:pt x="378" y="156"/>
                  </a:lnTo>
                  <a:lnTo>
                    <a:pt x="378" y="132"/>
                  </a:lnTo>
                  <a:lnTo>
                    <a:pt x="402" y="126"/>
                  </a:lnTo>
                  <a:lnTo>
                    <a:pt x="420" y="114"/>
                  </a:lnTo>
                  <a:lnTo>
                    <a:pt x="414" y="108"/>
                  </a:lnTo>
                  <a:lnTo>
                    <a:pt x="408" y="108"/>
                  </a:lnTo>
                  <a:close/>
                </a:path>
              </a:pathLst>
            </a:custGeom>
            <a:solidFill>
              <a:srgbClr val="343499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40" name="Cyprus" descr="© INSCALE GmbH, 05.05.2010&#10;http://www.presentationload.com/">
              <a:extLst>
                <a:ext uri="{FF2B5EF4-FFF2-40B4-BE49-F238E27FC236}">
                  <a16:creationId xmlns:a16="http://schemas.microsoft.com/office/drawing/2014/main" id="{2DDE4FFC-D3BF-47AC-BE80-489A4FB130B2}"/>
                </a:ext>
              </a:extLst>
            </p:cNvPr>
            <p:cNvSpPr>
              <a:spLocks/>
            </p:cNvSpPr>
            <p:nvPr/>
          </p:nvSpPr>
          <p:spPr bwMode="gray">
            <a:xfrm>
              <a:off x="7544357" y="3165542"/>
              <a:ext cx="64771" cy="37500"/>
            </a:xfrm>
            <a:custGeom>
              <a:avLst/>
              <a:gdLst>
                <a:gd name="T0" fmla="*/ 0 w 150"/>
                <a:gd name="T1" fmla="*/ 2147483647 h 84"/>
                <a:gd name="T2" fmla="*/ 2147483647 w 150"/>
                <a:gd name="T3" fmla="*/ 2147483647 h 84"/>
                <a:gd name="T4" fmla="*/ 2147483647 w 150"/>
                <a:gd name="T5" fmla="*/ 2147483647 h 84"/>
                <a:gd name="T6" fmla="*/ 2147483647 w 150"/>
                <a:gd name="T7" fmla="*/ 2147483647 h 84"/>
                <a:gd name="T8" fmla="*/ 2147483647 w 150"/>
                <a:gd name="T9" fmla="*/ 2147483647 h 84"/>
                <a:gd name="T10" fmla="*/ 2147483647 w 150"/>
                <a:gd name="T11" fmla="*/ 2147483647 h 84"/>
                <a:gd name="T12" fmla="*/ 2147483647 w 150"/>
                <a:gd name="T13" fmla="*/ 2147483647 h 84"/>
                <a:gd name="T14" fmla="*/ 2147483647 w 150"/>
                <a:gd name="T15" fmla="*/ 2147483647 h 84"/>
                <a:gd name="T16" fmla="*/ 2147483647 w 150"/>
                <a:gd name="T17" fmla="*/ 2147483647 h 84"/>
                <a:gd name="T18" fmla="*/ 2147483647 w 150"/>
                <a:gd name="T19" fmla="*/ 2147483647 h 84"/>
                <a:gd name="T20" fmla="*/ 2147483647 w 150"/>
                <a:gd name="T21" fmla="*/ 2147483647 h 84"/>
                <a:gd name="T22" fmla="*/ 2147483647 w 150"/>
                <a:gd name="T23" fmla="*/ 2147483647 h 84"/>
                <a:gd name="T24" fmla="*/ 2147483647 w 150"/>
                <a:gd name="T25" fmla="*/ 2147483647 h 84"/>
                <a:gd name="T26" fmla="*/ 2147483647 w 150"/>
                <a:gd name="T27" fmla="*/ 0 h 84"/>
                <a:gd name="T28" fmla="*/ 2147483647 w 150"/>
                <a:gd name="T29" fmla="*/ 2147483647 h 84"/>
                <a:gd name="T30" fmla="*/ 2147483647 w 150"/>
                <a:gd name="T31" fmla="*/ 2147483647 h 84"/>
                <a:gd name="T32" fmla="*/ 2147483647 w 150"/>
                <a:gd name="T33" fmla="*/ 2147483647 h 84"/>
                <a:gd name="T34" fmla="*/ 2147483647 w 150"/>
                <a:gd name="T35" fmla="*/ 2147483647 h 84"/>
                <a:gd name="T36" fmla="*/ 2147483647 w 150"/>
                <a:gd name="T37" fmla="*/ 2147483647 h 84"/>
                <a:gd name="T38" fmla="*/ 0 w 150"/>
                <a:gd name="T39" fmla="*/ 2147483647 h 84"/>
                <a:gd name="T40" fmla="*/ 0 w 150"/>
                <a:gd name="T41" fmla="*/ 2147483647 h 8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50"/>
                <a:gd name="T64" fmla="*/ 0 h 84"/>
                <a:gd name="T65" fmla="*/ 150 w 150"/>
                <a:gd name="T66" fmla="*/ 84 h 8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50" h="84">
                  <a:moveTo>
                    <a:pt x="0" y="48"/>
                  </a:moveTo>
                  <a:lnTo>
                    <a:pt x="6" y="60"/>
                  </a:lnTo>
                  <a:lnTo>
                    <a:pt x="30" y="72"/>
                  </a:lnTo>
                  <a:lnTo>
                    <a:pt x="36" y="84"/>
                  </a:lnTo>
                  <a:lnTo>
                    <a:pt x="54" y="84"/>
                  </a:lnTo>
                  <a:lnTo>
                    <a:pt x="60" y="78"/>
                  </a:lnTo>
                  <a:lnTo>
                    <a:pt x="72" y="72"/>
                  </a:lnTo>
                  <a:lnTo>
                    <a:pt x="78" y="66"/>
                  </a:lnTo>
                  <a:lnTo>
                    <a:pt x="90" y="60"/>
                  </a:lnTo>
                  <a:lnTo>
                    <a:pt x="96" y="54"/>
                  </a:lnTo>
                  <a:lnTo>
                    <a:pt x="102" y="60"/>
                  </a:lnTo>
                  <a:lnTo>
                    <a:pt x="120" y="60"/>
                  </a:lnTo>
                  <a:lnTo>
                    <a:pt x="120" y="36"/>
                  </a:lnTo>
                  <a:lnTo>
                    <a:pt x="150" y="0"/>
                  </a:lnTo>
                  <a:lnTo>
                    <a:pt x="108" y="24"/>
                  </a:lnTo>
                  <a:lnTo>
                    <a:pt x="54" y="24"/>
                  </a:lnTo>
                  <a:lnTo>
                    <a:pt x="48" y="30"/>
                  </a:lnTo>
                  <a:lnTo>
                    <a:pt x="48" y="36"/>
                  </a:lnTo>
                  <a:lnTo>
                    <a:pt x="12" y="36"/>
                  </a:lnTo>
                  <a:lnTo>
                    <a:pt x="0" y="42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41" name="Cuba" descr="© INSCALE GmbH, 05.05.2010&#10;http://www.presentationload.com/">
              <a:extLst>
                <a:ext uri="{FF2B5EF4-FFF2-40B4-BE49-F238E27FC236}">
                  <a16:creationId xmlns:a16="http://schemas.microsoft.com/office/drawing/2014/main" id="{265322C0-D548-4CEB-9BF6-2E7FFC25B3ED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010906" y="3600192"/>
              <a:ext cx="322153" cy="117611"/>
            </a:xfrm>
            <a:custGeom>
              <a:avLst/>
              <a:gdLst>
                <a:gd name="T0" fmla="*/ 2147483647 w 738"/>
                <a:gd name="T1" fmla="*/ 2147483647 h 270"/>
                <a:gd name="T2" fmla="*/ 2147483647 w 738"/>
                <a:gd name="T3" fmla="*/ 2147483647 h 270"/>
                <a:gd name="T4" fmla="*/ 2147483647 w 738"/>
                <a:gd name="T5" fmla="*/ 2147483647 h 270"/>
                <a:gd name="T6" fmla="*/ 2147483647 w 738"/>
                <a:gd name="T7" fmla="*/ 2147483647 h 270"/>
                <a:gd name="T8" fmla="*/ 2147483647 w 738"/>
                <a:gd name="T9" fmla="*/ 2147483647 h 270"/>
                <a:gd name="T10" fmla="*/ 2147483647 w 738"/>
                <a:gd name="T11" fmla="*/ 2147483647 h 270"/>
                <a:gd name="T12" fmla="*/ 2147483647 w 738"/>
                <a:gd name="T13" fmla="*/ 2147483647 h 270"/>
                <a:gd name="T14" fmla="*/ 2147483647 w 738"/>
                <a:gd name="T15" fmla="*/ 2147483647 h 270"/>
                <a:gd name="T16" fmla="*/ 2147483647 w 738"/>
                <a:gd name="T17" fmla="*/ 2147483647 h 270"/>
                <a:gd name="T18" fmla="*/ 2147483647 w 738"/>
                <a:gd name="T19" fmla="*/ 2147483647 h 270"/>
                <a:gd name="T20" fmla="*/ 2147483647 w 738"/>
                <a:gd name="T21" fmla="*/ 2147483647 h 270"/>
                <a:gd name="T22" fmla="*/ 2147483647 w 738"/>
                <a:gd name="T23" fmla="*/ 2147483647 h 270"/>
                <a:gd name="T24" fmla="*/ 2147483647 w 738"/>
                <a:gd name="T25" fmla="*/ 2147483647 h 270"/>
                <a:gd name="T26" fmla="*/ 2147483647 w 738"/>
                <a:gd name="T27" fmla="*/ 2147483647 h 270"/>
                <a:gd name="T28" fmla="*/ 2147483647 w 738"/>
                <a:gd name="T29" fmla="*/ 2147483647 h 270"/>
                <a:gd name="T30" fmla="*/ 2147483647 w 738"/>
                <a:gd name="T31" fmla="*/ 2147483647 h 270"/>
                <a:gd name="T32" fmla="*/ 2147483647 w 738"/>
                <a:gd name="T33" fmla="*/ 2147483647 h 270"/>
                <a:gd name="T34" fmla="*/ 2147483647 w 738"/>
                <a:gd name="T35" fmla="*/ 2147483647 h 270"/>
                <a:gd name="T36" fmla="*/ 2147483647 w 738"/>
                <a:gd name="T37" fmla="*/ 0 h 270"/>
                <a:gd name="T38" fmla="*/ 2147483647 w 738"/>
                <a:gd name="T39" fmla="*/ 2147483647 h 270"/>
                <a:gd name="T40" fmla="*/ 2147483647 w 738"/>
                <a:gd name="T41" fmla="*/ 2147483647 h 270"/>
                <a:gd name="T42" fmla="*/ 2147483647 w 738"/>
                <a:gd name="T43" fmla="*/ 2147483647 h 270"/>
                <a:gd name="T44" fmla="*/ 2147483647 w 738"/>
                <a:gd name="T45" fmla="*/ 2147483647 h 270"/>
                <a:gd name="T46" fmla="*/ 2147483647 w 738"/>
                <a:gd name="T47" fmla="*/ 2147483647 h 270"/>
                <a:gd name="T48" fmla="*/ 2147483647 w 738"/>
                <a:gd name="T49" fmla="*/ 2147483647 h 270"/>
                <a:gd name="T50" fmla="*/ 2147483647 w 738"/>
                <a:gd name="T51" fmla="*/ 2147483647 h 270"/>
                <a:gd name="T52" fmla="*/ 2147483647 w 738"/>
                <a:gd name="T53" fmla="*/ 2147483647 h 270"/>
                <a:gd name="T54" fmla="*/ 2147483647 w 738"/>
                <a:gd name="T55" fmla="*/ 2147483647 h 270"/>
                <a:gd name="T56" fmla="*/ 2147483647 w 738"/>
                <a:gd name="T57" fmla="*/ 2147483647 h 270"/>
                <a:gd name="T58" fmla="*/ 2147483647 w 738"/>
                <a:gd name="T59" fmla="*/ 2147483647 h 270"/>
                <a:gd name="T60" fmla="*/ 2147483647 w 738"/>
                <a:gd name="T61" fmla="*/ 2147483647 h 270"/>
                <a:gd name="T62" fmla="*/ 2147483647 w 738"/>
                <a:gd name="T63" fmla="*/ 2147483647 h 270"/>
                <a:gd name="T64" fmla="*/ 2147483647 w 738"/>
                <a:gd name="T65" fmla="*/ 2147483647 h 270"/>
                <a:gd name="T66" fmla="*/ 2147483647 w 738"/>
                <a:gd name="T67" fmla="*/ 2147483647 h 270"/>
                <a:gd name="T68" fmla="*/ 2147483647 w 738"/>
                <a:gd name="T69" fmla="*/ 2147483647 h 270"/>
                <a:gd name="T70" fmla="*/ 2147483647 w 738"/>
                <a:gd name="T71" fmla="*/ 2147483647 h 270"/>
                <a:gd name="T72" fmla="*/ 2147483647 w 738"/>
                <a:gd name="T73" fmla="*/ 2147483647 h 270"/>
                <a:gd name="T74" fmla="*/ 2147483647 w 738"/>
                <a:gd name="T75" fmla="*/ 2147483647 h 270"/>
                <a:gd name="T76" fmla="*/ 2147483647 w 738"/>
                <a:gd name="T77" fmla="*/ 2147483647 h 270"/>
                <a:gd name="T78" fmla="*/ 2147483647 w 738"/>
                <a:gd name="T79" fmla="*/ 2147483647 h 270"/>
                <a:gd name="T80" fmla="*/ 2147483647 w 738"/>
                <a:gd name="T81" fmla="*/ 2147483647 h 270"/>
                <a:gd name="T82" fmla="*/ 2147483647 w 738"/>
                <a:gd name="T83" fmla="*/ 2147483647 h 270"/>
                <a:gd name="T84" fmla="*/ 2147483647 w 738"/>
                <a:gd name="T85" fmla="*/ 2147483647 h 270"/>
                <a:gd name="T86" fmla="*/ 2147483647 w 738"/>
                <a:gd name="T87" fmla="*/ 2147483647 h 270"/>
                <a:gd name="T88" fmla="*/ 2147483647 w 738"/>
                <a:gd name="T89" fmla="*/ 2147483647 h 270"/>
                <a:gd name="T90" fmla="*/ 2147483647 w 738"/>
                <a:gd name="T91" fmla="*/ 2147483647 h 270"/>
                <a:gd name="T92" fmla="*/ 2147483647 w 738"/>
                <a:gd name="T93" fmla="*/ 2147483647 h 270"/>
                <a:gd name="T94" fmla="*/ 2147483647 w 738"/>
                <a:gd name="T95" fmla="*/ 2147483647 h 270"/>
                <a:gd name="T96" fmla="*/ 2147483647 w 738"/>
                <a:gd name="T97" fmla="*/ 2147483647 h 270"/>
                <a:gd name="T98" fmla="*/ 2147483647 w 738"/>
                <a:gd name="T99" fmla="*/ 2147483647 h 270"/>
                <a:gd name="T100" fmla="*/ 2147483647 w 738"/>
                <a:gd name="T101" fmla="*/ 2147483647 h 270"/>
                <a:gd name="T102" fmla="*/ 2147483647 w 738"/>
                <a:gd name="T103" fmla="*/ 2147483647 h 270"/>
                <a:gd name="T104" fmla="*/ 2147483647 w 738"/>
                <a:gd name="T105" fmla="*/ 2147483647 h 270"/>
                <a:gd name="T106" fmla="*/ 2147483647 w 738"/>
                <a:gd name="T107" fmla="*/ 2147483647 h 270"/>
                <a:gd name="T108" fmla="*/ 2147483647 w 738"/>
                <a:gd name="T109" fmla="*/ 2147483647 h 270"/>
                <a:gd name="T110" fmla="*/ 2147483647 w 738"/>
                <a:gd name="T111" fmla="*/ 2147483647 h 270"/>
                <a:gd name="T112" fmla="*/ 2147483647 w 738"/>
                <a:gd name="T113" fmla="*/ 2147483647 h 270"/>
                <a:gd name="T114" fmla="*/ 2147483647 w 738"/>
                <a:gd name="T115" fmla="*/ 2147483647 h 27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738"/>
                <a:gd name="T175" fmla="*/ 0 h 270"/>
                <a:gd name="T176" fmla="*/ 738 w 738"/>
                <a:gd name="T177" fmla="*/ 270 h 27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738" h="270">
                  <a:moveTo>
                    <a:pt x="708" y="228"/>
                  </a:moveTo>
                  <a:lnTo>
                    <a:pt x="690" y="222"/>
                  </a:lnTo>
                  <a:lnTo>
                    <a:pt x="666" y="222"/>
                  </a:lnTo>
                  <a:lnTo>
                    <a:pt x="666" y="204"/>
                  </a:lnTo>
                  <a:lnTo>
                    <a:pt x="660" y="198"/>
                  </a:lnTo>
                  <a:lnTo>
                    <a:pt x="648" y="192"/>
                  </a:lnTo>
                  <a:lnTo>
                    <a:pt x="600" y="192"/>
                  </a:lnTo>
                  <a:lnTo>
                    <a:pt x="624" y="168"/>
                  </a:lnTo>
                  <a:lnTo>
                    <a:pt x="612" y="168"/>
                  </a:lnTo>
                  <a:lnTo>
                    <a:pt x="600" y="162"/>
                  </a:lnTo>
                  <a:lnTo>
                    <a:pt x="558" y="162"/>
                  </a:lnTo>
                  <a:lnTo>
                    <a:pt x="534" y="150"/>
                  </a:lnTo>
                  <a:lnTo>
                    <a:pt x="528" y="144"/>
                  </a:lnTo>
                  <a:lnTo>
                    <a:pt x="522" y="144"/>
                  </a:lnTo>
                  <a:lnTo>
                    <a:pt x="528" y="138"/>
                  </a:lnTo>
                  <a:lnTo>
                    <a:pt x="528" y="132"/>
                  </a:lnTo>
                  <a:lnTo>
                    <a:pt x="534" y="126"/>
                  </a:lnTo>
                  <a:lnTo>
                    <a:pt x="534" y="120"/>
                  </a:lnTo>
                  <a:lnTo>
                    <a:pt x="522" y="120"/>
                  </a:lnTo>
                  <a:lnTo>
                    <a:pt x="510" y="114"/>
                  </a:lnTo>
                  <a:lnTo>
                    <a:pt x="504" y="114"/>
                  </a:lnTo>
                  <a:lnTo>
                    <a:pt x="474" y="84"/>
                  </a:lnTo>
                  <a:lnTo>
                    <a:pt x="462" y="78"/>
                  </a:lnTo>
                  <a:lnTo>
                    <a:pt x="450" y="66"/>
                  </a:lnTo>
                  <a:lnTo>
                    <a:pt x="432" y="66"/>
                  </a:lnTo>
                  <a:lnTo>
                    <a:pt x="432" y="84"/>
                  </a:lnTo>
                  <a:lnTo>
                    <a:pt x="444" y="96"/>
                  </a:lnTo>
                  <a:lnTo>
                    <a:pt x="450" y="96"/>
                  </a:lnTo>
                  <a:lnTo>
                    <a:pt x="378" y="60"/>
                  </a:lnTo>
                  <a:lnTo>
                    <a:pt x="372" y="54"/>
                  </a:lnTo>
                  <a:lnTo>
                    <a:pt x="360" y="48"/>
                  </a:lnTo>
                  <a:lnTo>
                    <a:pt x="354" y="36"/>
                  </a:lnTo>
                  <a:lnTo>
                    <a:pt x="342" y="30"/>
                  </a:lnTo>
                  <a:lnTo>
                    <a:pt x="330" y="18"/>
                  </a:lnTo>
                  <a:lnTo>
                    <a:pt x="270" y="18"/>
                  </a:lnTo>
                  <a:lnTo>
                    <a:pt x="258" y="12"/>
                  </a:lnTo>
                  <a:lnTo>
                    <a:pt x="228" y="6"/>
                  </a:lnTo>
                  <a:lnTo>
                    <a:pt x="174" y="0"/>
                  </a:lnTo>
                  <a:lnTo>
                    <a:pt x="126" y="6"/>
                  </a:lnTo>
                  <a:lnTo>
                    <a:pt x="96" y="18"/>
                  </a:lnTo>
                  <a:lnTo>
                    <a:pt x="72" y="42"/>
                  </a:lnTo>
                  <a:lnTo>
                    <a:pt x="60" y="48"/>
                  </a:lnTo>
                  <a:lnTo>
                    <a:pt x="42" y="60"/>
                  </a:lnTo>
                  <a:lnTo>
                    <a:pt x="24" y="66"/>
                  </a:lnTo>
                  <a:lnTo>
                    <a:pt x="12" y="72"/>
                  </a:lnTo>
                  <a:lnTo>
                    <a:pt x="6" y="78"/>
                  </a:lnTo>
                  <a:lnTo>
                    <a:pt x="0" y="78"/>
                  </a:lnTo>
                  <a:lnTo>
                    <a:pt x="72" y="72"/>
                  </a:lnTo>
                  <a:lnTo>
                    <a:pt x="72" y="60"/>
                  </a:lnTo>
                  <a:lnTo>
                    <a:pt x="150" y="54"/>
                  </a:lnTo>
                  <a:lnTo>
                    <a:pt x="174" y="42"/>
                  </a:lnTo>
                  <a:lnTo>
                    <a:pt x="198" y="42"/>
                  </a:lnTo>
                  <a:lnTo>
                    <a:pt x="222" y="54"/>
                  </a:lnTo>
                  <a:lnTo>
                    <a:pt x="222" y="60"/>
                  </a:lnTo>
                  <a:lnTo>
                    <a:pt x="216" y="60"/>
                  </a:lnTo>
                  <a:lnTo>
                    <a:pt x="210" y="66"/>
                  </a:lnTo>
                  <a:lnTo>
                    <a:pt x="198" y="66"/>
                  </a:lnTo>
                  <a:lnTo>
                    <a:pt x="192" y="72"/>
                  </a:lnTo>
                  <a:lnTo>
                    <a:pt x="186" y="72"/>
                  </a:lnTo>
                  <a:lnTo>
                    <a:pt x="204" y="78"/>
                  </a:lnTo>
                  <a:lnTo>
                    <a:pt x="210" y="78"/>
                  </a:lnTo>
                  <a:lnTo>
                    <a:pt x="216" y="84"/>
                  </a:lnTo>
                  <a:lnTo>
                    <a:pt x="228" y="90"/>
                  </a:lnTo>
                  <a:lnTo>
                    <a:pt x="246" y="96"/>
                  </a:lnTo>
                  <a:lnTo>
                    <a:pt x="258" y="102"/>
                  </a:lnTo>
                  <a:lnTo>
                    <a:pt x="276" y="102"/>
                  </a:lnTo>
                  <a:lnTo>
                    <a:pt x="282" y="96"/>
                  </a:lnTo>
                  <a:lnTo>
                    <a:pt x="282" y="90"/>
                  </a:lnTo>
                  <a:lnTo>
                    <a:pt x="294" y="96"/>
                  </a:lnTo>
                  <a:lnTo>
                    <a:pt x="300" y="102"/>
                  </a:lnTo>
                  <a:lnTo>
                    <a:pt x="318" y="114"/>
                  </a:lnTo>
                  <a:lnTo>
                    <a:pt x="342" y="126"/>
                  </a:lnTo>
                  <a:lnTo>
                    <a:pt x="372" y="126"/>
                  </a:lnTo>
                  <a:lnTo>
                    <a:pt x="390" y="120"/>
                  </a:lnTo>
                  <a:lnTo>
                    <a:pt x="402" y="120"/>
                  </a:lnTo>
                  <a:lnTo>
                    <a:pt x="390" y="144"/>
                  </a:lnTo>
                  <a:lnTo>
                    <a:pt x="450" y="168"/>
                  </a:lnTo>
                  <a:lnTo>
                    <a:pt x="474" y="204"/>
                  </a:lnTo>
                  <a:lnTo>
                    <a:pt x="480" y="210"/>
                  </a:lnTo>
                  <a:lnTo>
                    <a:pt x="492" y="216"/>
                  </a:lnTo>
                  <a:lnTo>
                    <a:pt x="498" y="222"/>
                  </a:lnTo>
                  <a:lnTo>
                    <a:pt x="498" y="228"/>
                  </a:lnTo>
                  <a:lnTo>
                    <a:pt x="474" y="252"/>
                  </a:lnTo>
                  <a:lnTo>
                    <a:pt x="474" y="258"/>
                  </a:lnTo>
                  <a:lnTo>
                    <a:pt x="480" y="264"/>
                  </a:lnTo>
                  <a:lnTo>
                    <a:pt x="492" y="258"/>
                  </a:lnTo>
                  <a:lnTo>
                    <a:pt x="504" y="258"/>
                  </a:lnTo>
                  <a:lnTo>
                    <a:pt x="528" y="246"/>
                  </a:lnTo>
                  <a:lnTo>
                    <a:pt x="558" y="246"/>
                  </a:lnTo>
                  <a:lnTo>
                    <a:pt x="558" y="252"/>
                  </a:lnTo>
                  <a:lnTo>
                    <a:pt x="552" y="252"/>
                  </a:lnTo>
                  <a:lnTo>
                    <a:pt x="546" y="258"/>
                  </a:lnTo>
                  <a:lnTo>
                    <a:pt x="546" y="264"/>
                  </a:lnTo>
                  <a:lnTo>
                    <a:pt x="558" y="264"/>
                  </a:lnTo>
                  <a:lnTo>
                    <a:pt x="564" y="270"/>
                  </a:lnTo>
                  <a:lnTo>
                    <a:pt x="612" y="270"/>
                  </a:lnTo>
                  <a:lnTo>
                    <a:pt x="636" y="264"/>
                  </a:lnTo>
                  <a:lnTo>
                    <a:pt x="684" y="258"/>
                  </a:lnTo>
                  <a:lnTo>
                    <a:pt x="720" y="252"/>
                  </a:lnTo>
                  <a:lnTo>
                    <a:pt x="738" y="246"/>
                  </a:lnTo>
                  <a:lnTo>
                    <a:pt x="738" y="240"/>
                  </a:lnTo>
                  <a:lnTo>
                    <a:pt x="732" y="234"/>
                  </a:lnTo>
                  <a:lnTo>
                    <a:pt x="720" y="228"/>
                  </a:lnTo>
                  <a:lnTo>
                    <a:pt x="708" y="228"/>
                  </a:lnTo>
                  <a:close/>
                  <a:moveTo>
                    <a:pt x="114" y="126"/>
                  </a:moveTo>
                  <a:lnTo>
                    <a:pt x="114" y="132"/>
                  </a:lnTo>
                  <a:lnTo>
                    <a:pt x="120" y="138"/>
                  </a:lnTo>
                  <a:lnTo>
                    <a:pt x="132" y="144"/>
                  </a:lnTo>
                  <a:lnTo>
                    <a:pt x="144" y="138"/>
                  </a:lnTo>
                  <a:lnTo>
                    <a:pt x="150" y="138"/>
                  </a:lnTo>
                  <a:lnTo>
                    <a:pt x="156" y="126"/>
                  </a:lnTo>
                  <a:lnTo>
                    <a:pt x="156" y="120"/>
                  </a:lnTo>
                  <a:lnTo>
                    <a:pt x="150" y="114"/>
                  </a:lnTo>
                  <a:lnTo>
                    <a:pt x="138" y="114"/>
                  </a:lnTo>
                  <a:lnTo>
                    <a:pt x="126" y="120"/>
                  </a:lnTo>
                  <a:lnTo>
                    <a:pt x="120" y="120"/>
                  </a:lnTo>
                  <a:lnTo>
                    <a:pt x="114" y="126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42" name="Croatia" descr="© INSCALE GmbH, 05.05.2010&#10;http://www.presentationload.com/">
              <a:extLst>
                <a:ext uri="{FF2B5EF4-FFF2-40B4-BE49-F238E27FC236}">
                  <a16:creationId xmlns:a16="http://schemas.microsoft.com/office/drawing/2014/main" id="{3CA20F04-433F-42FE-BD3D-3E17FE81EF35}"/>
                </a:ext>
              </a:extLst>
            </p:cNvPr>
            <p:cNvSpPr>
              <a:spLocks/>
            </p:cNvSpPr>
            <p:nvPr/>
          </p:nvSpPr>
          <p:spPr bwMode="gray">
            <a:xfrm>
              <a:off x="6997211" y="2787141"/>
              <a:ext cx="160224" cy="119316"/>
            </a:xfrm>
            <a:custGeom>
              <a:avLst/>
              <a:gdLst>
                <a:gd name="T0" fmla="*/ 2147483647 w 366"/>
                <a:gd name="T1" fmla="*/ 2147483647 h 276"/>
                <a:gd name="T2" fmla="*/ 2147483647 w 366"/>
                <a:gd name="T3" fmla="*/ 2147483647 h 276"/>
                <a:gd name="T4" fmla="*/ 2147483647 w 366"/>
                <a:gd name="T5" fmla="*/ 2147483647 h 276"/>
                <a:gd name="T6" fmla="*/ 2147483647 w 366"/>
                <a:gd name="T7" fmla="*/ 2147483647 h 276"/>
                <a:gd name="T8" fmla="*/ 2147483647 w 366"/>
                <a:gd name="T9" fmla="*/ 2147483647 h 276"/>
                <a:gd name="T10" fmla="*/ 2147483647 w 366"/>
                <a:gd name="T11" fmla="*/ 2147483647 h 276"/>
                <a:gd name="T12" fmla="*/ 2147483647 w 366"/>
                <a:gd name="T13" fmla="*/ 2147483647 h 276"/>
                <a:gd name="T14" fmla="*/ 2147483647 w 366"/>
                <a:gd name="T15" fmla="*/ 2147483647 h 276"/>
                <a:gd name="T16" fmla="*/ 2147483647 w 366"/>
                <a:gd name="T17" fmla="*/ 2147483647 h 276"/>
                <a:gd name="T18" fmla="*/ 2147483647 w 366"/>
                <a:gd name="T19" fmla="*/ 2147483647 h 276"/>
                <a:gd name="T20" fmla="*/ 2147483647 w 366"/>
                <a:gd name="T21" fmla="*/ 2147483647 h 276"/>
                <a:gd name="T22" fmla="*/ 2147483647 w 366"/>
                <a:gd name="T23" fmla="*/ 0 h 276"/>
                <a:gd name="T24" fmla="*/ 2147483647 w 366"/>
                <a:gd name="T25" fmla="*/ 2147483647 h 276"/>
                <a:gd name="T26" fmla="*/ 2147483647 w 366"/>
                <a:gd name="T27" fmla="*/ 2147483647 h 276"/>
                <a:gd name="T28" fmla="*/ 2147483647 w 366"/>
                <a:gd name="T29" fmla="*/ 2147483647 h 276"/>
                <a:gd name="T30" fmla="*/ 2147483647 w 366"/>
                <a:gd name="T31" fmla="*/ 2147483647 h 276"/>
                <a:gd name="T32" fmla="*/ 2147483647 w 366"/>
                <a:gd name="T33" fmla="*/ 2147483647 h 276"/>
                <a:gd name="T34" fmla="*/ 2147483647 w 366"/>
                <a:gd name="T35" fmla="*/ 2147483647 h 276"/>
                <a:gd name="T36" fmla="*/ 2147483647 w 366"/>
                <a:gd name="T37" fmla="*/ 2147483647 h 276"/>
                <a:gd name="T38" fmla="*/ 2147483647 w 366"/>
                <a:gd name="T39" fmla="*/ 2147483647 h 276"/>
                <a:gd name="T40" fmla="*/ 0 w 366"/>
                <a:gd name="T41" fmla="*/ 2147483647 h 276"/>
                <a:gd name="T42" fmla="*/ 2147483647 w 366"/>
                <a:gd name="T43" fmla="*/ 2147483647 h 276"/>
                <a:gd name="T44" fmla="*/ 2147483647 w 366"/>
                <a:gd name="T45" fmla="*/ 2147483647 h 276"/>
                <a:gd name="T46" fmla="*/ 2147483647 w 366"/>
                <a:gd name="T47" fmla="*/ 2147483647 h 276"/>
                <a:gd name="T48" fmla="*/ 2147483647 w 366"/>
                <a:gd name="T49" fmla="*/ 2147483647 h 276"/>
                <a:gd name="T50" fmla="*/ 2147483647 w 366"/>
                <a:gd name="T51" fmla="*/ 2147483647 h 276"/>
                <a:gd name="T52" fmla="*/ 2147483647 w 366"/>
                <a:gd name="T53" fmla="*/ 2147483647 h 276"/>
                <a:gd name="T54" fmla="*/ 2147483647 w 366"/>
                <a:gd name="T55" fmla="*/ 2147483647 h 276"/>
                <a:gd name="T56" fmla="*/ 2147483647 w 366"/>
                <a:gd name="T57" fmla="*/ 2147483647 h 276"/>
                <a:gd name="T58" fmla="*/ 2147483647 w 366"/>
                <a:gd name="T59" fmla="*/ 2147483647 h 276"/>
                <a:gd name="T60" fmla="*/ 2147483647 w 366"/>
                <a:gd name="T61" fmla="*/ 2147483647 h 276"/>
                <a:gd name="T62" fmla="*/ 2147483647 w 366"/>
                <a:gd name="T63" fmla="*/ 2147483647 h 276"/>
                <a:gd name="T64" fmla="*/ 2147483647 w 366"/>
                <a:gd name="T65" fmla="*/ 2147483647 h 276"/>
                <a:gd name="T66" fmla="*/ 2147483647 w 366"/>
                <a:gd name="T67" fmla="*/ 2147483647 h 276"/>
                <a:gd name="T68" fmla="*/ 2147483647 w 366"/>
                <a:gd name="T69" fmla="*/ 2147483647 h 276"/>
                <a:gd name="T70" fmla="*/ 2147483647 w 366"/>
                <a:gd name="T71" fmla="*/ 2147483647 h 276"/>
                <a:gd name="T72" fmla="*/ 2147483647 w 366"/>
                <a:gd name="T73" fmla="*/ 2147483647 h 276"/>
                <a:gd name="T74" fmla="*/ 2147483647 w 366"/>
                <a:gd name="T75" fmla="*/ 2147483647 h 276"/>
                <a:gd name="T76" fmla="*/ 2147483647 w 366"/>
                <a:gd name="T77" fmla="*/ 2147483647 h 276"/>
                <a:gd name="T78" fmla="*/ 2147483647 w 366"/>
                <a:gd name="T79" fmla="*/ 2147483647 h 276"/>
                <a:gd name="T80" fmla="*/ 2147483647 w 366"/>
                <a:gd name="T81" fmla="*/ 2147483647 h 276"/>
                <a:gd name="T82" fmla="*/ 2147483647 w 366"/>
                <a:gd name="T83" fmla="*/ 2147483647 h 276"/>
                <a:gd name="T84" fmla="*/ 2147483647 w 366"/>
                <a:gd name="T85" fmla="*/ 2147483647 h 276"/>
                <a:gd name="T86" fmla="*/ 2147483647 w 366"/>
                <a:gd name="T87" fmla="*/ 2147483647 h 276"/>
                <a:gd name="T88" fmla="*/ 2147483647 w 366"/>
                <a:gd name="T89" fmla="*/ 2147483647 h 276"/>
                <a:gd name="T90" fmla="*/ 2147483647 w 366"/>
                <a:gd name="T91" fmla="*/ 2147483647 h 27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366"/>
                <a:gd name="T139" fmla="*/ 0 h 276"/>
                <a:gd name="T140" fmla="*/ 366 w 366"/>
                <a:gd name="T141" fmla="*/ 276 h 27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366" h="276">
                  <a:moveTo>
                    <a:pt x="342" y="126"/>
                  </a:moveTo>
                  <a:lnTo>
                    <a:pt x="342" y="114"/>
                  </a:lnTo>
                  <a:lnTo>
                    <a:pt x="348" y="114"/>
                  </a:lnTo>
                  <a:lnTo>
                    <a:pt x="354" y="108"/>
                  </a:lnTo>
                  <a:lnTo>
                    <a:pt x="360" y="108"/>
                  </a:lnTo>
                  <a:lnTo>
                    <a:pt x="366" y="102"/>
                  </a:lnTo>
                  <a:lnTo>
                    <a:pt x="360" y="102"/>
                  </a:lnTo>
                  <a:lnTo>
                    <a:pt x="348" y="96"/>
                  </a:lnTo>
                  <a:lnTo>
                    <a:pt x="336" y="96"/>
                  </a:lnTo>
                  <a:lnTo>
                    <a:pt x="342" y="78"/>
                  </a:lnTo>
                  <a:lnTo>
                    <a:pt x="336" y="78"/>
                  </a:lnTo>
                  <a:lnTo>
                    <a:pt x="330" y="48"/>
                  </a:lnTo>
                  <a:lnTo>
                    <a:pt x="324" y="48"/>
                  </a:lnTo>
                  <a:lnTo>
                    <a:pt x="312" y="54"/>
                  </a:lnTo>
                  <a:lnTo>
                    <a:pt x="270" y="60"/>
                  </a:lnTo>
                  <a:lnTo>
                    <a:pt x="264" y="48"/>
                  </a:lnTo>
                  <a:lnTo>
                    <a:pt x="246" y="48"/>
                  </a:lnTo>
                  <a:lnTo>
                    <a:pt x="234" y="42"/>
                  </a:lnTo>
                  <a:lnTo>
                    <a:pt x="228" y="36"/>
                  </a:lnTo>
                  <a:lnTo>
                    <a:pt x="216" y="30"/>
                  </a:lnTo>
                  <a:lnTo>
                    <a:pt x="204" y="18"/>
                  </a:lnTo>
                  <a:lnTo>
                    <a:pt x="204" y="12"/>
                  </a:lnTo>
                  <a:lnTo>
                    <a:pt x="198" y="6"/>
                  </a:lnTo>
                  <a:lnTo>
                    <a:pt x="186" y="0"/>
                  </a:lnTo>
                  <a:lnTo>
                    <a:pt x="162" y="0"/>
                  </a:lnTo>
                  <a:lnTo>
                    <a:pt x="162" y="12"/>
                  </a:lnTo>
                  <a:lnTo>
                    <a:pt x="150" y="18"/>
                  </a:lnTo>
                  <a:lnTo>
                    <a:pt x="120" y="18"/>
                  </a:lnTo>
                  <a:lnTo>
                    <a:pt x="120" y="30"/>
                  </a:lnTo>
                  <a:lnTo>
                    <a:pt x="126" y="36"/>
                  </a:lnTo>
                  <a:lnTo>
                    <a:pt x="126" y="42"/>
                  </a:lnTo>
                  <a:lnTo>
                    <a:pt x="114" y="54"/>
                  </a:lnTo>
                  <a:lnTo>
                    <a:pt x="102" y="60"/>
                  </a:lnTo>
                  <a:lnTo>
                    <a:pt x="102" y="78"/>
                  </a:lnTo>
                  <a:lnTo>
                    <a:pt x="60" y="78"/>
                  </a:lnTo>
                  <a:lnTo>
                    <a:pt x="54" y="72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78"/>
                  </a:lnTo>
                  <a:lnTo>
                    <a:pt x="18" y="72"/>
                  </a:lnTo>
                  <a:lnTo>
                    <a:pt x="18" y="84"/>
                  </a:lnTo>
                  <a:lnTo>
                    <a:pt x="0" y="84"/>
                  </a:lnTo>
                  <a:lnTo>
                    <a:pt x="0" y="132"/>
                  </a:lnTo>
                  <a:lnTo>
                    <a:pt x="6" y="132"/>
                  </a:lnTo>
                  <a:lnTo>
                    <a:pt x="12" y="120"/>
                  </a:lnTo>
                  <a:lnTo>
                    <a:pt x="24" y="114"/>
                  </a:lnTo>
                  <a:lnTo>
                    <a:pt x="30" y="102"/>
                  </a:lnTo>
                  <a:lnTo>
                    <a:pt x="42" y="102"/>
                  </a:lnTo>
                  <a:lnTo>
                    <a:pt x="48" y="114"/>
                  </a:lnTo>
                  <a:lnTo>
                    <a:pt x="48" y="132"/>
                  </a:lnTo>
                  <a:lnTo>
                    <a:pt x="78" y="126"/>
                  </a:lnTo>
                  <a:lnTo>
                    <a:pt x="78" y="132"/>
                  </a:lnTo>
                  <a:lnTo>
                    <a:pt x="72" y="144"/>
                  </a:lnTo>
                  <a:lnTo>
                    <a:pt x="72" y="150"/>
                  </a:lnTo>
                  <a:lnTo>
                    <a:pt x="84" y="162"/>
                  </a:lnTo>
                  <a:lnTo>
                    <a:pt x="96" y="168"/>
                  </a:lnTo>
                  <a:lnTo>
                    <a:pt x="96" y="180"/>
                  </a:lnTo>
                  <a:lnTo>
                    <a:pt x="144" y="216"/>
                  </a:lnTo>
                  <a:lnTo>
                    <a:pt x="144" y="240"/>
                  </a:lnTo>
                  <a:lnTo>
                    <a:pt x="198" y="240"/>
                  </a:lnTo>
                  <a:lnTo>
                    <a:pt x="210" y="246"/>
                  </a:lnTo>
                  <a:lnTo>
                    <a:pt x="216" y="252"/>
                  </a:lnTo>
                  <a:lnTo>
                    <a:pt x="216" y="276"/>
                  </a:lnTo>
                  <a:lnTo>
                    <a:pt x="246" y="276"/>
                  </a:lnTo>
                  <a:lnTo>
                    <a:pt x="252" y="270"/>
                  </a:lnTo>
                  <a:lnTo>
                    <a:pt x="252" y="264"/>
                  </a:lnTo>
                  <a:lnTo>
                    <a:pt x="246" y="252"/>
                  </a:lnTo>
                  <a:lnTo>
                    <a:pt x="234" y="246"/>
                  </a:lnTo>
                  <a:lnTo>
                    <a:pt x="216" y="234"/>
                  </a:lnTo>
                  <a:lnTo>
                    <a:pt x="204" y="228"/>
                  </a:lnTo>
                  <a:lnTo>
                    <a:pt x="192" y="216"/>
                  </a:lnTo>
                  <a:lnTo>
                    <a:pt x="180" y="186"/>
                  </a:lnTo>
                  <a:lnTo>
                    <a:pt x="162" y="180"/>
                  </a:lnTo>
                  <a:lnTo>
                    <a:pt x="162" y="162"/>
                  </a:lnTo>
                  <a:lnTo>
                    <a:pt x="156" y="156"/>
                  </a:lnTo>
                  <a:lnTo>
                    <a:pt x="150" y="156"/>
                  </a:lnTo>
                  <a:lnTo>
                    <a:pt x="150" y="144"/>
                  </a:lnTo>
                  <a:lnTo>
                    <a:pt x="132" y="138"/>
                  </a:lnTo>
                  <a:lnTo>
                    <a:pt x="120" y="126"/>
                  </a:lnTo>
                  <a:lnTo>
                    <a:pt x="138" y="120"/>
                  </a:lnTo>
                  <a:lnTo>
                    <a:pt x="138" y="96"/>
                  </a:lnTo>
                  <a:lnTo>
                    <a:pt x="144" y="96"/>
                  </a:lnTo>
                  <a:lnTo>
                    <a:pt x="150" y="102"/>
                  </a:lnTo>
                  <a:lnTo>
                    <a:pt x="162" y="108"/>
                  </a:lnTo>
                  <a:lnTo>
                    <a:pt x="186" y="102"/>
                  </a:lnTo>
                  <a:lnTo>
                    <a:pt x="210" y="102"/>
                  </a:lnTo>
                  <a:lnTo>
                    <a:pt x="228" y="108"/>
                  </a:lnTo>
                  <a:lnTo>
                    <a:pt x="240" y="102"/>
                  </a:lnTo>
                  <a:lnTo>
                    <a:pt x="252" y="102"/>
                  </a:lnTo>
                  <a:lnTo>
                    <a:pt x="258" y="108"/>
                  </a:lnTo>
                  <a:lnTo>
                    <a:pt x="312" y="108"/>
                  </a:lnTo>
                  <a:lnTo>
                    <a:pt x="324" y="126"/>
                  </a:lnTo>
                  <a:lnTo>
                    <a:pt x="342" y="126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43" name="Côte d'Ivoire" descr="© INSCALE GmbH, 05.05.2010&#10;http://www.presentationload.com/">
              <a:extLst>
                <a:ext uri="{FF2B5EF4-FFF2-40B4-BE49-F238E27FC236}">
                  <a16:creationId xmlns:a16="http://schemas.microsoft.com/office/drawing/2014/main" id="{F55BB94A-C7A6-44BB-BC0C-F4B7698B2E47}"/>
                </a:ext>
              </a:extLst>
            </p:cNvPr>
            <p:cNvSpPr>
              <a:spLocks/>
            </p:cNvSpPr>
            <p:nvPr/>
          </p:nvSpPr>
          <p:spPr bwMode="gray">
            <a:xfrm>
              <a:off x="6317109" y="4039956"/>
              <a:ext cx="190904" cy="224996"/>
            </a:xfrm>
            <a:custGeom>
              <a:avLst/>
              <a:gdLst>
                <a:gd name="T0" fmla="*/ 2147483647 w 438"/>
                <a:gd name="T1" fmla="*/ 2147483647 h 516"/>
                <a:gd name="T2" fmla="*/ 2147483647 w 438"/>
                <a:gd name="T3" fmla="*/ 2147483647 h 516"/>
                <a:gd name="T4" fmla="*/ 2147483647 w 438"/>
                <a:gd name="T5" fmla="*/ 2147483647 h 516"/>
                <a:gd name="T6" fmla="*/ 2147483647 w 438"/>
                <a:gd name="T7" fmla="*/ 2147483647 h 516"/>
                <a:gd name="T8" fmla="*/ 2147483647 w 438"/>
                <a:gd name="T9" fmla="*/ 2147483647 h 516"/>
                <a:gd name="T10" fmla="*/ 2147483647 w 438"/>
                <a:gd name="T11" fmla="*/ 2147483647 h 516"/>
                <a:gd name="T12" fmla="*/ 2147483647 w 438"/>
                <a:gd name="T13" fmla="*/ 2147483647 h 516"/>
                <a:gd name="T14" fmla="*/ 2147483647 w 438"/>
                <a:gd name="T15" fmla="*/ 2147483647 h 516"/>
                <a:gd name="T16" fmla="*/ 2147483647 w 438"/>
                <a:gd name="T17" fmla="*/ 2147483647 h 516"/>
                <a:gd name="T18" fmla="*/ 2147483647 w 438"/>
                <a:gd name="T19" fmla="*/ 2147483647 h 516"/>
                <a:gd name="T20" fmla="*/ 2147483647 w 438"/>
                <a:gd name="T21" fmla="*/ 2147483647 h 516"/>
                <a:gd name="T22" fmla="*/ 2147483647 w 438"/>
                <a:gd name="T23" fmla="*/ 2147483647 h 516"/>
                <a:gd name="T24" fmla="*/ 2147483647 w 438"/>
                <a:gd name="T25" fmla="*/ 2147483647 h 516"/>
                <a:gd name="T26" fmla="*/ 2147483647 w 438"/>
                <a:gd name="T27" fmla="*/ 2147483647 h 516"/>
                <a:gd name="T28" fmla="*/ 2147483647 w 438"/>
                <a:gd name="T29" fmla="*/ 2147483647 h 516"/>
                <a:gd name="T30" fmla="*/ 2147483647 w 438"/>
                <a:gd name="T31" fmla="*/ 2147483647 h 516"/>
                <a:gd name="T32" fmla="*/ 2147483647 w 438"/>
                <a:gd name="T33" fmla="*/ 0 h 516"/>
                <a:gd name="T34" fmla="*/ 2147483647 w 438"/>
                <a:gd name="T35" fmla="*/ 2147483647 h 516"/>
                <a:gd name="T36" fmla="*/ 2147483647 w 438"/>
                <a:gd name="T37" fmla="*/ 2147483647 h 516"/>
                <a:gd name="T38" fmla="*/ 2147483647 w 438"/>
                <a:gd name="T39" fmla="*/ 2147483647 h 516"/>
                <a:gd name="T40" fmla="*/ 2147483647 w 438"/>
                <a:gd name="T41" fmla="*/ 2147483647 h 516"/>
                <a:gd name="T42" fmla="*/ 2147483647 w 438"/>
                <a:gd name="T43" fmla="*/ 2147483647 h 516"/>
                <a:gd name="T44" fmla="*/ 2147483647 w 438"/>
                <a:gd name="T45" fmla="*/ 2147483647 h 516"/>
                <a:gd name="T46" fmla="*/ 2147483647 w 438"/>
                <a:gd name="T47" fmla="*/ 2147483647 h 516"/>
                <a:gd name="T48" fmla="*/ 2147483647 w 438"/>
                <a:gd name="T49" fmla="*/ 2147483647 h 516"/>
                <a:gd name="T50" fmla="*/ 2147483647 w 438"/>
                <a:gd name="T51" fmla="*/ 2147483647 h 516"/>
                <a:gd name="T52" fmla="*/ 2147483647 w 438"/>
                <a:gd name="T53" fmla="*/ 2147483647 h 516"/>
                <a:gd name="T54" fmla="*/ 2147483647 w 438"/>
                <a:gd name="T55" fmla="*/ 2147483647 h 516"/>
                <a:gd name="T56" fmla="*/ 2147483647 w 438"/>
                <a:gd name="T57" fmla="*/ 2147483647 h 516"/>
                <a:gd name="T58" fmla="*/ 2147483647 w 438"/>
                <a:gd name="T59" fmla="*/ 2147483647 h 516"/>
                <a:gd name="T60" fmla="*/ 2147483647 w 438"/>
                <a:gd name="T61" fmla="*/ 2147483647 h 516"/>
                <a:gd name="T62" fmla="*/ 2147483647 w 438"/>
                <a:gd name="T63" fmla="*/ 2147483647 h 516"/>
                <a:gd name="T64" fmla="*/ 2147483647 w 438"/>
                <a:gd name="T65" fmla="*/ 2147483647 h 516"/>
                <a:gd name="T66" fmla="*/ 2147483647 w 438"/>
                <a:gd name="T67" fmla="*/ 2147483647 h 516"/>
                <a:gd name="T68" fmla="*/ 2147483647 w 438"/>
                <a:gd name="T69" fmla="*/ 2147483647 h 516"/>
                <a:gd name="T70" fmla="*/ 2147483647 w 438"/>
                <a:gd name="T71" fmla="*/ 2147483647 h 516"/>
                <a:gd name="T72" fmla="*/ 2147483647 w 438"/>
                <a:gd name="T73" fmla="*/ 2147483647 h 516"/>
                <a:gd name="T74" fmla="*/ 2147483647 w 438"/>
                <a:gd name="T75" fmla="*/ 2147483647 h 516"/>
                <a:gd name="T76" fmla="*/ 2147483647 w 438"/>
                <a:gd name="T77" fmla="*/ 2147483647 h 516"/>
                <a:gd name="T78" fmla="*/ 2147483647 w 438"/>
                <a:gd name="T79" fmla="*/ 2147483647 h 516"/>
                <a:gd name="T80" fmla="*/ 2147483647 w 438"/>
                <a:gd name="T81" fmla="*/ 2147483647 h 516"/>
                <a:gd name="T82" fmla="*/ 2147483647 w 438"/>
                <a:gd name="T83" fmla="*/ 2147483647 h 516"/>
                <a:gd name="T84" fmla="*/ 2147483647 w 438"/>
                <a:gd name="T85" fmla="*/ 2147483647 h 516"/>
                <a:gd name="T86" fmla="*/ 2147483647 w 438"/>
                <a:gd name="T87" fmla="*/ 2147483647 h 516"/>
                <a:gd name="T88" fmla="*/ 2147483647 w 438"/>
                <a:gd name="T89" fmla="*/ 2147483647 h 51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38"/>
                <a:gd name="T136" fmla="*/ 0 h 516"/>
                <a:gd name="T137" fmla="*/ 438 w 438"/>
                <a:gd name="T138" fmla="*/ 516 h 51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38" h="516">
                  <a:moveTo>
                    <a:pt x="402" y="408"/>
                  </a:moveTo>
                  <a:lnTo>
                    <a:pt x="402" y="402"/>
                  </a:lnTo>
                  <a:lnTo>
                    <a:pt x="396" y="396"/>
                  </a:lnTo>
                  <a:lnTo>
                    <a:pt x="390" y="384"/>
                  </a:lnTo>
                  <a:lnTo>
                    <a:pt x="390" y="372"/>
                  </a:lnTo>
                  <a:lnTo>
                    <a:pt x="384" y="354"/>
                  </a:lnTo>
                  <a:lnTo>
                    <a:pt x="378" y="342"/>
                  </a:lnTo>
                  <a:lnTo>
                    <a:pt x="378" y="318"/>
                  </a:lnTo>
                  <a:lnTo>
                    <a:pt x="384" y="312"/>
                  </a:lnTo>
                  <a:lnTo>
                    <a:pt x="390" y="300"/>
                  </a:lnTo>
                  <a:lnTo>
                    <a:pt x="408" y="282"/>
                  </a:lnTo>
                  <a:lnTo>
                    <a:pt x="408" y="270"/>
                  </a:lnTo>
                  <a:lnTo>
                    <a:pt x="414" y="258"/>
                  </a:lnTo>
                  <a:lnTo>
                    <a:pt x="414" y="240"/>
                  </a:lnTo>
                  <a:lnTo>
                    <a:pt x="420" y="228"/>
                  </a:lnTo>
                  <a:lnTo>
                    <a:pt x="426" y="222"/>
                  </a:lnTo>
                  <a:lnTo>
                    <a:pt x="438" y="198"/>
                  </a:lnTo>
                  <a:lnTo>
                    <a:pt x="438" y="186"/>
                  </a:lnTo>
                  <a:lnTo>
                    <a:pt x="432" y="174"/>
                  </a:lnTo>
                  <a:lnTo>
                    <a:pt x="432" y="162"/>
                  </a:lnTo>
                  <a:lnTo>
                    <a:pt x="426" y="150"/>
                  </a:lnTo>
                  <a:lnTo>
                    <a:pt x="426" y="138"/>
                  </a:lnTo>
                  <a:lnTo>
                    <a:pt x="420" y="132"/>
                  </a:lnTo>
                  <a:lnTo>
                    <a:pt x="420" y="126"/>
                  </a:lnTo>
                  <a:lnTo>
                    <a:pt x="432" y="126"/>
                  </a:lnTo>
                  <a:lnTo>
                    <a:pt x="426" y="96"/>
                  </a:lnTo>
                  <a:lnTo>
                    <a:pt x="408" y="102"/>
                  </a:lnTo>
                  <a:lnTo>
                    <a:pt x="408" y="90"/>
                  </a:lnTo>
                  <a:lnTo>
                    <a:pt x="390" y="72"/>
                  </a:lnTo>
                  <a:lnTo>
                    <a:pt x="372" y="66"/>
                  </a:lnTo>
                  <a:lnTo>
                    <a:pt x="342" y="66"/>
                  </a:lnTo>
                  <a:lnTo>
                    <a:pt x="318" y="78"/>
                  </a:lnTo>
                  <a:lnTo>
                    <a:pt x="318" y="84"/>
                  </a:lnTo>
                  <a:lnTo>
                    <a:pt x="312" y="90"/>
                  </a:lnTo>
                  <a:lnTo>
                    <a:pt x="300" y="90"/>
                  </a:lnTo>
                  <a:lnTo>
                    <a:pt x="294" y="84"/>
                  </a:lnTo>
                  <a:lnTo>
                    <a:pt x="282" y="84"/>
                  </a:lnTo>
                  <a:lnTo>
                    <a:pt x="276" y="78"/>
                  </a:lnTo>
                  <a:lnTo>
                    <a:pt x="264" y="72"/>
                  </a:lnTo>
                  <a:lnTo>
                    <a:pt x="258" y="60"/>
                  </a:lnTo>
                  <a:lnTo>
                    <a:pt x="258" y="48"/>
                  </a:lnTo>
                  <a:lnTo>
                    <a:pt x="252" y="42"/>
                  </a:lnTo>
                  <a:lnTo>
                    <a:pt x="252" y="36"/>
                  </a:lnTo>
                  <a:lnTo>
                    <a:pt x="228" y="42"/>
                  </a:lnTo>
                  <a:lnTo>
                    <a:pt x="228" y="18"/>
                  </a:lnTo>
                  <a:lnTo>
                    <a:pt x="216" y="18"/>
                  </a:lnTo>
                  <a:lnTo>
                    <a:pt x="210" y="24"/>
                  </a:lnTo>
                  <a:lnTo>
                    <a:pt x="204" y="36"/>
                  </a:lnTo>
                  <a:lnTo>
                    <a:pt x="198" y="42"/>
                  </a:lnTo>
                  <a:lnTo>
                    <a:pt x="174" y="36"/>
                  </a:lnTo>
                  <a:lnTo>
                    <a:pt x="174" y="0"/>
                  </a:lnTo>
                  <a:lnTo>
                    <a:pt x="162" y="24"/>
                  </a:lnTo>
                  <a:lnTo>
                    <a:pt x="150" y="6"/>
                  </a:lnTo>
                  <a:lnTo>
                    <a:pt x="144" y="30"/>
                  </a:lnTo>
                  <a:lnTo>
                    <a:pt x="126" y="30"/>
                  </a:lnTo>
                  <a:lnTo>
                    <a:pt x="120" y="48"/>
                  </a:lnTo>
                  <a:lnTo>
                    <a:pt x="102" y="30"/>
                  </a:lnTo>
                  <a:lnTo>
                    <a:pt x="84" y="24"/>
                  </a:lnTo>
                  <a:lnTo>
                    <a:pt x="72" y="24"/>
                  </a:lnTo>
                  <a:lnTo>
                    <a:pt x="66" y="30"/>
                  </a:lnTo>
                  <a:lnTo>
                    <a:pt x="66" y="48"/>
                  </a:lnTo>
                  <a:lnTo>
                    <a:pt x="54" y="42"/>
                  </a:lnTo>
                  <a:lnTo>
                    <a:pt x="36" y="66"/>
                  </a:lnTo>
                  <a:lnTo>
                    <a:pt x="42" y="102"/>
                  </a:lnTo>
                  <a:lnTo>
                    <a:pt x="60" y="108"/>
                  </a:lnTo>
                  <a:lnTo>
                    <a:pt x="48" y="126"/>
                  </a:lnTo>
                  <a:lnTo>
                    <a:pt x="66" y="132"/>
                  </a:lnTo>
                  <a:lnTo>
                    <a:pt x="60" y="138"/>
                  </a:lnTo>
                  <a:lnTo>
                    <a:pt x="54" y="150"/>
                  </a:lnTo>
                  <a:lnTo>
                    <a:pt x="54" y="162"/>
                  </a:lnTo>
                  <a:lnTo>
                    <a:pt x="60" y="162"/>
                  </a:lnTo>
                  <a:lnTo>
                    <a:pt x="72" y="168"/>
                  </a:lnTo>
                  <a:lnTo>
                    <a:pt x="78" y="168"/>
                  </a:lnTo>
                  <a:lnTo>
                    <a:pt x="78" y="180"/>
                  </a:lnTo>
                  <a:lnTo>
                    <a:pt x="72" y="186"/>
                  </a:lnTo>
                  <a:lnTo>
                    <a:pt x="72" y="192"/>
                  </a:lnTo>
                  <a:lnTo>
                    <a:pt x="66" y="186"/>
                  </a:lnTo>
                  <a:lnTo>
                    <a:pt x="54" y="186"/>
                  </a:lnTo>
                  <a:lnTo>
                    <a:pt x="48" y="180"/>
                  </a:lnTo>
                  <a:lnTo>
                    <a:pt x="30" y="180"/>
                  </a:lnTo>
                  <a:lnTo>
                    <a:pt x="30" y="192"/>
                  </a:lnTo>
                  <a:lnTo>
                    <a:pt x="36" y="204"/>
                  </a:lnTo>
                  <a:lnTo>
                    <a:pt x="48" y="210"/>
                  </a:lnTo>
                  <a:lnTo>
                    <a:pt x="54" y="222"/>
                  </a:lnTo>
                  <a:lnTo>
                    <a:pt x="36" y="222"/>
                  </a:lnTo>
                  <a:lnTo>
                    <a:pt x="36" y="228"/>
                  </a:lnTo>
                  <a:lnTo>
                    <a:pt x="42" y="234"/>
                  </a:lnTo>
                  <a:lnTo>
                    <a:pt x="42" y="252"/>
                  </a:lnTo>
                  <a:lnTo>
                    <a:pt x="36" y="258"/>
                  </a:lnTo>
                  <a:lnTo>
                    <a:pt x="30" y="258"/>
                  </a:lnTo>
                  <a:lnTo>
                    <a:pt x="18" y="252"/>
                  </a:lnTo>
                  <a:lnTo>
                    <a:pt x="12" y="246"/>
                  </a:lnTo>
                  <a:lnTo>
                    <a:pt x="6" y="246"/>
                  </a:lnTo>
                  <a:lnTo>
                    <a:pt x="24" y="282"/>
                  </a:lnTo>
                  <a:lnTo>
                    <a:pt x="24" y="306"/>
                  </a:lnTo>
                  <a:lnTo>
                    <a:pt x="18" y="324"/>
                  </a:lnTo>
                  <a:lnTo>
                    <a:pt x="6" y="330"/>
                  </a:lnTo>
                  <a:lnTo>
                    <a:pt x="0" y="342"/>
                  </a:lnTo>
                  <a:lnTo>
                    <a:pt x="6" y="348"/>
                  </a:lnTo>
                  <a:lnTo>
                    <a:pt x="24" y="348"/>
                  </a:lnTo>
                  <a:lnTo>
                    <a:pt x="24" y="360"/>
                  </a:lnTo>
                  <a:lnTo>
                    <a:pt x="60" y="354"/>
                  </a:lnTo>
                  <a:lnTo>
                    <a:pt x="60" y="384"/>
                  </a:lnTo>
                  <a:lnTo>
                    <a:pt x="90" y="414"/>
                  </a:lnTo>
                  <a:lnTo>
                    <a:pt x="90" y="438"/>
                  </a:lnTo>
                  <a:lnTo>
                    <a:pt x="84" y="450"/>
                  </a:lnTo>
                  <a:lnTo>
                    <a:pt x="84" y="462"/>
                  </a:lnTo>
                  <a:lnTo>
                    <a:pt x="78" y="468"/>
                  </a:lnTo>
                  <a:lnTo>
                    <a:pt x="78" y="516"/>
                  </a:lnTo>
                  <a:lnTo>
                    <a:pt x="90" y="516"/>
                  </a:lnTo>
                  <a:lnTo>
                    <a:pt x="96" y="510"/>
                  </a:lnTo>
                  <a:lnTo>
                    <a:pt x="102" y="498"/>
                  </a:lnTo>
                  <a:lnTo>
                    <a:pt x="114" y="498"/>
                  </a:lnTo>
                  <a:lnTo>
                    <a:pt x="126" y="486"/>
                  </a:lnTo>
                  <a:lnTo>
                    <a:pt x="138" y="480"/>
                  </a:lnTo>
                  <a:lnTo>
                    <a:pt x="198" y="456"/>
                  </a:lnTo>
                  <a:lnTo>
                    <a:pt x="228" y="450"/>
                  </a:lnTo>
                  <a:lnTo>
                    <a:pt x="264" y="450"/>
                  </a:lnTo>
                  <a:lnTo>
                    <a:pt x="270" y="444"/>
                  </a:lnTo>
                  <a:lnTo>
                    <a:pt x="282" y="444"/>
                  </a:lnTo>
                  <a:lnTo>
                    <a:pt x="294" y="438"/>
                  </a:lnTo>
                  <a:lnTo>
                    <a:pt x="330" y="438"/>
                  </a:lnTo>
                  <a:lnTo>
                    <a:pt x="336" y="444"/>
                  </a:lnTo>
                  <a:lnTo>
                    <a:pt x="342" y="444"/>
                  </a:lnTo>
                  <a:lnTo>
                    <a:pt x="348" y="450"/>
                  </a:lnTo>
                  <a:lnTo>
                    <a:pt x="366" y="450"/>
                  </a:lnTo>
                  <a:lnTo>
                    <a:pt x="378" y="438"/>
                  </a:lnTo>
                  <a:lnTo>
                    <a:pt x="384" y="438"/>
                  </a:lnTo>
                  <a:lnTo>
                    <a:pt x="384" y="444"/>
                  </a:lnTo>
                  <a:lnTo>
                    <a:pt x="396" y="456"/>
                  </a:lnTo>
                  <a:lnTo>
                    <a:pt x="408" y="462"/>
                  </a:lnTo>
                  <a:lnTo>
                    <a:pt x="420" y="462"/>
                  </a:lnTo>
                  <a:lnTo>
                    <a:pt x="426" y="468"/>
                  </a:lnTo>
                  <a:lnTo>
                    <a:pt x="426" y="414"/>
                  </a:lnTo>
                  <a:lnTo>
                    <a:pt x="402" y="408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44" name="Costa Rica" descr="© INSCALE GmbH, 05.05.2010&#10;http://www.presentationload.com/">
              <a:extLst>
                <a:ext uri="{FF2B5EF4-FFF2-40B4-BE49-F238E27FC236}">
                  <a16:creationId xmlns:a16="http://schemas.microsoft.com/office/drawing/2014/main" id="{F0E1110F-F53B-40E0-B7DC-DA4EC02CCAC6}"/>
                </a:ext>
              </a:extLst>
            </p:cNvPr>
            <p:cNvSpPr>
              <a:spLocks/>
            </p:cNvSpPr>
            <p:nvPr/>
          </p:nvSpPr>
          <p:spPr bwMode="gray">
            <a:xfrm>
              <a:off x="3930793" y="4022911"/>
              <a:ext cx="103975" cy="100567"/>
            </a:xfrm>
            <a:custGeom>
              <a:avLst/>
              <a:gdLst>
                <a:gd name="T0" fmla="*/ 2147483647 w 240"/>
                <a:gd name="T1" fmla="*/ 2147483647 h 228"/>
                <a:gd name="T2" fmla="*/ 2147483647 w 240"/>
                <a:gd name="T3" fmla="*/ 2147483647 h 228"/>
                <a:gd name="T4" fmla="*/ 2147483647 w 240"/>
                <a:gd name="T5" fmla="*/ 2147483647 h 228"/>
                <a:gd name="T6" fmla="*/ 2147483647 w 240"/>
                <a:gd name="T7" fmla="*/ 2147483647 h 228"/>
                <a:gd name="T8" fmla="*/ 2147483647 w 240"/>
                <a:gd name="T9" fmla="*/ 2147483647 h 228"/>
                <a:gd name="T10" fmla="*/ 2147483647 w 240"/>
                <a:gd name="T11" fmla="*/ 2147483647 h 228"/>
                <a:gd name="T12" fmla="*/ 2147483647 w 240"/>
                <a:gd name="T13" fmla="*/ 2147483647 h 228"/>
                <a:gd name="T14" fmla="*/ 2147483647 w 240"/>
                <a:gd name="T15" fmla="*/ 2147483647 h 228"/>
                <a:gd name="T16" fmla="*/ 2147483647 w 240"/>
                <a:gd name="T17" fmla="*/ 2147483647 h 228"/>
                <a:gd name="T18" fmla="*/ 2147483647 w 240"/>
                <a:gd name="T19" fmla="*/ 2147483647 h 228"/>
                <a:gd name="T20" fmla="*/ 2147483647 w 240"/>
                <a:gd name="T21" fmla="*/ 2147483647 h 228"/>
                <a:gd name="T22" fmla="*/ 2147483647 w 240"/>
                <a:gd name="T23" fmla="*/ 2147483647 h 228"/>
                <a:gd name="T24" fmla="*/ 2147483647 w 240"/>
                <a:gd name="T25" fmla="*/ 2147483647 h 228"/>
                <a:gd name="T26" fmla="*/ 2147483647 w 240"/>
                <a:gd name="T27" fmla="*/ 2147483647 h 228"/>
                <a:gd name="T28" fmla="*/ 2147483647 w 240"/>
                <a:gd name="T29" fmla="*/ 2147483647 h 228"/>
                <a:gd name="T30" fmla="*/ 2147483647 w 240"/>
                <a:gd name="T31" fmla="*/ 0 h 228"/>
                <a:gd name="T32" fmla="*/ 2147483647 w 240"/>
                <a:gd name="T33" fmla="*/ 2147483647 h 228"/>
                <a:gd name="T34" fmla="*/ 2147483647 w 240"/>
                <a:gd name="T35" fmla="*/ 2147483647 h 228"/>
                <a:gd name="T36" fmla="*/ 0 w 240"/>
                <a:gd name="T37" fmla="*/ 2147483647 h 228"/>
                <a:gd name="T38" fmla="*/ 2147483647 w 240"/>
                <a:gd name="T39" fmla="*/ 2147483647 h 228"/>
                <a:gd name="T40" fmla="*/ 2147483647 w 240"/>
                <a:gd name="T41" fmla="*/ 2147483647 h 228"/>
                <a:gd name="T42" fmla="*/ 2147483647 w 240"/>
                <a:gd name="T43" fmla="*/ 2147483647 h 228"/>
                <a:gd name="T44" fmla="*/ 2147483647 w 240"/>
                <a:gd name="T45" fmla="*/ 2147483647 h 228"/>
                <a:gd name="T46" fmla="*/ 2147483647 w 240"/>
                <a:gd name="T47" fmla="*/ 2147483647 h 228"/>
                <a:gd name="T48" fmla="*/ 2147483647 w 240"/>
                <a:gd name="T49" fmla="*/ 2147483647 h 228"/>
                <a:gd name="T50" fmla="*/ 2147483647 w 240"/>
                <a:gd name="T51" fmla="*/ 2147483647 h 228"/>
                <a:gd name="T52" fmla="*/ 2147483647 w 240"/>
                <a:gd name="T53" fmla="*/ 2147483647 h 228"/>
                <a:gd name="T54" fmla="*/ 2147483647 w 240"/>
                <a:gd name="T55" fmla="*/ 2147483647 h 228"/>
                <a:gd name="T56" fmla="*/ 2147483647 w 240"/>
                <a:gd name="T57" fmla="*/ 2147483647 h 228"/>
                <a:gd name="T58" fmla="*/ 2147483647 w 240"/>
                <a:gd name="T59" fmla="*/ 2147483647 h 228"/>
                <a:gd name="T60" fmla="*/ 2147483647 w 240"/>
                <a:gd name="T61" fmla="*/ 2147483647 h 228"/>
                <a:gd name="T62" fmla="*/ 2147483647 w 240"/>
                <a:gd name="T63" fmla="*/ 2147483647 h 228"/>
                <a:gd name="T64" fmla="*/ 2147483647 w 240"/>
                <a:gd name="T65" fmla="*/ 2147483647 h 228"/>
                <a:gd name="T66" fmla="*/ 2147483647 w 240"/>
                <a:gd name="T67" fmla="*/ 2147483647 h 22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40"/>
                <a:gd name="T103" fmla="*/ 0 h 228"/>
                <a:gd name="T104" fmla="*/ 240 w 240"/>
                <a:gd name="T105" fmla="*/ 228 h 22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40" h="228">
                  <a:moveTo>
                    <a:pt x="210" y="198"/>
                  </a:moveTo>
                  <a:lnTo>
                    <a:pt x="216" y="198"/>
                  </a:lnTo>
                  <a:lnTo>
                    <a:pt x="234" y="180"/>
                  </a:lnTo>
                  <a:lnTo>
                    <a:pt x="228" y="174"/>
                  </a:lnTo>
                  <a:lnTo>
                    <a:pt x="210" y="174"/>
                  </a:lnTo>
                  <a:lnTo>
                    <a:pt x="210" y="168"/>
                  </a:lnTo>
                  <a:lnTo>
                    <a:pt x="204" y="162"/>
                  </a:lnTo>
                  <a:lnTo>
                    <a:pt x="204" y="144"/>
                  </a:lnTo>
                  <a:lnTo>
                    <a:pt x="210" y="138"/>
                  </a:lnTo>
                  <a:lnTo>
                    <a:pt x="222" y="138"/>
                  </a:lnTo>
                  <a:lnTo>
                    <a:pt x="228" y="132"/>
                  </a:lnTo>
                  <a:lnTo>
                    <a:pt x="240" y="132"/>
                  </a:lnTo>
                  <a:lnTo>
                    <a:pt x="228" y="126"/>
                  </a:lnTo>
                  <a:lnTo>
                    <a:pt x="210" y="108"/>
                  </a:lnTo>
                  <a:lnTo>
                    <a:pt x="198" y="84"/>
                  </a:lnTo>
                  <a:lnTo>
                    <a:pt x="192" y="78"/>
                  </a:lnTo>
                  <a:lnTo>
                    <a:pt x="186" y="66"/>
                  </a:lnTo>
                  <a:lnTo>
                    <a:pt x="180" y="60"/>
                  </a:lnTo>
                  <a:lnTo>
                    <a:pt x="174" y="36"/>
                  </a:lnTo>
                  <a:lnTo>
                    <a:pt x="138" y="36"/>
                  </a:lnTo>
                  <a:lnTo>
                    <a:pt x="126" y="24"/>
                  </a:lnTo>
                  <a:lnTo>
                    <a:pt x="126" y="18"/>
                  </a:lnTo>
                  <a:lnTo>
                    <a:pt x="120" y="18"/>
                  </a:lnTo>
                  <a:lnTo>
                    <a:pt x="114" y="12"/>
                  </a:lnTo>
                  <a:lnTo>
                    <a:pt x="84" y="12"/>
                  </a:lnTo>
                  <a:lnTo>
                    <a:pt x="84" y="18"/>
                  </a:lnTo>
                  <a:lnTo>
                    <a:pt x="78" y="18"/>
                  </a:lnTo>
                  <a:lnTo>
                    <a:pt x="72" y="12"/>
                  </a:lnTo>
                  <a:lnTo>
                    <a:pt x="60" y="6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6" y="30"/>
                  </a:lnTo>
                  <a:lnTo>
                    <a:pt x="18" y="42"/>
                  </a:lnTo>
                  <a:lnTo>
                    <a:pt x="24" y="42"/>
                  </a:lnTo>
                  <a:lnTo>
                    <a:pt x="24" y="48"/>
                  </a:lnTo>
                  <a:lnTo>
                    <a:pt x="6" y="66"/>
                  </a:lnTo>
                  <a:lnTo>
                    <a:pt x="0" y="78"/>
                  </a:lnTo>
                  <a:lnTo>
                    <a:pt x="6" y="90"/>
                  </a:lnTo>
                  <a:lnTo>
                    <a:pt x="18" y="102"/>
                  </a:lnTo>
                  <a:lnTo>
                    <a:pt x="30" y="108"/>
                  </a:lnTo>
                  <a:lnTo>
                    <a:pt x="42" y="108"/>
                  </a:lnTo>
                  <a:lnTo>
                    <a:pt x="60" y="126"/>
                  </a:lnTo>
                  <a:lnTo>
                    <a:pt x="72" y="126"/>
                  </a:lnTo>
                  <a:lnTo>
                    <a:pt x="72" y="102"/>
                  </a:lnTo>
                  <a:lnTo>
                    <a:pt x="66" y="96"/>
                  </a:lnTo>
                  <a:lnTo>
                    <a:pt x="54" y="90"/>
                  </a:lnTo>
                  <a:lnTo>
                    <a:pt x="42" y="78"/>
                  </a:lnTo>
                  <a:lnTo>
                    <a:pt x="42" y="72"/>
                  </a:lnTo>
                  <a:lnTo>
                    <a:pt x="48" y="72"/>
                  </a:lnTo>
                  <a:lnTo>
                    <a:pt x="60" y="78"/>
                  </a:lnTo>
                  <a:lnTo>
                    <a:pt x="66" y="84"/>
                  </a:lnTo>
                  <a:lnTo>
                    <a:pt x="90" y="96"/>
                  </a:lnTo>
                  <a:lnTo>
                    <a:pt x="96" y="102"/>
                  </a:lnTo>
                  <a:lnTo>
                    <a:pt x="96" y="132"/>
                  </a:lnTo>
                  <a:lnTo>
                    <a:pt x="114" y="132"/>
                  </a:lnTo>
                  <a:lnTo>
                    <a:pt x="126" y="138"/>
                  </a:lnTo>
                  <a:lnTo>
                    <a:pt x="138" y="138"/>
                  </a:lnTo>
                  <a:lnTo>
                    <a:pt x="156" y="180"/>
                  </a:lnTo>
                  <a:lnTo>
                    <a:pt x="150" y="186"/>
                  </a:lnTo>
                  <a:lnTo>
                    <a:pt x="150" y="198"/>
                  </a:lnTo>
                  <a:lnTo>
                    <a:pt x="168" y="216"/>
                  </a:lnTo>
                  <a:lnTo>
                    <a:pt x="180" y="222"/>
                  </a:lnTo>
                  <a:lnTo>
                    <a:pt x="192" y="222"/>
                  </a:lnTo>
                  <a:lnTo>
                    <a:pt x="174" y="198"/>
                  </a:lnTo>
                  <a:lnTo>
                    <a:pt x="204" y="228"/>
                  </a:lnTo>
                  <a:lnTo>
                    <a:pt x="210" y="222"/>
                  </a:lnTo>
                  <a:lnTo>
                    <a:pt x="210" y="198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45" name="Congo" descr="© INSCALE GmbH, 05.05.2010&#10;http://www.presentationload.com/">
              <a:extLst>
                <a:ext uri="{FF2B5EF4-FFF2-40B4-BE49-F238E27FC236}">
                  <a16:creationId xmlns:a16="http://schemas.microsoft.com/office/drawing/2014/main" id="{2DB53188-F31B-4CEA-9834-5D1B3322A244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6529" y="4227453"/>
              <a:ext cx="588057" cy="661350"/>
            </a:xfrm>
            <a:custGeom>
              <a:avLst/>
              <a:gdLst>
                <a:gd name="T0" fmla="*/ 2147483647 w 1350"/>
                <a:gd name="T1" fmla="*/ 2147483647 h 1518"/>
                <a:gd name="T2" fmla="*/ 2147483647 w 1350"/>
                <a:gd name="T3" fmla="*/ 2147483647 h 1518"/>
                <a:gd name="T4" fmla="*/ 2147483647 w 1350"/>
                <a:gd name="T5" fmla="*/ 2147483647 h 1518"/>
                <a:gd name="T6" fmla="*/ 2147483647 w 1350"/>
                <a:gd name="T7" fmla="*/ 2147483647 h 1518"/>
                <a:gd name="T8" fmla="*/ 2147483647 w 1350"/>
                <a:gd name="T9" fmla="*/ 2147483647 h 1518"/>
                <a:gd name="T10" fmla="*/ 2147483647 w 1350"/>
                <a:gd name="T11" fmla="*/ 2147483647 h 1518"/>
                <a:gd name="T12" fmla="*/ 2147483647 w 1350"/>
                <a:gd name="T13" fmla="*/ 2147483647 h 1518"/>
                <a:gd name="T14" fmla="*/ 2147483647 w 1350"/>
                <a:gd name="T15" fmla="*/ 2147483647 h 1518"/>
                <a:gd name="T16" fmla="*/ 2147483647 w 1350"/>
                <a:gd name="T17" fmla="*/ 2147483647 h 1518"/>
                <a:gd name="T18" fmla="*/ 2147483647 w 1350"/>
                <a:gd name="T19" fmla="*/ 2147483647 h 1518"/>
                <a:gd name="T20" fmla="*/ 2147483647 w 1350"/>
                <a:gd name="T21" fmla="*/ 2147483647 h 1518"/>
                <a:gd name="T22" fmla="*/ 2147483647 w 1350"/>
                <a:gd name="T23" fmla="*/ 2147483647 h 1518"/>
                <a:gd name="T24" fmla="*/ 2147483647 w 1350"/>
                <a:gd name="T25" fmla="*/ 2147483647 h 1518"/>
                <a:gd name="T26" fmla="*/ 2147483647 w 1350"/>
                <a:gd name="T27" fmla="*/ 2147483647 h 1518"/>
                <a:gd name="T28" fmla="*/ 2147483647 w 1350"/>
                <a:gd name="T29" fmla="*/ 2147483647 h 1518"/>
                <a:gd name="T30" fmla="*/ 2147483647 w 1350"/>
                <a:gd name="T31" fmla="*/ 2147483647 h 1518"/>
                <a:gd name="T32" fmla="*/ 2147483647 w 1350"/>
                <a:gd name="T33" fmla="*/ 2147483647 h 1518"/>
                <a:gd name="T34" fmla="*/ 2147483647 w 1350"/>
                <a:gd name="T35" fmla="*/ 2147483647 h 1518"/>
                <a:gd name="T36" fmla="*/ 2147483647 w 1350"/>
                <a:gd name="T37" fmla="*/ 2147483647 h 1518"/>
                <a:gd name="T38" fmla="*/ 2147483647 w 1350"/>
                <a:gd name="T39" fmla="*/ 2147483647 h 1518"/>
                <a:gd name="T40" fmla="*/ 2147483647 w 1350"/>
                <a:gd name="T41" fmla="*/ 2147483647 h 1518"/>
                <a:gd name="T42" fmla="*/ 2147483647 w 1350"/>
                <a:gd name="T43" fmla="*/ 2147483647 h 1518"/>
                <a:gd name="T44" fmla="*/ 2147483647 w 1350"/>
                <a:gd name="T45" fmla="*/ 2147483647 h 1518"/>
                <a:gd name="T46" fmla="*/ 2147483647 w 1350"/>
                <a:gd name="T47" fmla="*/ 2147483647 h 1518"/>
                <a:gd name="T48" fmla="*/ 2147483647 w 1350"/>
                <a:gd name="T49" fmla="*/ 2147483647 h 1518"/>
                <a:gd name="T50" fmla="*/ 2147483647 w 1350"/>
                <a:gd name="T51" fmla="*/ 2147483647 h 1518"/>
                <a:gd name="T52" fmla="*/ 2147483647 w 1350"/>
                <a:gd name="T53" fmla="*/ 2147483647 h 1518"/>
                <a:gd name="T54" fmla="*/ 2147483647 w 1350"/>
                <a:gd name="T55" fmla="*/ 2147483647 h 1518"/>
                <a:gd name="T56" fmla="*/ 2147483647 w 1350"/>
                <a:gd name="T57" fmla="*/ 2147483647 h 1518"/>
                <a:gd name="T58" fmla="*/ 2147483647 w 1350"/>
                <a:gd name="T59" fmla="*/ 2147483647 h 1518"/>
                <a:gd name="T60" fmla="*/ 2147483647 w 1350"/>
                <a:gd name="T61" fmla="*/ 2147483647 h 1518"/>
                <a:gd name="T62" fmla="*/ 2147483647 w 1350"/>
                <a:gd name="T63" fmla="*/ 2147483647 h 1518"/>
                <a:gd name="T64" fmla="*/ 2147483647 w 1350"/>
                <a:gd name="T65" fmla="*/ 2147483647 h 1518"/>
                <a:gd name="T66" fmla="*/ 2147483647 w 1350"/>
                <a:gd name="T67" fmla="*/ 2147483647 h 1518"/>
                <a:gd name="T68" fmla="*/ 2147483647 w 1350"/>
                <a:gd name="T69" fmla="*/ 2147483647 h 1518"/>
                <a:gd name="T70" fmla="*/ 2147483647 w 1350"/>
                <a:gd name="T71" fmla="*/ 2147483647 h 1518"/>
                <a:gd name="T72" fmla="*/ 2147483647 w 1350"/>
                <a:gd name="T73" fmla="*/ 2147483647 h 1518"/>
                <a:gd name="T74" fmla="*/ 2147483647 w 1350"/>
                <a:gd name="T75" fmla="*/ 2147483647 h 1518"/>
                <a:gd name="T76" fmla="*/ 2147483647 w 1350"/>
                <a:gd name="T77" fmla="*/ 2147483647 h 1518"/>
                <a:gd name="T78" fmla="*/ 2147483647 w 1350"/>
                <a:gd name="T79" fmla="*/ 2147483647 h 1518"/>
                <a:gd name="T80" fmla="*/ 2147483647 w 1350"/>
                <a:gd name="T81" fmla="*/ 2147483647 h 1518"/>
                <a:gd name="T82" fmla="*/ 2147483647 w 1350"/>
                <a:gd name="T83" fmla="*/ 2147483647 h 1518"/>
                <a:gd name="T84" fmla="*/ 2147483647 w 1350"/>
                <a:gd name="T85" fmla="*/ 2147483647 h 1518"/>
                <a:gd name="T86" fmla="*/ 2147483647 w 1350"/>
                <a:gd name="T87" fmla="*/ 2147483647 h 1518"/>
                <a:gd name="T88" fmla="*/ 2147483647 w 1350"/>
                <a:gd name="T89" fmla="*/ 2147483647 h 1518"/>
                <a:gd name="T90" fmla="*/ 2147483647 w 1350"/>
                <a:gd name="T91" fmla="*/ 2147483647 h 1518"/>
                <a:gd name="T92" fmla="*/ 2147483647 w 1350"/>
                <a:gd name="T93" fmla="*/ 2147483647 h 1518"/>
                <a:gd name="T94" fmla="*/ 2147483647 w 1350"/>
                <a:gd name="T95" fmla="*/ 2147483647 h 1518"/>
                <a:gd name="T96" fmla="*/ 2147483647 w 1350"/>
                <a:gd name="T97" fmla="*/ 2147483647 h 1518"/>
                <a:gd name="T98" fmla="*/ 2147483647 w 1350"/>
                <a:gd name="T99" fmla="*/ 2147483647 h 1518"/>
                <a:gd name="T100" fmla="*/ 2147483647 w 1350"/>
                <a:gd name="T101" fmla="*/ 2147483647 h 1518"/>
                <a:gd name="T102" fmla="*/ 2147483647 w 1350"/>
                <a:gd name="T103" fmla="*/ 2147483647 h 1518"/>
                <a:gd name="T104" fmla="*/ 2147483647 w 1350"/>
                <a:gd name="T105" fmla="*/ 2147483647 h 1518"/>
                <a:gd name="T106" fmla="*/ 2147483647 w 1350"/>
                <a:gd name="T107" fmla="*/ 2147483647 h 1518"/>
                <a:gd name="T108" fmla="*/ 2147483647 w 1350"/>
                <a:gd name="T109" fmla="*/ 2147483647 h 1518"/>
                <a:gd name="T110" fmla="*/ 2147483647 w 1350"/>
                <a:gd name="T111" fmla="*/ 2147483647 h 1518"/>
                <a:gd name="T112" fmla="*/ 2147483647 w 1350"/>
                <a:gd name="T113" fmla="*/ 2147483647 h 1518"/>
                <a:gd name="T114" fmla="*/ 2147483647 w 1350"/>
                <a:gd name="T115" fmla="*/ 2147483647 h 1518"/>
                <a:gd name="T116" fmla="*/ 2147483647 w 1350"/>
                <a:gd name="T117" fmla="*/ 2147483647 h 1518"/>
                <a:gd name="T118" fmla="*/ 2147483647 w 1350"/>
                <a:gd name="T119" fmla="*/ 2147483647 h 1518"/>
                <a:gd name="T120" fmla="*/ 2147483647 w 1350"/>
                <a:gd name="T121" fmla="*/ 2147483647 h 1518"/>
                <a:gd name="T122" fmla="*/ 2147483647 w 1350"/>
                <a:gd name="T123" fmla="*/ 2147483647 h 1518"/>
                <a:gd name="T124" fmla="*/ 2147483647 w 1350"/>
                <a:gd name="T125" fmla="*/ 2147483647 h 151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350"/>
                <a:gd name="T190" fmla="*/ 0 h 1518"/>
                <a:gd name="T191" fmla="*/ 1350 w 1350"/>
                <a:gd name="T192" fmla="*/ 1518 h 151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350" h="1518">
                  <a:moveTo>
                    <a:pt x="1242" y="468"/>
                  </a:moveTo>
                  <a:lnTo>
                    <a:pt x="1242" y="438"/>
                  </a:lnTo>
                  <a:lnTo>
                    <a:pt x="1260" y="366"/>
                  </a:lnTo>
                  <a:lnTo>
                    <a:pt x="1278" y="354"/>
                  </a:lnTo>
                  <a:lnTo>
                    <a:pt x="1278" y="342"/>
                  </a:lnTo>
                  <a:lnTo>
                    <a:pt x="1302" y="330"/>
                  </a:lnTo>
                  <a:lnTo>
                    <a:pt x="1308" y="318"/>
                  </a:lnTo>
                  <a:lnTo>
                    <a:pt x="1320" y="312"/>
                  </a:lnTo>
                  <a:lnTo>
                    <a:pt x="1332" y="288"/>
                  </a:lnTo>
                  <a:lnTo>
                    <a:pt x="1344" y="276"/>
                  </a:lnTo>
                  <a:lnTo>
                    <a:pt x="1350" y="264"/>
                  </a:lnTo>
                  <a:lnTo>
                    <a:pt x="1350" y="252"/>
                  </a:lnTo>
                  <a:lnTo>
                    <a:pt x="1344" y="246"/>
                  </a:lnTo>
                  <a:lnTo>
                    <a:pt x="1332" y="240"/>
                  </a:lnTo>
                  <a:lnTo>
                    <a:pt x="1320" y="240"/>
                  </a:lnTo>
                  <a:lnTo>
                    <a:pt x="1314" y="234"/>
                  </a:lnTo>
                  <a:lnTo>
                    <a:pt x="1314" y="222"/>
                  </a:lnTo>
                  <a:lnTo>
                    <a:pt x="1320" y="210"/>
                  </a:lnTo>
                  <a:lnTo>
                    <a:pt x="1326" y="204"/>
                  </a:lnTo>
                  <a:lnTo>
                    <a:pt x="1326" y="198"/>
                  </a:lnTo>
                  <a:lnTo>
                    <a:pt x="1320" y="192"/>
                  </a:lnTo>
                  <a:lnTo>
                    <a:pt x="1308" y="186"/>
                  </a:lnTo>
                  <a:lnTo>
                    <a:pt x="1326" y="168"/>
                  </a:lnTo>
                  <a:lnTo>
                    <a:pt x="1320" y="144"/>
                  </a:lnTo>
                  <a:lnTo>
                    <a:pt x="1302" y="144"/>
                  </a:lnTo>
                  <a:lnTo>
                    <a:pt x="1296" y="120"/>
                  </a:lnTo>
                  <a:lnTo>
                    <a:pt x="1290" y="120"/>
                  </a:lnTo>
                  <a:lnTo>
                    <a:pt x="1284" y="114"/>
                  </a:lnTo>
                  <a:lnTo>
                    <a:pt x="1272" y="108"/>
                  </a:lnTo>
                  <a:lnTo>
                    <a:pt x="1260" y="96"/>
                  </a:lnTo>
                  <a:lnTo>
                    <a:pt x="1254" y="84"/>
                  </a:lnTo>
                  <a:lnTo>
                    <a:pt x="1248" y="66"/>
                  </a:lnTo>
                  <a:lnTo>
                    <a:pt x="1236" y="60"/>
                  </a:lnTo>
                  <a:lnTo>
                    <a:pt x="1230" y="54"/>
                  </a:lnTo>
                  <a:lnTo>
                    <a:pt x="1218" y="66"/>
                  </a:lnTo>
                  <a:lnTo>
                    <a:pt x="1218" y="72"/>
                  </a:lnTo>
                  <a:lnTo>
                    <a:pt x="1206" y="84"/>
                  </a:lnTo>
                  <a:lnTo>
                    <a:pt x="1200" y="84"/>
                  </a:lnTo>
                  <a:lnTo>
                    <a:pt x="1188" y="78"/>
                  </a:lnTo>
                  <a:lnTo>
                    <a:pt x="1188" y="72"/>
                  </a:lnTo>
                  <a:lnTo>
                    <a:pt x="1176" y="66"/>
                  </a:lnTo>
                  <a:lnTo>
                    <a:pt x="1164" y="66"/>
                  </a:lnTo>
                  <a:lnTo>
                    <a:pt x="1158" y="72"/>
                  </a:lnTo>
                  <a:lnTo>
                    <a:pt x="1152" y="84"/>
                  </a:lnTo>
                  <a:lnTo>
                    <a:pt x="1146" y="90"/>
                  </a:lnTo>
                  <a:lnTo>
                    <a:pt x="1098" y="66"/>
                  </a:lnTo>
                  <a:lnTo>
                    <a:pt x="1098" y="42"/>
                  </a:lnTo>
                  <a:lnTo>
                    <a:pt x="1068" y="18"/>
                  </a:lnTo>
                  <a:lnTo>
                    <a:pt x="1062" y="6"/>
                  </a:lnTo>
                  <a:lnTo>
                    <a:pt x="1044" y="24"/>
                  </a:lnTo>
                  <a:lnTo>
                    <a:pt x="1026" y="30"/>
                  </a:lnTo>
                  <a:lnTo>
                    <a:pt x="1002" y="30"/>
                  </a:lnTo>
                  <a:lnTo>
                    <a:pt x="990" y="18"/>
                  </a:lnTo>
                  <a:lnTo>
                    <a:pt x="990" y="12"/>
                  </a:lnTo>
                  <a:lnTo>
                    <a:pt x="954" y="18"/>
                  </a:lnTo>
                  <a:lnTo>
                    <a:pt x="942" y="6"/>
                  </a:lnTo>
                  <a:lnTo>
                    <a:pt x="942" y="0"/>
                  </a:lnTo>
                  <a:lnTo>
                    <a:pt x="936" y="0"/>
                  </a:lnTo>
                  <a:lnTo>
                    <a:pt x="918" y="18"/>
                  </a:lnTo>
                  <a:lnTo>
                    <a:pt x="918" y="30"/>
                  </a:lnTo>
                  <a:lnTo>
                    <a:pt x="906" y="30"/>
                  </a:lnTo>
                  <a:lnTo>
                    <a:pt x="900" y="36"/>
                  </a:lnTo>
                  <a:lnTo>
                    <a:pt x="876" y="36"/>
                  </a:lnTo>
                  <a:lnTo>
                    <a:pt x="864" y="24"/>
                  </a:lnTo>
                  <a:lnTo>
                    <a:pt x="840" y="42"/>
                  </a:lnTo>
                  <a:lnTo>
                    <a:pt x="822" y="42"/>
                  </a:lnTo>
                  <a:lnTo>
                    <a:pt x="810" y="54"/>
                  </a:lnTo>
                  <a:lnTo>
                    <a:pt x="798" y="60"/>
                  </a:lnTo>
                  <a:lnTo>
                    <a:pt x="792" y="66"/>
                  </a:lnTo>
                  <a:lnTo>
                    <a:pt x="786" y="66"/>
                  </a:lnTo>
                  <a:lnTo>
                    <a:pt x="762" y="42"/>
                  </a:lnTo>
                  <a:lnTo>
                    <a:pt x="756" y="54"/>
                  </a:lnTo>
                  <a:lnTo>
                    <a:pt x="738" y="72"/>
                  </a:lnTo>
                  <a:lnTo>
                    <a:pt x="738" y="84"/>
                  </a:lnTo>
                  <a:lnTo>
                    <a:pt x="732" y="90"/>
                  </a:lnTo>
                  <a:lnTo>
                    <a:pt x="726" y="102"/>
                  </a:lnTo>
                  <a:lnTo>
                    <a:pt x="720" y="108"/>
                  </a:lnTo>
                  <a:lnTo>
                    <a:pt x="708" y="102"/>
                  </a:lnTo>
                  <a:lnTo>
                    <a:pt x="702" y="96"/>
                  </a:lnTo>
                  <a:lnTo>
                    <a:pt x="690" y="90"/>
                  </a:lnTo>
                  <a:lnTo>
                    <a:pt x="642" y="90"/>
                  </a:lnTo>
                  <a:lnTo>
                    <a:pt x="630" y="84"/>
                  </a:lnTo>
                  <a:lnTo>
                    <a:pt x="624" y="78"/>
                  </a:lnTo>
                  <a:lnTo>
                    <a:pt x="582" y="78"/>
                  </a:lnTo>
                  <a:lnTo>
                    <a:pt x="582" y="48"/>
                  </a:lnTo>
                  <a:lnTo>
                    <a:pt x="576" y="42"/>
                  </a:lnTo>
                  <a:lnTo>
                    <a:pt x="558" y="42"/>
                  </a:lnTo>
                  <a:lnTo>
                    <a:pt x="558" y="30"/>
                  </a:lnTo>
                  <a:lnTo>
                    <a:pt x="546" y="24"/>
                  </a:lnTo>
                  <a:lnTo>
                    <a:pt x="534" y="24"/>
                  </a:lnTo>
                  <a:lnTo>
                    <a:pt x="516" y="18"/>
                  </a:lnTo>
                  <a:lnTo>
                    <a:pt x="504" y="18"/>
                  </a:lnTo>
                  <a:lnTo>
                    <a:pt x="492" y="24"/>
                  </a:lnTo>
                  <a:lnTo>
                    <a:pt x="486" y="30"/>
                  </a:lnTo>
                  <a:lnTo>
                    <a:pt x="486" y="36"/>
                  </a:lnTo>
                  <a:lnTo>
                    <a:pt x="480" y="48"/>
                  </a:lnTo>
                  <a:lnTo>
                    <a:pt x="480" y="54"/>
                  </a:lnTo>
                  <a:lnTo>
                    <a:pt x="474" y="66"/>
                  </a:lnTo>
                  <a:lnTo>
                    <a:pt x="462" y="78"/>
                  </a:lnTo>
                  <a:lnTo>
                    <a:pt x="456" y="78"/>
                  </a:lnTo>
                  <a:lnTo>
                    <a:pt x="444" y="90"/>
                  </a:lnTo>
                  <a:lnTo>
                    <a:pt x="444" y="102"/>
                  </a:lnTo>
                  <a:lnTo>
                    <a:pt x="450" y="102"/>
                  </a:lnTo>
                  <a:lnTo>
                    <a:pt x="450" y="120"/>
                  </a:lnTo>
                  <a:lnTo>
                    <a:pt x="438" y="138"/>
                  </a:lnTo>
                  <a:lnTo>
                    <a:pt x="450" y="150"/>
                  </a:lnTo>
                  <a:lnTo>
                    <a:pt x="450" y="186"/>
                  </a:lnTo>
                  <a:lnTo>
                    <a:pt x="444" y="198"/>
                  </a:lnTo>
                  <a:lnTo>
                    <a:pt x="438" y="216"/>
                  </a:lnTo>
                  <a:lnTo>
                    <a:pt x="426" y="228"/>
                  </a:lnTo>
                  <a:lnTo>
                    <a:pt x="414" y="252"/>
                  </a:lnTo>
                  <a:lnTo>
                    <a:pt x="408" y="258"/>
                  </a:lnTo>
                  <a:lnTo>
                    <a:pt x="408" y="288"/>
                  </a:lnTo>
                  <a:lnTo>
                    <a:pt x="414" y="300"/>
                  </a:lnTo>
                  <a:lnTo>
                    <a:pt x="414" y="324"/>
                  </a:lnTo>
                  <a:lnTo>
                    <a:pt x="396" y="360"/>
                  </a:lnTo>
                  <a:lnTo>
                    <a:pt x="396" y="372"/>
                  </a:lnTo>
                  <a:lnTo>
                    <a:pt x="402" y="378"/>
                  </a:lnTo>
                  <a:lnTo>
                    <a:pt x="408" y="390"/>
                  </a:lnTo>
                  <a:lnTo>
                    <a:pt x="408" y="414"/>
                  </a:lnTo>
                  <a:lnTo>
                    <a:pt x="402" y="426"/>
                  </a:lnTo>
                  <a:lnTo>
                    <a:pt x="390" y="432"/>
                  </a:lnTo>
                  <a:lnTo>
                    <a:pt x="390" y="486"/>
                  </a:lnTo>
                  <a:lnTo>
                    <a:pt x="384" y="492"/>
                  </a:lnTo>
                  <a:lnTo>
                    <a:pt x="372" y="498"/>
                  </a:lnTo>
                  <a:lnTo>
                    <a:pt x="366" y="510"/>
                  </a:lnTo>
                  <a:lnTo>
                    <a:pt x="318" y="534"/>
                  </a:lnTo>
                  <a:lnTo>
                    <a:pt x="312" y="540"/>
                  </a:lnTo>
                  <a:lnTo>
                    <a:pt x="306" y="552"/>
                  </a:lnTo>
                  <a:lnTo>
                    <a:pt x="306" y="588"/>
                  </a:lnTo>
                  <a:lnTo>
                    <a:pt x="282" y="612"/>
                  </a:lnTo>
                  <a:lnTo>
                    <a:pt x="276" y="612"/>
                  </a:lnTo>
                  <a:lnTo>
                    <a:pt x="282" y="714"/>
                  </a:lnTo>
                  <a:lnTo>
                    <a:pt x="252" y="756"/>
                  </a:lnTo>
                  <a:lnTo>
                    <a:pt x="246" y="762"/>
                  </a:lnTo>
                  <a:lnTo>
                    <a:pt x="228" y="762"/>
                  </a:lnTo>
                  <a:lnTo>
                    <a:pt x="216" y="774"/>
                  </a:lnTo>
                  <a:lnTo>
                    <a:pt x="210" y="786"/>
                  </a:lnTo>
                  <a:lnTo>
                    <a:pt x="192" y="804"/>
                  </a:lnTo>
                  <a:lnTo>
                    <a:pt x="186" y="816"/>
                  </a:lnTo>
                  <a:lnTo>
                    <a:pt x="180" y="822"/>
                  </a:lnTo>
                  <a:lnTo>
                    <a:pt x="168" y="828"/>
                  </a:lnTo>
                  <a:lnTo>
                    <a:pt x="150" y="828"/>
                  </a:lnTo>
                  <a:lnTo>
                    <a:pt x="144" y="822"/>
                  </a:lnTo>
                  <a:lnTo>
                    <a:pt x="150" y="810"/>
                  </a:lnTo>
                  <a:lnTo>
                    <a:pt x="150" y="780"/>
                  </a:lnTo>
                  <a:lnTo>
                    <a:pt x="144" y="780"/>
                  </a:lnTo>
                  <a:lnTo>
                    <a:pt x="126" y="798"/>
                  </a:lnTo>
                  <a:lnTo>
                    <a:pt x="102" y="792"/>
                  </a:lnTo>
                  <a:lnTo>
                    <a:pt x="102" y="810"/>
                  </a:lnTo>
                  <a:lnTo>
                    <a:pt x="96" y="822"/>
                  </a:lnTo>
                  <a:lnTo>
                    <a:pt x="90" y="828"/>
                  </a:lnTo>
                  <a:lnTo>
                    <a:pt x="78" y="828"/>
                  </a:lnTo>
                  <a:lnTo>
                    <a:pt x="72" y="822"/>
                  </a:lnTo>
                  <a:lnTo>
                    <a:pt x="72" y="816"/>
                  </a:lnTo>
                  <a:lnTo>
                    <a:pt x="66" y="810"/>
                  </a:lnTo>
                  <a:lnTo>
                    <a:pt x="66" y="804"/>
                  </a:lnTo>
                  <a:lnTo>
                    <a:pt x="54" y="804"/>
                  </a:lnTo>
                  <a:lnTo>
                    <a:pt x="48" y="816"/>
                  </a:lnTo>
                  <a:lnTo>
                    <a:pt x="12" y="846"/>
                  </a:lnTo>
                  <a:lnTo>
                    <a:pt x="18" y="858"/>
                  </a:lnTo>
                  <a:lnTo>
                    <a:pt x="18" y="864"/>
                  </a:lnTo>
                  <a:lnTo>
                    <a:pt x="24" y="876"/>
                  </a:lnTo>
                  <a:lnTo>
                    <a:pt x="24" y="882"/>
                  </a:lnTo>
                  <a:lnTo>
                    <a:pt x="18" y="888"/>
                  </a:lnTo>
                  <a:lnTo>
                    <a:pt x="6" y="894"/>
                  </a:lnTo>
                  <a:lnTo>
                    <a:pt x="0" y="900"/>
                  </a:lnTo>
                  <a:lnTo>
                    <a:pt x="6" y="906"/>
                  </a:lnTo>
                  <a:lnTo>
                    <a:pt x="6" y="912"/>
                  </a:lnTo>
                  <a:lnTo>
                    <a:pt x="18" y="918"/>
                  </a:lnTo>
                  <a:lnTo>
                    <a:pt x="18" y="924"/>
                  </a:lnTo>
                  <a:lnTo>
                    <a:pt x="54" y="906"/>
                  </a:lnTo>
                  <a:lnTo>
                    <a:pt x="78" y="912"/>
                  </a:lnTo>
                  <a:lnTo>
                    <a:pt x="84" y="906"/>
                  </a:lnTo>
                  <a:lnTo>
                    <a:pt x="96" y="912"/>
                  </a:lnTo>
                  <a:lnTo>
                    <a:pt x="120" y="906"/>
                  </a:lnTo>
                  <a:lnTo>
                    <a:pt x="132" y="912"/>
                  </a:lnTo>
                  <a:lnTo>
                    <a:pt x="162" y="912"/>
                  </a:lnTo>
                  <a:lnTo>
                    <a:pt x="174" y="906"/>
                  </a:lnTo>
                  <a:lnTo>
                    <a:pt x="186" y="906"/>
                  </a:lnTo>
                  <a:lnTo>
                    <a:pt x="198" y="912"/>
                  </a:lnTo>
                  <a:lnTo>
                    <a:pt x="228" y="912"/>
                  </a:lnTo>
                  <a:lnTo>
                    <a:pt x="246" y="906"/>
                  </a:lnTo>
                  <a:lnTo>
                    <a:pt x="270" y="906"/>
                  </a:lnTo>
                  <a:lnTo>
                    <a:pt x="276" y="900"/>
                  </a:lnTo>
                  <a:lnTo>
                    <a:pt x="294" y="900"/>
                  </a:lnTo>
                  <a:lnTo>
                    <a:pt x="300" y="906"/>
                  </a:lnTo>
                  <a:lnTo>
                    <a:pt x="306" y="918"/>
                  </a:lnTo>
                  <a:lnTo>
                    <a:pt x="318" y="930"/>
                  </a:lnTo>
                  <a:lnTo>
                    <a:pt x="318" y="972"/>
                  </a:lnTo>
                  <a:lnTo>
                    <a:pt x="336" y="990"/>
                  </a:lnTo>
                  <a:lnTo>
                    <a:pt x="336" y="1014"/>
                  </a:lnTo>
                  <a:lnTo>
                    <a:pt x="330" y="1020"/>
                  </a:lnTo>
                  <a:lnTo>
                    <a:pt x="330" y="1026"/>
                  </a:lnTo>
                  <a:lnTo>
                    <a:pt x="336" y="1032"/>
                  </a:lnTo>
                  <a:lnTo>
                    <a:pt x="342" y="1032"/>
                  </a:lnTo>
                  <a:lnTo>
                    <a:pt x="354" y="1044"/>
                  </a:lnTo>
                  <a:lnTo>
                    <a:pt x="354" y="1056"/>
                  </a:lnTo>
                  <a:lnTo>
                    <a:pt x="360" y="1062"/>
                  </a:lnTo>
                  <a:lnTo>
                    <a:pt x="372" y="1086"/>
                  </a:lnTo>
                  <a:lnTo>
                    <a:pt x="402" y="1086"/>
                  </a:lnTo>
                  <a:lnTo>
                    <a:pt x="414" y="1092"/>
                  </a:lnTo>
                  <a:lnTo>
                    <a:pt x="420" y="1080"/>
                  </a:lnTo>
                  <a:lnTo>
                    <a:pt x="444" y="1080"/>
                  </a:lnTo>
                  <a:lnTo>
                    <a:pt x="456" y="1074"/>
                  </a:lnTo>
                  <a:lnTo>
                    <a:pt x="462" y="1080"/>
                  </a:lnTo>
                  <a:lnTo>
                    <a:pt x="504" y="1074"/>
                  </a:lnTo>
                  <a:lnTo>
                    <a:pt x="504" y="1056"/>
                  </a:lnTo>
                  <a:lnTo>
                    <a:pt x="510" y="1050"/>
                  </a:lnTo>
                  <a:lnTo>
                    <a:pt x="510" y="1044"/>
                  </a:lnTo>
                  <a:lnTo>
                    <a:pt x="522" y="1044"/>
                  </a:lnTo>
                  <a:lnTo>
                    <a:pt x="522" y="1032"/>
                  </a:lnTo>
                  <a:lnTo>
                    <a:pt x="516" y="1020"/>
                  </a:lnTo>
                  <a:lnTo>
                    <a:pt x="510" y="1014"/>
                  </a:lnTo>
                  <a:lnTo>
                    <a:pt x="510" y="1008"/>
                  </a:lnTo>
                  <a:lnTo>
                    <a:pt x="516" y="1002"/>
                  </a:lnTo>
                  <a:lnTo>
                    <a:pt x="564" y="1002"/>
                  </a:lnTo>
                  <a:lnTo>
                    <a:pt x="564" y="996"/>
                  </a:lnTo>
                  <a:lnTo>
                    <a:pt x="576" y="996"/>
                  </a:lnTo>
                  <a:lnTo>
                    <a:pt x="588" y="1002"/>
                  </a:lnTo>
                  <a:lnTo>
                    <a:pt x="588" y="1026"/>
                  </a:lnTo>
                  <a:lnTo>
                    <a:pt x="678" y="1026"/>
                  </a:lnTo>
                  <a:lnTo>
                    <a:pt x="678" y="1050"/>
                  </a:lnTo>
                  <a:lnTo>
                    <a:pt x="666" y="1068"/>
                  </a:lnTo>
                  <a:lnTo>
                    <a:pt x="672" y="1086"/>
                  </a:lnTo>
                  <a:lnTo>
                    <a:pt x="684" y="1098"/>
                  </a:lnTo>
                  <a:lnTo>
                    <a:pt x="690" y="1110"/>
                  </a:lnTo>
                  <a:lnTo>
                    <a:pt x="690" y="1122"/>
                  </a:lnTo>
                  <a:lnTo>
                    <a:pt x="684" y="1134"/>
                  </a:lnTo>
                  <a:lnTo>
                    <a:pt x="678" y="1140"/>
                  </a:lnTo>
                  <a:lnTo>
                    <a:pt x="684" y="1164"/>
                  </a:lnTo>
                  <a:lnTo>
                    <a:pt x="684" y="1176"/>
                  </a:lnTo>
                  <a:lnTo>
                    <a:pt x="678" y="1182"/>
                  </a:lnTo>
                  <a:lnTo>
                    <a:pt x="678" y="1194"/>
                  </a:lnTo>
                  <a:lnTo>
                    <a:pt x="684" y="1212"/>
                  </a:lnTo>
                  <a:lnTo>
                    <a:pt x="696" y="1230"/>
                  </a:lnTo>
                  <a:lnTo>
                    <a:pt x="708" y="1254"/>
                  </a:lnTo>
                  <a:lnTo>
                    <a:pt x="714" y="1260"/>
                  </a:lnTo>
                  <a:lnTo>
                    <a:pt x="714" y="1278"/>
                  </a:lnTo>
                  <a:lnTo>
                    <a:pt x="708" y="1290"/>
                  </a:lnTo>
                  <a:lnTo>
                    <a:pt x="708" y="1302"/>
                  </a:lnTo>
                  <a:lnTo>
                    <a:pt x="702" y="1308"/>
                  </a:lnTo>
                  <a:lnTo>
                    <a:pt x="702" y="1332"/>
                  </a:lnTo>
                  <a:lnTo>
                    <a:pt x="708" y="1338"/>
                  </a:lnTo>
                  <a:lnTo>
                    <a:pt x="714" y="1338"/>
                  </a:lnTo>
                  <a:lnTo>
                    <a:pt x="720" y="1344"/>
                  </a:lnTo>
                  <a:lnTo>
                    <a:pt x="726" y="1326"/>
                  </a:lnTo>
                  <a:lnTo>
                    <a:pt x="756" y="1332"/>
                  </a:lnTo>
                  <a:lnTo>
                    <a:pt x="780" y="1326"/>
                  </a:lnTo>
                  <a:lnTo>
                    <a:pt x="780" y="1314"/>
                  </a:lnTo>
                  <a:lnTo>
                    <a:pt x="792" y="1314"/>
                  </a:lnTo>
                  <a:lnTo>
                    <a:pt x="804" y="1326"/>
                  </a:lnTo>
                  <a:lnTo>
                    <a:pt x="828" y="1326"/>
                  </a:lnTo>
                  <a:lnTo>
                    <a:pt x="834" y="1308"/>
                  </a:lnTo>
                  <a:lnTo>
                    <a:pt x="840" y="1320"/>
                  </a:lnTo>
                  <a:lnTo>
                    <a:pt x="858" y="1320"/>
                  </a:lnTo>
                  <a:lnTo>
                    <a:pt x="858" y="1350"/>
                  </a:lnTo>
                  <a:lnTo>
                    <a:pt x="864" y="1356"/>
                  </a:lnTo>
                  <a:lnTo>
                    <a:pt x="882" y="1356"/>
                  </a:lnTo>
                  <a:lnTo>
                    <a:pt x="882" y="1350"/>
                  </a:lnTo>
                  <a:lnTo>
                    <a:pt x="876" y="1344"/>
                  </a:lnTo>
                  <a:lnTo>
                    <a:pt x="918" y="1338"/>
                  </a:lnTo>
                  <a:lnTo>
                    <a:pt x="918" y="1356"/>
                  </a:lnTo>
                  <a:lnTo>
                    <a:pt x="924" y="1368"/>
                  </a:lnTo>
                  <a:lnTo>
                    <a:pt x="930" y="1374"/>
                  </a:lnTo>
                  <a:lnTo>
                    <a:pt x="948" y="1386"/>
                  </a:lnTo>
                  <a:lnTo>
                    <a:pt x="984" y="1392"/>
                  </a:lnTo>
                  <a:lnTo>
                    <a:pt x="1014" y="1398"/>
                  </a:lnTo>
                  <a:lnTo>
                    <a:pt x="1032" y="1398"/>
                  </a:lnTo>
                  <a:lnTo>
                    <a:pt x="1032" y="1392"/>
                  </a:lnTo>
                  <a:lnTo>
                    <a:pt x="1038" y="1386"/>
                  </a:lnTo>
                  <a:lnTo>
                    <a:pt x="1038" y="1368"/>
                  </a:lnTo>
                  <a:lnTo>
                    <a:pt x="1044" y="1362"/>
                  </a:lnTo>
                  <a:lnTo>
                    <a:pt x="1050" y="1362"/>
                  </a:lnTo>
                  <a:lnTo>
                    <a:pt x="1062" y="1374"/>
                  </a:lnTo>
                  <a:lnTo>
                    <a:pt x="1062" y="1386"/>
                  </a:lnTo>
                  <a:lnTo>
                    <a:pt x="1068" y="1392"/>
                  </a:lnTo>
                  <a:lnTo>
                    <a:pt x="1080" y="1392"/>
                  </a:lnTo>
                  <a:lnTo>
                    <a:pt x="1080" y="1404"/>
                  </a:lnTo>
                  <a:lnTo>
                    <a:pt x="1074" y="1404"/>
                  </a:lnTo>
                  <a:lnTo>
                    <a:pt x="1074" y="1416"/>
                  </a:lnTo>
                  <a:lnTo>
                    <a:pt x="1104" y="1416"/>
                  </a:lnTo>
                  <a:lnTo>
                    <a:pt x="1110" y="1422"/>
                  </a:lnTo>
                  <a:lnTo>
                    <a:pt x="1110" y="1434"/>
                  </a:lnTo>
                  <a:lnTo>
                    <a:pt x="1122" y="1434"/>
                  </a:lnTo>
                  <a:lnTo>
                    <a:pt x="1128" y="1428"/>
                  </a:lnTo>
                  <a:lnTo>
                    <a:pt x="1134" y="1428"/>
                  </a:lnTo>
                  <a:lnTo>
                    <a:pt x="1140" y="1434"/>
                  </a:lnTo>
                  <a:lnTo>
                    <a:pt x="1146" y="1446"/>
                  </a:lnTo>
                  <a:lnTo>
                    <a:pt x="1146" y="1452"/>
                  </a:lnTo>
                  <a:lnTo>
                    <a:pt x="1152" y="1464"/>
                  </a:lnTo>
                  <a:lnTo>
                    <a:pt x="1164" y="1464"/>
                  </a:lnTo>
                  <a:lnTo>
                    <a:pt x="1176" y="1476"/>
                  </a:lnTo>
                  <a:lnTo>
                    <a:pt x="1176" y="1488"/>
                  </a:lnTo>
                  <a:lnTo>
                    <a:pt x="1182" y="1500"/>
                  </a:lnTo>
                  <a:lnTo>
                    <a:pt x="1182" y="1512"/>
                  </a:lnTo>
                  <a:lnTo>
                    <a:pt x="1200" y="1512"/>
                  </a:lnTo>
                  <a:lnTo>
                    <a:pt x="1218" y="1500"/>
                  </a:lnTo>
                  <a:lnTo>
                    <a:pt x="1224" y="1512"/>
                  </a:lnTo>
                  <a:lnTo>
                    <a:pt x="1224" y="1518"/>
                  </a:lnTo>
                  <a:lnTo>
                    <a:pt x="1230" y="1518"/>
                  </a:lnTo>
                  <a:lnTo>
                    <a:pt x="1236" y="1500"/>
                  </a:lnTo>
                  <a:lnTo>
                    <a:pt x="1242" y="1464"/>
                  </a:lnTo>
                  <a:lnTo>
                    <a:pt x="1242" y="1416"/>
                  </a:lnTo>
                  <a:lnTo>
                    <a:pt x="1218" y="1416"/>
                  </a:lnTo>
                  <a:lnTo>
                    <a:pt x="1218" y="1434"/>
                  </a:lnTo>
                  <a:lnTo>
                    <a:pt x="1212" y="1440"/>
                  </a:lnTo>
                  <a:lnTo>
                    <a:pt x="1206" y="1440"/>
                  </a:lnTo>
                  <a:lnTo>
                    <a:pt x="1194" y="1434"/>
                  </a:lnTo>
                  <a:lnTo>
                    <a:pt x="1164" y="1404"/>
                  </a:lnTo>
                  <a:lnTo>
                    <a:pt x="1158" y="1404"/>
                  </a:lnTo>
                  <a:lnTo>
                    <a:pt x="1158" y="1398"/>
                  </a:lnTo>
                  <a:lnTo>
                    <a:pt x="1152" y="1398"/>
                  </a:lnTo>
                  <a:lnTo>
                    <a:pt x="1140" y="1386"/>
                  </a:lnTo>
                  <a:lnTo>
                    <a:pt x="1140" y="1362"/>
                  </a:lnTo>
                  <a:lnTo>
                    <a:pt x="1146" y="1350"/>
                  </a:lnTo>
                  <a:lnTo>
                    <a:pt x="1152" y="1332"/>
                  </a:lnTo>
                  <a:lnTo>
                    <a:pt x="1158" y="1320"/>
                  </a:lnTo>
                  <a:lnTo>
                    <a:pt x="1170" y="1308"/>
                  </a:lnTo>
                  <a:lnTo>
                    <a:pt x="1170" y="1254"/>
                  </a:lnTo>
                  <a:lnTo>
                    <a:pt x="1164" y="1236"/>
                  </a:lnTo>
                  <a:lnTo>
                    <a:pt x="1164" y="1212"/>
                  </a:lnTo>
                  <a:lnTo>
                    <a:pt x="1158" y="1206"/>
                  </a:lnTo>
                  <a:lnTo>
                    <a:pt x="1158" y="1200"/>
                  </a:lnTo>
                  <a:lnTo>
                    <a:pt x="1152" y="1194"/>
                  </a:lnTo>
                  <a:lnTo>
                    <a:pt x="1152" y="1188"/>
                  </a:lnTo>
                  <a:lnTo>
                    <a:pt x="1140" y="1176"/>
                  </a:lnTo>
                  <a:lnTo>
                    <a:pt x="1146" y="1176"/>
                  </a:lnTo>
                  <a:lnTo>
                    <a:pt x="1152" y="1170"/>
                  </a:lnTo>
                  <a:lnTo>
                    <a:pt x="1164" y="1164"/>
                  </a:lnTo>
                  <a:lnTo>
                    <a:pt x="1182" y="1146"/>
                  </a:lnTo>
                  <a:lnTo>
                    <a:pt x="1182" y="1116"/>
                  </a:lnTo>
                  <a:lnTo>
                    <a:pt x="1194" y="1116"/>
                  </a:lnTo>
                  <a:lnTo>
                    <a:pt x="1212" y="1110"/>
                  </a:lnTo>
                  <a:lnTo>
                    <a:pt x="1230" y="1110"/>
                  </a:lnTo>
                  <a:lnTo>
                    <a:pt x="1242" y="1104"/>
                  </a:lnTo>
                  <a:lnTo>
                    <a:pt x="1260" y="1104"/>
                  </a:lnTo>
                  <a:lnTo>
                    <a:pt x="1284" y="1092"/>
                  </a:lnTo>
                  <a:lnTo>
                    <a:pt x="1290" y="1092"/>
                  </a:lnTo>
                  <a:lnTo>
                    <a:pt x="1290" y="1086"/>
                  </a:lnTo>
                  <a:lnTo>
                    <a:pt x="1284" y="1074"/>
                  </a:lnTo>
                  <a:lnTo>
                    <a:pt x="1272" y="1062"/>
                  </a:lnTo>
                  <a:lnTo>
                    <a:pt x="1272" y="1014"/>
                  </a:lnTo>
                  <a:lnTo>
                    <a:pt x="1248" y="1014"/>
                  </a:lnTo>
                  <a:lnTo>
                    <a:pt x="1248" y="1008"/>
                  </a:lnTo>
                  <a:lnTo>
                    <a:pt x="1242" y="996"/>
                  </a:lnTo>
                  <a:lnTo>
                    <a:pt x="1242" y="978"/>
                  </a:lnTo>
                  <a:lnTo>
                    <a:pt x="1236" y="972"/>
                  </a:lnTo>
                  <a:lnTo>
                    <a:pt x="1224" y="966"/>
                  </a:lnTo>
                  <a:lnTo>
                    <a:pt x="1218" y="960"/>
                  </a:lnTo>
                  <a:lnTo>
                    <a:pt x="1206" y="936"/>
                  </a:lnTo>
                  <a:lnTo>
                    <a:pt x="1206" y="906"/>
                  </a:lnTo>
                  <a:lnTo>
                    <a:pt x="1212" y="900"/>
                  </a:lnTo>
                  <a:lnTo>
                    <a:pt x="1212" y="876"/>
                  </a:lnTo>
                  <a:lnTo>
                    <a:pt x="1200" y="864"/>
                  </a:lnTo>
                  <a:lnTo>
                    <a:pt x="1194" y="852"/>
                  </a:lnTo>
                  <a:lnTo>
                    <a:pt x="1194" y="804"/>
                  </a:lnTo>
                  <a:lnTo>
                    <a:pt x="1200" y="780"/>
                  </a:lnTo>
                  <a:lnTo>
                    <a:pt x="1200" y="750"/>
                  </a:lnTo>
                  <a:lnTo>
                    <a:pt x="1212" y="738"/>
                  </a:lnTo>
                  <a:lnTo>
                    <a:pt x="1218" y="744"/>
                  </a:lnTo>
                  <a:lnTo>
                    <a:pt x="1218" y="732"/>
                  </a:lnTo>
                  <a:lnTo>
                    <a:pt x="1224" y="726"/>
                  </a:lnTo>
                  <a:lnTo>
                    <a:pt x="1224" y="696"/>
                  </a:lnTo>
                  <a:lnTo>
                    <a:pt x="1218" y="690"/>
                  </a:lnTo>
                  <a:lnTo>
                    <a:pt x="1206" y="684"/>
                  </a:lnTo>
                  <a:lnTo>
                    <a:pt x="1200" y="678"/>
                  </a:lnTo>
                  <a:lnTo>
                    <a:pt x="1188" y="648"/>
                  </a:lnTo>
                  <a:lnTo>
                    <a:pt x="1182" y="642"/>
                  </a:lnTo>
                  <a:lnTo>
                    <a:pt x="1176" y="642"/>
                  </a:lnTo>
                  <a:lnTo>
                    <a:pt x="1176" y="636"/>
                  </a:lnTo>
                  <a:lnTo>
                    <a:pt x="1182" y="624"/>
                  </a:lnTo>
                  <a:lnTo>
                    <a:pt x="1194" y="618"/>
                  </a:lnTo>
                  <a:lnTo>
                    <a:pt x="1206" y="606"/>
                  </a:lnTo>
                  <a:lnTo>
                    <a:pt x="1206" y="594"/>
                  </a:lnTo>
                  <a:lnTo>
                    <a:pt x="1200" y="588"/>
                  </a:lnTo>
                  <a:lnTo>
                    <a:pt x="1194" y="576"/>
                  </a:lnTo>
                  <a:lnTo>
                    <a:pt x="1194" y="570"/>
                  </a:lnTo>
                  <a:lnTo>
                    <a:pt x="1200" y="564"/>
                  </a:lnTo>
                  <a:lnTo>
                    <a:pt x="1224" y="552"/>
                  </a:lnTo>
                  <a:lnTo>
                    <a:pt x="1230" y="546"/>
                  </a:lnTo>
                  <a:lnTo>
                    <a:pt x="1236" y="546"/>
                  </a:lnTo>
                  <a:lnTo>
                    <a:pt x="1242" y="468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46" name="Congo (Brazzaville)" descr="© INSCALE GmbH, 05.05.2010&#10;http://www.presentationload.com/">
              <a:extLst>
                <a:ext uri="{FF2B5EF4-FFF2-40B4-BE49-F238E27FC236}">
                  <a16:creationId xmlns:a16="http://schemas.microsoft.com/office/drawing/2014/main" id="{046DC1E0-5850-4EE1-8CF5-D6E732054712}"/>
                </a:ext>
              </a:extLst>
            </p:cNvPr>
            <p:cNvSpPr>
              <a:spLocks/>
            </p:cNvSpPr>
            <p:nvPr/>
          </p:nvSpPr>
          <p:spPr bwMode="gray">
            <a:xfrm>
              <a:off x="6929029" y="4285406"/>
              <a:ext cx="233518" cy="305108"/>
            </a:xfrm>
            <a:custGeom>
              <a:avLst/>
              <a:gdLst>
                <a:gd name="T0" fmla="*/ 2147483647 w 534"/>
                <a:gd name="T1" fmla="*/ 2147483647 h 702"/>
                <a:gd name="T2" fmla="*/ 2147483647 w 534"/>
                <a:gd name="T3" fmla="*/ 2147483647 h 702"/>
                <a:gd name="T4" fmla="*/ 2147483647 w 534"/>
                <a:gd name="T5" fmla="*/ 2147483647 h 702"/>
                <a:gd name="T6" fmla="*/ 2147483647 w 534"/>
                <a:gd name="T7" fmla="*/ 2147483647 h 702"/>
                <a:gd name="T8" fmla="*/ 2147483647 w 534"/>
                <a:gd name="T9" fmla="*/ 2147483647 h 702"/>
                <a:gd name="T10" fmla="*/ 2147483647 w 534"/>
                <a:gd name="T11" fmla="*/ 2147483647 h 702"/>
                <a:gd name="T12" fmla="*/ 2147483647 w 534"/>
                <a:gd name="T13" fmla="*/ 2147483647 h 702"/>
                <a:gd name="T14" fmla="*/ 2147483647 w 534"/>
                <a:gd name="T15" fmla="*/ 2147483647 h 702"/>
                <a:gd name="T16" fmla="*/ 2147483647 w 534"/>
                <a:gd name="T17" fmla="*/ 2147483647 h 702"/>
                <a:gd name="T18" fmla="*/ 2147483647 w 534"/>
                <a:gd name="T19" fmla="*/ 2147483647 h 702"/>
                <a:gd name="T20" fmla="*/ 2147483647 w 534"/>
                <a:gd name="T21" fmla="*/ 2147483647 h 702"/>
                <a:gd name="T22" fmla="*/ 2147483647 w 534"/>
                <a:gd name="T23" fmla="*/ 2147483647 h 702"/>
                <a:gd name="T24" fmla="*/ 2147483647 w 534"/>
                <a:gd name="T25" fmla="*/ 2147483647 h 702"/>
                <a:gd name="T26" fmla="*/ 2147483647 w 534"/>
                <a:gd name="T27" fmla="*/ 2147483647 h 702"/>
                <a:gd name="T28" fmla="*/ 2147483647 w 534"/>
                <a:gd name="T29" fmla="*/ 2147483647 h 702"/>
                <a:gd name="T30" fmla="*/ 2147483647 w 534"/>
                <a:gd name="T31" fmla="*/ 2147483647 h 702"/>
                <a:gd name="T32" fmla="*/ 2147483647 w 534"/>
                <a:gd name="T33" fmla="*/ 2147483647 h 702"/>
                <a:gd name="T34" fmla="*/ 2147483647 w 534"/>
                <a:gd name="T35" fmla="*/ 2147483647 h 702"/>
                <a:gd name="T36" fmla="*/ 2147483647 w 534"/>
                <a:gd name="T37" fmla="*/ 2147483647 h 702"/>
                <a:gd name="T38" fmla="*/ 2147483647 w 534"/>
                <a:gd name="T39" fmla="*/ 2147483647 h 702"/>
                <a:gd name="T40" fmla="*/ 2147483647 w 534"/>
                <a:gd name="T41" fmla="*/ 2147483647 h 702"/>
                <a:gd name="T42" fmla="*/ 2147483647 w 534"/>
                <a:gd name="T43" fmla="*/ 2147483647 h 702"/>
                <a:gd name="T44" fmla="*/ 2147483647 w 534"/>
                <a:gd name="T45" fmla="*/ 2147483647 h 702"/>
                <a:gd name="T46" fmla="*/ 2147483647 w 534"/>
                <a:gd name="T47" fmla="*/ 2147483647 h 702"/>
                <a:gd name="T48" fmla="*/ 2147483647 w 534"/>
                <a:gd name="T49" fmla="*/ 2147483647 h 702"/>
                <a:gd name="T50" fmla="*/ 0 w 534"/>
                <a:gd name="T51" fmla="*/ 2147483647 h 702"/>
                <a:gd name="T52" fmla="*/ 2147483647 w 534"/>
                <a:gd name="T53" fmla="*/ 2147483647 h 702"/>
                <a:gd name="T54" fmla="*/ 2147483647 w 534"/>
                <a:gd name="T55" fmla="*/ 2147483647 h 702"/>
                <a:gd name="T56" fmla="*/ 2147483647 w 534"/>
                <a:gd name="T57" fmla="*/ 2147483647 h 702"/>
                <a:gd name="T58" fmla="*/ 2147483647 w 534"/>
                <a:gd name="T59" fmla="*/ 2147483647 h 702"/>
                <a:gd name="T60" fmla="*/ 2147483647 w 534"/>
                <a:gd name="T61" fmla="*/ 2147483647 h 702"/>
                <a:gd name="T62" fmla="*/ 2147483647 w 534"/>
                <a:gd name="T63" fmla="*/ 2147483647 h 702"/>
                <a:gd name="T64" fmla="*/ 2147483647 w 534"/>
                <a:gd name="T65" fmla="*/ 2147483647 h 702"/>
                <a:gd name="T66" fmla="*/ 2147483647 w 534"/>
                <a:gd name="T67" fmla="*/ 2147483647 h 702"/>
                <a:gd name="T68" fmla="*/ 2147483647 w 534"/>
                <a:gd name="T69" fmla="*/ 2147483647 h 702"/>
                <a:gd name="T70" fmla="*/ 2147483647 w 534"/>
                <a:gd name="T71" fmla="*/ 2147483647 h 702"/>
                <a:gd name="T72" fmla="*/ 2147483647 w 534"/>
                <a:gd name="T73" fmla="*/ 2147483647 h 702"/>
                <a:gd name="T74" fmla="*/ 2147483647 w 534"/>
                <a:gd name="T75" fmla="*/ 2147483647 h 702"/>
                <a:gd name="T76" fmla="*/ 2147483647 w 534"/>
                <a:gd name="T77" fmla="*/ 2147483647 h 702"/>
                <a:gd name="T78" fmla="*/ 2147483647 w 534"/>
                <a:gd name="T79" fmla="*/ 2147483647 h 702"/>
                <a:gd name="T80" fmla="*/ 2147483647 w 534"/>
                <a:gd name="T81" fmla="*/ 2147483647 h 702"/>
                <a:gd name="T82" fmla="*/ 2147483647 w 534"/>
                <a:gd name="T83" fmla="*/ 2147483647 h 702"/>
                <a:gd name="T84" fmla="*/ 2147483647 w 534"/>
                <a:gd name="T85" fmla="*/ 2147483647 h 702"/>
                <a:gd name="T86" fmla="*/ 2147483647 w 534"/>
                <a:gd name="T87" fmla="*/ 2147483647 h 702"/>
                <a:gd name="T88" fmla="*/ 2147483647 w 534"/>
                <a:gd name="T89" fmla="*/ 2147483647 h 702"/>
                <a:gd name="T90" fmla="*/ 2147483647 w 534"/>
                <a:gd name="T91" fmla="*/ 2147483647 h 702"/>
                <a:gd name="T92" fmla="*/ 2147483647 w 534"/>
                <a:gd name="T93" fmla="*/ 2147483647 h 702"/>
                <a:gd name="T94" fmla="*/ 2147483647 w 534"/>
                <a:gd name="T95" fmla="*/ 2147483647 h 702"/>
                <a:gd name="T96" fmla="*/ 2147483647 w 534"/>
                <a:gd name="T97" fmla="*/ 2147483647 h 702"/>
                <a:gd name="T98" fmla="*/ 2147483647 w 534"/>
                <a:gd name="T99" fmla="*/ 2147483647 h 702"/>
                <a:gd name="T100" fmla="*/ 2147483647 w 534"/>
                <a:gd name="T101" fmla="*/ 2147483647 h 702"/>
                <a:gd name="T102" fmla="*/ 2147483647 w 534"/>
                <a:gd name="T103" fmla="*/ 2147483647 h 70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534"/>
                <a:gd name="T157" fmla="*/ 0 h 702"/>
                <a:gd name="T158" fmla="*/ 534 w 534"/>
                <a:gd name="T159" fmla="*/ 702 h 70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534" h="702">
                  <a:moveTo>
                    <a:pt x="366" y="120"/>
                  </a:moveTo>
                  <a:lnTo>
                    <a:pt x="360" y="126"/>
                  </a:lnTo>
                  <a:lnTo>
                    <a:pt x="354" y="168"/>
                  </a:lnTo>
                  <a:lnTo>
                    <a:pt x="330" y="144"/>
                  </a:lnTo>
                  <a:lnTo>
                    <a:pt x="294" y="144"/>
                  </a:lnTo>
                  <a:lnTo>
                    <a:pt x="288" y="138"/>
                  </a:lnTo>
                  <a:lnTo>
                    <a:pt x="276" y="138"/>
                  </a:lnTo>
                  <a:lnTo>
                    <a:pt x="270" y="132"/>
                  </a:lnTo>
                  <a:lnTo>
                    <a:pt x="258" y="126"/>
                  </a:lnTo>
                  <a:lnTo>
                    <a:pt x="210" y="126"/>
                  </a:lnTo>
                  <a:lnTo>
                    <a:pt x="192" y="132"/>
                  </a:lnTo>
                  <a:lnTo>
                    <a:pt x="162" y="132"/>
                  </a:lnTo>
                  <a:lnTo>
                    <a:pt x="144" y="162"/>
                  </a:lnTo>
                  <a:lnTo>
                    <a:pt x="150" y="198"/>
                  </a:lnTo>
                  <a:lnTo>
                    <a:pt x="156" y="204"/>
                  </a:lnTo>
                  <a:lnTo>
                    <a:pt x="180" y="204"/>
                  </a:lnTo>
                  <a:lnTo>
                    <a:pt x="186" y="198"/>
                  </a:lnTo>
                  <a:lnTo>
                    <a:pt x="186" y="180"/>
                  </a:lnTo>
                  <a:lnTo>
                    <a:pt x="204" y="180"/>
                  </a:lnTo>
                  <a:lnTo>
                    <a:pt x="210" y="186"/>
                  </a:lnTo>
                  <a:lnTo>
                    <a:pt x="222" y="186"/>
                  </a:lnTo>
                  <a:lnTo>
                    <a:pt x="222" y="192"/>
                  </a:lnTo>
                  <a:lnTo>
                    <a:pt x="228" y="198"/>
                  </a:lnTo>
                  <a:lnTo>
                    <a:pt x="228" y="216"/>
                  </a:lnTo>
                  <a:lnTo>
                    <a:pt x="240" y="222"/>
                  </a:lnTo>
                  <a:lnTo>
                    <a:pt x="240" y="234"/>
                  </a:lnTo>
                  <a:lnTo>
                    <a:pt x="234" y="240"/>
                  </a:lnTo>
                  <a:lnTo>
                    <a:pt x="228" y="252"/>
                  </a:lnTo>
                  <a:lnTo>
                    <a:pt x="222" y="258"/>
                  </a:lnTo>
                  <a:lnTo>
                    <a:pt x="210" y="258"/>
                  </a:lnTo>
                  <a:lnTo>
                    <a:pt x="198" y="282"/>
                  </a:lnTo>
                  <a:lnTo>
                    <a:pt x="198" y="318"/>
                  </a:lnTo>
                  <a:lnTo>
                    <a:pt x="216" y="324"/>
                  </a:lnTo>
                  <a:lnTo>
                    <a:pt x="222" y="342"/>
                  </a:lnTo>
                  <a:lnTo>
                    <a:pt x="240" y="342"/>
                  </a:lnTo>
                  <a:lnTo>
                    <a:pt x="246" y="348"/>
                  </a:lnTo>
                  <a:lnTo>
                    <a:pt x="246" y="360"/>
                  </a:lnTo>
                  <a:lnTo>
                    <a:pt x="240" y="366"/>
                  </a:lnTo>
                  <a:lnTo>
                    <a:pt x="240" y="414"/>
                  </a:lnTo>
                  <a:lnTo>
                    <a:pt x="234" y="426"/>
                  </a:lnTo>
                  <a:lnTo>
                    <a:pt x="240" y="450"/>
                  </a:lnTo>
                  <a:lnTo>
                    <a:pt x="234" y="456"/>
                  </a:lnTo>
                  <a:lnTo>
                    <a:pt x="222" y="462"/>
                  </a:lnTo>
                  <a:lnTo>
                    <a:pt x="222" y="486"/>
                  </a:lnTo>
                  <a:lnTo>
                    <a:pt x="216" y="498"/>
                  </a:lnTo>
                  <a:lnTo>
                    <a:pt x="210" y="504"/>
                  </a:lnTo>
                  <a:lnTo>
                    <a:pt x="198" y="504"/>
                  </a:lnTo>
                  <a:lnTo>
                    <a:pt x="192" y="498"/>
                  </a:lnTo>
                  <a:lnTo>
                    <a:pt x="192" y="468"/>
                  </a:lnTo>
                  <a:lnTo>
                    <a:pt x="186" y="468"/>
                  </a:lnTo>
                  <a:lnTo>
                    <a:pt x="180" y="474"/>
                  </a:lnTo>
                  <a:lnTo>
                    <a:pt x="174" y="486"/>
                  </a:lnTo>
                  <a:lnTo>
                    <a:pt x="168" y="492"/>
                  </a:lnTo>
                  <a:lnTo>
                    <a:pt x="138" y="492"/>
                  </a:lnTo>
                  <a:lnTo>
                    <a:pt x="120" y="450"/>
                  </a:lnTo>
                  <a:lnTo>
                    <a:pt x="90" y="450"/>
                  </a:lnTo>
                  <a:lnTo>
                    <a:pt x="90" y="456"/>
                  </a:lnTo>
                  <a:lnTo>
                    <a:pt x="108" y="474"/>
                  </a:lnTo>
                  <a:lnTo>
                    <a:pt x="96" y="480"/>
                  </a:lnTo>
                  <a:lnTo>
                    <a:pt x="90" y="492"/>
                  </a:lnTo>
                  <a:lnTo>
                    <a:pt x="84" y="498"/>
                  </a:lnTo>
                  <a:lnTo>
                    <a:pt x="66" y="498"/>
                  </a:lnTo>
                  <a:lnTo>
                    <a:pt x="54" y="492"/>
                  </a:lnTo>
                  <a:lnTo>
                    <a:pt x="42" y="492"/>
                  </a:lnTo>
                  <a:lnTo>
                    <a:pt x="36" y="486"/>
                  </a:lnTo>
                  <a:lnTo>
                    <a:pt x="30" y="486"/>
                  </a:lnTo>
                  <a:lnTo>
                    <a:pt x="30" y="504"/>
                  </a:lnTo>
                  <a:lnTo>
                    <a:pt x="36" y="510"/>
                  </a:lnTo>
                  <a:lnTo>
                    <a:pt x="36" y="522"/>
                  </a:lnTo>
                  <a:lnTo>
                    <a:pt x="24" y="522"/>
                  </a:lnTo>
                  <a:lnTo>
                    <a:pt x="54" y="540"/>
                  </a:lnTo>
                  <a:lnTo>
                    <a:pt x="36" y="552"/>
                  </a:lnTo>
                  <a:lnTo>
                    <a:pt x="54" y="564"/>
                  </a:lnTo>
                  <a:lnTo>
                    <a:pt x="54" y="600"/>
                  </a:lnTo>
                  <a:lnTo>
                    <a:pt x="48" y="606"/>
                  </a:lnTo>
                  <a:lnTo>
                    <a:pt x="30" y="588"/>
                  </a:lnTo>
                  <a:lnTo>
                    <a:pt x="6" y="600"/>
                  </a:lnTo>
                  <a:lnTo>
                    <a:pt x="0" y="618"/>
                  </a:lnTo>
                  <a:lnTo>
                    <a:pt x="54" y="666"/>
                  </a:lnTo>
                  <a:lnTo>
                    <a:pt x="54" y="684"/>
                  </a:lnTo>
                  <a:lnTo>
                    <a:pt x="72" y="702"/>
                  </a:lnTo>
                  <a:lnTo>
                    <a:pt x="72" y="690"/>
                  </a:lnTo>
                  <a:lnTo>
                    <a:pt x="90" y="690"/>
                  </a:lnTo>
                  <a:lnTo>
                    <a:pt x="90" y="672"/>
                  </a:lnTo>
                  <a:lnTo>
                    <a:pt x="102" y="666"/>
                  </a:lnTo>
                  <a:lnTo>
                    <a:pt x="108" y="660"/>
                  </a:lnTo>
                  <a:lnTo>
                    <a:pt x="120" y="654"/>
                  </a:lnTo>
                  <a:lnTo>
                    <a:pt x="126" y="648"/>
                  </a:lnTo>
                  <a:lnTo>
                    <a:pt x="132" y="654"/>
                  </a:lnTo>
                  <a:lnTo>
                    <a:pt x="132" y="660"/>
                  </a:lnTo>
                  <a:lnTo>
                    <a:pt x="138" y="666"/>
                  </a:lnTo>
                  <a:lnTo>
                    <a:pt x="138" y="672"/>
                  </a:lnTo>
                  <a:lnTo>
                    <a:pt x="150" y="672"/>
                  </a:lnTo>
                  <a:lnTo>
                    <a:pt x="150" y="678"/>
                  </a:lnTo>
                  <a:lnTo>
                    <a:pt x="156" y="684"/>
                  </a:lnTo>
                  <a:lnTo>
                    <a:pt x="156" y="690"/>
                  </a:lnTo>
                  <a:lnTo>
                    <a:pt x="162" y="696"/>
                  </a:lnTo>
                  <a:lnTo>
                    <a:pt x="174" y="696"/>
                  </a:lnTo>
                  <a:lnTo>
                    <a:pt x="180" y="690"/>
                  </a:lnTo>
                  <a:lnTo>
                    <a:pt x="186" y="678"/>
                  </a:lnTo>
                  <a:lnTo>
                    <a:pt x="186" y="660"/>
                  </a:lnTo>
                  <a:lnTo>
                    <a:pt x="210" y="666"/>
                  </a:lnTo>
                  <a:lnTo>
                    <a:pt x="228" y="648"/>
                  </a:lnTo>
                  <a:lnTo>
                    <a:pt x="234" y="648"/>
                  </a:lnTo>
                  <a:lnTo>
                    <a:pt x="234" y="678"/>
                  </a:lnTo>
                  <a:lnTo>
                    <a:pt x="228" y="690"/>
                  </a:lnTo>
                  <a:lnTo>
                    <a:pt x="234" y="696"/>
                  </a:lnTo>
                  <a:lnTo>
                    <a:pt x="252" y="696"/>
                  </a:lnTo>
                  <a:lnTo>
                    <a:pt x="264" y="690"/>
                  </a:lnTo>
                  <a:lnTo>
                    <a:pt x="270" y="684"/>
                  </a:lnTo>
                  <a:lnTo>
                    <a:pt x="276" y="672"/>
                  </a:lnTo>
                  <a:lnTo>
                    <a:pt x="294" y="654"/>
                  </a:lnTo>
                  <a:lnTo>
                    <a:pt x="300" y="642"/>
                  </a:lnTo>
                  <a:lnTo>
                    <a:pt x="312" y="630"/>
                  </a:lnTo>
                  <a:lnTo>
                    <a:pt x="330" y="630"/>
                  </a:lnTo>
                  <a:lnTo>
                    <a:pt x="336" y="624"/>
                  </a:lnTo>
                  <a:lnTo>
                    <a:pt x="366" y="582"/>
                  </a:lnTo>
                  <a:lnTo>
                    <a:pt x="360" y="480"/>
                  </a:lnTo>
                  <a:lnTo>
                    <a:pt x="366" y="480"/>
                  </a:lnTo>
                  <a:lnTo>
                    <a:pt x="390" y="456"/>
                  </a:lnTo>
                  <a:lnTo>
                    <a:pt x="390" y="420"/>
                  </a:lnTo>
                  <a:lnTo>
                    <a:pt x="396" y="408"/>
                  </a:lnTo>
                  <a:lnTo>
                    <a:pt x="402" y="402"/>
                  </a:lnTo>
                  <a:lnTo>
                    <a:pt x="450" y="378"/>
                  </a:lnTo>
                  <a:lnTo>
                    <a:pt x="456" y="366"/>
                  </a:lnTo>
                  <a:lnTo>
                    <a:pt x="468" y="360"/>
                  </a:lnTo>
                  <a:lnTo>
                    <a:pt x="474" y="354"/>
                  </a:lnTo>
                  <a:lnTo>
                    <a:pt x="474" y="300"/>
                  </a:lnTo>
                  <a:lnTo>
                    <a:pt x="486" y="294"/>
                  </a:lnTo>
                  <a:lnTo>
                    <a:pt x="492" y="282"/>
                  </a:lnTo>
                  <a:lnTo>
                    <a:pt x="492" y="258"/>
                  </a:lnTo>
                  <a:lnTo>
                    <a:pt x="486" y="246"/>
                  </a:lnTo>
                  <a:lnTo>
                    <a:pt x="480" y="240"/>
                  </a:lnTo>
                  <a:lnTo>
                    <a:pt x="480" y="228"/>
                  </a:lnTo>
                  <a:lnTo>
                    <a:pt x="498" y="192"/>
                  </a:lnTo>
                  <a:lnTo>
                    <a:pt x="498" y="168"/>
                  </a:lnTo>
                  <a:lnTo>
                    <a:pt x="492" y="156"/>
                  </a:lnTo>
                  <a:lnTo>
                    <a:pt x="492" y="126"/>
                  </a:lnTo>
                  <a:lnTo>
                    <a:pt x="498" y="120"/>
                  </a:lnTo>
                  <a:lnTo>
                    <a:pt x="510" y="96"/>
                  </a:lnTo>
                  <a:lnTo>
                    <a:pt x="522" y="84"/>
                  </a:lnTo>
                  <a:lnTo>
                    <a:pt x="528" y="66"/>
                  </a:lnTo>
                  <a:lnTo>
                    <a:pt x="534" y="54"/>
                  </a:lnTo>
                  <a:lnTo>
                    <a:pt x="534" y="18"/>
                  </a:lnTo>
                  <a:lnTo>
                    <a:pt x="522" y="6"/>
                  </a:lnTo>
                  <a:lnTo>
                    <a:pt x="510" y="18"/>
                  </a:lnTo>
                  <a:lnTo>
                    <a:pt x="498" y="18"/>
                  </a:lnTo>
                  <a:lnTo>
                    <a:pt x="462" y="0"/>
                  </a:lnTo>
                  <a:lnTo>
                    <a:pt x="444" y="0"/>
                  </a:lnTo>
                  <a:lnTo>
                    <a:pt x="426" y="18"/>
                  </a:lnTo>
                  <a:lnTo>
                    <a:pt x="396" y="18"/>
                  </a:lnTo>
                  <a:lnTo>
                    <a:pt x="378" y="48"/>
                  </a:lnTo>
                  <a:lnTo>
                    <a:pt x="390" y="60"/>
                  </a:lnTo>
                  <a:lnTo>
                    <a:pt x="390" y="84"/>
                  </a:lnTo>
                  <a:lnTo>
                    <a:pt x="384" y="96"/>
                  </a:lnTo>
                  <a:lnTo>
                    <a:pt x="378" y="102"/>
                  </a:lnTo>
                  <a:lnTo>
                    <a:pt x="372" y="114"/>
                  </a:lnTo>
                  <a:lnTo>
                    <a:pt x="366" y="120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47" name="Colombia" descr="© INSCALE GmbH, 05.05.2010&#10;http://www.presentationload.com/">
              <a:extLst>
                <a:ext uri="{FF2B5EF4-FFF2-40B4-BE49-F238E27FC236}">
                  <a16:creationId xmlns:a16="http://schemas.microsoft.com/office/drawing/2014/main" id="{0824A9BC-1B2E-4576-881B-A855343EE637}"/>
                </a:ext>
              </a:extLst>
            </p:cNvPr>
            <p:cNvSpPr>
              <a:spLocks/>
            </p:cNvSpPr>
            <p:nvPr/>
          </p:nvSpPr>
          <p:spPr bwMode="gray">
            <a:xfrm>
              <a:off x="4131926" y="3978594"/>
              <a:ext cx="378400" cy="586351"/>
            </a:xfrm>
            <a:custGeom>
              <a:avLst/>
              <a:gdLst>
                <a:gd name="T0" fmla="*/ 2147483647 w 870"/>
                <a:gd name="T1" fmla="*/ 2147483647 h 1344"/>
                <a:gd name="T2" fmla="*/ 2147483647 w 870"/>
                <a:gd name="T3" fmla="*/ 2147483647 h 1344"/>
                <a:gd name="T4" fmla="*/ 2147483647 w 870"/>
                <a:gd name="T5" fmla="*/ 2147483647 h 1344"/>
                <a:gd name="T6" fmla="*/ 2147483647 w 870"/>
                <a:gd name="T7" fmla="*/ 2147483647 h 1344"/>
                <a:gd name="T8" fmla="*/ 2147483647 w 870"/>
                <a:gd name="T9" fmla="*/ 2147483647 h 1344"/>
                <a:gd name="T10" fmla="*/ 2147483647 w 870"/>
                <a:gd name="T11" fmla="*/ 2147483647 h 1344"/>
                <a:gd name="T12" fmla="*/ 2147483647 w 870"/>
                <a:gd name="T13" fmla="*/ 2147483647 h 1344"/>
                <a:gd name="T14" fmla="*/ 2147483647 w 870"/>
                <a:gd name="T15" fmla="*/ 2147483647 h 1344"/>
                <a:gd name="T16" fmla="*/ 2147483647 w 870"/>
                <a:gd name="T17" fmla="*/ 2147483647 h 1344"/>
                <a:gd name="T18" fmla="*/ 2147483647 w 870"/>
                <a:gd name="T19" fmla="*/ 2147483647 h 1344"/>
                <a:gd name="T20" fmla="*/ 2147483647 w 870"/>
                <a:gd name="T21" fmla="*/ 2147483647 h 1344"/>
                <a:gd name="T22" fmla="*/ 2147483647 w 870"/>
                <a:gd name="T23" fmla="*/ 2147483647 h 1344"/>
                <a:gd name="T24" fmla="*/ 2147483647 w 870"/>
                <a:gd name="T25" fmla="*/ 2147483647 h 1344"/>
                <a:gd name="T26" fmla="*/ 2147483647 w 870"/>
                <a:gd name="T27" fmla="*/ 2147483647 h 1344"/>
                <a:gd name="T28" fmla="*/ 2147483647 w 870"/>
                <a:gd name="T29" fmla="*/ 2147483647 h 1344"/>
                <a:gd name="T30" fmla="*/ 2147483647 w 870"/>
                <a:gd name="T31" fmla="*/ 2147483647 h 1344"/>
                <a:gd name="T32" fmla="*/ 2147483647 w 870"/>
                <a:gd name="T33" fmla="*/ 2147483647 h 1344"/>
                <a:gd name="T34" fmla="*/ 2147483647 w 870"/>
                <a:gd name="T35" fmla="*/ 2147483647 h 1344"/>
                <a:gd name="T36" fmla="*/ 2147483647 w 870"/>
                <a:gd name="T37" fmla="*/ 2147483647 h 1344"/>
                <a:gd name="T38" fmla="*/ 2147483647 w 870"/>
                <a:gd name="T39" fmla="*/ 2147483647 h 1344"/>
                <a:gd name="T40" fmla="*/ 2147483647 w 870"/>
                <a:gd name="T41" fmla="*/ 2147483647 h 1344"/>
                <a:gd name="T42" fmla="*/ 2147483647 w 870"/>
                <a:gd name="T43" fmla="*/ 2147483647 h 1344"/>
                <a:gd name="T44" fmla="*/ 2147483647 w 870"/>
                <a:gd name="T45" fmla="*/ 2147483647 h 1344"/>
                <a:gd name="T46" fmla="*/ 2147483647 w 870"/>
                <a:gd name="T47" fmla="*/ 2147483647 h 1344"/>
                <a:gd name="T48" fmla="*/ 2147483647 w 870"/>
                <a:gd name="T49" fmla="*/ 2147483647 h 1344"/>
                <a:gd name="T50" fmla="*/ 2147483647 w 870"/>
                <a:gd name="T51" fmla="*/ 2147483647 h 1344"/>
                <a:gd name="T52" fmla="*/ 2147483647 w 870"/>
                <a:gd name="T53" fmla="*/ 2147483647 h 1344"/>
                <a:gd name="T54" fmla="*/ 2147483647 w 870"/>
                <a:gd name="T55" fmla="*/ 2147483647 h 1344"/>
                <a:gd name="T56" fmla="*/ 2147483647 w 870"/>
                <a:gd name="T57" fmla="*/ 2147483647 h 1344"/>
                <a:gd name="T58" fmla="*/ 2147483647 w 870"/>
                <a:gd name="T59" fmla="*/ 2147483647 h 1344"/>
                <a:gd name="T60" fmla="*/ 2147483647 w 870"/>
                <a:gd name="T61" fmla="*/ 2147483647 h 1344"/>
                <a:gd name="T62" fmla="*/ 2147483647 w 870"/>
                <a:gd name="T63" fmla="*/ 2147483647 h 1344"/>
                <a:gd name="T64" fmla="*/ 2147483647 w 870"/>
                <a:gd name="T65" fmla="*/ 2147483647 h 1344"/>
                <a:gd name="T66" fmla="*/ 2147483647 w 870"/>
                <a:gd name="T67" fmla="*/ 2147483647 h 1344"/>
                <a:gd name="T68" fmla="*/ 2147483647 w 870"/>
                <a:gd name="T69" fmla="*/ 2147483647 h 1344"/>
                <a:gd name="T70" fmla="*/ 2147483647 w 870"/>
                <a:gd name="T71" fmla="*/ 2147483647 h 1344"/>
                <a:gd name="T72" fmla="*/ 2147483647 w 870"/>
                <a:gd name="T73" fmla="*/ 0 h 1344"/>
                <a:gd name="T74" fmla="*/ 2147483647 w 870"/>
                <a:gd name="T75" fmla="*/ 2147483647 h 1344"/>
                <a:gd name="T76" fmla="*/ 2147483647 w 870"/>
                <a:gd name="T77" fmla="*/ 2147483647 h 1344"/>
                <a:gd name="T78" fmla="*/ 2147483647 w 870"/>
                <a:gd name="T79" fmla="*/ 2147483647 h 1344"/>
                <a:gd name="T80" fmla="*/ 2147483647 w 870"/>
                <a:gd name="T81" fmla="*/ 2147483647 h 1344"/>
                <a:gd name="T82" fmla="*/ 2147483647 w 870"/>
                <a:gd name="T83" fmla="*/ 2147483647 h 1344"/>
                <a:gd name="T84" fmla="*/ 2147483647 w 870"/>
                <a:gd name="T85" fmla="*/ 2147483647 h 1344"/>
                <a:gd name="T86" fmla="*/ 2147483647 w 870"/>
                <a:gd name="T87" fmla="*/ 2147483647 h 1344"/>
                <a:gd name="T88" fmla="*/ 2147483647 w 870"/>
                <a:gd name="T89" fmla="*/ 2147483647 h 1344"/>
                <a:gd name="T90" fmla="*/ 2147483647 w 870"/>
                <a:gd name="T91" fmla="*/ 2147483647 h 1344"/>
                <a:gd name="T92" fmla="*/ 2147483647 w 870"/>
                <a:gd name="T93" fmla="*/ 2147483647 h 1344"/>
                <a:gd name="T94" fmla="*/ 2147483647 w 870"/>
                <a:gd name="T95" fmla="*/ 2147483647 h 1344"/>
                <a:gd name="T96" fmla="*/ 2147483647 w 870"/>
                <a:gd name="T97" fmla="*/ 2147483647 h 1344"/>
                <a:gd name="T98" fmla="*/ 2147483647 w 870"/>
                <a:gd name="T99" fmla="*/ 2147483647 h 1344"/>
                <a:gd name="T100" fmla="*/ 2147483647 w 870"/>
                <a:gd name="T101" fmla="*/ 2147483647 h 1344"/>
                <a:gd name="T102" fmla="*/ 2147483647 w 870"/>
                <a:gd name="T103" fmla="*/ 2147483647 h 1344"/>
                <a:gd name="T104" fmla="*/ 2147483647 w 870"/>
                <a:gd name="T105" fmla="*/ 2147483647 h 1344"/>
                <a:gd name="T106" fmla="*/ 2147483647 w 870"/>
                <a:gd name="T107" fmla="*/ 2147483647 h 134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870"/>
                <a:gd name="T163" fmla="*/ 0 h 1344"/>
                <a:gd name="T164" fmla="*/ 870 w 870"/>
                <a:gd name="T165" fmla="*/ 1344 h 134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870" h="1344">
                  <a:moveTo>
                    <a:pt x="36" y="912"/>
                  </a:moveTo>
                  <a:lnTo>
                    <a:pt x="60" y="924"/>
                  </a:lnTo>
                  <a:lnTo>
                    <a:pt x="66" y="936"/>
                  </a:lnTo>
                  <a:lnTo>
                    <a:pt x="84" y="936"/>
                  </a:lnTo>
                  <a:lnTo>
                    <a:pt x="96" y="942"/>
                  </a:lnTo>
                  <a:lnTo>
                    <a:pt x="102" y="948"/>
                  </a:lnTo>
                  <a:lnTo>
                    <a:pt x="108" y="960"/>
                  </a:lnTo>
                  <a:lnTo>
                    <a:pt x="108" y="966"/>
                  </a:lnTo>
                  <a:lnTo>
                    <a:pt x="114" y="972"/>
                  </a:lnTo>
                  <a:lnTo>
                    <a:pt x="126" y="978"/>
                  </a:lnTo>
                  <a:lnTo>
                    <a:pt x="138" y="978"/>
                  </a:lnTo>
                  <a:lnTo>
                    <a:pt x="144" y="972"/>
                  </a:lnTo>
                  <a:lnTo>
                    <a:pt x="156" y="978"/>
                  </a:lnTo>
                  <a:lnTo>
                    <a:pt x="162" y="984"/>
                  </a:lnTo>
                  <a:lnTo>
                    <a:pt x="186" y="984"/>
                  </a:lnTo>
                  <a:lnTo>
                    <a:pt x="186" y="972"/>
                  </a:lnTo>
                  <a:lnTo>
                    <a:pt x="192" y="966"/>
                  </a:lnTo>
                  <a:lnTo>
                    <a:pt x="198" y="966"/>
                  </a:lnTo>
                  <a:lnTo>
                    <a:pt x="210" y="972"/>
                  </a:lnTo>
                  <a:lnTo>
                    <a:pt x="210" y="978"/>
                  </a:lnTo>
                  <a:lnTo>
                    <a:pt x="216" y="984"/>
                  </a:lnTo>
                  <a:lnTo>
                    <a:pt x="216" y="990"/>
                  </a:lnTo>
                  <a:lnTo>
                    <a:pt x="228" y="1002"/>
                  </a:lnTo>
                  <a:lnTo>
                    <a:pt x="264" y="1002"/>
                  </a:lnTo>
                  <a:lnTo>
                    <a:pt x="276" y="1008"/>
                  </a:lnTo>
                  <a:lnTo>
                    <a:pt x="282" y="1014"/>
                  </a:lnTo>
                  <a:lnTo>
                    <a:pt x="294" y="1020"/>
                  </a:lnTo>
                  <a:lnTo>
                    <a:pt x="312" y="1038"/>
                  </a:lnTo>
                  <a:lnTo>
                    <a:pt x="324" y="1044"/>
                  </a:lnTo>
                  <a:lnTo>
                    <a:pt x="330" y="1050"/>
                  </a:lnTo>
                  <a:lnTo>
                    <a:pt x="342" y="1086"/>
                  </a:lnTo>
                  <a:lnTo>
                    <a:pt x="360" y="1086"/>
                  </a:lnTo>
                  <a:lnTo>
                    <a:pt x="372" y="1104"/>
                  </a:lnTo>
                  <a:lnTo>
                    <a:pt x="384" y="1104"/>
                  </a:lnTo>
                  <a:lnTo>
                    <a:pt x="390" y="1110"/>
                  </a:lnTo>
                  <a:lnTo>
                    <a:pt x="390" y="1134"/>
                  </a:lnTo>
                  <a:lnTo>
                    <a:pt x="396" y="1140"/>
                  </a:lnTo>
                  <a:lnTo>
                    <a:pt x="396" y="1146"/>
                  </a:lnTo>
                  <a:lnTo>
                    <a:pt x="408" y="1146"/>
                  </a:lnTo>
                  <a:lnTo>
                    <a:pt x="420" y="1152"/>
                  </a:lnTo>
                  <a:lnTo>
                    <a:pt x="426" y="1158"/>
                  </a:lnTo>
                  <a:lnTo>
                    <a:pt x="426" y="1164"/>
                  </a:lnTo>
                  <a:lnTo>
                    <a:pt x="420" y="1170"/>
                  </a:lnTo>
                  <a:lnTo>
                    <a:pt x="420" y="1194"/>
                  </a:lnTo>
                  <a:lnTo>
                    <a:pt x="432" y="1200"/>
                  </a:lnTo>
                  <a:lnTo>
                    <a:pt x="456" y="1206"/>
                  </a:lnTo>
                  <a:lnTo>
                    <a:pt x="492" y="1206"/>
                  </a:lnTo>
                  <a:lnTo>
                    <a:pt x="492" y="1194"/>
                  </a:lnTo>
                  <a:lnTo>
                    <a:pt x="504" y="1182"/>
                  </a:lnTo>
                  <a:lnTo>
                    <a:pt x="528" y="1182"/>
                  </a:lnTo>
                  <a:lnTo>
                    <a:pt x="534" y="1188"/>
                  </a:lnTo>
                  <a:lnTo>
                    <a:pt x="540" y="1188"/>
                  </a:lnTo>
                  <a:lnTo>
                    <a:pt x="546" y="1194"/>
                  </a:lnTo>
                  <a:lnTo>
                    <a:pt x="558" y="1194"/>
                  </a:lnTo>
                  <a:lnTo>
                    <a:pt x="570" y="1188"/>
                  </a:lnTo>
                  <a:lnTo>
                    <a:pt x="576" y="1182"/>
                  </a:lnTo>
                  <a:lnTo>
                    <a:pt x="588" y="1182"/>
                  </a:lnTo>
                  <a:lnTo>
                    <a:pt x="588" y="1188"/>
                  </a:lnTo>
                  <a:lnTo>
                    <a:pt x="594" y="1200"/>
                  </a:lnTo>
                  <a:lnTo>
                    <a:pt x="600" y="1206"/>
                  </a:lnTo>
                  <a:lnTo>
                    <a:pt x="624" y="1206"/>
                  </a:lnTo>
                  <a:lnTo>
                    <a:pt x="636" y="1212"/>
                  </a:lnTo>
                  <a:lnTo>
                    <a:pt x="642" y="1218"/>
                  </a:lnTo>
                  <a:lnTo>
                    <a:pt x="642" y="1236"/>
                  </a:lnTo>
                  <a:lnTo>
                    <a:pt x="636" y="1248"/>
                  </a:lnTo>
                  <a:lnTo>
                    <a:pt x="630" y="1254"/>
                  </a:lnTo>
                  <a:lnTo>
                    <a:pt x="624" y="1254"/>
                  </a:lnTo>
                  <a:lnTo>
                    <a:pt x="618" y="1260"/>
                  </a:lnTo>
                  <a:lnTo>
                    <a:pt x="618" y="1266"/>
                  </a:lnTo>
                  <a:lnTo>
                    <a:pt x="606" y="1290"/>
                  </a:lnTo>
                  <a:lnTo>
                    <a:pt x="606" y="1308"/>
                  </a:lnTo>
                  <a:lnTo>
                    <a:pt x="612" y="1314"/>
                  </a:lnTo>
                  <a:lnTo>
                    <a:pt x="630" y="1314"/>
                  </a:lnTo>
                  <a:lnTo>
                    <a:pt x="642" y="1332"/>
                  </a:lnTo>
                  <a:lnTo>
                    <a:pt x="660" y="1344"/>
                  </a:lnTo>
                  <a:lnTo>
                    <a:pt x="660" y="1308"/>
                  </a:lnTo>
                  <a:lnTo>
                    <a:pt x="666" y="1236"/>
                  </a:lnTo>
                  <a:lnTo>
                    <a:pt x="684" y="1188"/>
                  </a:lnTo>
                  <a:lnTo>
                    <a:pt x="678" y="1140"/>
                  </a:lnTo>
                  <a:lnTo>
                    <a:pt x="690" y="1128"/>
                  </a:lnTo>
                  <a:lnTo>
                    <a:pt x="696" y="1116"/>
                  </a:lnTo>
                  <a:lnTo>
                    <a:pt x="696" y="1104"/>
                  </a:lnTo>
                  <a:lnTo>
                    <a:pt x="690" y="1092"/>
                  </a:lnTo>
                  <a:lnTo>
                    <a:pt x="678" y="1080"/>
                  </a:lnTo>
                  <a:lnTo>
                    <a:pt x="678" y="1074"/>
                  </a:lnTo>
                  <a:lnTo>
                    <a:pt x="672" y="1068"/>
                  </a:lnTo>
                  <a:lnTo>
                    <a:pt x="672" y="1044"/>
                  </a:lnTo>
                  <a:lnTo>
                    <a:pt x="666" y="1038"/>
                  </a:lnTo>
                  <a:lnTo>
                    <a:pt x="654" y="1032"/>
                  </a:lnTo>
                  <a:lnTo>
                    <a:pt x="642" y="1020"/>
                  </a:lnTo>
                  <a:lnTo>
                    <a:pt x="636" y="1020"/>
                  </a:lnTo>
                  <a:lnTo>
                    <a:pt x="642" y="954"/>
                  </a:lnTo>
                  <a:lnTo>
                    <a:pt x="672" y="948"/>
                  </a:lnTo>
                  <a:lnTo>
                    <a:pt x="678" y="954"/>
                  </a:lnTo>
                  <a:lnTo>
                    <a:pt x="708" y="954"/>
                  </a:lnTo>
                  <a:lnTo>
                    <a:pt x="714" y="948"/>
                  </a:lnTo>
                  <a:lnTo>
                    <a:pt x="714" y="942"/>
                  </a:lnTo>
                  <a:lnTo>
                    <a:pt x="708" y="936"/>
                  </a:lnTo>
                  <a:lnTo>
                    <a:pt x="708" y="930"/>
                  </a:lnTo>
                  <a:lnTo>
                    <a:pt x="696" y="918"/>
                  </a:lnTo>
                  <a:lnTo>
                    <a:pt x="684" y="924"/>
                  </a:lnTo>
                  <a:lnTo>
                    <a:pt x="660" y="912"/>
                  </a:lnTo>
                  <a:lnTo>
                    <a:pt x="660" y="900"/>
                  </a:lnTo>
                  <a:lnTo>
                    <a:pt x="654" y="888"/>
                  </a:lnTo>
                  <a:lnTo>
                    <a:pt x="654" y="876"/>
                  </a:lnTo>
                  <a:lnTo>
                    <a:pt x="660" y="864"/>
                  </a:lnTo>
                  <a:lnTo>
                    <a:pt x="666" y="858"/>
                  </a:lnTo>
                  <a:lnTo>
                    <a:pt x="684" y="858"/>
                  </a:lnTo>
                  <a:lnTo>
                    <a:pt x="696" y="870"/>
                  </a:lnTo>
                  <a:lnTo>
                    <a:pt x="762" y="864"/>
                  </a:lnTo>
                  <a:lnTo>
                    <a:pt x="762" y="846"/>
                  </a:lnTo>
                  <a:lnTo>
                    <a:pt x="768" y="840"/>
                  </a:lnTo>
                  <a:lnTo>
                    <a:pt x="774" y="840"/>
                  </a:lnTo>
                  <a:lnTo>
                    <a:pt x="798" y="864"/>
                  </a:lnTo>
                  <a:lnTo>
                    <a:pt x="828" y="834"/>
                  </a:lnTo>
                  <a:lnTo>
                    <a:pt x="834" y="834"/>
                  </a:lnTo>
                  <a:lnTo>
                    <a:pt x="834" y="846"/>
                  </a:lnTo>
                  <a:lnTo>
                    <a:pt x="840" y="852"/>
                  </a:lnTo>
                  <a:lnTo>
                    <a:pt x="840" y="864"/>
                  </a:lnTo>
                  <a:lnTo>
                    <a:pt x="846" y="876"/>
                  </a:lnTo>
                  <a:lnTo>
                    <a:pt x="846" y="906"/>
                  </a:lnTo>
                  <a:lnTo>
                    <a:pt x="870" y="906"/>
                  </a:lnTo>
                  <a:lnTo>
                    <a:pt x="864" y="900"/>
                  </a:lnTo>
                  <a:lnTo>
                    <a:pt x="864" y="882"/>
                  </a:lnTo>
                  <a:lnTo>
                    <a:pt x="858" y="870"/>
                  </a:lnTo>
                  <a:lnTo>
                    <a:pt x="858" y="852"/>
                  </a:lnTo>
                  <a:lnTo>
                    <a:pt x="852" y="846"/>
                  </a:lnTo>
                  <a:lnTo>
                    <a:pt x="852" y="828"/>
                  </a:lnTo>
                  <a:lnTo>
                    <a:pt x="846" y="822"/>
                  </a:lnTo>
                  <a:lnTo>
                    <a:pt x="846" y="798"/>
                  </a:lnTo>
                  <a:lnTo>
                    <a:pt x="834" y="798"/>
                  </a:lnTo>
                  <a:lnTo>
                    <a:pt x="822" y="786"/>
                  </a:lnTo>
                  <a:lnTo>
                    <a:pt x="798" y="774"/>
                  </a:lnTo>
                  <a:lnTo>
                    <a:pt x="804" y="774"/>
                  </a:lnTo>
                  <a:lnTo>
                    <a:pt x="834" y="744"/>
                  </a:lnTo>
                  <a:lnTo>
                    <a:pt x="840" y="732"/>
                  </a:lnTo>
                  <a:lnTo>
                    <a:pt x="840" y="726"/>
                  </a:lnTo>
                  <a:lnTo>
                    <a:pt x="834" y="714"/>
                  </a:lnTo>
                  <a:lnTo>
                    <a:pt x="822" y="708"/>
                  </a:lnTo>
                  <a:lnTo>
                    <a:pt x="816" y="696"/>
                  </a:lnTo>
                  <a:lnTo>
                    <a:pt x="816" y="672"/>
                  </a:lnTo>
                  <a:lnTo>
                    <a:pt x="804" y="672"/>
                  </a:lnTo>
                  <a:lnTo>
                    <a:pt x="798" y="666"/>
                  </a:lnTo>
                  <a:lnTo>
                    <a:pt x="798" y="654"/>
                  </a:lnTo>
                  <a:lnTo>
                    <a:pt x="804" y="642"/>
                  </a:lnTo>
                  <a:lnTo>
                    <a:pt x="804" y="612"/>
                  </a:lnTo>
                  <a:lnTo>
                    <a:pt x="798" y="600"/>
                  </a:lnTo>
                  <a:lnTo>
                    <a:pt x="798" y="576"/>
                  </a:lnTo>
                  <a:lnTo>
                    <a:pt x="810" y="564"/>
                  </a:lnTo>
                  <a:lnTo>
                    <a:pt x="816" y="564"/>
                  </a:lnTo>
                  <a:lnTo>
                    <a:pt x="822" y="558"/>
                  </a:lnTo>
                  <a:lnTo>
                    <a:pt x="822" y="534"/>
                  </a:lnTo>
                  <a:lnTo>
                    <a:pt x="840" y="516"/>
                  </a:lnTo>
                  <a:lnTo>
                    <a:pt x="840" y="504"/>
                  </a:lnTo>
                  <a:lnTo>
                    <a:pt x="834" y="498"/>
                  </a:lnTo>
                  <a:lnTo>
                    <a:pt x="816" y="498"/>
                  </a:lnTo>
                  <a:lnTo>
                    <a:pt x="804" y="504"/>
                  </a:lnTo>
                  <a:lnTo>
                    <a:pt x="798" y="510"/>
                  </a:lnTo>
                  <a:lnTo>
                    <a:pt x="774" y="504"/>
                  </a:lnTo>
                  <a:lnTo>
                    <a:pt x="768" y="510"/>
                  </a:lnTo>
                  <a:lnTo>
                    <a:pt x="744" y="510"/>
                  </a:lnTo>
                  <a:lnTo>
                    <a:pt x="738" y="504"/>
                  </a:lnTo>
                  <a:lnTo>
                    <a:pt x="720" y="504"/>
                  </a:lnTo>
                  <a:lnTo>
                    <a:pt x="720" y="510"/>
                  </a:lnTo>
                  <a:lnTo>
                    <a:pt x="696" y="510"/>
                  </a:lnTo>
                  <a:lnTo>
                    <a:pt x="672" y="486"/>
                  </a:lnTo>
                  <a:lnTo>
                    <a:pt x="666" y="468"/>
                  </a:lnTo>
                  <a:lnTo>
                    <a:pt x="660" y="456"/>
                  </a:lnTo>
                  <a:lnTo>
                    <a:pt x="654" y="450"/>
                  </a:lnTo>
                  <a:lnTo>
                    <a:pt x="654" y="444"/>
                  </a:lnTo>
                  <a:lnTo>
                    <a:pt x="630" y="444"/>
                  </a:lnTo>
                  <a:lnTo>
                    <a:pt x="618" y="438"/>
                  </a:lnTo>
                  <a:lnTo>
                    <a:pt x="612" y="432"/>
                  </a:lnTo>
                  <a:lnTo>
                    <a:pt x="600" y="432"/>
                  </a:lnTo>
                  <a:lnTo>
                    <a:pt x="600" y="438"/>
                  </a:lnTo>
                  <a:lnTo>
                    <a:pt x="594" y="444"/>
                  </a:lnTo>
                  <a:lnTo>
                    <a:pt x="582" y="444"/>
                  </a:lnTo>
                  <a:lnTo>
                    <a:pt x="570" y="438"/>
                  </a:lnTo>
                  <a:lnTo>
                    <a:pt x="564" y="438"/>
                  </a:lnTo>
                  <a:lnTo>
                    <a:pt x="552" y="432"/>
                  </a:lnTo>
                  <a:lnTo>
                    <a:pt x="540" y="432"/>
                  </a:lnTo>
                  <a:lnTo>
                    <a:pt x="534" y="438"/>
                  </a:lnTo>
                  <a:lnTo>
                    <a:pt x="510" y="438"/>
                  </a:lnTo>
                  <a:lnTo>
                    <a:pt x="504" y="432"/>
                  </a:lnTo>
                  <a:lnTo>
                    <a:pt x="498" y="420"/>
                  </a:lnTo>
                  <a:lnTo>
                    <a:pt x="498" y="408"/>
                  </a:lnTo>
                  <a:lnTo>
                    <a:pt x="486" y="408"/>
                  </a:lnTo>
                  <a:lnTo>
                    <a:pt x="486" y="366"/>
                  </a:lnTo>
                  <a:lnTo>
                    <a:pt x="498" y="342"/>
                  </a:lnTo>
                  <a:lnTo>
                    <a:pt x="498" y="330"/>
                  </a:lnTo>
                  <a:lnTo>
                    <a:pt x="492" y="324"/>
                  </a:lnTo>
                  <a:lnTo>
                    <a:pt x="480" y="318"/>
                  </a:lnTo>
                  <a:lnTo>
                    <a:pt x="474" y="312"/>
                  </a:lnTo>
                  <a:lnTo>
                    <a:pt x="474" y="276"/>
                  </a:lnTo>
                  <a:lnTo>
                    <a:pt x="468" y="264"/>
                  </a:lnTo>
                  <a:lnTo>
                    <a:pt x="456" y="252"/>
                  </a:lnTo>
                  <a:lnTo>
                    <a:pt x="450" y="252"/>
                  </a:lnTo>
                  <a:lnTo>
                    <a:pt x="438" y="264"/>
                  </a:lnTo>
                  <a:lnTo>
                    <a:pt x="438" y="270"/>
                  </a:lnTo>
                  <a:lnTo>
                    <a:pt x="432" y="264"/>
                  </a:lnTo>
                  <a:lnTo>
                    <a:pt x="432" y="252"/>
                  </a:lnTo>
                  <a:lnTo>
                    <a:pt x="438" y="240"/>
                  </a:lnTo>
                  <a:lnTo>
                    <a:pt x="462" y="216"/>
                  </a:lnTo>
                  <a:lnTo>
                    <a:pt x="462" y="192"/>
                  </a:lnTo>
                  <a:lnTo>
                    <a:pt x="468" y="186"/>
                  </a:lnTo>
                  <a:lnTo>
                    <a:pt x="468" y="168"/>
                  </a:lnTo>
                  <a:lnTo>
                    <a:pt x="480" y="132"/>
                  </a:lnTo>
                  <a:lnTo>
                    <a:pt x="504" y="108"/>
                  </a:lnTo>
                  <a:lnTo>
                    <a:pt x="522" y="102"/>
                  </a:lnTo>
                  <a:lnTo>
                    <a:pt x="534" y="90"/>
                  </a:lnTo>
                  <a:lnTo>
                    <a:pt x="540" y="78"/>
                  </a:lnTo>
                  <a:lnTo>
                    <a:pt x="540" y="72"/>
                  </a:lnTo>
                  <a:lnTo>
                    <a:pt x="546" y="66"/>
                  </a:lnTo>
                  <a:lnTo>
                    <a:pt x="558" y="66"/>
                  </a:lnTo>
                  <a:lnTo>
                    <a:pt x="564" y="60"/>
                  </a:lnTo>
                  <a:lnTo>
                    <a:pt x="570" y="60"/>
                  </a:lnTo>
                  <a:lnTo>
                    <a:pt x="576" y="54"/>
                  </a:lnTo>
                  <a:lnTo>
                    <a:pt x="582" y="54"/>
                  </a:lnTo>
                  <a:lnTo>
                    <a:pt x="600" y="36"/>
                  </a:lnTo>
                  <a:lnTo>
                    <a:pt x="600" y="12"/>
                  </a:lnTo>
                  <a:lnTo>
                    <a:pt x="594" y="6"/>
                  </a:lnTo>
                  <a:lnTo>
                    <a:pt x="582" y="0"/>
                  </a:lnTo>
                  <a:lnTo>
                    <a:pt x="570" y="6"/>
                  </a:lnTo>
                  <a:lnTo>
                    <a:pt x="546" y="6"/>
                  </a:lnTo>
                  <a:lnTo>
                    <a:pt x="540" y="12"/>
                  </a:lnTo>
                  <a:lnTo>
                    <a:pt x="534" y="12"/>
                  </a:lnTo>
                  <a:lnTo>
                    <a:pt x="522" y="24"/>
                  </a:lnTo>
                  <a:lnTo>
                    <a:pt x="522" y="36"/>
                  </a:lnTo>
                  <a:lnTo>
                    <a:pt x="516" y="48"/>
                  </a:lnTo>
                  <a:lnTo>
                    <a:pt x="504" y="60"/>
                  </a:lnTo>
                  <a:lnTo>
                    <a:pt x="492" y="60"/>
                  </a:lnTo>
                  <a:lnTo>
                    <a:pt x="480" y="54"/>
                  </a:lnTo>
                  <a:lnTo>
                    <a:pt x="474" y="54"/>
                  </a:lnTo>
                  <a:lnTo>
                    <a:pt x="444" y="84"/>
                  </a:lnTo>
                  <a:lnTo>
                    <a:pt x="444" y="90"/>
                  </a:lnTo>
                  <a:lnTo>
                    <a:pt x="408" y="102"/>
                  </a:lnTo>
                  <a:lnTo>
                    <a:pt x="402" y="96"/>
                  </a:lnTo>
                  <a:lnTo>
                    <a:pt x="390" y="90"/>
                  </a:lnTo>
                  <a:lnTo>
                    <a:pt x="384" y="90"/>
                  </a:lnTo>
                  <a:lnTo>
                    <a:pt x="378" y="102"/>
                  </a:lnTo>
                  <a:lnTo>
                    <a:pt x="378" y="120"/>
                  </a:lnTo>
                  <a:lnTo>
                    <a:pt x="372" y="132"/>
                  </a:lnTo>
                  <a:lnTo>
                    <a:pt x="366" y="138"/>
                  </a:lnTo>
                  <a:lnTo>
                    <a:pt x="354" y="138"/>
                  </a:lnTo>
                  <a:lnTo>
                    <a:pt x="354" y="132"/>
                  </a:lnTo>
                  <a:lnTo>
                    <a:pt x="360" y="126"/>
                  </a:lnTo>
                  <a:lnTo>
                    <a:pt x="354" y="120"/>
                  </a:lnTo>
                  <a:lnTo>
                    <a:pt x="342" y="120"/>
                  </a:lnTo>
                  <a:lnTo>
                    <a:pt x="330" y="126"/>
                  </a:lnTo>
                  <a:lnTo>
                    <a:pt x="318" y="126"/>
                  </a:lnTo>
                  <a:lnTo>
                    <a:pt x="312" y="132"/>
                  </a:lnTo>
                  <a:lnTo>
                    <a:pt x="306" y="132"/>
                  </a:lnTo>
                  <a:lnTo>
                    <a:pt x="300" y="144"/>
                  </a:lnTo>
                  <a:lnTo>
                    <a:pt x="288" y="150"/>
                  </a:lnTo>
                  <a:lnTo>
                    <a:pt x="282" y="162"/>
                  </a:lnTo>
                  <a:lnTo>
                    <a:pt x="276" y="168"/>
                  </a:lnTo>
                  <a:lnTo>
                    <a:pt x="276" y="186"/>
                  </a:lnTo>
                  <a:lnTo>
                    <a:pt x="282" y="192"/>
                  </a:lnTo>
                  <a:lnTo>
                    <a:pt x="264" y="222"/>
                  </a:lnTo>
                  <a:lnTo>
                    <a:pt x="276" y="246"/>
                  </a:lnTo>
                  <a:lnTo>
                    <a:pt x="252" y="246"/>
                  </a:lnTo>
                  <a:lnTo>
                    <a:pt x="240" y="252"/>
                  </a:lnTo>
                  <a:lnTo>
                    <a:pt x="228" y="264"/>
                  </a:lnTo>
                  <a:lnTo>
                    <a:pt x="228" y="276"/>
                  </a:lnTo>
                  <a:lnTo>
                    <a:pt x="222" y="288"/>
                  </a:lnTo>
                  <a:lnTo>
                    <a:pt x="216" y="294"/>
                  </a:lnTo>
                  <a:lnTo>
                    <a:pt x="204" y="294"/>
                  </a:lnTo>
                  <a:lnTo>
                    <a:pt x="198" y="300"/>
                  </a:lnTo>
                  <a:lnTo>
                    <a:pt x="192" y="300"/>
                  </a:lnTo>
                  <a:lnTo>
                    <a:pt x="174" y="306"/>
                  </a:lnTo>
                  <a:lnTo>
                    <a:pt x="186" y="330"/>
                  </a:lnTo>
                  <a:lnTo>
                    <a:pt x="186" y="366"/>
                  </a:lnTo>
                  <a:lnTo>
                    <a:pt x="168" y="366"/>
                  </a:lnTo>
                  <a:lnTo>
                    <a:pt x="168" y="360"/>
                  </a:lnTo>
                  <a:lnTo>
                    <a:pt x="174" y="354"/>
                  </a:lnTo>
                  <a:lnTo>
                    <a:pt x="174" y="342"/>
                  </a:lnTo>
                  <a:lnTo>
                    <a:pt x="144" y="312"/>
                  </a:lnTo>
                  <a:lnTo>
                    <a:pt x="138" y="312"/>
                  </a:lnTo>
                  <a:lnTo>
                    <a:pt x="132" y="318"/>
                  </a:lnTo>
                  <a:lnTo>
                    <a:pt x="132" y="336"/>
                  </a:lnTo>
                  <a:lnTo>
                    <a:pt x="138" y="348"/>
                  </a:lnTo>
                  <a:lnTo>
                    <a:pt x="150" y="354"/>
                  </a:lnTo>
                  <a:lnTo>
                    <a:pt x="150" y="366"/>
                  </a:lnTo>
                  <a:lnTo>
                    <a:pt x="138" y="390"/>
                  </a:lnTo>
                  <a:lnTo>
                    <a:pt x="132" y="396"/>
                  </a:lnTo>
                  <a:lnTo>
                    <a:pt x="120" y="390"/>
                  </a:lnTo>
                  <a:lnTo>
                    <a:pt x="114" y="384"/>
                  </a:lnTo>
                  <a:lnTo>
                    <a:pt x="102" y="414"/>
                  </a:lnTo>
                  <a:lnTo>
                    <a:pt x="114" y="438"/>
                  </a:lnTo>
                  <a:lnTo>
                    <a:pt x="114" y="450"/>
                  </a:lnTo>
                  <a:lnTo>
                    <a:pt x="126" y="462"/>
                  </a:lnTo>
                  <a:lnTo>
                    <a:pt x="132" y="474"/>
                  </a:lnTo>
                  <a:lnTo>
                    <a:pt x="132" y="480"/>
                  </a:lnTo>
                  <a:lnTo>
                    <a:pt x="120" y="492"/>
                  </a:lnTo>
                  <a:lnTo>
                    <a:pt x="114" y="492"/>
                  </a:lnTo>
                  <a:lnTo>
                    <a:pt x="132" y="516"/>
                  </a:lnTo>
                  <a:lnTo>
                    <a:pt x="138" y="552"/>
                  </a:lnTo>
                  <a:lnTo>
                    <a:pt x="114" y="558"/>
                  </a:lnTo>
                  <a:lnTo>
                    <a:pt x="132" y="576"/>
                  </a:lnTo>
                  <a:lnTo>
                    <a:pt x="132" y="636"/>
                  </a:lnTo>
                  <a:lnTo>
                    <a:pt x="120" y="642"/>
                  </a:lnTo>
                  <a:lnTo>
                    <a:pt x="114" y="654"/>
                  </a:lnTo>
                  <a:lnTo>
                    <a:pt x="114" y="678"/>
                  </a:lnTo>
                  <a:lnTo>
                    <a:pt x="138" y="702"/>
                  </a:lnTo>
                  <a:lnTo>
                    <a:pt x="138" y="720"/>
                  </a:lnTo>
                  <a:lnTo>
                    <a:pt x="132" y="732"/>
                  </a:lnTo>
                  <a:lnTo>
                    <a:pt x="120" y="738"/>
                  </a:lnTo>
                  <a:lnTo>
                    <a:pt x="114" y="750"/>
                  </a:lnTo>
                  <a:lnTo>
                    <a:pt x="102" y="756"/>
                  </a:lnTo>
                  <a:lnTo>
                    <a:pt x="96" y="762"/>
                  </a:lnTo>
                  <a:lnTo>
                    <a:pt x="114" y="774"/>
                  </a:lnTo>
                  <a:lnTo>
                    <a:pt x="84" y="798"/>
                  </a:lnTo>
                  <a:lnTo>
                    <a:pt x="66" y="798"/>
                  </a:lnTo>
                  <a:lnTo>
                    <a:pt x="54" y="804"/>
                  </a:lnTo>
                  <a:lnTo>
                    <a:pt x="36" y="810"/>
                  </a:lnTo>
                  <a:lnTo>
                    <a:pt x="30" y="822"/>
                  </a:lnTo>
                  <a:lnTo>
                    <a:pt x="30" y="846"/>
                  </a:lnTo>
                  <a:lnTo>
                    <a:pt x="36" y="852"/>
                  </a:lnTo>
                  <a:lnTo>
                    <a:pt x="36" y="858"/>
                  </a:lnTo>
                  <a:lnTo>
                    <a:pt x="6" y="858"/>
                  </a:lnTo>
                  <a:lnTo>
                    <a:pt x="0" y="864"/>
                  </a:lnTo>
                  <a:lnTo>
                    <a:pt x="0" y="876"/>
                  </a:lnTo>
                  <a:lnTo>
                    <a:pt x="6" y="888"/>
                  </a:lnTo>
                  <a:lnTo>
                    <a:pt x="18" y="894"/>
                  </a:lnTo>
                  <a:lnTo>
                    <a:pt x="24" y="906"/>
                  </a:lnTo>
                  <a:lnTo>
                    <a:pt x="36" y="912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48" name="Chad" descr="© INSCALE GmbH, 05.05.2010&#10;http://www.presentationload.com/">
              <a:extLst>
                <a:ext uri="{FF2B5EF4-FFF2-40B4-BE49-F238E27FC236}">
                  <a16:creationId xmlns:a16="http://schemas.microsoft.com/office/drawing/2014/main" id="{52B071CC-11D6-43C2-9C0B-4655869CF7B1}"/>
                </a:ext>
              </a:extLst>
            </p:cNvPr>
            <p:cNvSpPr>
              <a:spLocks/>
            </p:cNvSpPr>
            <p:nvPr/>
          </p:nvSpPr>
          <p:spPr bwMode="gray">
            <a:xfrm>
              <a:off x="7000619" y="3591669"/>
              <a:ext cx="323857" cy="562489"/>
            </a:xfrm>
            <a:custGeom>
              <a:avLst/>
              <a:gdLst>
                <a:gd name="T0" fmla="*/ 2147483647 w 744"/>
                <a:gd name="T1" fmla="*/ 2147483647 h 1290"/>
                <a:gd name="T2" fmla="*/ 2147483647 w 744"/>
                <a:gd name="T3" fmla="*/ 0 h 1290"/>
                <a:gd name="T4" fmla="*/ 2147483647 w 744"/>
                <a:gd name="T5" fmla="*/ 2147483647 h 1290"/>
                <a:gd name="T6" fmla="*/ 2147483647 w 744"/>
                <a:gd name="T7" fmla="*/ 2147483647 h 1290"/>
                <a:gd name="T8" fmla="*/ 2147483647 w 744"/>
                <a:gd name="T9" fmla="*/ 2147483647 h 1290"/>
                <a:gd name="T10" fmla="*/ 2147483647 w 744"/>
                <a:gd name="T11" fmla="*/ 2147483647 h 1290"/>
                <a:gd name="T12" fmla="*/ 2147483647 w 744"/>
                <a:gd name="T13" fmla="*/ 2147483647 h 1290"/>
                <a:gd name="T14" fmla="*/ 2147483647 w 744"/>
                <a:gd name="T15" fmla="*/ 2147483647 h 1290"/>
                <a:gd name="T16" fmla="*/ 2147483647 w 744"/>
                <a:gd name="T17" fmla="*/ 2147483647 h 1290"/>
                <a:gd name="T18" fmla="*/ 0 w 744"/>
                <a:gd name="T19" fmla="*/ 2147483647 h 1290"/>
                <a:gd name="T20" fmla="*/ 2147483647 w 744"/>
                <a:gd name="T21" fmla="*/ 2147483647 h 1290"/>
                <a:gd name="T22" fmla="*/ 2147483647 w 744"/>
                <a:gd name="T23" fmla="*/ 2147483647 h 1290"/>
                <a:gd name="T24" fmla="*/ 2147483647 w 744"/>
                <a:gd name="T25" fmla="*/ 2147483647 h 1290"/>
                <a:gd name="T26" fmla="*/ 2147483647 w 744"/>
                <a:gd name="T27" fmla="*/ 2147483647 h 1290"/>
                <a:gd name="T28" fmla="*/ 2147483647 w 744"/>
                <a:gd name="T29" fmla="*/ 2147483647 h 1290"/>
                <a:gd name="T30" fmla="*/ 2147483647 w 744"/>
                <a:gd name="T31" fmla="*/ 2147483647 h 1290"/>
                <a:gd name="T32" fmla="*/ 2147483647 w 744"/>
                <a:gd name="T33" fmla="*/ 2147483647 h 1290"/>
                <a:gd name="T34" fmla="*/ 2147483647 w 744"/>
                <a:gd name="T35" fmla="*/ 2147483647 h 1290"/>
                <a:gd name="T36" fmla="*/ 2147483647 w 744"/>
                <a:gd name="T37" fmla="*/ 2147483647 h 1290"/>
                <a:gd name="T38" fmla="*/ 2147483647 w 744"/>
                <a:gd name="T39" fmla="*/ 2147483647 h 1290"/>
                <a:gd name="T40" fmla="*/ 2147483647 w 744"/>
                <a:gd name="T41" fmla="*/ 2147483647 h 1290"/>
                <a:gd name="T42" fmla="*/ 2147483647 w 744"/>
                <a:gd name="T43" fmla="*/ 2147483647 h 1290"/>
                <a:gd name="T44" fmla="*/ 2147483647 w 744"/>
                <a:gd name="T45" fmla="*/ 2147483647 h 1290"/>
                <a:gd name="T46" fmla="*/ 2147483647 w 744"/>
                <a:gd name="T47" fmla="*/ 2147483647 h 1290"/>
                <a:gd name="T48" fmla="*/ 2147483647 w 744"/>
                <a:gd name="T49" fmla="*/ 2147483647 h 1290"/>
                <a:gd name="T50" fmla="*/ 2147483647 w 744"/>
                <a:gd name="T51" fmla="*/ 2147483647 h 1290"/>
                <a:gd name="T52" fmla="*/ 2147483647 w 744"/>
                <a:gd name="T53" fmla="*/ 2147483647 h 1290"/>
                <a:gd name="T54" fmla="*/ 2147483647 w 744"/>
                <a:gd name="T55" fmla="*/ 2147483647 h 1290"/>
                <a:gd name="T56" fmla="*/ 2147483647 w 744"/>
                <a:gd name="T57" fmla="*/ 2147483647 h 1290"/>
                <a:gd name="T58" fmla="*/ 2147483647 w 744"/>
                <a:gd name="T59" fmla="*/ 2147483647 h 1290"/>
                <a:gd name="T60" fmla="*/ 2147483647 w 744"/>
                <a:gd name="T61" fmla="*/ 2147483647 h 1290"/>
                <a:gd name="T62" fmla="*/ 2147483647 w 744"/>
                <a:gd name="T63" fmla="*/ 2147483647 h 1290"/>
                <a:gd name="T64" fmla="*/ 2147483647 w 744"/>
                <a:gd name="T65" fmla="*/ 2147483647 h 1290"/>
                <a:gd name="T66" fmla="*/ 2147483647 w 744"/>
                <a:gd name="T67" fmla="*/ 2147483647 h 1290"/>
                <a:gd name="T68" fmla="*/ 2147483647 w 744"/>
                <a:gd name="T69" fmla="*/ 2147483647 h 1290"/>
                <a:gd name="T70" fmla="*/ 2147483647 w 744"/>
                <a:gd name="T71" fmla="*/ 2147483647 h 1290"/>
                <a:gd name="T72" fmla="*/ 2147483647 w 744"/>
                <a:gd name="T73" fmla="*/ 2147483647 h 1290"/>
                <a:gd name="T74" fmla="*/ 2147483647 w 744"/>
                <a:gd name="T75" fmla="*/ 2147483647 h 1290"/>
                <a:gd name="T76" fmla="*/ 2147483647 w 744"/>
                <a:gd name="T77" fmla="*/ 2147483647 h 1290"/>
                <a:gd name="T78" fmla="*/ 2147483647 w 744"/>
                <a:gd name="T79" fmla="*/ 2147483647 h 1290"/>
                <a:gd name="T80" fmla="*/ 2147483647 w 744"/>
                <a:gd name="T81" fmla="*/ 2147483647 h 1290"/>
                <a:gd name="T82" fmla="*/ 2147483647 w 744"/>
                <a:gd name="T83" fmla="*/ 2147483647 h 1290"/>
                <a:gd name="T84" fmla="*/ 2147483647 w 744"/>
                <a:gd name="T85" fmla="*/ 2147483647 h 1290"/>
                <a:gd name="T86" fmla="*/ 2147483647 w 744"/>
                <a:gd name="T87" fmla="*/ 2147483647 h 1290"/>
                <a:gd name="T88" fmla="*/ 2147483647 w 744"/>
                <a:gd name="T89" fmla="*/ 2147483647 h 1290"/>
                <a:gd name="T90" fmla="*/ 2147483647 w 744"/>
                <a:gd name="T91" fmla="*/ 2147483647 h 1290"/>
                <a:gd name="T92" fmla="*/ 2147483647 w 744"/>
                <a:gd name="T93" fmla="*/ 2147483647 h 129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744"/>
                <a:gd name="T142" fmla="*/ 0 h 1290"/>
                <a:gd name="T143" fmla="*/ 744 w 744"/>
                <a:gd name="T144" fmla="*/ 1290 h 129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744" h="1290">
                  <a:moveTo>
                    <a:pt x="678" y="624"/>
                  </a:moveTo>
                  <a:lnTo>
                    <a:pt x="720" y="624"/>
                  </a:lnTo>
                  <a:lnTo>
                    <a:pt x="732" y="630"/>
                  </a:lnTo>
                  <a:lnTo>
                    <a:pt x="744" y="630"/>
                  </a:lnTo>
                  <a:lnTo>
                    <a:pt x="738" y="324"/>
                  </a:lnTo>
                  <a:lnTo>
                    <a:pt x="180" y="0"/>
                  </a:lnTo>
                  <a:lnTo>
                    <a:pt x="156" y="12"/>
                  </a:lnTo>
                  <a:lnTo>
                    <a:pt x="144" y="24"/>
                  </a:lnTo>
                  <a:lnTo>
                    <a:pt x="126" y="30"/>
                  </a:lnTo>
                  <a:lnTo>
                    <a:pt x="108" y="42"/>
                  </a:lnTo>
                  <a:lnTo>
                    <a:pt x="126" y="108"/>
                  </a:lnTo>
                  <a:lnTo>
                    <a:pt x="114" y="156"/>
                  </a:lnTo>
                  <a:lnTo>
                    <a:pt x="144" y="192"/>
                  </a:lnTo>
                  <a:lnTo>
                    <a:pt x="150" y="216"/>
                  </a:lnTo>
                  <a:lnTo>
                    <a:pt x="180" y="252"/>
                  </a:lnTo>
                  <a:lnTo>
                    <a:pt x="162" y="288"/>
                  </a:lnTo>
                  <a:lnTo>
                    <a:pt x="144" y="534"/>
                  </a:lnTo>
                  <a:lnTo>
                    <a:pt x="138" y="540"/>
                  </a:lnTo>
                  <a:lnTo>
                    <a:pt x="120" y="564"/>
                  </a:lnTo>
                  <a:lnTo>
                    <a:pt x="96" y="588"/>
                  </a:lnTo>
                  <a:lnTo>
                    <a:pt x="72" y="618"/>
                  </a:lnTo>
                  <a:lnTo>
                    <a:pt x="54" y="636"/>
                  </a:lnTo>
                  <a:lnTo>
                    <a:pt x="48" y="648"/>
                  </a:lnTo>
                  <a:lnTo>
                    <a:pt x="36" y="666"/>
                  </a:lnTo>
                  <a:lnTo>
                    <a:pt x="30" y="678"/>
                  </a:lnTo>
                  <a:lnTo>
                    <a:pt x="24" y="696"/>
                  </a:lnTo>
                  <a:lnTo>
                    <a:pt x="24" y="708"/>
                  </a:lnTo>
                  <a:lnTo>
                    <a:pt x="18" y="714"/>
                  </a:lnTo>
                  <a:lnTo>
                    <a:pt x="18" y="720"/>
                  </a:lnTo>
                  <a:lnTo>
                    <a:pt x="0" y="726"/>
                  </a:lnTo>
                  <a:lnTo>
                    <a:pt x="6" y="786"/>
                  </a:lnTo>
                  <a:lnTo>
                    <a:pt x="18" y="786"/>
                  </a:lnTo>
                  <a:lnTo>
                    <a:pt x="48" y="834"/>
                  </a:lnTo>
                  <a:lnTo>
                    <a:pt x="48" y="846"/>
                  </a:lnTo>
                  <a:lnTo>
                    <a:pt x="48" y="840"/>
                  </a:lnTo>
                  <a:lnTo>
                    <a:pt x="72" y="834"/>
                  </a:lnTo>
                  <a:lnTo>
                    <a:pt x="72" y="852"/>
                  </a:lnTo>
                  <a:lnTo>
                    <a:pt x="78" y="864"/>
                  </a:lnTo>
                  <a:lnTo>
                    <a:pt x="84" y="870"/>
                  </a:lnTo>
                  <a:lnTo>
                    <a:pt x="96" y="870"/>
                  </a:lnTo>
                  <a:lnTo>
                    <a:pt x="102" y="876"/>
                  </a:lnTo>
                  <a:lnTo>
                    <a:pt x="108" y="876"/>
                  </a:lnTo>
                  <a:lnTo>
                    <a:pt x="102" y="912"/>
                  </a:lnTo>
                  <a:lnTo>
                    <a:pt x="114" y="918"/>
                  </a:lnTo>
                  <a:lnTo>
                    <a:pt x="120" y="930"/>
                  </a:lnTo>
                  <a:lnTo>
                    <a:pt x="120" y="966"/>
                  </a:lnTo>
                  <a:lnTo>
                    <a:pt x="114" y="966"/>
                  </a:lnTo>
                  <a:lnTo>
                    <a:pt x="114" y="1002"/>
                  </a:lnTo>
                  <a:lnTo>
                    <a:pt x="120" y="1020"/>
                  </a:lnTo>
                  <a:lnTo>
                    <a:pt x="120" y="1038"/>
                  </a:lnTo>
                  <a:lnTo>
                    <a:pt x="126" y="1050"/>
                  </a:lnTo>
                  <a:lnTo>
                    <a:pt x="138" y="1056"/>
                  </a:lnTo>
                  <a:lnTo>
                    <a:pt x="144" y="1068"/>
                  </a:lnTo>
                  <a:lnTo>
                    <a:pt x="162" y="1086"/>
                  </a:lnTo>
                  <a:lnTo>
                    <a:pt x="66" y="1086"/>
                  </a:lnTo>
                  <a:lnTo>
                    <a:pt x="54" y="1092"/>
                  </a:lnTo>
                  <a:lnTo>
                    <a:pt x="48" y="1098"/>
                  </a:lnTo>
                  <a:lnTo>
                    <a:pt x="48" y="1110"/>
                  </a:lnTo>
                  <a:lnTo>
                    <a:pt x="60" y="1134"/>
                  </a:lnTo>
                  <a:lnTo>
                    <a:pt x="72" y="1146"/>
                  </a:lnTo>
                  <a:lnTo>
                    <a:pt x="78" y="1158"/>
                  </a:lnTo>
                  <a:lnTo>
                    <a:pt x="90" y="1170"/>
                  </a:lnTo>
                  <a:lnTo>
                    <a:pt x="108" y="1182"/>
                  </a:lnTo>
                  <a:lnTo>
                    <a:pt x="120" y="1188"/>
                  </a:lnTo>
                  <a:lnTo>
                    <a:pt x="132" y="1200"/>
                  </a:lnTo>
                  <a:lnTo>
                    <a:pt x="144" y="1224"/>
                  </a:lnTo>
                  <a:lnTo>
                    <a:pt x="144" y="1242"/>
                  </a:lnTo>
                  <a:lnTo>
                    <a:pt x="150" y="1254"/>
                  </a:lnTo>
                  <a:lnTo>
                    <a:pt x="156" y="1272"/>
                  </a:lnTo>
                  <a:lnTo>
                    <a:pt x="156" y="1284"/>
                  </a:lnTo>
                  <a:lnTo>
                    <a:pt x="162" y="1284"/>
                  </a:lnTo>
                  <a:lnTo>
                    <a:pt x="168" y="1290"/>
                  </a:lnTo>
                  <a:lnTo>
                    <a:pt x="186" y="1290"/>
                  </a:lnTo>
                  <a:lnTo>
                    <a:pt x="198" y="1284"/>
                  </a:lnTo>
                  <a:lnTo>
                    <a:pt x="216" y="1266"/>
                  </a:lnTo>
                  <a:lnTo>
                    <a:pt x="228" y="1260"/>
                  </a:lnTo>
                  <a:lnTo>
                    <a:pt x="234" y="1254"/>
                  </a:lnTo>
                  <a:lnTo>
                    <a:pt x="234" y="1278"/>
                  </a:lnTo>
                  <a:lnTo>
                    <a:pt x="240" y="1284"/>
                  </a:lnTo>
                  <a:lnTo>
                    <a:pt x="246" y="1284"/>
                  </a:lnTo>
                  <a:lnTo>
                    <a:pt x="258" y="1278"/>
                  </a:lnTo>
                  <a:lnTo>
                    <a:pt x="270" y="1266"/>
                  </a:lnTo>
                  <a:lnTo>
                    <a:pt x="276" y="1254"/>
                  </a:lnTo>
                  <a:lnTo>
                    <a:pt x="282" y="1248"/>
                  </a:lnTo>
                  <a:lnTo>
                    <a:pt x="372" y="1248"/>
                  </a:lnTo>
                  <a:lnTo>
                    <a:pt x="378" y="1242"/>
                  </a:lnTo>
                  <a:lnTo>
                    <a:pt x="384" y="1230"/>
                  </a:lnTo>
                  <a:lnTo>
                    <a:pt x="390" y="1224"/>
                  </a:lnTo>
                  <a:lnTo>
                    <a:pt x="396" y="1212"/>
                  </a:lnTo>
                  <a:lnTo>
                    <a:pt x="402" y="1206"/>
                  </a:lnTo>
                  <a:lnTo>
                    <a:pt x="402" y="1194"/>
                  </a:lnTo>
                  <a:lnTo>
                    <a:pt x="390" y="1182"/>
                  </a:lnTo>
                  <a:lnTo>
                    <a:pt x="384" y="1182"/>
                  </a:lnTo>
                  <a:lnTo>
                    <a:pt x="402" y="1170"/>
                  </a:lnTo>
                  <a:lnTo>
                    <a:pt x="420" y="1170"/>
                  </a:lnTo>
                  <a:lnTo>
                    <a:pt x="462" y="1164"/>
                  </a:lnTo>
                  <a:lnTo>
                    <a:pt x="510" y="1146"/>
                  </a:lnTo>
                  <a:lnTo>
                    <a:pt x="528" y="1134"/>
                  </a:lnTo>
                  <a:lnTo>
                    <a:pt x="552" y="1110"/>
                  </a:lnTo>
                  <a:lnTo>
                    <a:pt x="552" y="1092"/>
                  </a:lnTo>
                  <a:lnTo>
                    <a:pt x="588" y="1068"/>
                  </a:lnTo>
                  <a:lnTo>
                    <a:pt x="594" y="1038"/>
                  </a:lnTo>
                  <a:lnTo>
                    <a:pt x="648" y="1008"/>
                  </a:lnTo>
                  <a:lnTo>
                    <a:pt x="672" y="1008"/>
                  </a:lnTo>
                  <a:lnTo>
                    <a:pt x="672" y="996"/>
                  </a:lnTo>
                  <a:lnTo>
                    <a:pt x="684" y="996"/>
                  </a:lnTo>
                  <a:lnTo>
                    <a:pt x="684" y="990"/>
                  </a:lnTo>
                  <a:lnTo>
                    <a:pt x="678" y="984"/>
                  </a:lnTo>
                  <a:lnTo>
                    <a:pt x="666" y="966"/>
                  </a:lnTo>
                  <a:lnTo>
                    <a:pt x="654" y="960"/>
                  </a:lnTo>
                  <a:lnTo>
                    <a:pt x="648" y="960"/>
                  </a:lnTo>
                  <a:lnTo>
                    <a:pt x="642" y="936"/>
                  </a:lnTo>
                  <a:lnTo>
                    <a:pt x="660" y="930"/>
                  </a:lnTo>
                  <a:lnTo>
                    <a:pt x="642" y="918"/>
                  </a:lnTo>
                  <a:lnTo>
                    <a:pt x="642" y="876"/>
                  </a:lnTo>
                  <a:lnTo>
                    <a:pt x="636" y="870"/>
                  </a:lnTo>
                  <a:lnTo>
                    <a:pt x="624" y="870"/>
                  </a:lnTo>
                  <a:lnTo>
                    <a:pt x="618" y="876"/>
                  </a:lnTo>
                  <a:lnTo>
                    <a:pt x="606" y="876"/>
                  </a:lnTo>
                  <a:lnTo>
                    <a:pt x="600" y="870"/>
                  </a:lnTo>
                  <a:lnTo>
                    <a:pt x="600" y="852"/>
                  </a:lnTo>
                  <a:lnTo>
                    <a:pt x="606" y="840"/>
                  </a:lnTo>
                  <a:lnTo>
                    <a:pt x="618" y="834"/>
                  </a:lnTo>
                  <a:lnTo>
                    <a:pt x="630" y="822"/>
                  </a:lnTo>
                  <a:lnTo>
                    <a:pt x="630" y="810"/>
                  </a:lnTo>
                  <a:lnTo>
                    <a:pt x="618" y="786"/>
                  </a:lnTo>
                  <a:lnTo>
                    <a:pt x="612" y="780"/>
                  </a:lnTo>
                  <a:lnTo>
                    <a:pt x="630" y="762"/>
                  </a:lnTo>
                  <a:lnTo>
                    <a:pt x="648" y="750"/>
                  </a:lnTo>
                  <a:lnTo>
                    <a:pt x="642" y="732"/>
                  </a:lnTo>
                  <a:lnTo>
                    <a:pt x="636" y="708"/>
                  </a:lnTo>
                  <a:lnTo>
                    <a:pt x="648" y="708"/>
                  </a:lnTo>
                  <a:lnTo>
                    <a:pt x="648" y="690"/>
                  </a:lnTo>
                  <a:lnTo>
                    <a:pt x="660" y="678"/>
                  </a:lnTo>
                  <a:lnTo>
                    <a:pt x="672" y="672"/>
                  </a:lnTo>
                  <a:lnTo>
                    <a:pt x="678" y="666"/>
                  </a:lnTo>
                  <a:lnTo>
                    <a:pt x="678" y="660"/>
                  </a:lnTo>
                  <a:lnTo>
                    <a:pt x="672" y="654"/>
                  </a:lnTo>
                  <a:lnTo>
                    <a:pt x="672" y="642"/>
                  </a:lnTo>
                  <a:lnTo>
                    <a:pt x="666" y="636"/>
                  </a:lnTo>
                  <a:lnTo>
                    <a:pt x="678" y="624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49" name="Central African Republic" descr="© INSCALE GmbH, 05.05.2010&#10;http://www.presentationload.com/">
              <a:extLst>
                <a:ext uri="{FF2B5EF4-FFF2-40B4-BE49-F238E27FC236}">
                  <a16:creationId xmlns:a16="http://schemas.microsoft.com/office/drawing/2014/main" id="{730BC653-C63A-4123-9258-598DABC569A3}"/>
                </a:ext>
              </a:extLst>
            </p:cNvPr>
            <p:cNvSpPr>
              <a:spLocks/>
            </p:cNvSpPr>
            <p:nvPr/>
          </p:nvSpPr>
          <p:spPr bwMode="gray">
            <a:xfrm>
              <a:off x="7031300" y="4031433"/>
              <a:ext cx="398855" cy="305108"/>
            </a:xfrm>
            <a:custGeom>
              <a:avLst/>
              <a:gdLst>
                <a:gd name="T0" fmla="*/ 2147483647 w 912"/>
                <a:gd name="T1" fmla="*/ 2147483647 h 702"/>
                <a:gd name="T2" fmla="*/ 2147483647 w 912"/>
                <a:gd name="T3" fmla="*/ 2147483647 h 702"/>
                <a:gd name="T4" fmla="*/ 2147483647 w 912"/>
                <a:gd name="T5" fmla="*/ 2147483647 h 702"/>
                <a:gd name="T6" fmla="*/ 2147483647 w 912"/>
                <a:gd name="T7" fmla="*/ 2147483647 h 702"/>
                <a:gd name="T8" fmla="*/ 2147483647 w 912"/>
                <a:gd name="T9" fmla="*/ 2147483647 h 702"/>
                <a:gd name="T10" fmla="*/ 2147483647 w 912"/>
                <a:gd name="T11" fmla="*/ 2147483647 h 702"/>
                <a:gd name="T12" fmla="*/ 2147483647 w 912"/>
                <a:gd name="T13" fmla="*/ 2147483647 h 702"/>
                <a:gd name="T14" fmla="*/ 2147483647 w 912"/>
                <a:gd name="T15" fmla="*/ 2147483647 h 702"/>
                <a:gd name="T16" fmla="*/ 2147483647 w 912"/>
                <a:gd name="T17" fmla="*/ 2147483647 h 702"/>
                <a:gd name="T18" fmla="*/ 2147483647 w 912"/>
                <a:gd name="T19" fmla="*/ 2147483647 h 702"/>
                <a:gd name="T20" fmla="*/ 2147483647 w 912"/>
                <a:gd name="T21" fmla="*/ 2147483647 h 702"/>
                <a:gd name="T22" fmla="*/ 2147483647 w 912"/>
                <a:gd name="T23" fmla="*/ 2147483647 h 702"/>
                <a:gd name="T24" fmla="*/ 2147483647 w 912"/>
                <a:gd name="T25" fmla="*/ 2147483647 h 702"/>
                <a:gd name="T26" fmla="*/ 2147483647 w 912"/>
                <a:gd name="T27" fmla="*/ 2147483647 h 702"/>
                <a:gd name="T28" fmla="*/ 2147483647 w 912"/>
                <a:gd name="T29" fmla="*/ 2147483647 h 702"/>
                <a:gd name="T30" fmla="*/ 2147483647 w 912"/>
                <a:gd name="T31" fmla="*/ 0 h 702"/>
                <a:gd name="T32" fmla="*/ 2147483647 w 912"/>
                <a:gd name="T33" fmla="*/ 2147483647 h 702"/>
                <a:gd name="T34" fmla="*/ 2147483647 w 912"/>
                <a:gd name="T35" fmla="*/ 2147483647 h 702"/>
                <a:gd name="T36" fmla="*/ 2147483647 w 912"/>
                <a:gd name="T37" fmla="*/ 2147483647 h 702"/>
                <a:gd name="T38" fmla="*/ 2147483647 w 912"/>
                <a:gd name="T39" fmla="*/ 2147483647 h 702"/>
                <a:gd name="T40" fmla="*/ 2147483647 w 912"/>
                <a:gd name="T41" fmla="*/ 2147483647 h 702"/>
                <a:gd name="T42" fmla="*/ 2147483647 w 912"/>
                <a:gd name="T43" fmla="*/ 2147483647 h 702"/>
                <a:gd name="T44" fmla="*/ 2147483647 w 912"/>
                <a:gd name="T45" fmla="*/ 2147483647 h 702"/>
                <a:gd name="T46" fmla="*/ 2147483647 w 912"/>
                <a:gd name="T47" fmla="*/ 2147483647 h 702"/>
                <a:gd name="T48" fmla="*/ 2147483647 w 912"/>
                <a:gd name="T49" fmla="*/ 2147483647 h 702"/>
                <a:gd name="T50" fmla="*/ 2147483647 w 912"/>
                <a:gd name="T51" fmla="*/ 2147483647 h 702"/>
                <a:gd name="T52" fmla="*/ 2147483647 w 912"/>
                <a:gd name="T53" fmla="*/ 2147483647 h 702"/>
                <a:gd name="T54" fmla="*/ 2147483647 w 912"/>
                <a:gd name="T55" fmla="*/ 2147483647 h 702"/>
                <a:gd name="T56" fmla="*/ 2147483647 w 912"/>
                <a:gd name="T57" fmla="*/ 2147483647 h 702"/>
                <a:gd name="T58" fmla="*/ 2147483647 w 912"/>
                <a:gd name="T59" fmla="*/ 2147483647 h 702"/>
                <a:gd name="T60" fmla="*/ 0 w 912"/>
                <a:gd name="T61" fmla="*/ 2147483647 h 702"/>
                <a:gd name="T62" fmla="*/ 2147483647 w 912"/>
                <a:gd name="T63" fmla="*/ 2147483647 h 702"/>
                <a:gd name="T64" fmla="*/ 2147483647 w 912"/>
                <a:gd name="T65" fmla="*/ 2147483647 h 702"/>
                <a:gd name="T66" fmla="*/ 2147483647 w 912"/>
                <a:gd name="T67" fmla="*/ 2147483647 h 702"/>
                <a:gd name="T68" fmla="*/ 2147483647 w 912"/>
                <a:gd name="T69" fmla="*/ 2147483647 h 702"/>
                <a:gd name="T70" fmla="*/ 2147483647 w 912"/>
                <a:gd name="T71" fmla="*/ 2147483647 h 702"/>
                <a:gd name="T72" fmla="*/ 2147483647 w 912"/>
                <a:gd name="T73" fmla="*/ 2147483647 h 702"/>
                <a:gd name="T74" fmla="*/ 2147483647 w 912"/>
                <a:gd name="T75" fmla="*/ 2147483647 h 702"/>
                <a:gd name="T76" fmla="*/ 2147483647 w 912"/>
                <a:gd name="T77" fmla="*/ 2147483647 h 702"/>
                <a:gd name="T78" fmla="*/ 2147483647 w 912"/>
                <a:gd name="T79" fmla="*/ 2147483647 h 702"/>
                <a:gd name="T80" fmla="*/ 2147483647 w 912"/>
                <a:gd name="T81" fmla="*/ 2147483647 h 702"/>
                <a:gd name="T82" fmla="*/ 2147483647 w 912"/>
                <a:gd name="T83" fmla="*/ 2147483647 h 702"/>
                <a:gd name="T84" fmla="*/ 2147483647 w 912"/>
                <a:gd name="T85" fmla="*/ 2147483647 h 702"/>
                <a:gd name="T86" fmla="*/ 2147483647 w 912"/>
                <a:gd name="T87" fmla="*/ 2147483647 h 702"/>
                <a:gd name="T88" fmla="*/ 2147483647 w 912"/>
                <a:gd name="T89" fmla="*/ 2147483647 h 702"/>
                <a:gd name="T90" fmla="*/ 2147483647 w 912"/>
                <a:gd name="T91" fmla="*/ 2147483647 h 702"/>
                <a:gd name="T92" fmla="*/ 2147483647 w 912"/>
                <a:gd name="T93" fmla="*/ 2147483647 h 702"/>
                <a:gd name="T94" fmla="*/ 2147483647 w 912"/>
                <a:gd name="T95" fmla="*/ 2147483647 h 702"/>
                <a:gd name="T96" fmla="*/ 2147483647 w 912"/>
                <a:gd name="T97" fmla="*/ 2147483647 h 702"/>
                <a:gd name="T98" fmla="*/ 2147483647 w 912"/>
                <a:gd name="T99" fmla="*/ 2147483647 h 702"/>
                <a:gd name="T100" fmla="*/ 2147483647 w 912"/>
                <a:gd name="T101" fmla="*/ 2147483647 h 702"/>
                <a:gd name="T102" fmla="*/ 2147483647 w 912"/>
                <a:gd name="T103" fmla="*/ 2147483647 h 702"/>
                <a:gd name="T104" fmla="*/ 2147483647 w 912"/>
                <a:gd name="T105" fmla="*/ 2147483647 h 702"/>
                <a:gd name="T106" fmla="*/ 2147483647 w 912"/>
                <a:gd name="T107" fmla="*/ 2147483647 h 702"/>
                <a:gd name="T108" fmla="*/ 2147483647 w 912"/>
                <a:gd name="T109" fmla="*/ 2147483647 h 702"/>
                <a:gd name="T110" fmla="*/ 2147483647 w 912"/>
                <a:gd name="T111" fmla="*/ 2147483647 h 702"/>
                <a:gd name="T112" fmla="*/ 2147483647 w 912"/>
                <a:gd name="T113" fmla="*/ 2147483647 h 702"/>
                <a:gd name="T114" fmla="*/ 2147483647 w 912"/>
                <a:gd name="T115" fmla="*/ 2147483647 h 702"/>
                <a:gd name="T116" fmla="*/ 2147483647 w 912"/>
                <a:gd name="T117" fmla="*/ 2147483647 h 702"/>
                <a:gd name="T118" fmla="*/ 2147483647 w 912"/>
                <a:gd name="T119" fmla="*/ 2147483647 h 702"/>
                <a:gd name="T120" fmla="*/ 2147483647 w 912"/>
                <a:gd name="T121" fmla="*/ 2147483647 h 70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12"/>
                <a:gd name="T184" fmla="*/ 0 h 702"/>
                <a:gd name="T185" fmla="*/ 912 w 912"/>
                <a:gd name="T186" fmla="*/ 702 h 70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12" h="702">
                  <a:moveTo>
                    <a:pt x="906" y="420"/>
                  </a:moveTo>
                  <a:lnTo>
                    <a:pt x="900" y="414"/>
                  </a:lnTo>
                  <a:lnTo>
                    <a:pt x="888" y="408"/>
                  </a:lnTo>
                  <a:lnTo>
                    <a:pt x="882" y="402"/>
                  </a:lnTo>
                  <a:lnTo>
                    <a:pt x="858" y="396"/>
                  </a:lnTo>
                  <a:lnTo>
                    <a:pt x="858" y="378"/>
                  </a:lnTo>
                  <a:lnTo>
                    <a:pt x="846" y="366"/>
                  </a:lnTo>
                  <a:lnTo>
                    <a:pt x="846" y="360"/>
                  </a:lnTo>
                  <a:lnTo>
                    <a:pt x="858" y="360"/>
                  </a:lnTo>
                  <a:lnTo>
                    <a:pt x="858" y="348"/>
                  </a:lnTo>
                  <a:lnTo>
                    <a:pt x="852" y="342"/>
                  </a:lnTo>
                  <a:lnTo>
                    <a:pt x="834" y="342"/>
                  </a:lnTo>
                  <a:lnTo>
                    <a:pt x="834" y="336"/>
                  </a:lnTo>
                  <a:lnTo>
                    <a:pt x="828" y="330"/>
                  </a:lnTo>
                  <a:lnTo>
                    <a:pt x="822" y="318"/>
                  </a:lnTo>
                  <a:lnTo>
                    <a:pt x="810" y="306"/>
                  </a:lnTo>
                  <a:lnTo>
                    <a:pt x="798" y="300"/>
                  </a:lnTo>
                  <a:lnTo>
                    <a:pt x="792" y="300"/>
                  </a:lnTo>
                  <a:lnTo>
                    <a:pt x="780" y="294"/>
                  </a:lnTo>
                  <a:lnTo>
                    <a:pt x="768" y="282"/>
                  </a:lnTo>
                  <a:lnTo>
                    <a:pt x="768" y="276"/>
                  </a:lnTo>
                  <a:lnTo>
                    <a:pt x="774" y="276"/>
                  </a:lnTo>
                  <a:lnTo>
                    <a:pt x="774" y="270"/>
                  </a:lnTo>
                  <a:lnTo>
                    <a:pt x="780" y="270"/>
                  </a:lnTo>
                  <a:lnTo>
                    <a:pt x="780" y="264"/>
                  </a:lnTo>
                  <a:lnTo>
                    <a:pt x="768" y="252"/>
                  </a:lnTo>
                  <a:lnTo>
                    <a:pt x="756" y="246"/>
                  </a:lnTo>
                  <a:lnTo>
                    <a:pt x="750" y="246"/>
                  </a:lnTo>
                  <a:lnTo>
                    <a:pt x="750" y="228"/>
                  </a:lnTo>
                  <a:lnTo>
                    <a:pt x="720" y="228"/>
                  </a:lnTo>
                  <a:lnTo>
                    <a:pt x="696" y="216"/>
                  </a:lnTo>
                  <a:lnTo>
                    <a:pt x="696" y="186"/>
                  </a:lnTo>
                  <a:lnTo>
                    <a:pt x="648" y="180"/>
                  </a:lnTo>
                  <a:lnTo>
                    <a:pt x="654" y="162"/>
                  </a:lnTo>
                  <a:lnTo>
                    <a:pt x="648" y="162"/>
                  </a:lnTo>
                  <a:lnTo>
                    <a:pt x="642" y="156"/>
                  </a:lnTo>
                  <a:lnTo>
                    <a:pt x="642" y="150"/>
                  </a:lnTo>
                  <a:lnTo>
                    <a:pt x="648" y="144"/>
                  </a:lnTo>
                  <a:lnTo>
                    <a:pt x="654" y="132"/>
                  </a:lnTo>
                  <a:lnTo>
                    <a:pt x="660" y="126"/>
                  </a:lnTo>
                  <a:lnTo>
                    <a:pt x="660" y="96"/>
                  </a:lnTo>
                  <a:lnTo>
                    <a:pt x="654" y="84"/>
                  </a:lnTo>
                  <a:lnTo>
                    <a:pt x="648" y="66"/>
                  </a:lnTo>
                  <a:lnTo>
                    <a:pt x="636" y="54"/>
                  </a:lnTo>
                  <a:lnTo>
                    <a:pt x="630" y="42"/>
                  </a:lnTo>
                  <a:lnTo>
                    <a:pt x="600" y="12"/>
                  </a:lnTo>
                  <a:lnTo>
                    <a:pt x="600" y="0"/>
                  </a:lnTo>
                  <a:lnTo>
                    <a:pt x="576" y="0"/>
                  </a:lnTo>
                  <a:lnTo>
                    <a:pt x="522" y="30"/>
                  </a:lnTo>
                  <a:lnTo>
                    <a:pt x="516" y="60"/>
                  </a:lnTo>
                  <a:lnTo>
                    <a:pt x="480" y="84"/>
                  </a:lnTo>
                  <a:lnTo>
                    <a:pt x="480" y="102"/>
                  </a:lnTo>
                  <a:lnTo>
                    <a:pt x="456" y="126"/>
                  </a:lnTo>
                  <a:lnTo>
                    <a:pt x="438" y="138"/>
                  </a:lnTo>
                  <a:lnTo>
                    <a:pt x="390" y="156"/>
                  </a:lnTo>
                  <a:lnTo>
                    <a:pt x="348" y="162"/>
                  </a:lnTo>
                  <a:lnTo>
                    <a:pt x="330" y="162"/>
                  </a:lnTo>
                  <a:lnTo>
                    <a:pt x="312" y="174"/>
                  </a:lnTo>
                  <a:lnTo>
                    <a:pt x="318" y="174"/>
                  </a:lnTo>
                  <a:lnTo>
                    <a:pt x="330" y="186"/>
                  </a:lnTo>
                  <a:lnTo>
                    <a:pt x="330" y="198"/>
                  </a:lnTo>
                  <a:lnTo>
                    <a:pt x="324" y="204"/>
                  </a:lnTo>
                  <a:lnTo>
                    <a:pt x="318" y="216"/>
                  </a:lnTo>
                  <a:lnTo>
                    <a:pt x="312" y="222"/>
                  </a:lnTo>
                  <a:lnTo>
                    <a:pt x="306" y="234"/>
                  </a:lnTo>
                  <a:lnTo>
                    <a:pt x="300" y="240"/>
                  </a:lnTo>
                  <a:lnTo>
                    <a:pt x="210" y="240"/>
                  </a:lnTo>
                  <a:lnTo>
                    <a:pt x="204" y="246"/>
                  </a:lnTo>
                  <a:lnTo>
                    <a:pt x="198" y="258"/>
                  </a:lnTo>
                  <a:lnTo>
                    <a:pt x="186" y="270"/>
                  </a:lnTo>
                  <a:lnTo>
                    <a:pt x="174" y="276"/>
                  </a:lnTo>
                  <a:lnTo>
                    <a:pt x="168" y="276"/>
                  </a:lnTo>
                  <a:lnTo>
                    <a:pt x="162" y="270"/>
                  </a:lnTo>
                  <a:lnTo>
                    <a:pt x="162" y="246"/>
                  </a:lnTo>
                  <a:lnTo>
                    <a:pt x="156" y="252"/>
                  </a:lnTo>
                  <a:lnTo>
                    <a:pt x="144" y="258"/>
                  </a:lnTo>
                  <a:lnTo>
                    <a:pt x="126" y="276"/>
                  </a:lnTo>
                  <a:lnTo>
                    <a:pt x="114" y="282"/>
                  </a:lnTo>
                  <a:lnTo>
                    <a:pt x="96" y="282"/>
                  </a:lnTo>
                  <a:lnTo>
                    <a:pt x="90" y="276"/>
                  </a:lnTo>
                  <a:lnTo>
                    <a:pt x="78" y="276"/>
                  </a:lnTo>
                  <a:lnTo>
                    <a:pt x="66" y="288"/>
                  </a:lnTo>
                  <a:lnTo>
                    <a:pt x="60" y="300"/>
                  </a:lnTo>
                  <a:lnTo>
                    <a:pt x="54" y="306"/>
                  </a:lnTo>
                  <a:lnTo>
                    <a:pt x="54" y="324"/>
                  </a:lnTo>
                  <a:lnTo>
                    <a:pt x="48" y="336"/>
                  </a:lnTo>
                  <a:lnTo>
                    <a:pt x="42" y="336"/>
                  </a:lnTo>
                  <a:lnTo>
                    <a:pt x="36" y="372"/>
                  </a:lnTo>
                  <a:lnTo>
                    <a:pt x="30" y="372"/>
                  </a:lnTo>
                  <a:lnTo>
                    <a:pt x="24" y="378"/>
                  </a:lnTo>
                  <a:lnTo>
                    <a:pt x="12" y="384"/>
                  </a:lnTo>
                  <a:lnTo>
                    <a:pt x="0" y="396"/>
                  </a:lnTo>
                  <a:lnTo>
                    <a:pt x="0" y="402"/>
                  </a:lnTo>
                  <a:lnTo>
                    <a:pt x="12" y="408"/>
                  </a:lnTo>
                  <a:lnTo>
                    <a:pt x="18" y="408"/>
                  </a:lnTo>
                  <a:lnTo>
                    <a:pt x="18" y="444"/>
                  </a:lnTo>
                  <a:lnTo>
                    <a:pt x="6" y="456"/>
                  </a:lnTo>
                  <a:lnTo>
                    <a:pt x="24" y="468"/>
                  </a:lnTo>
                  <a:lnTo>
                    <a:pt x="24" y="516"/>
                  </a:lnTo>
                  <a:lnTo>
                    <a:pt x="30" y="516"/>
                  </a:lnTo>
                  <a:lnTo>
                    <a:pt x="48" y="534"/>
                  </a:lnTo>
                  <a:lnTo>
                    <a:pt x="54" y="534"/>
                  </a:lnTo>
                  <a:lnTo>
                    <a:pt x="54" y="576"/>
                  </a:lnTo>
                  <a:lnTo>
                    <a:pt x="60" y="582"/>
                  </a:lnTo>
                  <a:lnTo>
                    <a:pt x="72" y="606"/>
                  </a:lnTo>
                  <a:lnTo>
                    <a:pt x="84" y="618"/>
                  </a:lnTo>
                  <a:lnTo>
                    <a:pt x="96" y="624"/>
                  </a:lnTo>
                  <a:lnTo>
                    <a:pt x="102" y="636"/>
                  </a:lnTo>
                  <a:lnTo>
                    <a:pt x="114" y="642"/>
                  </a:lnTo>
                  <a:lnTo>
                    <a:pt x="120" y="660"/>
                  </a:lnTo>
                  <a:lnTo>
                    <a:pt x="120" y="690"/>
                  </a:lnTo>
                  <a:lnTo>
                    <a:pt x="132" y="702"/>
                  </a:lnTo>
                  <a:lnTo>
                    <a:pt x="138" y="696"/>
                  </a:lnTo>
                  <a:lnTo>
                    <a:pt x="144" y="684"/>
                  </a:lnTo>
                  <a:lnTo>
                    <a:pt x="150" y="678"/>
                  </a:lnTo>
                  <a:lnTo>
                    <a:pt x="156" y="666"/>
                  </a:lnTo>
                  <a:lnTo>
                    <a:pt x="156" y="642"/>
                  </a:lnTo>
                  <a:lnTo>
                    <a:pt x="144" y="630"/>
                  </a:lnTo>
                  <a:lnTo>
                    <a:pt x="162" y="600"/>
                  </a:lnTo>
                  <a:lnTo>
                    <a:pt x="192" y="600"/>
                  </a:lnTo>
                  <a:lnTo>
                    <a:pt x="210" y="582"/>
                  </a:lnTo>
                  <a:lnTo>
                    <a:pt x="228" y="582"/>
                  </a:lnTo>
                  <a:lnTo>
                    <a:pt x="264" y="600"/>
                  </a:lnTo>
                  <a:lnTo>
                    <a:pt x="276" y="600"/>
                  </a:lnTo>
                  <a:lnTo>
                    <a:pt x="288" y="588"/>
                  </a:lnTo>
                  <a:lnTo>
                    <a:pt x="300" y="570"/>
                  </a:lnTo>
                  <a:lnTo>
                    <a:pt x="300" y="552"/>
                  </a:lnTo>
                  <a:lnTo>
                    <a:pt x="294" y="552"/>
                  </a:lnTo>
                  <a:lnTo>
                    <a:pt x="294" y="540"/>
                  </a:lnTo>
                  <a:lnTo>
                    <a:pt x="306" y="528"/>
                  </a:lnTo>
                  <a:lnTo>
                    <a:pt x="312" y="528"/>
                  </a:lnTo>
                  <a:lnTo>
                    <a:pt x="324" y="516"/>
                  </a:lnTo>
                  <a:lnTo>
                    <a:pt x="330" y="504"/>
                  </a:lnTo>
                  <a:lnTo>
                    <a:pt x="330" y="498"/>
                  </a:lnTo>
                  <a:lnTo>
                    <a:pt x="336" y="486"/>
                  </a:lnTo>
                  <a:lnTo>
                    <a:pt x="336" y="480"/>
                  </a:lnTo>
                  <a:lnTo>
                    <a:pt x="342" y="474"/>
                  </a:lnTo>
                  <a:lnTo>
                    <a:pt x="354" y="468"/>
                  </a:lnTo>
                  <a:lnTo>
                    <a:pt x="366" y="468"/>
                  </a:lnTo>
                  <a:lnTo>
                    <a:pt x="384" y="474"/>
                  </a:lnTo>
                  <a:lnTo>
                    <a:pt x="396" y="474"/>
                  </a:lnTo>
                  <a:lnTo>
                    <a:pt x="408" y="480"/>
                  </a:lnTo>
                  <a:lnTo>
                    <a:pt x="408" y="492"/>
                  </a:lnTo>
                  <a:lnTo>
                    <a:pt x="426" y="492"/>
                  </a:lnTo>
                  <a:lnTo>
                    <a:pt x="432" y="498"/>
                  </a:lnTo>
                  <a:lnTo>
                    <a:pt x="432" y="528"/>
                  </a:lnTo>
                  <a:lnTo>
                    <a:pt x="474" y="528"/>
                  </a:lnTo>
                  <a:lnTo>
                    <a:pt x="480" y="534"/>
                  </a:lnTo>
                  <a:lnTo>
                    <a:pt x="492" y="540"/>
                  </a:lnTo>
                  <a:lnTo>
                    <a:pt x="540" y="540"/>
                  </a:lnTo>
                  <a:lnTo>
                    <a:pt x="552" y="546"/>
                  </a:lnTo>
                  <a:lnTo>
                    <a:pt x="558" y="552"/>
                  </a:lnTo>
                  <a:lnTo>
                    <a:pt x="570" y="558"/>
                  </a:lnTo>
                  <a:lnTo>
                    <a:pt x="576" y="552"/>
                  </a:lnTo>
                  <a:lnTo>
                    <a:pt x="582" y="540"/>
                  </a:lnTo>
                  <a:lnTo>
                    <a:pt x="588" y="534"/>
                  </a:lnTo>
                  <a:lnTo>
                    <a:pt x="588" y="522"/>
                  </a:lnTo>
                  <a:lnTo>
                    <a:pt x="606" y="504"/>
                  </a:lnTo>
                  <a:lnTo>
                    <a:pt x="612" y="492"/>
                  </a:lnTo>
                  <a:lnTo>
                    <a:pt x="636" y="516"/>
                  </a:lnTo>
                  <a:lnTo>
                    <a:pt x="642" y="516"/>
                  </a:lnTo>
                  <a:lnTo>
                    <a:pt x="648" y="510"/>
                  </a:lnTo>
                  <a:lnTo>
                    <a:pt x="660" y="504"/>
                  </a:lnTo>
                  <a:lnTo>
                    <a:pt x="672" y="492"/>
                  </a:lnTo>
                  <a:lnTo>
                    <a:pt x="690" y="492"/>
                  </a:lnTo>
                  <a:lnTo>
                    <a:pt x="714" y="474"/>
                  </a:lnTo>
                  <a:lnTo>
                    <a:pt x="726" y="486"/>
                  </a:lnTo>
                  <a:lnTo>
                    <a:pt x="750" y="486"/>
                  </a:lnTo>
                  <a:lnTo>
                    <a:pt x="756" y="480"/>
                  </a:lnTo>
                  <a:lnTo>
                    <a:pt x="768" y="480"/>
                  </a:lnTo>
                  <a:lnTo>
                    <a:pt x="768" y="468"/>
                  </a:lnTo>
                  <a:lnTo>
                    <a:pt x="786" y="450"/>
                  </a:lnTo>
                  <a:lnTo>
                    <a:pt x="792" y="450"/>
                  </a:lnTo>
                  <a:lnTo>
                    <a:pt x="792" y="456"/>
                  </a:lnTo>
                  <a:lnTo>
                    <a:pt x="804" y="468"/>
                  </a:lnTo>
                  <a:lnTo>
                    <a:pt x="840" y="462"/>
                  </a:lnTo>
                  <a:lnTo>
                    <a:pt x="840" y="468"/>
                  </a:lnTo>
                  <a:lnTo>
                    <a:pt x="852" y="480"/>
                  </a:lnTo>
                  <a:lnTo>
                    <a:pt x="876" y="480"/>
                  </a:lnTo>
                  <a:lnTo>
                    <a:pt x="894" y="474"/>
                  </a:lnTo>
                  <a:lnTo>
                    <a:pt x="912" y="456"/>
                  </a:lnTo>
                  <a:lnTo>
                    <a:pt x="912" y="432"/>
                  </a:lnTo>
                  <a:lnTo>
                    <a:pt x="906" y="420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50" name="Cameroon" descr="© INSCALE GmbH, 05.05.2010&#10;http://www.presentationload.com/">
              <a:extLst>
                <a:ext uri="{FF2B5EF4-FFF2-40B4-BE49-F238E27FC236}">
                  <a16:creationId xmlns:a16="http://schemas.microsoft.com/office/drawing/2014/main" id="{BE8FBD23-3EBB-4DBB-9C93-CD94105AEAAE}"/>
                </a:ext>
              </a:extLst>
            </p:cNvPr>
            <p:cNvSpPr>
              <a:spLocks/>
            </p:cNvSpPr>
            <p:nvPr/>
          </p:nvSpPr>
          <p:spPr bwMode="gray">
            <a:xfrm>
              <a:off x="6850622" y="3954732"/>
              <a:ext cx="238632" cy="403970"/>
            </a:xfrm>
            <a:custGeom>
              <a:avLst/>
              <a:gdLst>
                <a:gd name="T0" fmla="*/ 2147483647 w 546"/>
                <a:gd name="T1" fmla="*/ 0 h 924"/>
                <a:gd name="T2" fmla="*/ 2147483647 w 546"/>
                <a:gd name="T3" fmla="*/ 2147483647 h 924"/>
                <a:gd name="T4" fmla="*/ 2147483647 w 546"/>
                <a:gd name="T5" fmla="*/ 2147483647 h 924"/>
                <a:gd name="T6" fmla="*/ 2147483647 w 546"/>
                <a:gd name="T7" fmla="*/ 2147483647 h 924"/>
                <a:gd name="T8" fmla="*/ 2147483647 w 546"/>
                <a:gd name="T9" fmla="*/ 2147483647 h 924"/>
                <a:gd name="T10" fmla="*/ 2147483647 w 546"/>
                <a:gd name="T11" fmla="*/ 2147483647 h 924"/>
                <a:gd name="T12" fmla="*/ 2147483647 w 546"/>
                <a:gd name="T13" fmla="*/ 2147483647 h 924"/>
                <a:gd name="T14" fmla="*/ 2147483647 w 546"/>
                <a:gd name="T15" fmla="*/ 2147483647 h 924"/>
                <a:gd name="T16" fmla="*/ 2147483647 w 546"/>
                <a:gd name="T17" fmla="*/ 2147483647 h 924"/>
                <a:gd name="T18" fmla="*/ 2147483647 w 546"/>
                <a:gd name="T19" fmla="*/ 2147483647 h 924"/>
                <a:gd name="T20" fmla="*/ 2147483647 w 546"/>
                <a:gd name="T21" fmla="*/ 2147483647 h 924"/>
                <a:gd name="T22" fmla="*/ 2147483647 w 546"/>
                <a:gd name="T23" fmla="*/ 2147483647 h 924"/>
                <a:gd name="T24" fmla="*/ 2147483647 w 546"/>
                <a:gd name="T25" fmla="*/ 2147483647 h 924"/>
                <a:gd name="T26" fmla="*/ 2147483647 w 546"/>
                <a:gd name="T27" fmla="*/ 2147483647 h 924"/>
                <a:gd name="T28" fmla="*/ 2147483647 w 546"/>
                <a:gd name="T29" fmla="*/ 2147483647 h 924"/>
                <a:gd name="T30" fmla="*/ 2147483647 w 546"/>
                <a:gd name="T31" fmla="*/ 2147483647 h 924"/>
                <a:gd name="T32" fmla="*/ 2147483647 w 546"/>
                <a:gd name="T33" fmla="*/ 2147483647 h 924"/>
                <a:gd name="T34" fmla="*/ 2147483647 w 546"/>
                <a:gd name="T35" fmla="*/ 2147483647 h 924"/>
                <a:gd name="T36" fmla="*/ 2147483647 w 546"/>
                <a:gd name="T37" fmla="*/ 2147483647 h 924"/>
                <a:gd name="T38" fmla="*/ 2147483647 w 546"/>
                <a:gd name="T39" fmla="*/ 2147483647 h 924"/>
                <a:gd name="T40" fmla="*/ 2147483647 w 546"/>
                <a:gd name="T41" fmla="*/ 2147483647 h 924"/>
                <a:gd name="T42" fmla="*/ 2147483647 w 546"/>
                <a:gd name="T43" fmla="*/ 2147483647 h 924"/>
                <a:gd name="T44" fmla="*/ 2147483647 w 546"/>
                <a:gd name="T45" fmla="*/ 2147483647 h 924"/>
                <a:gd name="T46" fmla="*/ 2147483647 w 546"/>
                <a:gd name="T47" fmla="*/ 2147483647 h 924"/>
                <a:gd name="T48" fmla="*/ 2147483647 w 546"/>
                <a:gd name="T49" fmla="*/ 2147483647 h 924"/>
                <a:gd name="T50" fmla="*/ 2147483647 w 546"/>
                <a:gd name="T51" fmla="*/ 2147483647 h 924"/>
                <a:gd name="T52" fmla="*/ 2147483647 w 546"/>
                <a:gd name="T53" fmla="*/ 2147483647 h 924"/>
                <a:gd name="T54" fmla="*/ 2147483647 w 546"/>
                <a:gd name="T55" fmla="*/ 2147483647 h 924"/>
                <a:gd name="T56" fmla="*/ 2147483647 w 546"/>
                <a:gd name="T57" fmla="*/ 2147483647 h 924"/>
                <a:gd name="T58" fmla="*/ 2147483647 w 546"/>
                <a:gd name="T59" fmla="*/ 2147483647 h 924"/>
                <a:gd name="T60" fmla="*/ 2147483647 w 546"/>
                <a:gd name="T61" fmla="*/ 2147483647 h 924"/>
                <a:gd name="T62" fmla="*/ 2147483647 w 546"/>
                <a:gd name="T63" fmla="*/ 2147483647 h 924"/>
                <a:gd name="T64" fmla="*/ 2147483647 w 546"/>
                <a:gd name="T65" fmla="*/ 2147483647 h 924"/>
                <a:gd name="T66" fmla="*/ 2147483647 w 546"/>
                <a:gd name="T67" fmla="*/ 2147483647 h 924"/>
                <a:gd name="T68" fmla="*/ 2147483647 w 546"/>
                <a:gd name="T69" fmla="*/ 2147483647 h 924"/>
                <a:gd name="T70" fmla="*/ 2147483647 w 546"/>
                <a:gd name="T71" fmla="*/ 2147483647 h 924"/>
                <a:gd name="T72" fmla="*/ 2147483647 w 546"/>
                <a:gd name="T73" fmla="*/ 2147483647 h 924"/>
                <a:gd name="T74" fmla="*/ 2147483647 w 546"/>
                <a:gd name="T75" fmla="*/ 2147483647 h 924"/>
                <a:gd name="T76" fmla="*/ 2147483647 w 546"/>
                <a:gd name="T77" fmla="*/ 2147483647 h 924"/>
                <a:gd name="T78" fmla="*/ 2147483647 w 546"/>
                <a:gd name="T79" fmla="*/ 2147483647 h 924"/>
                <a:gd name="T80" fmla="*/ 2147483647 w 546"/>
                <a:gd name="T81" fmla="*/ 2147483647 h 924"/>
                <a:gd name="T82" fmla="*/ 2147483647 w 546"/>
                <a:gd name="T83" fmla="*/ 2147483647 h 924"/>
                <a:gd name="T84" fmla="*/ 2147483647 w 546"/>
                <a:gd name="T85" fmla="*/ 2147483647 h 924"/>
                <a:gd name="T86" fmla="*/ 2147483647 w 546"/>
                <a:gd name="T87" fmla="*/ 2147483647 h 924"/>
                <a:gd name="T88" fmla="*/ 2147483647 w 546"/>
                <a:gd name="T89" fmla="*/ 2147483647 h 924"/>
                <a:gd name="T90" fmla="*/ 2147483647 w 546"/>
                <a:gd name="T91" fmla="*/ 2147483647 h 924"/>
                <a:gd name="T92" fmla="*/ 2147483647 w 546"/>
                <a:gd name="T93" fmla="*/ 2147483647 h 924"/>
                <a:gd name="T94" fmla="*/ 2147483647 w 546"/>
                <a:gd name="T95" fmla="*/ 2147483647 h 924"/>
                <a:gd name="T96" fmla="*/ 2147483647 w 546"/>
                <a:gd name="T97" fmla="*/ 2147483647 h 924"/>
                <a:gd name="T98" fmla="*/ 2147483647 w 546"/>
                <a:gd name="T99" fmla="*/ 2147483647 h 924"/>
                <a:gd name="T100" fmla="*/ 2147483647 w 546"/>
                <a:gd name="T101" fmla="*/ 2147483647 h 924"/>
                <a:gd name="T102" fmla="*/ 2147483647 w 546"/>
                <a:gd name="T103" fmla="*/ 2147483647 h 924"/>
                <a:gd name="T104" fmla="*/ 2147483647 w 546"/>
                <a:gd name="T105" fmla="*/ 2147483647 h 924"/>
                <a:gd name="T106" fmla="*/ 2147483647 w 546"/>
                <a:gd name="T107" fmla="*/ 2147483647 h 924"/>
                <a:gd name="T108" fmla="*/ 2147483647 w 546"/>
                <a:gd name="T109" fmla="*/ 2147483647 h 924"/>
                <a:gd name="T110" fmla="*/ 2147483647 w 546"/>
                <a:gd name="T111" fmla="*/ 2147483647 h 92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46"/>
                <a:gd name="T169" fmla="*/ 0 h 924"/>
                <a:gd name="T170" fmla="*/ 546 w 546"/>
                <a:gd name="T171" fmla="*/ 924 h 92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46" h="924">
                  <a:moveTo>
                    <a:pt x="420" y="30"/>
                  </a:moveTo>
                  <a:lnTo>
                    <a:pt x="414" y="18"/>
                  </a:lnTo>
                  <a:lnTo>
                    <a:pt x="414" y="0"/>
                  </a:lnTo>
                  <a:lnTo>
                    <a:pt x="390" y="6"/>
                  </a:lnTo>
                  <a:lnTo>
                    <a:pt x="390" y="54"/>
                  </a:lnTo>
                  <a:lnTo>
                    <a:pt x="396" y="60"/>
                  </a:lnTo>
                  <a:lnTo>
                    <a:pt x="396" y="66"/>
                  </a:lnTo>
                  <a:lnTo>
                    <a:pt x="426" y="66"/>
                  </a:lnTo>
                  <a:lnTo>
                    <a:pt x="426" y="96"/>
                  </a:lnTo>
                  <a:lnTo>
                    <a:pt x="420" y="102"/>
                  </a:lnTo>
                  <a:lnTo>
                    <a:pt x="420" y="108"/>
                  </a:lnTo>
                  <a:lnTo>
                    <a:pt x="426" y="114"/>
                  </a:lnTo>
                  <a:lnTo>
                    <a:pt x="426" y="126"/>
                  </a:lnTo>
                  <a:lnTo>
                    <a:pt x="408" y="144"/>
                  </a:lnTo>
                  <a:lnTo>
                    <a:pt x="396" y="150"/>
                  </a:lnTo>
                  <a:lnTo>
                    <a:pt x="384" y="150"/>
                  </a:lnTo>
                  <a:lnTo>
                    <a:pt x="384" y="156"/>
                  </a:lnTo>
                  <a:lnTo>
                    <a:pt x="378" y="162"/>
                  </a:lnTo>
                  <a:lnTo>
                    <a:pt x="378" y="168"/>
                  </a:lnTo>
                  <a:lnTo>
                    <a:pt x="372" y="174"/>
                  </a:lnTo>
                  <a:lnTo>
                    <a:pt x="372" y="180"/>
                  </a:lnTo>
                  <a:lnTo>
                    <a:pt x="360" y="192"/>
                  </a:lnTo>
                  <a:lnTo>
                    <a:pt x="354" y="204"/>
                  </a:lnTo>
                  <a:lnTo>
                    <a:pt x="348" y="234"/>
                  </a:lnTo>
                  <a:lnTo>
                    <a:pt x="342" y="240"/>
                  </a:lnTo>
                  <a:lnTo>
                    <a:pt x="342" y="270"/>
                  </a:lnTo>
                  <a:lnTo>
                    <a:pt x="336" y="288"/>
                  </a:lnTo>
                  <a:lnTo>
                    <a:pt x="330" y="294"/>
                  </a:lnTo>
                  <a:lnTo>
                    <a:pt x="312" y="294"/>
                  </a:lnTo>
                  <a:lnTo>
                    <a:pt x="312" y="324"/>
                  </a:lnTo>
                  <a:lnTo>
                    <a:pt x="306" y="342"/>
                  </a:lnTo>
                  <a:lnTo>
                    <a:pt x="306" y="354"/>
                  </a:lnTo>
                  <a:lnTo>
                    <a:pt x="300" y="360"/>
                  </a:lnTo>
                  <a:lnTo>
                    <a:pt x="288" y="366"/>
                  </a:lnTo>
                  <a:lnTo>
                    <a:pt x="282" y="372"/>
                  </a:lnTo>
                  <a:lnTo>
                    <a:pt x="270" y="378"/>
                  </a:lnTo>
                  <a:lnTo>
                    <a:pt x="258" y="426"/>
                  </a:lnTo>
                  <a:lnTo>
                    <a:pt x="234" y="456"/>
                  </a:lnTo>
                  <a:lnTo>
                    <a:pt x="234" y="486"/>
                  </a:lnTo>
                  <a:lnTo>
                    <a:pt x="228" y="492"/>
                  </a:lnTo>
                  <a:lnTo>
                    <a:pt x="216" y="498"/>
                  </a:lnTo>
                  <a:lnTo>
                    <a:pt x="210" y="510"/>
                  </a:lnTo>
                  <a:lnTo>
                    <a:pt x="210" y="522"/>
                  </a:lnTo>
                  <a:lnTo>
                    <a:pt x="192" y="540"/>
                  </a:lnTo>
                  <a:lnTo>
                    <a:pt x="186" y="540"/>
                  </a:lnTo>
                  <a:lnTo>
                    <a:pt x="180" y="534"/>
                  </a:lnTo>
                  <a:lnTo>
                    <a:pt x="174" y="522"/>
                  </a:lnTo>
                  <a:lnTo>
                    <a:pt x="174" y="516"/>
                  </a:lnTo>
                  <a:lnTo>
                    <a:pt x="168" y="504"/>
                  </a:lnTo>
                  <a:lnTo>
                    <a:pt x="156" y="492"/>
                  </a:lnTo>
                  <a:lnTo>
                    <a:pt x="150" y="480"/>
                  </a:lnTo>
                  <a:lnTo>
                    <a:pt x="138" y="480"/>
                  </a:lnTo>
                  <a:lnTo>
                    <a:pt x="144" y="486"/>
                  </a:lnTo>
                  <a:lnTo>
                    <a:pt x="144" y="498"/>
                  </a:lnTo>
                  <a:lnTo>
                    <a:pt x="138" y="504"/>
                  </a:lnTo>
                  <a:lnTo>
                    <a:pt x="132" y="504"/>
                  </a:lnTo>
                  <a:lnTo>
                    <a:pt x="120" y="498"/>
                  </a:lnTo>
                  <a:lnTo>
                    <a:pt x="114" y="492"/>
                  </a:lnTo>
                  <a:lnTo>
                    <a:pt x="108" y="492"/>
                  </a:lnTo>
                  <a:lnTo>
                    <a:pt x="102" y="498"/>
                  </a:lnTo>
                  <a:lnTo>
                    <a:pt x="90" y="522"/>
                  </a:lnTo>
                  <a:lnTo>
                    <a:pt x="84" y="528"/>
                  </a:lnTo>
                  <a:lnTo>
                    <a:pt x="84" y="534"/>
                  </a:lnTo>
                  <a:lnTo>
                    <a:pt x="18" y="588"/>
                  </a:lnTo>
                  <a:lnTo>
                    <a:pt x="18" y="642"/>
                  </a:lnTo>
                  <a:lnTo>
                    <a:pt x="12" y="654"/>
                  </a:lnTo>
                  <a:lnTo>
                    <a:pt x="12" y="666"/>
                  </a:lnTo>
                  <a:lnTo>
                    <a:pt x="6" y="672"/>
                  </a:lnTo>
                  <a:lnTo>
                    <a:pt x="6" y="678"/>
                  </a:lnTo>
                  <a:lnTo>
                    <a:pt x="0" y="690"/>
                  </a:lnTo>
                  <a:lnTo>
                    <a:pt x="24" y="684"/>
                  </a:lnTo>
                  <a:lnTo>
                    <a:pt x="24" y="708"/>
                  </a:lnTo>
                  <a:lnTo>
                    <a:pt x="36" y="732"/>
                  </a:lnTo>
                  <a:lnTo>
                    <a:pt x="60" y="744"/>
                  </a:lnTo>
                  <a:lnTo>
                    <a:pt x="66" y="750"/>
                  </a:lnTo>
                  <a:lnTo>
                    <a:pt x="84" y="726"/>
                  </a:lnTo>
                  <a:lnTo>
                    <a:pt x="66" y="756"/>
                  </a:lnTo>
                  <a:lnTo>
                    <a:pt x="84" y="786"/>
                  </a:lnTo>
                  <a:lnTo>
                    <a:pt x="102" y="792"/>
                  </a:lnTo>
                  <a:lnTo>
                    <a:pt x="102" y="840"/>
                  </a:lnTo>
                  <a:lnTo>
                    <a:pt x="90" y="840"/>
                  </a:lnTo>
                  <a:lnTo>
                    <a:pt x="90" y="870"/>
                  </a:lnTo>
                  <a:lnTo>
                    <a:pt x="102" y="882"/>
                  </a:lnTo>
                  <a:lnTo>
                    <a:pt x="198" y="882"/>
                  </a:lnTo>
                  <a:lnTo>
                    <a:pt x="216" y="864"/>
                  </a:lnTo>
                  <a:lnTo>
                    <a:pt x="228" y="882"/>
                  </a:lnTo>
                  <a:lnTo>
                    <a:pt x="258" y="882"/>
                  </a:lnTo>
                  <a:lnTo>
                    <a:pt x="270" y="870"/>
                  </a:lnTo>
                  <a:lnTo>
                    <a:pt x="276" y="870"/>
                  </a:lnTo>
                  <a:lnTo>
                    <a:pt x="288" y="876"/>
                  </a:lnTo>
                  <a:lnTo>
                    <a:pt x="294" y="876"/>
                  </a:lnTo>
                  <a:lnTo>
                    <a:pt x="342" y="870"/>
                  </a:lnTo>
                  <a:lnTo>
                    <a:pt x="342" y="888"/>
                  </a:lnTo>
                  <a:lnTo>
                    <a:pt x="372" y="888"/>
                  </a:lnTo>
                  <a:lnTo>
                    <a:pt x="390" y="882"/>
                  </a:lnTo>
                  <a:lnTo>
                    <a:pt x="438" y="882"/>
                  </a:lnTo>
                  <a:lnTo>
                    <a:pt x="450" y="888"/>
                  </a:lnTo>
                  <a:lnTo>
                    <a:pt x="456" y="894"/>
                  </a:lnTo>
                  <a:lnTo>
                    <a:pt x="468" y="894"/>
                  </a:lnTo>
                  <a:lnTo>
                    <a:pt x="474" y="900"/>
                  </a:lnTo>
                  <a:lnTo>
                    <a:pt x="510" y="900"/>
                  </a:lnTo>
                  <a:lnTo>
                    <a:pt x="534" y="924"/>
                  </a:lnTo>
                  <a:lnTo>
                    <a:pt x="540" y="882"/>
                  </a:lnTo>
                  <a:lnTo>
                    <a:pt x="546" y="876"/>
                  </a:lnTo>
                  <a:lnTo>
                    <a:pt x="534" y="864"/>
                  </a:lnTo>
                  <a:lnTo>
                    <a:pt x="534" y="834"/>
                  </a:lnTo>
                  <a:lnTo>
                    <a:pt x="528" y="816"/>
                  </a:lnTo>
                  <a:lnTo>
                    <a:pt x="516" y="810"/>
                  </a:lnTo>
                  <a:lnTo>
                    <a:pt x="510" y="798"/>
                  </a:lnTo>
                  <a:lnTo>
                    <a:pt x="498" y="792"/>
                  </a:lnTo>
                  <a:lnTo>
                    <a:pt x="486" y="780"/>
                  </a:lnTo>
                  <a:lnTo>
                    <a:pt x="474" y="756"/>
                  </a:lnTo>
                  <a:lnTo>
                    <a:pt x="468" y="750"/>
                  </a:lnTo>
                  <a:lnTo>
                    <a:pt x="468" y="708"/>
                  </a:lnTo>
                  <a:lnTo>
                    <a:pt x="462" y="708"/>
                  </a:lnTo>
                  <a:lnTo>
                    <a:pt x="444" y="690"/>
                  </a:lnTo>
                  <a:lnTo>
                    <a:pt x="438" y="690"/>
                  </a:lnTo>
                  <a:lnTo>
                    <a:pt x="438" y="642"/>
                  </a:lnTo>
                  <a:lnTo>
                    <a:pt x="420" y="630"/>
                  </a:lnTo>
                  <a:lnTo>
                    <a:pt x="432" y="618"/>
                  </a:lnTo>
                  <a:lnTo>
                    <a:pt x="432" y="582"/>
                  </a:lnTo>
                  <a:lnTo>
                    <a:pt x="426" y="582"/>
                  </a:lnTo>
                  <a:lnTo>
                    <a:pt x="414" y="576"/>
                  </a:lnTo>
                  <a:lnTo>
                    <a:pt x="414" y="570"/>
                  </a:lnTo>
                  <a:lnTo>
                    <a:pt x="426" y="558"/>
                  </a:lnTo>
                  <a:lnTo>
                    <a:pt x="438" y="552"/>
                  </a:lnTo>
                  <a:lnTo>
                    <a:pt x="444" y="546"/>
                  </a:lnTo>
                  <a:lnTo>
                    <a:pt x="450" y="546"/>
                  </a:lnTo>
                  <a:lnTo>
                    <a:pt x="456" y="510"/>
                  </a:lnTo>
                  <a:lnTo>
                    <a:pt x="462" y="510"/>
                  </a:lnTo>
                  <a:lnTo>
                    <a:pt x="468" y="498"/>
                  </a:lnTo>
                  <a:lnTo>
                    <a:pt x="468" y="480"/>
                  </a:lnTo>
                  <a:lnTo>
                    <a:pt x="474" y="474"/>
                  </a:lnTo>
                  <a:lnTo>
                    <a:pt x="480" y="462"/>
                  </a:lnTo>
                  <a:lnTo>
                    <a:pt x="492" y="450"/>
                  </a:lnTo>
                  <a:lnTo>
                    <a:pt x="498" y="450"/>
                  </a:lnTo>
                  <a:lnTo>
                    <a:pt x="498" y="438"/>
                  </a:lnTo>
                  <a:lnTo>
                    <a:pt x="492" y="420"/>
                  </a:lnTo>
                  <a:lnTo>
                    <a:pt x="486" y="408"/>
                  </a:lnTo>
                  <a:lnTo>
                    <a:pt x="486" y="390"/>
                  </a:lnTo>
                  <a:lnTo>
                    <a:pt x="474" y="366"/>
                  </a:lnTo>
                  <a:lnTo>
                    <a:pt x="462" y="354"/>
                  </a:lnTo>
                  <a:lnTo>
                    <a:pt x="450" y="348"/>
                  </a:lnTo>
                  <a:lnTo>
                    <a:pt x="432" y="336"/>
                  </a:lnTo>
                  <a:lnTo>
                    <a:pt x="420" y="324"/>
                  </a:lnTo>
                  <a:lnTo>
                    <a:pt x="414" y="312"/>
                  </a:lnTo>
                  <a:lnTo>
                    <a:pt x="402" y="300"/>
                  </a:lnTo>
                  <a:lnTo>
                    <a:pt x="390" y="276"/>
                  </a:lnTo>
                  <a:lnTo>
                    <a:pt x="390" y="264"/>
                  </a:lnTo>
                  <a:lnTo>
                    <a:pt x="396" y="258"/>
                  </a:lnTo>
                  <a:lnTo>
                    <a:pt x="408" y="252"/>
                  </a:lnTo>
                  <a:lnTo>
                    <a:pt x="504" y="252"/>
                  </a:lnTo>
                  <a:lnTo>
                    <a:pt x="486" y="234"/>
                  </a:lnTo>
                  <a:lnTo>
                    <a:pt x="480" y="222"/>
                  </a:lnTo>
                  <a:lnTo>
                    <a:pt x="468" y="216"/>
                  </a:lnTo>
                  <a:lnTo>
                    <a:pt x="462" y="204"/>
                  </a:lnTo>
                  <a:lnTo>
                    <a:pt x="462" y="186"/>
                  </a:lnTo>
                  <a:lnTo>
                    <a:pt x="456" y="168"/>
                  </a:lnTo>
                  <a:lnTo>
                    <a:pt x="456" y="132"/>
                  </a:lnTo>
                  <a:lnTo>
                    <a:pt x="462" y="132"/>
                  </a:lnTo>
                  <a:lnTo>
                    <a:pt x="462" y="96"/>
                  </a:lnTo>
                  <a:lnTo>
                    <a:pt x="456" y="84"/>
                  </a:lnTo>
                  <a:lnTo>
                    <a:pt x="444" y="78"/>
                  </a:lnTo>
                  <a:lnTo>
                    <a:pt x="450" y="42"/>
                  </a:lnTo>
                  <a:lnTo>
                    <a:pt x="444" y="42"/>
                  </a:lnTo>
                  <a:lnTo>
                    <a:pt x="438" y="36"/>
                  </a:lnTo>
                  <a:lnTo>
                    <a:pt x="426" y="36"/>
                  </a:lnTo>
                  <a:lnTo>
                    <a:pt x="420" y="30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51" name="Cambodia" descr="© INSCALE GmbH, 05.05.2010&#10;http://www.presentationload.com/">
              <a:extLst>
                <a:ext uri="{FF2B5EF4-FFF2-40B4-BE49-F238E27FC236}">
                  <a16:creationId xmlns:a16="http://schemas.microsoft.com/office/drawing/2014/main" id="{D28F3643-995E-4DE8-B6DA-B1C3C322D202}"/>
                </a:ext>
              </a:extLst>
            </p:cNvPr>
            <p:cNvSpPr>
              <a:spLocks/>
            </p:cNvSpPr>
            <p:nvPr/>
          </p:nvSpPr>
          <p:spPr bwMode="gray">
            <a:xfrm>
              <a:off x="9741473" y="3905299"/>
              <a:ext cx="165338" cy="146588"/>
            </a:xfrm>
            <a:custGeom>
              <a:avLst/>
              <a:gdLst>
                <a:gd name="T0" fmla="*/ 2147483647 w 378"/>
                <a:gd name="T1" fmla="*/ 2147483647 h 336"/>
                <a:gd name="T2" fmla="*/ 2147483647 w 378"/>
                <a:gd name="T3" fmla="*/ 2147483647 h 336"/>
                <a:gd name="T4" fmla="*/ 2147483647 w 378"/>
                <a:gd name="T5" fmla="*/ 2147483647 h 336"/>
                <a:gd name="T6" fmla="*/ 2147483647 w 378"/>
                <a:gd name="T7" fmla="*/ 2147483647 h 336"/>
                <a:gd name="T8" fmla="*/ 2147483647 w 378"/>
                <a:gd name="T9" fmla="*/ 2147483647 h 336"/>
                <a:gd name="T10" fmla="*/ 2147483647 w 378"/>
                <a:gd name="T11" fmla="*/ 2147483647 h 336"/>
                <a:gd name="T12" fmla="*/ 2147483647 w 378"/>
                <a:gd name="T13" fmla="*/ 2147483647 h 336"/>
                <a:gd name="T14" fmla="*/ 2147483647 w 378"/>
                <a:gd name="T15" fmla="*/ 2147483647 h 336"/>
                <a:gd name="T16" fmla="*/ 2147483647 w 378"/>
                <a:gd name="T17" fmla="*/ 2147483647 h 336"/>
                <a:gd name="T18" fmla="*/ 2147483647 w 378"/>
                <a:gd name="T19" fmla="*/ 2147483647 h 336"/>
                <a:gd name="T20" fmla="*/ 2147483647 w 378"/>
                <a:gd name="T21" fmla="*/ 2147483647 h 336"/>
                <a:gd name="T22" fmla="*/ 2147483647 w 378"/>
                <a:gd name="T23" fmla="*/ 2147483647 h 336"/>
                <a:gd name="T24" fmla="*/ 2147483647 w 378"/>
                <a:gd name="T25" fmla="*/ 2147483647 h 336"/>
                <a:gd name="T26" fmla="*/ 2147483647 w 378"/>
                <a:gd name="T27" fmla="*/ 2147483647 h 336"/>
                <a:gd name="T28" fmla="*/ 0 w 378"/>
                <a:gd name="T29" fmla="*/ 2147483647 h 336"/>
                <a:gd name="T30" fmla="*/ 2147483647 w 378"/>
                <a:gd name="T31" fmla="*/ 2147483647 h 336"/>
                <a:gd name="T32" fmla="*/ 2147483647 w 378"/>
                <a:gd name="T33" fmla="*/ 2147483647 h 336"/>
                <a:gd name="T34" fmla="*/ 2147483647 w 378"/>
                <a:gd name="T35" fmla="*/ 2147483647 h 336"/>
                <a:gd name="T36" fmla="*/ 2147483647 w 378"/>
                <a:gd name="T37" fmla="*/ 2147483647 h 336"/>
                <a:gd name="T38" fmla="*/ 2147483647 w 378"/>
                <a:gd name="T39" fmla="*/ 2147483647 h 336"/>
                <a:gd name="T40" fmla="*/ 2147483647 w 378"/>
                <a:gd name="T41" fmla="*/ 2147483647 h 336"/>
                <a:gd name="T42" fmla="*/ 2147483647 w 378"/>
                <a:gd name="T43" fmla="*/ 2147483647 h 336"/>
                <a:gd name="T44" fmla="*/ 2147483647 w 378"/>
                <a:gd name="T45" fmla="*/ 2147483647 h 336"/>
                <a:gd name="T46" fmla="*/ 2147483647 w 378"/>
                <a:gd name="T47" fmla="*/ 2147483647 h 336"/>
                <a:gd name="T48" fmla="*/ 2147483647 w 378"/>
                <a:gd name="T49" fmla="*/ 2147483647 h 336"/>
                <a:gd name="T50" fmla="*/ 2147483647 w 378"/>
                <a:gd name="T51" fmla="*/ 2147483647 h 336"/>
                <a:gd name="T52" fmla="*/ 2147483647 w 378"/>
                <a:gd name="T53" fmla="*/ 2147483647 h 336"/>
                <a:gd name="T54" fmla="*/ 2147483647 w 378"/>
                <a:gd name="T55" fmla="*/ 2147483647 h 336"/>
                <a:gd name="T56" fmla="*/ 2147483647 w 378"/>
                <a:gd name="T57" fmla="*/ 2147483647 h 336"/>
                <a:gd name="T58" fmla="*/ 2147483647 w 378"/>
                <a:gd name="T59" fmla="*/ 2147483647 h 336"/>
                <a:gd name="T60" fmla="*/ 2147483647 w 378"/>
                <a:gd name="T61" fmla="*/ 2147483647 h 336"/>
                <a:gd name="T62" fmla="*/ 2147483647 w 378"/>
                <a:gd name="T63" fmla="*/ 2147483647 h 336"/>
                <a:gd name="T64" fmla="*/ 2147483647 w 378"/>
                <a:gd name="T65" fmla="*/ 2147483647 h 336"/>
                <a:gd name="T66" fmla="*/ 2147483647 w 378"/>
                <a:gd name="T67" fmla="*/ 2147483647 h 336"/>
                <a:gd name="T68" fmla="*/ 2147483647 w 378"/>
                <a:gd name="T69" fmla="*/ 2147483647 h 336"/>
                <a:gd name="T70" fmla="*/ 2147483647 w 378"/>
                <a:gd name="T71" fmla="*/ 2147483647 h 336"/>
                <a:gd name="T72" fmla="*/ 2147483647 w 378"/>
                <a:gd name="T73" fmla="*/ 2147483647 h 336"/>
                <a:gd name="T74" fmla="*/ 2147483647 w 378"/>
                <a:gd name="T75" fmla="*/ 2147483647 h 336"/>
                <a:gd name="T76" fmla="*/ 2147483647 w 378"/>
                <a:gd name="T77" fmla="*/ 2147483647 h 336"/>
                <a:gd name="T78" fmla="*/ 2147483647 w 378"/>
                <a:gd name="T79" fmla="*/ 2147483647 h 336"/>
                <a:gd name="T80" fmla="*/ 2147483647 w 378"/>
                <a:gd name="T81" fmla="*/ 2147483647 h 336"/>
                <a:gd name="T82" fmla="*/ 2147483647 w 378"/>
                <a:gd name="T83" fmla="*/ 2147483647 h 336"/>
                <a:gd name="T84" fmla="*/ 2147483647 w 378"/>
                <a:gd name="T85" fmla="*/ 2147483647 h 336"/>
                <a:gd name="T86" fmla="*/ 2147483647 w 378"/>
                <a:gd name="T87" fmla="*/ 2147483647 h 336"/>
                <a:gd name="T88" fmla="*/ 2147483647 w 378"/>
                <a:gd name="T89" fmla="*/ 2147483647 h 336"/>
                <a:gd name="T90" fmla="*/ 2147483647 w 378"/>
                <a:gd name="T91" fmla="*/ 2147483647 h 336"/>
                <a:gd name="T92" fmla="*/ 2147483647 w 378"/>
                <a:gd name="T93" fmla="*/ 2147483647 h 336"/>
                <a:gd name="T94" fmla="*/ 2147483647 w 378"/>
                <a:gd name="T95" fmla="*/ 0 h 3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378"/>
                <a:gd name="T145" fmla="*/ 0 h 336"/>
                <a:gd name="T146" fmla="*/ 378 w 378"/>
                <a:gd name="T147" fmla="*/ 336 h 3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378" h="336">
                  <a:moveTo>
                    <a:pt x="324" y="0"/>
                  </a:moveTo>
                  <a:lnTo>
                    <a:pt x="312" y="12"/>
                  </a:lnTo>
                  <a:lnTo>
                    <a:pt x="276" y="0"/>
                  </a:lnTo>
                  <a:lnTo>
                    <a:pt x="264" y="12"/>
                  </a:lnTo>
                  <a:lnTo>
                    <a:pt x="246" y="24"/>
                  </a:lnTo>
                  <a:lnTo>
                    <a:pt x="258" y="36"/>
                  </a:lnTo>
                  <a:lnTo>
                    <a:pt x="258" y="48"/>
                  </a:lnTo>
                  <a:lnTo>
                    <a:pt x="252" y="54"/>
                  </a:lnTo>
                  <a:lnTo>
                    <a:pt x="240" y="54"/>
                  </a:lnTo>
                  <a:lnTo>
                    <a:pt x="228" y="42"/>
                  </a:lnTo>
                  <a:lnTo>
                    <a:pt x="228" y="36"/>
                  </a:lnTo>
                  <a:lnTo>
                    <a:pt x="222" y="36"/>
                  </a:lnTo>
                  <a:lnTo>
                    <a:pt x="216" y="30"/>
                  </a:lnTo>
                  <a:lnTo>
                    <a:pt x="192" y="30"/>
                  </a:lnTo>
                  <a:lnTo>
                    <a:pt x="192" y="18"/>
                  </a:lnTo>
                  <a:lnTo>
                    <a:pt x="186" y="18"/>
                  </a:lnTo>
                  <a:lnTo>
                    <a:pt x="186" y="24"/>
                  </a:lnTo>
                  <a:lnTo>
                    <a:pt x="180" y="18"/>
                  </a:lnTo>
                  <a:lnTo>
                    <a:pt x="168" y="12"/>
                  </a:lnTo>
                  <a:lnTo>
                    <a:pt x="138" y="12"/>
                  </a:lnTo>
                  <a:lnTo>
                    <a:pt x="126" y="18"/>
                  </a:lnTo>
                  <a:lnTo>
                    <a:pt x="114" y="18"/>
                  </a:lnTo>
                  <a:lnTo>
                    <a:pt x="108" y="12"/>
                  </a:lnTo>
                  <a:lnTo>
                    <a:pt x="72" y="12"/>
                  </a:lnTo>
                  <a:lnTo>
                    <a:pt x="54" y="18"/>
                  </a:lnTo>
                  <a:lnTo>
                    <a:pt x="42" y="24"/>
                  </a:lnTo>
                  <a:lnTo>
                    <a:pt x="36" y="30"/>
                  </a:lnTo>
                  <a:lnTo>
                    <a:pt x="30" y="42"/>
                  </a:lnTo>
                  <a:lnTo>
                    <a:pt x="30" y="48"/>
                  </a:lnTo>
                  <a:lnTo>
                    <a:pt x="0" y="78"/>
                  </a:lnTo>
                  <a:lnTo>
                    <a:pt x="6" y="114"/>
                  </a:lnTo>
                  <a:lnTo>
                    <a:pt x="18" y="126"/>
                  </a:lnTo>
                  <a:lnTo>
                    <a:pt x="18" y="156"/>
                  </a:lnTo>
                  <a:lnTo>
                    <a:pt x="30" y="168"/>
                  </a:lnTo>
                  <a:lnTo>
                    <a:pt x="30" y="198"/>
                  </a:lnTo>
                  <a:lnTo>
                    <a:pt x="42" y="210"/>
                  </a:lnTo>
                  <a:lnTo>
                    <a:pt x="48" y="222"/>
                  </a:lnTo>
                  <a:lnTo>
                    <a:pt x="54" y="228"/>
                  </a:lnTo>
                  <a:lnTo>
                    <a:pt x="54" y="234"/>
                  </a:lnTo>
                  <a:lnTo>
                    <a:pt x="42" y="246"/>
                  </a:lnTo>
                  <a:lnTo>
                    <a:pt x="54" y="270"/>
                  </a:lnTo>
                  <a:lnTo>
                    <a:pt x="60" y="276"/>
                  </a:lnTo>
                  <a:lnTo>
                    <a:pt x="72" y="282"/>
                  </a:lnTo>
                  <a:lnTo>
                    <a:pt x="78" y="282"/>
                  </a:lnTo>
                  <a:lnTo>
                    <a:pt x="90" y="270"/>
                  </a:lnTo>
                  <a:lnTo>
                    <a:pt x="90" y="264"/>
                  </a:lnTo>
                  <a:lnTo>
                    <a:pt x="90" y="288"/>
                  </a:lnTo>
                  <a:lnTo>
                    <a:pt x="96" y="300"/>
                  </a:lnTo>
                  <a:lnTo>
                    <a:pt x="102" y="306"/>
                  </a:lnTo>
                  <a:lnTo>
                    <a:pt x="114" y="306"/>
                  </a:lnTo>
                  <a:lnTo>
                    <a:pt x="120" y="300"/>
                  </a:lnTo>
                  <a:lnTo>
                    <a:pt x="132" y="300"/>
                  </a:lnTo>
                  <a:lnTo>
                    <a:pt x="138" y="306"/>
                  </a:lnTo>
                  <a:lnTo>
                    <a:pt x="138" y="312"/>
                  </a:lnTo>
                  <a:lnTo>
                    <a:pt x="150" y="336"/>
                  </a:lnTo>
                  <a:lnTo>
                    <a:pt x="168" y="336"/>
                  </a:lnTo>
                  <a:lnTo>
                    <a:pt x="180" y="324"/>
                  </a:lnTo>
                  <a:lnTo>
                    <a:pt x="192" y="318"/>
                  </a:lnTo>
                  <a:lnTo>
                    <a:pt x="210" y="318"/>
                  </a:lnTo>
                  <a:lnTo>
                    <a:pt x="222" y="312"/>
                  </a:lnTo>
                  <a:lnTo>
                    <a:pt x="222" y="306"/>
                  </a:lnTo>
                  <a:lnTo>
                    <a:pt x="216" y="300"/>
                  </a:lnTo>
                  <a:lnTo>
                    <a:pt x="210" y="300"/>
                  </a:lnTo>
                  <a:lnTo>
                    <a:pt x="204" y="294"/>
                  </a:lnTo>
                  <a:lnTo>
                    <a:pt x="240" y="294"/>
                  </a:lnTo>
                  <a:lnTo>
                    <a:pt x="240" y="288"/>
                  </a:lnTo>
                  <a:lnTo>
                    <a:pt x="246" y="282"/>
                  </a:lnTo>
                  <a:lnTo>
                    <a:pt x="258" y="282"/>
                  </a:lnTo>
                  <a:lnTo>
                    <a:pt x="270" y="288"/>
                  </a:lnTo>
                  <a:lnTo>
                    <a:pt x="276" y="294"/>
                  </a:lnTo>
                  <a:lnTo>
                    <a:pt x="288" y="300"/>
                  </a:lnTo>
                  <a:lnTo>
                    <a:pt x="294" y="306"/>
                  </a:lnTo>
                  <a:lnTo>
                    <a:pt x="294" y="294"/>
                  </a:lnTo>
                  <a:lnTo>
                    <a:pt x="276" y="276"/>
                  </a:lnTo>
                  <a:lnTo>
                    <a:pt x="264" y="252"/>
                  </a:lnTo>
                  <a:lnTo>
                    <a:pt x="264" y="228"/>
                  </a:lnTo>
                  <a:lnTo>
                    <a:pt x="306" y="228"/>
                  </a:lnTo>
                  <a:lnTo>
                    <a:pt x="306" y="204"/>
                  </a:lnTo>
                  <a:lnTo>
                    <a:pt x="336" y="204"/>
                  </a:lnTo>
                  <a:lnTo>
                    <a:pt x="336" y="186"/>
                  </a:lnTo>
                  <a:lnTo>
                    <a:pt x="342" y="180"/>
                  </a:lnTo>
                  <a:lnTo>
                    <a:pt x="360" y="180"/>
                  </a:lnTo>
                  <a:lnTo>
                    <a:pt x="372" y="186"/>
                  </a:lnTo>
                  <a:lnTo>
                    <a:pt x="372" y="156"/>
                  </a:lnTo>
                  <a:lnTo>
                    <a:pt x="366" y="150"/>
                  </a:lnTo>
                  <a:lnTo>
                    <a:pt x="366" y="120"/>
                  </a:lnTo>
                  <a:lnTo>
                    <a:pt x="360" y="114"/>
                  </a:lnTo>
                  <a:lnTo>
                    <a:pt x="360" y="102"/>
                  </a:lnTo>
                  <a:lnTo>
                    <a:pt x="366" y="102"/>
                  </a:lnTo>
                  <a:lnTo>
                    <a:pt x="378" y="90"/>
                  </a:lnTo>
                  <a:lnTo>
                    <a:pt x="378" y="84"/>
                  </a:lnTo>
                  <a:lnTo>
                    <a:pt x="366" y="60"/>
                  </a:lnTo>
                  <a:lnTo>
                    <a:pt x="354" y="48"/>
                  </a:lnTo>
                  <a:lnTo>
                    <a:pt x="348" y="48"/>
                  </a:lnTo>
                  <a:lnTo>
                    <a:pt x="348" y="6"/>
                  </a:lnTo>
                  <a:lnTo>
                    <a:pt x="324" y="0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52" name="Burundi" descr="© INSCALE GmbH, 05.05.2010&#10;http://www.presentationload.com/">
              <a:extLst>
                <a:ext uri="{FF2B5EF4-FFF2-40B4-BE49-F238E27FC236}">
                  <a16:creationId xmlns:a16="http://schemas.microsoft.com/office/drawing/2014/main" id="{5C0BAB99-AB96-4625-9543-261E26EBD7F2}"/>
                </a:ext>
              </a:extLst>
            </p:cNvPr>
            <p:cNvSpPr>
              <a:spLocks/>
            </p:cNvSpPr>
            <p:nvPr/>
          </p:nvSpPr>
          <p:spPr bwMode="gray">
            <a:xfrm>
              <a:off x="7484700" y="4501878"/>
              <a:ext cx="57953" cy="73295"/>
            </a:xfrm>
            <a:custGeom>
              <a:avLst/>
              <a:gdLst>
                <a:gd name="T0" fmla="*/ 2147483647 w 132"/>
                <a:gd name="T1" fmla="*/ 2147483647 h 168"/>
                <a:gd name="T2" fmla="*/ 2147483647 w 132"/>
                <a:gd name="T3" fmla="*/ 2147483647 h 168"/>
                <a:gd name="T4" fmla="*/ 2147483647 w 132"/>
                <a:gd name="T5" fmla="*/ 2147483647 h 168"/>
                <a:gd name="T6" fmla="*/ 2147483647 w 132"/>
                <a:gd name="T7" fmla="*/ 2147483647 h 168"/>
                <a:gd name="T8" fmla="*/ 2147483647 w 132"/>
                <a:gd name="T9" fmla="*/ 2147483647 h 168"/>
                <a:gd name="T10" fmla="*/ 2147483647 w 132"/>
                <a:gd name="T11" fmla="*/ 2147483647 h 168"/>
                <a:gd name="T12" fmla="*/ 2147483647 w 132"/>
                <a:gd name="T13" fmla="*/ 2147483647 h 168"/>
                <a:gd name="T14" fmla="*/ 2147483647 w 132"/>
                <a:gd name="T15" fmla="*/ 2147483647 h 168"/>
                <a:gd name="T16" fmla="*/ 2147483647 w 132"/>
                <a:gd name="T17" fmla="*/ 2147483647 h 168"/>
                <a:gd name="T18" fmla="*/ 2147483647 w 132"/>
                <a:gd name="T19" fmla="*/ 2147483647 h 168"/>
                <a:gd name="T20" fmla="*/ 2147483647 w 132"/>
                <a:gd name="T21" fmla="*/ 2147483647 h 168"/>
                <a:gd name="T22" fmla="*/ 2147483647 w 132"/>
                <a:gd name="T23" fmla="*/ 2147483647 h 168"/>
                <a:gd name="T24" fmla="*/ 2147483647 w 132"/>
                <a:gd name="T25" fmla="*/ 2147483647 h 168"/>
                <a:gd name="T26" fmla="*/ 2147483647 w 132"/>
                <a:gd name="T27" fmla="*/ 2147483647 h 168"/>
                <a:gd name="T28" fmla="*/ 2147483647 w 132"/>
                <a:gd name="T29" fmla="*/ 2147483647 h 168"/>
                <a:gd name="T30" fmla="*/ 2147483647 w 132"/>
                <a:gd name="T31" fmla="*/ 2147483647 h 168"/>
                <a:gd name="T32" fmla="*/ 2147483647 w 132"/>
                <a:gd name="T33" fmla="*/ 2147483647 h 168"/>
                <a:gd name="T34" fmla="*/ 2147483647 w 132"/>
                <a:gd name="T35" fmla="*/ 2147483647 h 168"/>
                <a:gd name="T36" fmla="*/ 2147483647 w 132"/>
                <a:gd name="T37" fmla="*/ 2147483647 h 168"/>
                <a:gd name="T38" fmla="*/ 2147483647 w 132"/>
                <a:gd name="T39" fmla="*/ 2147483647 h 168"/>
                <a:gd name="T40" fmla="*/ 2147483647 w 132"/>
                <a:gd name="T41" fmla="*/ 2147483647 h 168"/>
                <a:gd name="T42" fmla="*/ 2147483647 w 132"/>
                <a:gd name="T43" fmla="*/ 2147483647 h 168"/>
                <a:gd name="T44" fmla="*/ 2147483647 w 132"/>
                <a:gd name="T45" fmla="*/ 2147483647 h 168"/>
                <a:gd name="T46" fmla="*/ 2147483647 w 132"/>
                <a:gd name="T47" fmla="*/ 0 h 168"/>
                <a:gd name="T48" fmla="*/ 2147483647 w 132"/>
                <a:gd name="T49" fmla="*/ 0 h 168"/>
                <a:gd name="T50" fmla="*/ 2147483647 w 132"/>
                <a:gd name="T51" fmla="*/ 0 h 168"/>
                <a:gd name="T52" fmla="*/ 2147483647 w 132"/>
                <a:gd name="T53" fmla="*/ 2147483647 h 168"/>
                <a:gd name="T54" fmla="*/ 2147483647 w 132"/>
                <a:gd name="T55" fmla="*/ 2147483647 h 168"/>
                <a:gd name="T56" fmla="*/ 2147483647 w 132"/>
                <a:gd name="T57" fmla="*/ 2147483647 h 168"/>
                <a:gd name="T58" fmla="*/ 2147483647 w 132"/>
                <a:gd name="T59" fmla="*/ 2147483647 h 168"/>
                <a:gd name="T60" fmla="*/ 2147483647 w 132"/>
                <a:gd name="T61" fmla="*/ 2147483647 h 168"/>
                <a:gd name="T62" fmla="*/ 2147483647 w 132"/>
                <a:gd name="T63" fmla="*/ 2147483647 h 168"/>
                <a:gd name="T64" fmla="*/ 0 w 132"/>
                <a:gd name="T65" fmla="*/ 2147483647 h 168"/>
                <a:gd name="T66" fmla="*/ 2147483647 w 132"/>
                <a:gd name="T67" fmla="*/ 2147483647 h 168"/>
                <a:gd name="T68" fmla="*/ 2147483647 w 132"/>
                <a:gd name="T69" fmla="*/ 2147483647 h 168"/>
                <a:gd name="T70" fmla="*/ 2147483647 w 132"/>
                <a:gd name="T71" fmla="*/ 2147483647 h 168"/>
                <a:gd name="T72" fmla="*/ 2147483647 w 132"/>
                <a:gd name="T73" fmla="*/ 2147483647 h 168"/>
                <a:gd name="T74" fmla="*/ 2147483647 w 132"/>
                <a:gd name="T75" fmla="*/ 2147483647 h 16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32"/>
                <a:gd name="T115" fmla="*/ 0 h 168"/>
                <a:gd name="T116" fmla="*/ 132 w 132"/>
                <a:gd name="T117" fmla="*/ 168 h 16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32" h="168">
                  <a:moveTo>
                    <a:pt x="36" y="72"/>
                  </a:moveTo>
                  <a:lnTo>
                    <a:pt x="36" y="96"/>
                  </a:lnTo>
                  <a:lnTo>
                    <a:pt x="30" y="102"/>
                  </a:lnTo>
                  <a:lnTo>
                    <a:pt x="30" y="138"/>
                  </a:lnTo>
                  <a:lnTo>
                    <a:pt x="36" y="156"/>
                  </a:lnTo>
                  <a:lnTo>
                    <a:pt x="42" y="168"/>
                  </a:lnTo>
                  <a:lnTo>
                    <a:pt x="54" y="168"/>
                  </a:lnTo>
                  <a:lnTo>
                    <a:pt x="60" y="162"/>
                  </a:lnTo>
                  <a:lnTo>
                    <a:pt x="72" y="156"/>
                  </a:lnTo>
                  <a:lnTo>
                    <a:pt x="84" y="144"/>
                  </a:lnTo>
                  <a:lnTo>
                    <a:pt x="90" y="132"/>
                  </a:lnTo>
                  <a:lnTo>
                    <a:pt x="90" y="114"/>
                  </a:lnTo>
                  <a:lnTo>
                    <a:pt x="96" y="102"/>
                  </a:lnTo>
                  <a:lnTo>
                    <a:pt x="114" y="84"/>
                  </a:lnTo>
                  <a:lnTo>
                    <a:pt x="126" y="84"/>
                  </a:lnTo>
                  <a:lnTo>
                    <a:pt x="120" y="72"/>
                  </a:lnTo>
                  <a:lnTo>
                    <a:pt x="132" y="66"/>
                  </a:lnTo>
                  <a:lnTo>
                    <a:pt x="132" y="48"/>
                  </a:lnTo>
                  <a:lnTo>
                    <a:pt x="114" y="48"/>
                  </a:lnTo>
                  <a:lnTo>
                    <a:pt x="108" y="42"/>
                  </a:lnTo>
                  <a:lnTo>
                    <a:pt x="102" y="42"/>
                  </a:lnTo>
                  <a:lnTo>
                    <a:pt x="102" y="24"/>
                  </a:lnTo>
                  <a:lnTo>
                    <a:pt x="108" y="12"/>
                  </a:lnTo>
                  <a:lnTo>
                    <a:pt x="108" y="0"/>
                  </a:lnTo>
                  <a:lnTo>
                    <a:pt x="120" y="0"/>
                  </a:lnTo>
                  <a:lnTo>
                    <a:pt x="66" y="0"/>
                  </a:lnTo>
                  <a:lnTo>
                    <a:pt x="60" y="24"/>
                  </a:lnTo>
                  <a:lnTo>
                    <a:pt x="48" y="30"/>
                  </a:lnTo>
                  <a:lnTo>
                    <a:pt x="42" y="36"/>
                  </a:lnTo>
                  <a:lnTo>
                    <a:pt x="30" y="36"/>
                  </a:lnTo>
                  <a:lnTo>
                    <a:pt x="24" y="30"/>
                  </a:lnTo>
                  <a:lnTo>
                    <a:pt x="18" y="18"/>
                  </a:lnTo>
                  <a:lnTo>
                    <a:pt x="0" y="18"/>
                  </a:lnTo>
                  <a:lnTo>
                    <a:pt x="12" y="48"/>
                  </a:lnTo>
                  <a:lnTo>
                    <a:pt x="18" y="54"/>
                  </a:lnTo>
                  <a:lnTo>
                    <a:pt x="30" y="60"/>
                  </a:lnTo>
                  <a:lnTo>
                    <a:pt x="36" y="66"/>
                  </a:lnTo>
                  <a:lnTo>
                    <a:pt x="36" y="72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53" name="Burkina Faso" descr="© INSCALE GmbH, 05.05.2010&#10;http://www.presentationload.com/">
              <a:extLst>
                <a:ext uri="{FF2B5EF4-FFF2-40B4-BE49-F238E27FC236}">
                  <a16:creationId xmlns:a16="http://schemas.microsoft.com/office/drawing/2014/main" id="{1B5CBECA-AA8C-49F2-9A7A-FA67B19BF214}"/>
                </a:ext>
              </a:extLst>
            </p:cNvPr>
            <p:cNvSpPr>
              <a:spLocks/>
            </p:cNvSpPr>
            <p:nvPr/>
          </p:nvSpPr>
          <p:spPr bwMode="gray">
            <a:xfrm>
              <a:off x="6414267" y="3888254"/>
              <a:ext cx="248859" cy="196020"/>
            </a:xfrm>
            <a:custGeom>
              <a:avLst/>
              <a:gdLst>
                <a:gd name="T0" fmla="*/ 2147483647 w 570"/>
                <a:gd name="T1" fmla="*/ 2147483647 h 450"/>
                <a:gd name="T2" fmla="*/ 2147483647 w 570"/>
                <a:gd name="T3" fmla="*/ 2147483647 h 450"/>
                <a:gd name="T4" fmla="*/ 2147483647 w 570"/>
                <a:gd name="T5" fmla="*/ 2147483647 h 450"/>
                <a:gd name="T6" fmla="*/ 2147483647 w 570"/>
                <a:gd name="T7" fmla="*/ 2147483647 h 450"/>
                <a:gd name="T8" fmla="*/ 2147483647 w 570"/>
                <a:gd name="T9" fmla="*/ 2147483647 h 450"/>
                <a:gd name="T10" fmla="*/ 2147483647 w 570"/>
                <a:gd name="T11" fmla="*/ 2147483647 h 450"/>
                <a:gd name="T12" fmla="*/ 2147483647 w 570"/>
                <a:gd name="T13" fmla="*/ 2147483647 h 450"/>
                <a:gd name="T14" fmla="*/ 2147483647 w 570"/>
                <a:gd name="T15" fmla="*/ 2147483647 h 450"/>
                <a:gd name="T16" fmla="*/ 2147483647 w 570"/>
                <a:gd name="T17" fmla="*/ 2147483647 h 450"/>
                <a:gd name="T18" fmla="*/ 2147483647 w 570"/>
                <a:gd name="T19" fmla="*/ 2147483647 h 450"/>
                <a:gd name="T20" fmla="*/ 2147483647 w 570"/>
                <a:gd name="T21" fmla="*/ 2147483647 h 450"/>
                <a:gd name="T22" fmla="*/ 2147483647 w 570"/>
                <a:gd name="T23" fmla="*/ 2147483647 h 450"/>
                <a:gd name="T24" fmla="*/ 2147483647 w 570"/>
                <a:gd name="T25" fmla="*/ 2147483647 h 450"/>
                <a:gd name="T26" fmla="*/ 2147483647 w 570"/>
                <a:gd name="T27" fmla="*/ 2147483647 h 450"/>
                <a:gd name="T28" fmla="*/ 2147483647 w 570"/>
                <a:gd name="T29" fmla="*/ 2147483647 h 450"/>
                <a:gd name="T30" fmla="*/ 2147483647 w 570"/>
                <a:gd name="T31" fmla="*/ 2147483647 h 450"/>
                <a:gd name="T32" fmla="*/ 2147483647 w 570"/>
                <a:gd name="T33" fmla="*/ 2147483647 h 450"/>
                <a:gd name="T34" fmla="*/ 2147483647 w 570"/>
                <a:gd name="T35" fmla="*/ 2147483647 h 450"/>
                <a:gd name="T36" fmla="*/ 2147483647 w 570"/>
                <a:gd name="T37" fmla="*/ 2147483647 h 450"/>
                <a:gd name="T38" fmla="*/ 2147483647 w 570"/>
                <a:gd name="T39" fmla="*/ 2147483647 h 450"/>
                <a:gd name="T40" fmla="*/ 2147483647 w 570"/>
                <a:gd name="T41" fmla="*/ 2147483647 h 450"/>
                <a:gd name="T42" fmla="*/ 2147483647 w 570"/>
                <a:gd name="T43" fmla="*/ 2147483647 h 450"/>
                <a:gd name="T44" fmla="*/ 2147483647 w 570"/>
                <a:gd name="T45" fmla="*/ 2147483647 h 450"/>
                <a:gd name="T46" fmla="*/ 2147483647 w 570"/>
                <a:gd name="T47" fmla="*/ 2147483647 h 450"/>
                <a:gd name="T48" fmla="*/ 2147483647 w 570"/>
                <a:gd name="T49" fmla="*/ 2147483647 h 450"/>
                <a:gd name="T50" fmla="*/ 2147483647 w 570"/>
                <a:gd name="T51" fmla="*/ 2147483647 h 450"/>
                <a:gd name="T52" fmla="*/ 2147483647 w 570"/>
                <a:gd name="T53" fmla="*/ 2147483647 h 450"/>
                <a:gd name="T54" fmla="*/ 2147483647 w 570"/>
                <a:gd name="T55" fmla="*/ 2147483647 h 450"/>
                <a:gd name="T56" fmla="*/ 2147483647 w 570"/>
                <a:gd name="T57" fmla="*/ 2147483647 h 450"/>
                <a:gd name="T58" fmla="*/ 2147483647 w 570"/>
                <a:gd name="T59" fmla="*/ 2147483647 h 450"/>
                <a:gd name="T60" fmla="*/ 2147483647 w 570"/>
                <a:gd name="T61" fmla="*/ 2147483647 h 450"/>
                <a:gd name="T62" fmla="*/ 2147483647 w 570"/>
                <a:gd name="T63" fmla="*/ 2147483647 h 450"/>
                <a:gd name="T64" fmla="*/ 2147483647 w 570"/>
                <a:gd name="T65" fmla="*/ 2147483647 h 450"/>
                <a:gd name="T66" fmla="*/ 2147483647 w 570"/>
                <a:gd name="T67" fmla="*/ 0 h 450"/>
                <a:gd name="T68" fmla="*/ 2147483647 w 570"/>
                <a:gd name="T69" fmla="*/ 2147483647 h 450"/>
                <a:gd name="T70" fmla="*/ 2147483647 w 570"/>
                <a:gd name="T71" fmla="*/ 2147483647 h 450"/>
                <a:gd name="T72" fmla="*/ 2147483647 w 570"/>
                <a:gd name="T73" fmla="*/ 2147483647 h 450"/>
                <a:gd name="T74" fmla="*/ 2147483647 w 570"/>
                <a:gd name="T75" fmla="*/ 2147483647 h 450"/>
                <a:gd name="T76" fmla="*/ 2147483647 w 570"/>
                <a:gd name="T77" fmla="*/ 2147483647 h 450"/>
                <a:gd name="T78" fmla="*/ 2147483647 w 570"/>
                <a:gd name="T79" fmla="*/ 2147483647 h 450"/>
                <a:gd name="T80" fmla="*/ 2147483647 w 570"/>
                <a:gd name="T81" fmla="*/ 2147483647 h 450"/>
                <a:gd name="T82" fmla="*/ 2147483647 w 570"/>
                <a:gd name="T83" fmla="*/ 2147483647 h 450"/>
                <a:gd name="T84" fmla="*/ 2147483647 w 570"/>
                <a:gd name="T85" fmla="*/ 2147483647 h 450"/>
                <a:gd name="T86" fmla="*/ 2147483647 w 570"/>
                <a:gd name="T87" fmla="*/ 2147483647 h 450"/>
                <a:gd name="T88" fmla="*/ 2147483647 w 570"/>
                <a:gd name="T89" fmla="*/ 2147483647 h 450"/>
                <a:gd name="T90" fmla="*/ 2147483647 w 570"/>
                <a:gd name="T91" fmla="*/ 2147483647 h 450"/>
                <a:gd name="T92" fmla="*/ 2147483647 w 570"/>
                <a:gd name="T93" fmla="*/ 2147483647 h 450"/>
                <a:gd name="T94" fmla="*/ 2147483647 w 570"/>
                <a:gd name="T95" fmla="*/ 2147483647 h 450"/>
                <a:gd name="T96" fmla="*/ 2147483647 w 570"/>
                <a:gd name="T97" fmla="*/ 2147483647 h 450"/>
                <a:gd name="T98" fmla="*/ 2147483647 w 570"/>
                <a:gd name="T99" fmla="*/ 2147483647 h 450"/>
                <a:gd name="T100" fmla="*/ 2147483647 w 570"/>
                <a:gd name="T101" fmla="*/ 2147483647 h 450"/>
                <a:gd name="T102" fmla="*/ 2147483647 w 570"/>
                <a:gd name="T103" fmla="*/ 2147483647 h 45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570"/>
                <a:gd name="T157" fmla="*/ 0 h 450"/>
                <a:gd name="T158" fmla="*/ 570 w 570"/>
                <a:gd name="T159" fmla="*/ 450 h 45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570" h="450">
                  <a:moveTo>
                    <a:pt x="0" y="312"/>
                  </a:moveTo>
                  <a:lnTo>
                    <a:pt x="6" y="366"/>
                  </a:lnTo>
                  <a:lnTo>
                    <a:pt x="6" y="390"/>
                  </a:lnTo>
                  <a:lnTo>
                    <a:pt x="30" y="384"/>
                  </a:lnTo>
                  <a:lnTo>
                    <a:pt x="30" y="390"/>
                  </a:lnTo>
                  <a:lnTo>
                    <a:pt x="36" y="396"/>
                  </a:lnTo>
                  <a:lnTo>
                    <a:pt x="36" y="408"/>
                  </a:lnTo>
                  <a:lnTo>
                    <a:pt x="42" y="420"/>
                  </a:lnTo>
                  <a:lnTo>
                    <a:pt x="54" y="426"/>
                  </a:lnTo>
                  <a:lnTo>
                    <a:pt x="60" y="432"/>
                  </a:lnTo>
                  <a:lnTo>
                    <a:pt x="72" y="432"/>
                  </a:lnTo>
                  <a:lnTo>
                    <a:pt x="78" y="438"/>
                  </a:lnTo>
                  <a:lnTo>
                    <a:pt x="90" y="438"/>
                  </a:lnTo>
                  <a:lnTo>
                    <a:pt x="96" y="432"/>
                  </a:lnTo>
                  <a:lnTo>
                    <a:pt x="96" y="426"/>
                  </a:lnTo>
                  <a:lnTo>
                    <a:pt x="120" y="414"/>
                  </a:lnTo>
                  <a:lnTo>
                    <a:pt x="150" y="414"/>
                  </a:lnTo>
                  <a:lnTo>
                    <a:pt x="168" y="420"/>
                  </a:lnTo>
                  <a:lnTo>
                    <a:pt x="186" y="438"/>
                  </a:lnTo>
                  <a:lnTo>
                    <a:pt x="186" y="450"/>
                  </a:lnTo>
                  <a:lnTo>
                    <a:pt x="204" y="444"/>
                  </a:lnTo>
                  <a:lnTo>
                    <a:pt x="198" y="450"/>
                  </a:lnTo>
                  <a:lnTo>
                    <a:pt x="198" y="396"/>
                  </a:lnTo>
                  <a:lnTo>
                    <a:pt x="192" y="366"/>
                  </a:lnTo>
                  <a:lnTo>
                    <a:pt x="186" y="366"/>
                  </a:lnTo>
                  <a:lnTo>
                    <a:pt x="186" y="348"/>
                  </a:lnTo>
                  <a:lnTo>
                    <a:pt x="192" y="336"/>
                  </a:lnTo>
                  <a:lnTo>
                    <a:pt x="198" y="330"/>
                  </a:lnTo>
                  <a:lnTo>
                    <a:pt x="354" y="330"/>
                  </a:lnTo>
                  <a:lnTo>
                    <a:pt x="378" y="318"/>
                  </a:lnTo>
                  <a:lnTo>
                    <a:pt x="396" y="324"/>
                  </a:lnTo>
                  <a:lnTo>
                    <a:pt x="414" y="324"/>
                  </a:lnTo>
                  <a:lnTo>
                    <a:pt x="438" y="330"/>
                  </a:lnTo>
                  <a:lnTo>
                    <a:pt x="456" y="330"/>
                  </a:lnTo>
                  <a:lnTo>
                    <a:pt x="462" y="318"/>
                  </a:lnTo>
                  <a:lnTo>
                    <a:pt x="474" y="318"/>
                  </a:lnTo>
                  <a:lnTo>
                    <a:pt x="480" y="306"/>
                  </a:lnTo>
                  <a:lnTo>
                    <a:pt x="498" y="288"/>
                  </a:lnTo>
                  <a:lnTo>
                    <a:pt x="528" y="288"/>
                  </a:lnTo>
                  <a:lnTo>
                    <a:pt x="534" y="294"/>
                  </a:lnTo>
                  <a:lnTo>
                    <a:pt x="534" y="282"/>
                  </a:lnTo>
                  <a:lnTo>
                    <a:pt x="540" y="282"/>
                  </a:lnTo>
                  <a:lnTo>
                    <a:pt x="546" y="276"/>
                  </a:lnTo>
                  <a:lnTo>
                    <a:pt x="558" y="276"/>
                  </a:lnTo>
                  <a:lnTo>
                    <a:pt x="564" y="258"/>
                  </a:lnTo>
                  <a:lnTo>
                    <a:pt x="570" y="252"/>
                  </a:lnTo>
                  <a:lnTo>
                    <a:pt x="564" y="252"/>
                  </a:lnTo>
                  <a:lnTo>
                    <a:pt x="540" y="216"/>
                  </a:lnTo>
                  <a:lnTo>
                    <a:pt x="564" y="210"/>
                  </a:lnTo>
                  <a:lnTo>
                    <a:pt x="558" y="198"/>
                  </a:lnTo>
                  <a:lnTo>
                    <a:pt x="546" y="186"/>
                  </a:lnTo>
                  <a:lnTo>
                    <a:pt x="534" y="186"/>
                  </a:lnTo>
                  <a:lnTo>
                    <a:pt x="522" y="198"/>
                  </a:lnTo>
                  <a:lnTo>
                    <a:pt x="504" y="198"/>
                  </a:lnTo>
                  <a:lnTo>
                    <a:pt x="498" y="186"/>
                  </a:lnTo>
                  <a:lnTo>
                    <a:pt x="486" y="180"/>
                  </a:lnTo>
                  <a:lnTo>
                    <a:pt x="462" y="156"/>
                  </a:lnTo>
                  <a:lnTo>
                    <a:pt x="462" y="150"/>
                  </a:lnTo>
                  <a:lnTo>
                    <a:pt x="480" y="132"/>
                  </a:lnTo>
                  <a:lnTo>
                    <a:pt x="468" y="132"/>
                  </a:lnTo>
                  <a:lnTo>
                    <a:pt x="468" y="114"/>
                  </a:lnTo>
                  <a:lnTo>
                    <a:pt x="444" y="114"/>
                  </a:lnTo>
                  <a:lnTo>
                    <a:pt x="432" y="108"/>
                  </a:lnTo>
                  <a:lnTo>
                    <a:pt x="420" y="84"/>
                  </a:lnTo>
                  <a:lnTo>
                    <a:pt x="420" y="60"/>
                  </a:lnTo>
                  <a:lnTo>
                    <a:pt x="414" y="48"/>
                  </a:lnTo>
                  <a:lnTo>
                    <a:pt x="414" y="12"/>
                  </a:lnTo>
                  <a:lnTo>
                    <a:pt x="390" y="0"/>
                  </a:lnTo>
                  <a:lnTo>
                    <a:pt x="342" y="0"/>
                  </a:lnTo>
                  <a:lnTo>
                    <a:pt x="324" y="18"/>
                  </a:lnTo>
                  <a:lnTo>
                    <a:pt x="300" y="18"/>
                  </a:lnTo>
                  <a:lnTo>
                    <a:pt x="282" y="42"/>
                  </a:lnTo>
                  <a:lnTo>
                    <a:pt x="258" y="42"/>
                  </a:lnTo>
                  <a:lnTo>
                    <a:pt x="258" y="60"/>
                  </a:lnTo>
                  <a:lnTo>
                    <a:pt x="252" y="66"/>
                  </a:lnTo>
                  <a:lnTo>
                    <a:pt x="252" y="72"/>
                  </a:lnTo>
                  <a:lnTo>
                    <a:pt x="240" y="72"/>
                  </a:lnTo>
                  <a:lnTo>
                    <a:pt x="228" y="60"/>
                  </a:lnTo>
                  <a:lnTo>
                    <a:pt x="222" y="60"/>
                  </a:lnTo>
                  <a:lnTo>
                    <a:pt x="216" y="66"/>
                  </a:lnTo>
                  <a:lnTo>
                    <a:pt x="210" y="78"/>
                  </a:lnTo>
                  <a:lnTo>
                    <a:pt x="198" y="84"/>
                  </a:lnTo>
                  <a:lnTo>
                    <a:pt x="192" y="96"/>
                  </a:lnTo>
                  <a:lnTo>
                    <a:pt x="186" y="102"/>
                  </a:lnTo>
                  <a:lnTo>
                    <a:pt x="186" y="108"/>
                  </a:lnTo>
                  <a:lnTo>
                    <a:pt x="168" y="108"/>
                  </a:lnTo>
                  <a:lnTo>
                    <a:pt x="168" y="144"/>
                  </a:lnTo>
                  <a:lnTo>
                    <a:pt x="144" y="150"/>
                  </a:lnTo>
                  <a:lnTo>
                    <a:pt x="114" y="120"/>
                  </a:lnTo>
                  <a:lnTo>
                    <a:pt x="96" y="150"/>
                  </a:lnTo>
                  <a:lnTo>
                    <a:pt x="102" y="156"/>
                  </a:lnTo>
                  <a:lnTo>
                    <a:pt x="102" y="186"/>
                  </a:lnTo>
                  <a:lnTo>
                    <a:pt x="84" y="186"/>
                  </a:lnTo>
                  <a:lnTo>
                    <a:pt x="84" y="216"/>
                  </a:lnTo>
                  <a:lnTo>
                    <a:pt x="78" y="222"/>
                  </a:lnTo>
                  <a:lnTo>
                    <a:pt x="72" y="222"/>
                  </a:lnTo>
                  <a:lnTo>
                    <a:pt x="78" y="228"/>
                  </a:lnTo>
                  <a:lnTo>
                    <a:pt x="78" y="240"/>
                  </a:lnTo>
                  <a:lnTo>
                    <a:pt x="42" y="240"/>
                  </a:lnTo>
                  <a:lnTo>
                    <a:pt x="36" y="246"/>
                  </a:lnTo>
                  <a:lnTo>
                    <a:pt x="30" y="246"/>
                  </a:lnTo>
                  <a:lnTo>
                    <a:pt x="12" y="258"/>
                  </a:lnTo>
                  <a:lnTo>
                    <a:pt x="36" y="288"/>
                  </a:lnTo>
                  <a:lnTo>
                    <a:pt x="24" y="312"/>
                  </a:lnTo>
                  <a:lnTo>
                    <a:pt x="0" y="312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54" name="Bulgaria" descr="© INSCALE GmbH, 05.05.2010&#10;http://www.presentationload.com/">
              <a:extLst>
                <a:ext uri="{FF2B5EF4-FFF2-40B4-BE49-F238E27FC236}">
                  <a16:creationId xmlns:a16="http://schemas.microsoft.com/office/drawing/2014/main" id="{F649B847-A02D-4B8E-BB41-A2684491051C}"/>
                </a:ext>
              </a:extLst>
            </p:cNvPr>
            <p:cNvSpPr>
              <a:spLocks/>
            </p:cNvSpPr>
            <p:nvPr/>
          </p:nvSpPr>
          <p:spPr bwMode="gray">
            <a:xfrm>
              <a:off x="7244365" y="2867253"/>
              <a:ext cx="172157" cy="98862"/>
            </a:xfrm>
            <a:custGeom>
              <a:avLst/>
              <a:gdLst>
                <a:gd name="T0" fmla="*/ 2147483647 w 396"/>
                <a:gd name="T1" fmla="*/ 2147483647 h 228"/>
                <a:gd name="T2" fmla="*/ 2147483647 w 396"/>
                <a:gd name="T3" fmla="*/ 2147483647 h 228"/>
                <a:gd name="T4" fmla="*/ 2147483647 w 396"/>
                <a:gd name="T5" fmla="*/ 2147483647 h 228"/>
                <a:gd name="T6" fmla="*/ 2147483647 w 396"/>
                <a:gd name="T7" fmla="*/ 2147483647 h 228"/>
                <a:gd name="T8" fmla="*/ 2147483647 w 396"/>
                <a:gd name="T9" fmla="*/ 2147483647 h 228"/>
                <a:gd name="T10" fmla="*/ 2147483647 w 396"/>
                <a:gd name="T11" fmla="*/ 2147483647 h 228"/>
                <a:gd name="T12" fmla="*/ 2147483647 w 396"/>
                <a:gd name="T13" fmla="*/ 2147483647 h 228"/>
                <a:gd name="T14" fmla="*/ 2147483647 w 396"/>
                <a:gd name="T15" fmla="*/ 0 h 228"/>
                <a:gd name="T16" fmla="*/ 2147483647 w 396"/>
                <a:gd name="T17" fmla="*/ 2147483647 h 228"/>
                <a:gd name="T18" fmla="*/ 2147483647 w 396"/>
                <a:gd name="T19" fmla="*/ 2147483647 h 228"/>
                <a:gd name="T20" fmla="*/ 2147483647 w 396"/>
                <a:gd name="T21" fmla="*/ 2147483647 h 228"/>
                <a:gd name="T22" fmla="*/ 2147483647 w 396"/>
                <a:gd name="T23" fmla="*/ 2147483647 h 228"/>
                <a:gd name="T24" fmla="*/ 2147483647 w 396"/>
                <a:gd name="T25" fmla="*/ 2147483647 h 228"/>
                <a:gd name="T26" fmla="*/ 2147483647 w 396"/>
                <a:gd name="T27" fmla="*/ 2147483647 h 228"/>
                <a:gd name="T28" fmla="*/ 2147483647 w 396"/>
                <a:gd name="T29" fmla="*/ 2147483647 h 228"/>
                <a:gd name="T30" fmla="*/ 2147483647 w 396"/>
                <a:gd name="T31" fmla="*/ 2147483647 h 228"/>
                <a:gd name="T32" fmla="*/ 2147483647 w 396"/>
                <a:gd name="T33" fmla="*/ 2147483647 h 228"/>
                <a:gd name="T34" fmla="*/ 2147483647 w 396"/>
                <a:gd name="T35" fmla="*/ 2147483647 h 228"/>
                <a:gd name="T36" fmla="*/ 2147483647 w 396"/>
                <a:gd name="T37" fmla="*/ 2147483647 h 228"/>
                <a:gd name="T38" fmla="*/ 2147483647 w 396"/>
                <a:gd name="T39" fmla="*/ 2147483647 h 228"/>
                <a:gd name="T40" fmla="*/ 2147483647 w 396"/>
                <a:gd name="T41" fmla="*/ 2147483647 h 228"/>
                <a:gd name="T42" fmla="*/ 2147483647 w 396"/>
                <a:gd name="T43" fmla="*/ 0 h 228"/>
                <a:gd name="T44" fmla="*/ 0 w 396"/>
                <a:gd name="T45" fmla="*/ 2147483647 h 228"/>
                <a:gd name="T46" fmla="*/ 2147483647 w 396"/>
                <a:gd name="T47" fmla="*/ 2147483647 h 228"/>
                <a:gd name="T48" fmla="*/ 2147483647 w 396"/>
                <a:gd name="T49" fmla="*/ 2147483647 h 228"/>
                <a:gd name="T50" fmla="*/ 2147483647 w 396"/>
                <a:gd name="T51" fmla="*/ 2147483647 h 228"/>
                <a:gd name="T52" fmla="*/ 2147483647 w 396"/>
                <a:gd name="T53" fmla="*/ 2147483647 h 228"/>
                <a:gd name="T54" fmla="*/ 2147483647 w 396"/>
                <a:gd name="T55" fmla="*/ 2147483647 h 228"/>
                <a:gd name="T56" fmla="*/ 0 w 396"/>
                <a:gd name="T57" fmla="*/ 2147483647 h 228"/>
                <a:gd name="T58" fmla="*/ 2147483647 w 396"/>
                <a:gd name="T59" fmla="*/ 2147483647 h 228"/>
                <a:gd name="T60" fmla="*/ 2147483647 w 396"/>
                <a:gd name="T61" fmla="*/ 2147483647 h 228"/>
                <a:gd name="T62" fmla="*/ 2147483647 w 396"/>
                <a:gd name="T63" fmla="*/ 2147483647 h 228"/>
                <a:gd name="T64" fmla="*/ 2147483647 w 396"/>
                <a:gd name="T65" fmla="*/ 2147483647 h 228"/>
                <a:gd name="T66" fmla="*/ 2147483647 w 396"/>
                <a:gd name="T67" fmla="*/ 2147483647 h 228"/>
                <a:gd name="T68" fmla="*/ 2147483647 w 396"/>
                <a:gd name="T69" fmla="*/ 2147483647 h 228"/>
                <a:gd name="T70" fmla="*/ 2147483647 w 396"/>
                <a:gd name="T71" fmla="*/ 2147483647 h 228"/>
                <a:gd name="T72" fmla="*/ 2147483647 w 396"/>
                <a:gd name="T73" fmla="*/ 2147483647 h 228"/>
                <a:gd name="T74" fmla="*/ 2147483647 w 396"/>
                <a:gd name="T75" fmla="*/ 2147483647 h 228"/>
                <a:gd name="T76" fmla="*/ 2147483647 w 396"/>
                <a:gd name="T77" fmla="*/ 2147483647 h 228"/>
                <a:gd name="T78" fmla="*/ 2147483647 w 396"/>
                <a:gd name="T79" fmla="*/ 2147483647 h 228"/>
                <a:gd name="T80" fmla="*/ 2147483647 w 396"/>
                <a:gd name="T81" fmla="*/ 2147483647 h 228"/>
                <a:gd name="T82" fmla="*/ 2147483647 w 396"/>
                <a:gd name="T83" fmla="*/ 2147483647 h 228"/>
                <a:gd name="T84" fmla="*/ 2147483647 w 396"/>
                <a:gd name="T85" fmla="*/ 2147483647 h 228"/>
                <a:gd name="T86" fmla="*/ 2147483647 w 396"/>
                <a:gd name="T87" fmla="*/ 2147483647 h 228"/>
                <a:gd name="T88" fmla="*/ 2147483647 w 396"/>
                <a:gd name="T89" fmla="*/ 2147483647 h 228"/>
                <a:gd name="T90" fmla="*/ 2147483647 w 396"/>
                <a:gd name="T91" fmla="*/ 2147483647 h 228"/>
                <a:gd name="T92" fmla="*/ 2147483647 w 396"/>
                <a:gd name="T93" fmla="*/ 2147483647 h 22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96"/>
                <a:gd name="T142" fmla="*/ 0 h 228"/>
                <a:gd name="T143" fmla="*/ 396 w 396"/>
                <a:gd name="T144" fmla="*/ 228 h 22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96" h="228">
                  <a:moveTo>
                    <a:pt x="372" y="168"/>
                  </a:moveTo>
                  <a:lnTo>
                    <a:pt x="336" y="126"/>
                  </a:lnTo>
                  <a:lnTo>
                    <a:pt x="354" y="108"/>
                  </a:lnTo>
                  <a:lnTo>
                    <a:pt x="354" y="78"/>
                  </a:lnTo>
                  <a:lnTo>
                    <a:pt x="360" y="72"/>
                  </a:lnTo>
                  <a:lnTo>
                    <a:pt x="372" y="66"/>
                  </a:lnTo>
                  <a:lnTo>
                    <a:pt x="396" y="66"/>
                  </a:lnTo>
                  <a:lnTo>
                    <a:pt x="396" y="48"/>
                  </a:lnTo>
                  <a:lnTo>
                    <a:pt x="390" y="36"/>
                  </a:lnTo>
                  <a:lnTo>
                    <a:pt x="372" y="36"/>
                  </a:lnTo>
                  <a:lnTo>
                    <a:pt x="348" y="12"/>
                  </a:lnTo>
                  <a:lnTo>
                    <a:pt x="324" y="12"/>
                  </a:lnTo>
                  <a:lnTo>
                    <a:pt x="312" y="6"/>
                  </a:lnTo>
                  <a:lnTo>
                    <a:pt x="300" y="6"/>
                  </a:lnTo>
                  <a:lnTo>
                    <a:pt x="288" y="0"/>
                  </a:lnTo>
                  <a:lnTo>
                    <a:pt x="282" y="0"/>
                  </a:lnTo>
                  <a:lnTo>
                    <a:pt x="282" y="12"/>
                  </a:lnTo>
                  <a:lnTo>
                    <a:pt x="252" y="6"/>
                  </a:lnTo>
                  <a:lnTo>
                    <a:pt x="252" y="12"/>
                  </a:lnTo>
                  <a:lnTo>
                    <a:pt x="246" y="12"/>
                  </a:lnTo>
                  <a:lnTo>
                    <a:pt x="234" y="18"/>
                  </a:lnTo>
                  <a:lnTo>
                    <a:pt x="228" y="18"/>
                  </a:lnTo>
                  <a:lnTo>
                    <a:pt x="222" y="24"/>
                  </a:lnTo>
                  <a:lnTo>
                    <a:pt x="222" y="36"/>
                  </a:lnTo>
                  <a:lnTo>
                    <a:pt x="216" y="42"/>
                  </a:lnTo>
                  <a:lnTo>
                    <a:pt x="198" y="42"/>
                  </a:lnTo>
                  <a:lnTo>
                    <a:pt x="186" y="36"/>
                  </a:lnTo>
                  <a:lnTo>
                    <a:pt x="180" y="30"/>
                  </a:lnTo>
                  <a:lnTo>
                    <a:pt x="156" y="30"/>
                  </a:lnTo>
                  <a:lnTo>
                    <a:pt x="138" y="24"/>
                  </a:lnTo>
                  <a:lnTo>
                    <a:pt x="138" y="30"/>
                  </a:lnTo>
                  <a:lnTo>
                    <a:pt x="132" y="36"/>
                  </a:lnTo>
                  <a:lnTo>
                    <a:pt x="108" y="36"/>
                  </a:lnTo>
                  <a:lnTo>
                    <a:pt x="102" y="30"/>
                  </a:lnTo>
                  <a:lnTo>
                    <a:pt x="90" y="30"/>
                  </a:lnTo>
                  <a:lnTo>
                    <a:pt x="66" y="18"/>
                  </a:lnTo>
                  <a:lnTo>
                    <a:pt x="54" y="30"/>
                  </a:lnTo>
                  <a:lnTo>
                    <a:pt x="36" y="30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36" y="12"/>
                  </a:lnTo>
                  <a:lnTo>
                    <a:pt x="42" y="6"/>
                  </a:lnTo>
                  <a:lnTo>
                    <a:pt x="36" y="0"/>
                  </a:lnTo>
                  <a:lnTo>
                    <a:pt x="12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42"/>
                  </a:lnTo>
                  <a:lnTo>
                    <a:pt x="18" y="48"/>
                  </a:lnTo>
                  <a:lnTo>
                    <a:pt x="12" y="60"/>
                  </a:lnTo>
                  <a:lnTo>
                    <a:pt x="30" y="66"/>
                  </a:lnTo>
                  <a:lnTo>
                    <a:pt x="36" y="72"/>
                  </a:lnTo>
                  <a:lnTo>
                    <a:pt x="36" y="96"/>
                  </a:lnTo>
                  <a:lnTo>
                    <a:pt x="30" y="102"/>
                  </a:lnTo>
                  <a:lnTo>
                    <a:pt x="6" y="102"/>
                  </a:lnTo>
                  <a:lnTo>
                    <a:pt x="6" y="108"/>
                  </a:lnTo>
                  <a:lnTo>
                    <a:pt x="12" y="114"/>
                  </a:lnTo>
                  <a:lnTo>
                    <a:pt x="12" y="138"/>
                  </a:lnTo>
                  <a:lnTo>
                    <a:pt x="0" y="138"/>
                  </a:lnTo>
                  <a:lnTo>
                    <a:pt x="12" y="156"/>
                  </a:lnTo>
                  <a:lnTo>
                    <a:pt x="18" y="156"/>
                  </a:lnTo>
                  <a:lnTo>
                    <a:pt x="18" y="168"/>
                  </a:lnTo>
                  <a:lnTo>
                    <a:pt x="36" y="180"/>
                  </a:lnTo>
                  <a:lnTo>
                    <a:pt x="42" y="186"/>
                  </a:lnTo>
                  <a:lnTo>
                    <a:pt x="48" y="198"/>
                  </a:lnTo>
                  <a:lnTo>
                    <a:pt x="48" y="210"/>
                  </a:lnTo>
                  <a:lnTo>
                    <a:pt x="42" y="222"/>
                  </a:lnTo>
                  <a:lnTo>
                    <a:pt x="48" y="222"/>
                  </a:lnTo>
                  <a:lnTo>
                    <a:pt x="54" y="228"/>
                  </a:lnTo>
                  <a:lnTo>
                    <a:pt x="66" y="228"/>
                  </a:lnTo>
                  <a:lnTo>
                    <a:pt x="78" y="222"/>
                  </a:lnTo>
                  <a:lnTo>
                    <a:pt x="84" y="216"/>
                  </a:lnTo>
                  <a:lnTo>
                    <a:pt x="108" y="222"/>
                  </a:lnTo>
                  <a:lnTo>
                    <a:pt x="114" y="204"/>
                  </a:lnTo>
                  <a:lnTo>
                    <a:pt x="144" y="198"/>
                  </a:lnTo>
                  <a:lnTo>
                    <a:pt x="144" y="204"/>
                  </a:lnTo>
                  <a:lnTo>
                    <a:pt x="162" y="222"/>
                  </a:lnTo>
                  <a:lnTo>
                    <a:pt x="174" y="222"/>
                  </a:lnTo>
                  <a:lnTo>
                    <a:pt x="180" y="216"/>
                  </a:lnTo>
                  <a:lnTo>
                    <a:pt x="192" y="228"/>
                  </a:lnTo>
                  <a:lnTo>
                    <a:pt x="204" y="228"/>
                  </a:lnTo>
                  <a:lnTo>
                    <a:pt x="216" y="216"/>
                  </a:lnTo>
                  <a:lnTo>
                    <a:pt x="228" y="228"/>
                  </a:lnTo>
                  <a:lnTo>
                    <a:pt x="246" y="228"/>
                  </a:lnTo>
                  <a:lnTo>
                    <a:pt x="252" y="222"/>
                  </a:lnTo>
                  <a:lnTo>
                    <a:pt x="252" y="204"/>
                  </a:lnTo>
                  <a:lnTo>
                    <a:pt x="246" y="198"/>
                  </a:lnTo>
                  <a:lnTo>
                    <a:pt x="264" y="192"/>
                  </a:lnTo>
                  <a:lnTo>
                    <a:pt x="282" y="168"/>
                  </a:lnTo>
                  <a:lnTo>
                    <a:pt x="312" y="174"/>
                  </a:lnTo>
                  <a:lnTo>
                    <a:pt x="324" y="156"/>
                  </a:lnTo>
                  <a:lnTo>
                    <a:pt x="336" y="174"/>
                  </a:lnTo>
                  <a:lnTo>
                    <a:pt x="348" y="174"/>
                  </a:lnTo>
                  <a:lnTo>
                    <a:pt x="360" y="180"/>
                  </a:lnTo>
                  <a:lnTo>
                    <a:pt x="372" y="180"/>
                  </a:lnTo>
                  <a:lnTo>
                    <a:pt x="372" y="168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55" name="Brazil" descr="© INSCALE GmbH, 05.05.2010&#10;http://www.presentationload.com/">
              <a:extLst>
                <a:ext uri="{FF2B5EF4-FFF2-40B4-BE49-F238E27FC236}">
                  <a16:creationId xmlns:a16="http://schemas.microsoft.com/office/drawing/2014/main" id="{F3AADAFE-2F62-43C8-A030-2F01EFEE3D12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295560" y="4230861"/>
              <a:ext cx="1213612" cy="1372132"/>
            </a:xfrm>
            <a:custGeom>
              <a:avLst/>
              <a:gdLst>
                <a:gd name="T0" fmla="*/ 2147483647 w 2784"/>
                <a:gd name="T1" fmla="*/ 2147483647 h 3150"/>
                <a:gd name="T2" fmla="*/ 2147483647 w 2784"/>
                <a:gd name="T3" fmla="*/ 2147483647 h 3150"/>
                <a:gd name="T4" fmla="*/ 2147483647 w 2784"/>
                <a:gd name="T5" fmla="*/ 2147483647 h 3150"/>
                <a:gd name="T6" fmla="*/ 2147483647 w 2784"/>
                <a:gd name="T7" fmla="*/ 2147483647 h 3150"/>
                <a:gd name="T8" fmla="*/ 2147483647 w 2784"/>
                <a:gd name="T9" fmla="*/ 2147483647 h 3150"/>
                <a:gd name="T10" fmla="*/ 2147483647 w 2784"/>
                <a:gd name="T11" fmla="*/ 2147483647 h 3150"/>
                <a:gd name="T12" fmla="*/ 2147483647 w 2784"/>
                <a:gd name="T13" fmla="*/ 2147483647 h 3150"/>
                <a:gd name="T14" fmla="*/ 2147483647 w 2784"/>
                <a:gd name="T15" fmla="*/ 2147483647 h 3150"/>
                <a:gd name="T16" fmla="*/ 2147483647 w 2784"/>
                <a:gd name="T17" fmla="*/ 2147483647 h 3150"/>
                <a:gd name="T18" fmla="*/ 2147483647 w 2784"/>
                <a:gd name="T19" fmla="*/ 2147483647 h 3150"/>
                <a:gd name="T20" fmla="*/ 2147483647 w 2784"/>
                <a:gd name="T21" fmla="*/ 2147483647 h 3150"/>
                <a:gd name="T22" fmla="*/ 2147483647 w 2784"/>
                <a:gd name="T23" fmla="*/ 2147483647 h 3150"/>
                <a:gd name="T24" fmla="*/ 2147483647 w 2784"/>
                <a:gd name="T25" fmla="*/ 2147483647 h 3150"/>
                <a:gd name="T26" fmla="*/ 2147483647 w 2784"/>
                <a:gd name="T27" fmla="*/ 2147483647 h 3150"/>
                <a:gd name="T28" fmla="*/ 2147483647 w 2784"/>
                <a:gd name="T29" fmla="*/ 2147483647 h 3150"/>
                <a:gd name="T30" fmla="*/ 2147483647 w 2784"/>
                <a:gd name="T31" fmla="*/ 2147483647 h 3150"/>
                <a:gd name="T32" fmla="*/ 2147483647 w 2784"/>
                <a:gd name="T33" fmla="*/ 2147483647 h 3150"/>
                <a:gd name="T34" fmla="*/ 2147483647 w 2784"/>
                <a:gd name="T35" fmla="*/ 2147483647 h 3150"/>
                <a:gd name="T36" fmla="*/ 2147483647 w 2784"/>
                <a:gd name="T37" fmla="*/ 2147483647 h 3150"/>
                <a:gd name="T38" fmla="*/ 2147483647 w 2784"/>
                <a:gd name="T39" fmla="*/ 2147483647 h 3150"/>
                <a:gd name="T40" fmla="*/ 2147483647 w 2784"/>
                <a:gd name="T41" fmla="*/ 2147483647 h 3150"/>
                <a:gd name="T42" fmla="*/ 2147483647 w 2784"/>
                <a:gd name="T43" fmla="*/ 2147483647 h 3150"/>
                <a:gd name="T44" fmla="*/ 2147483647 w 2784"/>
                <a:gd name="T45" fmla="*/ 2147483647 h 3150"/>
                <a:gd name="T46" fmla="*/ 2147483647 w 2784"/>
                <a:gd name="T47" fmla="*/ 2147483647 h 3150"/>
                <a:gd name="T48" fmla="*/ 2147483647 w 2784"/>
                <a:gd name="T49" fmla="*/ 2147483647 h 3150"/>
                <a:gd name="T50" fmla="*/ 2147483647 w 2784"/>
                <a:gd name="T51" fmla="*/ 2147483647 h 3150"/>
                <a:gd name="T52" fmla="*/ 2147483647 w 2784"/>
                <a:gd name="T53" fmla="*/ 2147483647 h 3150"/>
                <a:gd name="T54" fmla="*/ 2147483647 w 2784"/>
                <a:gd name="T55" fmla="*/ 2147483647 h 3150"/>
                <a:gd name="T56" fmla="*/ 2147483647 w 2784"/>
                <a:gd name="T57" fmla="*/ 2147483647 h 3150"/>
                <a:gd name="T58" fmla="*/ 2147483647 w 2784"/>
                <a:gd name="T59" fmla="*/ 2147483647 h 3150"/>
                <a:gd name="T60" fmla="*/ 2147483647 w 2784"/>
                <a:gd name="T61" fmla="*/ 2147483647 h 3150"/>
                <a:gd name="T62" fmla="*/ 2147483647 w 2784"/>
                <a:gd name="T63" fmla="*/ 2147483647 h 3150"/>
                <a:gd name="T64" fmla="*/ 2147483647 w 2784"/>
                <a:gd name="T65" fmla="*/ 2147483647 h 3150"/>
                <a:gd name="T66" fmla="*/ 2147483647 w 2784"/>
                <a:gd name="T67" fmla="*/ 2147483647 h 3150"/>
                <a:gd name="T68" fmla="*/ 2147483647 w 2784"/>
                <a:gd name="T69" fmla="*/ 2147483647 h 3150"/>
                <a:gd name="T70" fmla="*/ 2147483647 w 2784"/>
                <a:gd name="T71" fmla="*/ 2147483647 h 3150"/>
                <a:gd name="T72" fmla="*/ 2147483647 w 2784"/>
                <a:gd name="T73" fmla="*/ 2147483647 h 3150"/>
                <a:gd name="T74" fmla="*/ 2147483647 w 2784"/>
                <a:gd name="T75" fmla="*/ 2147483647 h 3150"/>
                <a:gd name="T76" fmla="*/ 2147483647 w 2784"/>
                <a:gd name="T77" fmla="*/ 2147483647 h 3150"/>
                <a:gd name="T78" fmla="*/ 2147483647 w 2784"/>
                <a:gd name="T79" fmla="*/ 2147483647 h 3150"/>
                <a:gd name="T80" fmla="*/ 2147483647 w 2784"/>
                <a:gd name="T81" fmla="*/ 2147483647 h 3150"/>
                <a:gd name="T82" fmla="*/ 2147483647 w 2784"/>
                <a:gd name="T83" fmla="*/ 2147483647 h 3150"/>
                <a:gd name="T84" fmla="*/ 2147483647 w 2784"/>
                <a:gd name="T85" fmla="*/ 2147483647 h 3150"/>
                <a:gd name="T86" fmla="*/ 2147483647 w 2784"/>
                <a:gd name="T87" fmla="*/ 2147483647 h 3150"/>
                <a:gd name="T88" fmla="*/ 2147483647 w 2784"/>
                <a:gd name="T89" fmla="*/ 2147483647 h 3150"/>
                <a:gd name="T90" fmla="*/ 2147483647 w 2784"/>
                <a:gd name="T91" fmla="*/ 2147483647 h 3150"/>
                <a:gd name="T92" fmla="*/ 2147483647 w 2784"/>
                <a:gd name="T93" fmla="*/ 2147483647 h 3150"/>
                <a:gd name="T94" fmla="*/ 2147483647 w 2784"/>
                <a:gd name="T95" fmla="*/ 2147483647 h 3150"/>
                <a:gd name="T96" fmla="*/ 2147483647 w 2784"/>
                <a:gd name="T97" fmla="*/ 2147483647 h 3150"/>
                <a:gd name="T98" fmla="*/ 2147483647 w 2784"/>
                <a:gd name="T99" fmla="*/ 2147483647 h 3150"/>
                <a:gd name="T100" fmla="*/ 2147483647 w 2784"/>
                <a:gd name="T101" fmla="*/ 2147483647 h 3150"/>
                <a:gd name="T102" fmla="*/ 2147483647 w 2784"/>
                <a:gd name="T103" fmla="*/ 2147483647 h 3150"/>
                <a:gd name="T104" fmla="*/ 2147483647 w 2784"/>
                <a:gd name="T105" fmla="*/ 2147483647 h 3150"/>
                <a:gd name="T106" fmla="*/ 2147483647 w 2784"/>
                <a:gd name="T107" fmla="*/ 2147483647 h 3150"/>
                <a:gd name="T108" fmla="*/ 2147483647 w 2784"/>
                <a:gd name="T109" fmla="*/ 2147483647 h 3150"/>
                <a:gd name="T110" fmla="*/ 2147483647 w 2784"/>
                <a:gd name="T111" fmla="*/ 2147483647 h 3150"/>
                <a:gd name="T112" fmla="*/ 2147483647 w 2784"/>
                <a:gd name="T113" fmla="*/ 2147483647 h 3150"/>
                <a:gd name="T114" fmla="*/ 2147483647 w 2784"/>
                <a:gd name="T115" fmla="*/ 2147483647 h 3150"/>
                <a:gd name="T116" fmla="*/ 2147483647 w 2784"/>
                <a:gd name="T117" fmla="*/ 2147483647 h 3150"/>
                <a:gd name="T118" fmla="*/ 2147483647 w 2784"/>
                <a:gd name="T119" fmla="*/ 2147483647 h 315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784"/>
                <a:gd name="T181" fmla="*/ 0 h 3150"/>
                <a:gd name="T182" fmla="*/ 2784 w 2784"/>
                <a:gd name="T183" fmla="*/ 3150 h 315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784" h="3150">
                  <a:moveTo>
                    <a:pt x="1716" y="450"/>
                  </a:moveTo>
                  <a:lnTo>
                    <a:pt x="1710" y="450"/>
                  </a:lnTo>
                  <a:lnTo>
                    <a:pt x="1698" y="444"/>
                  </a:lnTo>
                  <a:lnTo>
                    <a:pt x="1680" y="444"/>
                  </a:lnTo>
                  <a:lnTo>
                    <a:pt x="1662" y="438"/>
                  </a:lnTo>
                  <a:lnTo>
                    <a:pt x="1650" y="438"/>
                  </a:lnTo>
                  <a:lnTo>
                    <a:pt x="1644" y="444"/>
                  </a:lnTo>
                  <a:lnTo>
                    <a:pt x="1644" y="450"/>
                  </a:lnTo>
                  <a:lnTo>
                    <a:pt x="1650" y="462"/>
                  </a:lnTo>
                  <a:lnTo>
                    <a:pt x="1650" y="468"/>
                  </a:lnTo>
                  <a:lnTo>
                    <a:pt x="1656" y="480"/>
                  </a:lnTo>
                  <a:lnTo>
                    <a:pt x="1638" y="480"/>
                  </a:lnTo>
                  <a:lnTo>
                    <a:pt x="1638" y="504"/>
                  </a:lnTo>
                  <a:lnTo>
                    <a:pt x="1656" y="516"/>
                  </a:lnTo>
                  <a:lnTo>
                    <a:pt x="1644" y="528"/>
                  </a:lnTo>
                  <a:lnTo>
                    <a:pt x="1644" y="540"/>
                  </a:lnTo>
                  <a:lnTo>
                    <a:pt x="1656" y="564"/>
                  </a:lnTo>
                  <a:lnTo>
                    <a:pt x="1668" y="570"/>
                  </a:lnTo>
                  <a:lnTo>
                    <a:pt x="1674" y="576"/>
                  </a:lnTo>
                  <a:lnTo>
                    <a:pt x="1686" y="576"/>
                  </a:lnTo>
                  <a:lnTo>
                    <a:pt x="1698" y="570"/>
                  </a:lnTo>
                  <a:lnTo>
                    <a:pt x="1710" y="570"/>
                  </a:lnTo>
                  <a:lnTo>
                    <a:pt x="1716" y="564"/>
                  </a:lnTo>
                  <a:lnTo>
                    <a:pt x="1716" y="558"/>
                  </a:lnTo>
                  <a:lnTo>
                    <a:pt x="1728" y="558"/>
                  </a:lnTo>
                  <a:lnTo>
                    <a:pt x="1740" y="552"/>
                  </a:lnTo>
                  <a:lnTo>
                    <a:pt x="1758" y="552"/>
                  </a:lnTo>
                  <a:lnTo>
                    <a:pt x="1770" y="546"/>
                  </a:lnTo>
                  <a:lnTo>
                    <a:pt x="1776" y="534"/>
                  </a:lnTo>
                  <a:lnTo>
                    <a:pt x="1788" y="492"/>
                  </a:lnTo>
                  <a:lnTo>
                    <a:pt x="1794" y="480"/>
                  </a:lnTo>
                  <a:lnTo>
                    <a:pt x="1794" y="474"/>
                  </a:lnTo>
                  <a:lnTo>
                    <a:pt x="1800" y="462"/>
                  </a:lnTo>
                  <a:lnTo>
                    <a:pt x="1800" y="444"/>
                  </a:lnTo>
                  <a:lnTo>
                    <a:pt x="1794" y="438"/>
                  </a:lnTo>
                  <a:lnTo>
                    <a:pt x="1752" y="438"/>
                  </a:lnTo>
                  <a:lnTo>
                    <a:pt x="1740" y="444"/>
                  </a:lnTo>
                  <a:lnTo>
                    <a:pt x="1734" y="444"/>
                  </a:lnTo>
                  <a:lnTo>
                    <a:pt x="1722" y="450"/>
                  </a:lnTo>
                  <a:lnTo>
                    <a:pt x="1716" y="450"/>
                  </a:lnTo>
                  <a:close/>
                  <a:moveTo>
                    <a:pt x="1716" y="438"/>
                  </a:moveTo>
                  <a:lnTo>
                    <a:pt x="1740" y="432"/>
                  </a:lnTo>
                  <a:lnTo>
                    <a:pt x="1722" y="414"/>
                  </a:lnTo>
                  <a:lnTo>
                    <a:pt x="1698" y="438"/>
                  </a:lnTo>
                  <a:lnTo>
                    <a:pt x="1716" y="438"/>
                  </a:lnTo>
                  <a:close/>
                  <a:moveTo>
                    <a:pt x="1686" y="408"/>
                  </a:moveTo>
                  <a:lnTo>
                    <a:pt x="1662" y="408"/>
                  </a:lnTo>
                  <a:lnTo>
                    <a:pt x="1662" y="426"/>
                  </a:lnTo>
                  <a:lnTo>
                    <a:pt x="1698" y="426"/>
                  </a:lnTo>
                  <a:lnTo>
                    <a:pt x="1716" y="402"/>
                  </a:lnTo>
                  <a:lnTo>
                    <a:pt x="1698" y="384"/>
                  </a:lnTo>
                  <a:lnTo>
                    <a:pt x="1686" y="408"/>
                  </a:lnTo>
                  <a:close/>
                  <a:moveTo>
                    <a:pt x="1572" y="492"/>
                  </a:moveTo>
                  <a:lnTo>
                    <a:pt x="1572" y="510"/>
                  </a:lnTo>
                  <a:lnTo>
                    <a:pt x="1554" y="546"/>
                  </a:lnTo>
                  <a:lnTo>
                    <a:pt x="1584" y="528"/>
                  </a:lnTo>
                  <a:lnTo>
                    <a:pt x="1590" y="516"/>
                  </a:lnTo>
                  <a:lnTo>
                    <a:pt x="1596" y="510"/>
                  </a:lnTo>
                  <a:lnTo>
                    <a:pt x="1608" y="486"/>
                  </a:lnTo>
                  <a:lnTo>
                    <a:pt x="1608" y="480"/>
                  </a:lnTo>
                  <a:lnTo>
                    <a:pt x="1602" y="474"/>
                  </a:lnTo>
                  <a:lnTo>
                    <a:pt x="1596" y="474"/>
                  </a:lnTo>
                  <a:lnTo>
                    <a:pt x="1584" y="480"/>
                  </a:lnTo>
                  <a:lnTo>
                    <a:pt x="1572" y="492"/>
                  </a:lnTo>
                  <a:close/>
                  <a:moveTo>
                    <a:pt x="1632" y="426"/>
                  </a:moveTo>
                  <a:lnTo>
                    <a:pt x="1608" y="450"/>
                  </a:lnTo>
                  <a:lnTo>
                    <a:pt x="1626" y="456"/>
                  </a:lnTo>
                  <a:lnTo>
                    <a:pt x="1644" y="432"/>
                  </a:lnTo>
                  <a:lnTo>
                    <a:pt x="1632" y="426"/>
                  </a:lnTo>
                  <a:close/>
                  <a:moveTo>
                    <a:pt x="2778" y="1002"/>
                  </a:moveTo>
                  <a:lnTo>
                    <a:pt x="2778" y="984"/>
                  </a:lnTo>
                  <a:lnTo>
                    <a:pt x="2772" y="972"/>
                  </a:lnTo>
                  <a:lnTo>
                    <a:pt x="2760" y="954"/>
                  </a:lnTo>
                  <a:lnTo>
                    <a:pt x="2754" y="936"/>
                  </a:lnTo>
                  <a:lnTo>
                    <a:pt x="2754" y="870"/>
                  </a:lnTo>
                  <a:lnTo>
                    <a:pt x="2724" y="840"/>
                  </a:lnTo>
                  <a:lnTo>
                    <a:pt x="2694" y="834"/>
                  </a:lnTo>
                  <a:lnTo>
                    <a:pt x="2646" y="840"/>
                  </a:lnTo>
                  <a:lnTo>
                    <a:pt x="2628" y="822"/>
                  </a:lnTo>
                  <a:lnTo>
                    <a:pt x="2610" y="822"/>
                  </a:lnTo>
                  <a:lnTo>
                    <a:pt x="2592" y="798"/>
                  </a:lnTo>
                  <a:lnTo>
                    <a:pt x="2568" y="798"/>
                  </a:lnTo>
                  <a:lnTo>
                    <a:pt x="2538" y="768"/>
                  </a:lnTo>
                  <a:lnTo>
                    <a:pt x="2526" y="750"/>
                  </a:lnTo>
                  <a:lnTo>
                    <a:pt x="2490" y="714"/>
                  </a:lnTo>
                  <a:lnTo>
                    <a:pt x="2418" y="666"/>
                  </a:lnTo>
                  <a:lnTo>
                    <a:pt x="2394" y="660"/>
                  </a:lnTo>
                  <a:lnTo>
                    <a:pt x="2316" y="660"/>
                  </a:lnTo>
                  <a:lnTo>
                    <a:pt x="2316" y="672"/>
                  </a:lnTo>
                  <a:lnTo>
                    <a:pt x="2310" y="672"/>
                  </a:lnTo>
                  <a:lnTo>
                    <a:pt x="2298" y="660"/>
                  </a:lnTo>
                  <a:lnTo>
                    <a:pt x="2286" y="654"/>
                  </a:lnTo>
                  <a:lnTo>
                    <a:pt x="2274" y="654"/>
                  </a:lnTo>
                  <a:lnTo>
                    <a:pt x="2262" y="648"/>
                  </a:lnTo>
                  <a:lnTo>
                    <a:pt x="2232" y="648"/>
                  </a:lnTo>
                  <a:lnTo>
                    <a:pt x="2226" y="642"/>
                  </a:lnTo>
                  <a:lnTo>
                    <a:pt x="2214" y="636"/>
                  </a:lnTo>
                  <a:lnTo>
                    <a:pt x="2196" y="630"/>
                  </a:lnTo>
                  <a:lnTo>
                    <a:pt x="2184" y="624"/>
                  </a:lnTo>
                  <a:lnTo>
                    <a:pt x="2166" y="618"/>
                  </a:lnTo>
                  <a:lnTo>
                    <a:pt x="2154" y="618"/>
                  </a:lnTo>
                  <a:lnTo>
                    <a:pt x="2142" y="624"/>
                  </a:lnTo>
                  <a:lnTo>
                    <a:pt x="2112" y="654"/>
                  </a:lnTo>
                  <a:lnTo>
                    <a:pt x="2106" y="666"/>
                  </a:lnTo>
                  <a:lnTo>
                    <a:pt x="2088" y="642"/>
                  </a:lnTo>
                  <a:lnTo>
                    <a:pt x="2088" y="678"/>
                  </a:lnTo>
                  <a:lnTo>
                    <a:pt x="2058" y="702"/>
                  </a:lnTo>
                  <a:lnTo>
                    <a:pt x="2076" y="636"/>
                  </a:lnTo>
                  <a:lnTo>
                    <a:pt x="2082" y="636"/>
                  </a:lnTo>
                  <a:lnTo>
                    <a:pt x="2094" y="624"/>
                  </a:lnTo>
                  <a:lnTo>
                    <a:pt x="2094" y="606"/>
                  </a:lnTo>
                  <a:lnTo>
                    <a:pt x="2088" y="600"/>
                  </a:lnTo>
                  <a:lnTo>
                    <a:pt x="2082" y="600"/>
                  </a:lnTo>
                  <a:lnTo>
                    <a:pt x="2064" y="618"/>
                  </a:lnTo>
                  <a:lnTo>
                    <a:pt x="2076" y="582"/>
                  </a:lnTo>
                  <a:lnTo>
                    <a:pt x="2070" y="582"/>
                  </a:lnTo>
                  <a:lnTo>
                    <a:pt x="2064" y="576"/>
                  </a:lnTo>
                  <a:lnTo>
                    <a:pt x="2064" y="570"/>
                  </a:lnTo>
                  <a:lnTo>
                    <a:pt x="2040" y="546"/>
                  </a:lnTo>
                  <a:lnTo>
                    <a:pt x="2034" y="546"/>
                  </a:lnTo>
                  <a:lnTo>
                    <a:pt x="2022" y="564"/>
                  </a:lnTo>
                  <a:lnTo>
                    <a:pt x="2016" y="552"/>
                  </a:lnTo>
                  <a:lnTo>
                    <a:pt x="2004" y="546"/>
                  </a:lnTo>
                  <a:lnTo>
                    <a:pt x="1998" y="534"/>
                  </a:lnTo>
                  <a:lnTo>
                    <a:pt x="1986" y="528"/>
                  </a:lnTo>
                  <a:lnTo>
                    <a:pt x="1980" y="522"/>
                  </a:lnTo>
                  <a:lnTo>
                    <a:pt x="1968" y="516"/>
                  </a:lnTo>
                  <a:lnTo>
                    <a:pt x="1944" y="516"/>
                  </a:lnTo>
                  <a:lnTo>
                    <a:pt x="1932" y="510"/>
                  </a:lnTo>
                  <a:lnTo>
                    <a:pt x="1926" y="510"/>
                  </a:lnTo>
                  <a:lnTo>
                    <a:pt x="1914" y="498"/>
                  </a:lnTo>
                  <a:lnTo>
                    <a:pt x="1902" y="492"/>
                  </a:lnTo>
                  <a:lnTo>
                    <a:pt x="1896" y="480"/>
                  </a:lnTo>
                  <a:lnTo>
                    <a:pt x="1884" y="474"/>
                  </a:lnTo>
                  <a:lnTo>
                    <a:pt x="1878" y="486"/>
                  </a:lnTo>
                  <a:lnTo>
                    <a:pt x="1824" y="486"/>
                  </a:lnTo>
                  <a:lnTo>
                    <a:pt x="1812" y="498"/>
                  </a:lnTo>
                  <a:lnTo>
                    <a:pt x="1806" y="510"/>
                  </a:lnTo>
                  <a:lnTo>
                    <a:pt x="1806" y="522"/>
                  </a:lnTo>
                  <a:lnTo>
                    <a:pt x="1800" y="528"/>
                  </a:lnTo>
                  <a:lnTo>
                    <a:pt x="1800" y="534"/>
                  </a:lnTo>
                  <a:lnTo>
                    <a:pt x="1812" y="552"/>
                  </a:lnTo>
                  <a:lnTo>
                    <a:pt x="1776" y="552"/>
                  </a:lnTo>
                  <a:lnTo>
                    <a:pt x="1770" y="564"/>
                  </a:lnTo>
                  <a:lnTo>
                    <a:pt x="1758" y="576"/>
                  </a:lnTo>
                  <a:lnTo>
                    <a:pt x="1752" y="588"/>
                  </a:lnTo>
                  <a:lnTo>
                    <a:pt x="1752" y="594"/>
                  </a:lnTo>
                  <a:lnTo>
                    <a:pt x="1746" y="600"/>
                  </a:lnTo>
                  <a:lnTo>
                    <a:pt x="1746" y="612"/>
                  </a:lnTo>
                  <a:lnTo>
                    <a:pt x="1740" y="624"/>
                  </a:lnTo>
                  <a:lnTo>
                    <a:pt x="1728" y="636"/>
                  </a:lnTo>
                  <a:lnTo>
                    <a:pt x="1722" y="636"/>
                  </a:lnTo>
                  <a:lnTo>
                    <a:pt x="1728" y="630"/>
                  </a:lnTo>
                  <a:lnTo>
                    <a:pt x="1728" y="618"/>
                  </a:lnTo>
                  <a:lnTo>
                    <a:pt x="1734" y="606"/>
                  </a:lnTo>
                  <a:lnTo>
                    <a:pt x="1734" y="600"/>
                  </a:lnTo>
                  <a:lnTo>
                    <a:pt x="1740" y="588"/>
                  </a:lnTo>
                  <a:lnTo>
                    <a:pt x="1740" y="582"/>
                  </a:lnTo>
                  <a:lnTo>
                    <a:pt x="1734" y="576"/>
                  </a:lnTo>
                  <a:lnTo>
                    <a:pt x="1728" y="576"/>
                  </a:lnTo>
                  <a:lnTo>
                    <a:pt x="1722" y="582"/>
                  </a:lnTo>
                  <a:lnTo>
                    <a:pt x="1716" y="582"/>
                  </a:lnTo>
                  <a:lnTo>
                    <a:pt x="1704" y="594"/>
                  </a:lnTo>
                  <a:lnTo>
                    <a:pt x="1692" y="588"/>
                  </a:lnTo>
                  <a:lnTo>
                    <a:pt x="1656" y="588"/>
                  </a:lnTo>
                  <a:lnTo>
                    <a:pt x="1644" y="582"/>
                  </a:lnTo>
                  <a:lnTo>
                    <a:pt x="1632" y="570"/>
                  </a:lnTo>
                  <a:lnTo>
                    <a:pt x="1632" y="522"/>
                  </a:lnTo>
                  <a:lnTo>
                    <a:pt x="1626" y="516"/>
                  </a:lnTo>
                  <a:lnTo>
                    <a:pt x="1626" y="504"/>
                  </a:lnTo>
                  <a:lnTo>
                    <a:pt x="1620" y="504"/>
                  </a:lnTo>
                  <a:lnTo>
                    <a:pt x="1614" y="510"/>
                  </a:lnTo>
                  <a:lnTo>
                    <a:pt x="1602" y="516"/>
                  </a:lnTo>
                  <a:lnTo>
                    <a:pt x="1596" y="522"/>
                  </a:lnTo>
                  <a:lnTo>
                    <a:pt x="1590" y="534"/>
                  </a:lnTo>
                  <a:lnTo>
                    <a:pt x="1584" y="540"/>
                  </a:lnTo>
                  <a:lnTo>
                    <a:pt x="1560" y="552"/>
                  </a:lnTo>
                  <a:lnTo>
                    <a:pt x="1554" y="558"/>
                  </a:lnTo>
                  <a:lnTo>
                    <a:pt x="1512" y="558"/>
                  </a:lnTo>
                  <a:lnTo>
                    <a:pt x="1500" y="552"/>
                  </a:lnTo>
                  <a:lnTo>
                    <a:pt x="1542" y="540"/>
                  </a:lnTo>
                  <a:lnTo>
                    <a:pt x="1548" y="528"/>
                  </a:lnTo>
                  <a:lnTo>
                    <a:pt x="1566" y="510"/>
                  </a:lnTo>
                  <a:lnTo>
                    <a:pt x="1566" y="492"/>
                  </a:lnTo>
                  <a:lnTo>
                    <a:pt x="1572" y="486"/>
                  </a:lnTo>
                  <a:lnTo>
                    <a:pt x="1590" y="450"/>
                  </a:lnTo>
                  <a:lnTo>
                    <a:pt x="1626" y="414"/>
                  </a:lnTo>
                  <a:lnTo>
                    <a:pt x="1638" y="408"/>
                  </a:lnTo>
                  <a:lnTo>
                    <a:pt x="1656" y="390"/>
                  </a:lnTo>
                  <a:lnTo>
                    <a:pt x="1656" y="378"/>
                  </a:lnTo>
                  <a:lnTo>
                    <a:pt x="1662" y="366"/>
                  </a:lnTo>
                  <a:lnTo>
                    <a:pt x="1674" y="354"/>
                  </a:lnTo>
                  <a:lnTo>
                    <a:pt x="1686" y="348"/>
                  </a:lnTo>
                  <a:lnTo>
                    <a:pt x="1692" y="342"/>
                  </a:lnTo>
                  <a:lnTo>
                    <a:pt x="1704" y="336"/>
                  </a:lnTo>
                  <a:lnTo>
                    <a:pt x="1680" y="330"/>
                  </a:lnTo>
                  <a:lnTo>
                    <a:pt x="1698" y="312"/>
                  </a:lnTo>
                  <a:lnTo>
                    <a:pt x="1698" y="294"/>
                  </a:lnTo>
                  <a:lnTo>
                    <a:pt x="1692" y="288"/>
                  </a:lnTo>
                  <a:lnTo>
                    <a:pt x="1680" y="282"/>
                  </a:lnTo>
                  <a:lnTo>
                    <a:pt x="1662" y="282"/>
                  </a:lnTo>
                  <a:lnTo>
                    <a:pt x="1650" y="276"/>
                  </a:lnTo>
                  <a:lnTo>
                    <a:pt x="1644" y="270"/>
                  </a:lnTo>
                  <a:lnTo>
                    <a:pt x="1638" y="252"/>
                  </a:lnTo>
                  <a:lnTo>
                    <a:pt x="1632" y="216"/>
                  </a:lnTo>
                  <a:lnTo>
                    <a:pt x="1626" y="168"/>
                  </a:lnTo>
                  <a:lnTo>
                    <a:pt x="1620" y="138"/>
                  </a:lnTo>
                  <a:lnTo>
                    <a:pt x="1614" y="114"/>
                  </a:lnTo>
                  <a:lnTo>
                    <a:pt x="1608" y="96"/>
                  </a:lnTo>
                  <a:lnTo>
                    <a:pt x="1602" y="84"/>
                  </a:lnTo>
                  <a:lnTo>
                    <a:pt x="1590" y="78"/>
                  </a:lnTo>
                  <a:lnTo>
                    <a:pt x="1584" y="78"/>
                  </a:lnTo>
                  <a:lnTo>
                    <a:pt x="1584" y="90"/>
                  </a:lnTo>
                  <a:lnTo>
                    <a:pt x="1590" y="96"/>
                  </a:lnTo>
                  <a:lnTo>
                    <a:pt x="1590" y="108"/>
                  </a:lnTo>
                  <a:lnTo>
                    <a:pt x="1572" y="108"/>
                  </a:lnTo>
                  <a:lnTo>
                    <a:pt x="1572" y="102"/>
                  </a:lnTo>
                  <a:lnTo>
                    <a:pt x="1566" y="108"/>
                  </a:lnTo>
                  <a:lnTo>
                    <a:pt x="1560" y="120"/>
                  </a:lnTo>
                  <a:lnTo>
                    <a:pt x="1560" y="126"/>
                  </a:lnTo>
                  <a:lnTo>
                    <a:pt x="1554" y="132"/>
                  </a:lnTo>
                  <a:lnTo>
                    <a:pt x="1548" y="144"/>
                  </a:lnTo>
                  <a:lnTo>
                    <a:pt x="1536" y="156"/>
                  </a:lnTo>
                  <a:lnTo>
                    <a:pt x="1518" y="192"/>
                  </a:lnTo>
                  <a:lnTo>
                    <a:pt x="1518" y="210"/>
                  </a:lnTo>
                  <a:lnTo>
                    <a:pt x="1494" y="246"/>
                  </a:lnTo>
                  <a:lnTo>
                    <a:pt x="1488" y="246"/>
                  </a:lnTo>
                  <a:lnTo>
                    <a:pt x="1482" y="252"/>
                  </a:lnTo>
                  <a:lnTo>
                    <a:pt x="1464" y="252"/>
                  </a:lnTo>
                  <a:lnTo>
                    <a:pt x="1452" y="240"/>
                  </a:lnTo>
                  <a:lnTo>
                    <a:pt x="1446" y="246"/>
                  </a:lnTo>
                  <a:lnTo>
                    <a:pt x="1434" y="246"/>
                  </a:lnTo>
                  <a:lnTo>
                    <a:pt x="1428" y="240"/>
                  </a:lnTo>
                  <a:lnTo>
                    <a:pt x="1416" y="240"/>
                  </a:lnTo>
                  <a:lnTo>
                    <a:pt x="1410" y="246"/>
                  </a:lnTo>
                  <a:lnTo>
                    <a:pt x="1410" y="252"/>
                  </a:lnTo>
                  <a:lnTo>
                    <a:pt x="1404" y="258"/>
                  </a:lnTo>
                  <a:lnTo>
                    <a:pt x="1380" y="258"/>
                  </a:lnTo>
                  <a:lnTo>
                    <a:pt x="1368" y="246"/>
                  </a:lnTo>
                  <a:lnTo>
                    <a:pt x="1368" y="240"/>
                  </a:lnTo>
                  <a:lnTo>
                    <a:pt x="1350" y="234"/>
                  </a:lnTo>
                  <a:lnTo>
                    <a:pt x="1344" y="228"/>
                  </a:lnTo>
                  <a:lnTo>
                    <a:pt x="1338" y="216"/>
                  </a:lnTo>
                  <a:lnTo>
                    <a:pt x="1332" y="216"/>
                  </a:lnTo>
                  <a:lnTo>
                    <a:pt x="1320" y="222"/>
                  </a:lnTo>
                  <a:lnTo>
                    <a:pt x="1314" y="228"/>
                  </a:lnTo>
                  <a:lnTo>
                    <a:pt x="1302" y="234"/>
                  </a:lnTo>
                  <a:lnTo>
                    <a:pt x="1278" y="234"/>
                  </a:lnTo>
                  <a:lnTo>
                    <a:pt x="1278" y="222"/>
                  </a:lnTo>
                  <a:lnTo>
                    <a:pt x="1272" y="222"/>
                  </a:lnTo>
                  <a:lnTo>
                    <a:pt x="1260" y="228"/>
                  </a:lnTo>
                  <a:lnTo>
                    <a:pt x="1260" y="252"/>
                  </a:lnTo>
                  <a:lnTo>
                    <a:pt x="1272" y="264"/>
                  </a:lnTo>
                  <a:lnTo>
                    <a:pt x="1272" y="270"/>
                  </a:lnTo>
                  <a:lnTo>
                    <a:pt x="1278" y="276"/>
                  </a:lnTo>
                  <a:lnTo>
                    <a:pt x="1272" y="282"/>
                  </a:lnTo>
                  <a:lnTo>
                    <a:pt x="1254" y="282"/>
                  </a:lnTo>
                  <a:lnTo>
                    <a:pt x="1230" y="270"/>
                  </a:lnTo>
                  <a:lnTo>
                    <a:pt x="1224" y="270"/>
                  </a:lnTo>
                  <a:lnTo>
                    <a:pt x="1212" y="264"/>
                  </a:lnTo>
                  <a:lnTo>
                    <a:pt x="1212" y="270"/>
                  </a:lnTo>
                  <a:lnTo>
                    <a:pt x="1206" y="276"/>
                  </a:lnTo>
                  <a:lnTo>
                    <a:pt x="1200" y="276"/>
                  </a:lnTo>
                  <a:lnTo>
                    <a:pt x="1188" y="264"/>
                  </a:lnTo>
                  <a:lnTo>
                    <a:pt x="1176" y="264"/>
                  </a:lnTo>
                  <a:lnTo>
                    <a:pt x="1158" y="282"/>
                  </a:lnTo>
                  <a:lnTo>
                    <a:pt x="1158" y="288"/>
                  </a:lnTo>
                  <a:lnTo>
                    <a:pt x="1128" y="288"/>
                  </a:lnTo>
                  <a:lnTo>
                    <a:pt x="1122" y="300"/>
                  </a:lnTo>
                  <a:lnTo>
                    <a:pt x="1104" y="300"/>
                  </a:lnTo>
                  <a:lnTo>
                    <a:pt x="1092" y="312"/>
                  </a:lnTo>
                  <a:lnTo>
                    <a:pt x="1092" y="324"/>
                  </a:lnTo>
                  <a:lnTo>
                    <a:pt x="1086" y="330"/>
                  </a:lnTo>
                  <a:lnTo>
                    <a:pt x="1050" y="330"/>
                  </a:lnTo>
                  <a:lnTo>
                    <a:pt x="1044" y="318"/>
                  </a:lnTo>
                  <a:lnTo>
                    <a:pt x="1032" y="318"/>
                  </a:lnTo>
                  <a:lnTo>
                    <a:pt x="1002" y="282"/>
                  </a:lnTo>
                  <a:lnTo>
                    <a:pt x="1002" y="252"/>
                  </a:lnTo>
                  <a:lnTo>
                    <a:pt x="978" y="228"/>
                  </a:lnTo>
                  <a:lnTo>
                    <a:pt x="972" y="216"/>
                  </a:lnTo>
                  <a:lnTo>
                    <a:pt x="972" y="210"/>
                  </a:lnTo>
                  <a:lnTo>
                    <a:pt x="978" y="198"/>
                  </a:lnTo>
                  <a:lnTo>
                    <a:pt x="978" y="192"/>
                  </a:lnTo>
                  <a:lnTo>
                    <a:pt x="984" y="180"/>
                  </a:lnTo>
                  <a:lnTo>
                    <a:pt x="996" y="138"/>
                  </a:lnTo>
                  <a:lnTo>
                    <a:pt x="1008" y="126"/>
                  </a:lnTo>
                  <a:lnTo>
                    <a:pt x="1014" y="114"/>
                  </a:lnTo>
                  <a:lnTo>
                    <a:pt x="1014" y="102"/>
                  </a:lnTo>
                  <a:lnTo>
                    <a:pt x="1008" y="102"/>
                  </a:lnTo>
                  <a:lnTo>
                    <a:pt x="1002" y="96"/>
                  </a:lnTo>
                  <a:lnTo>
                    <a:pt x="1002" y="66"/>
                  </a:lnTo>
                  <a:lnTo>
                    <a:pt x="996" y="66"/>
                  </a:lnTo>
                  <a:lnTo>
                    <a:pt x="984" y="72"/>
                  </a:lnTo>
                  <a:lnTo>
                    <a:pt x="978" y="72"/>
                  </a:lnTo>
                  <a:lnTo>
                    <a:pt x="972" y="66"/>
                  </a:lnTo>
                  <a:lnTo>
                    <a:pt x="972" y="60"/>
                  </a:lnTo>
                  <a:lnTo>
                    <a:pt x="978" y="54"/>
                  </a:lnTo>
                  <a:lnTo>
                    <a:pt x="984" y="42"/>
                  </a:lnTo>
                  <a:lnTo>
                    <a:pt x="984" y="24"/>
                  </a:lnTo>
                  <a:lnTo>
                    <a:pt x="978" y="12"/>
                  </a:lnTo>
                  <a:lnTo>
                    <a:pt x="966" y="0"/>
                  </a:lnTo>
                  <a:lnTo>
                    <a:pt x="960" y="12"/>
                  </a:lnTo>
                  <a:lnTo>
                    <a:pt x="936" y="6"/>
                  </a:lnTo>
                  <a:lnTo>
                    <a:pt x="936" y="42"/>
                  </a:lnTo>
                  <a:lnTo>
                    <a:pt x="930" y="48"/>
                  </a:lnTo>
                  <a:lnTo>
                    <a:pt x="918" y="48"/>
                  </a:lnTo>
                  <a:lnTo>
                    <a:pt x="918" y="60"/>
                  </a:lnTo>
                  <a:lnTo>
                    <a:pt x="894" y="60"/>
                  </a:lnTo>
                  <a:lnTo>
                    <a:pt x="882" y="66"/>
                  </a:lnTo>
                  <a:lnTo>
                    <a:pt x="858" y="90"/>
                  </a:lnTo>
                  <a:lnTo>
                    <a:pt x="846" y="96"/>
                  </a:lnTo>
                  <a:lnTo>
                    <a:pt x="828" y="96"/>
                  </a:lnTo>
                  <a:lnTo>
                    <a:pt x="822" y="90"/>
                  </a:lnTo>
                  <a:lnTo>
                    <a:pt x="804" y="90"/>
                  </a:lnTo>
                  <a:lnTo>
                    <a:pt x="798" y="96"/>
                  </a:lnTo>
                  <a:lnTo>
                    <a:pt x="798" y="108"/>
                  </a:lnTo>
                  <a:lnTo>
                    <a:pt x="792" y="120"/>
                  </a:lnTo>
                  <a:lnTo>
                    <a:pt x="792" y="138"/>
                  </a:lnTo>
                  <a:lnTo>
                    <a:pt x="786" y="144"/>
                  </a:lnTo>
                  <a:lnTo>
                    <a:pt x="774" y="138"/>
                  </a:lnTo>
                  <a:lnTo>
                    <a:pt x="762" y="126"/>
                  </a:lnTo>
                  <a:lnTo>
                    <a:pt x="756" y="114"/>
                  </a:lnTo>
                  <a:lnTo>
                    <a:pt x="750" y="108"/>
                  </a:lnTo>
                  <a:lnTo>
                    <a:pt x="738" y="108"/>
                  </a:lnTo>
                  <a:lnTo>
                    <a:pt x="732" y="114"/>
                  </a:lnTo>
                  <a:lnTo>
                    <a:pt x="720" y="108"/>
                  </a:lnTo>
                  <a:lnTo>
                    <a:pt x="708" y="114"/>
                  </a:lnTo>
                  <a:lnTo>
                    <a:pt x="696" y="114"/>
                  </a:lnTo>
                  <a:lnTo>
                    <a:pt x="696" y="96"/>
                  </a:lnTo>
                  <a:lnTo>
                    <a:pt x="690" y="90"/>
                  </a:lnTo>
                  <a:lnTo>
                    <a:pt x="648" y="90"/>
                  </a:lnTo>
                  <a:lnTo>
                    <a:pt x="648" y="84"/>
                  </a:lnTo>
                  <a:lnTo>
                    <a:pt x="642" y="78"/>
                  </a:lnTo>
                  <a:lnTo>
                    <a:pt x="642" y="108"/>
                  </a:lnTo>
                  <a:lnTo>
                    <a:pt x="660" y="126"/>
                  </a:lnTo>
                  <a:lnTo>
                    <a:pt x="672" y="132"/>
                  </a:lnTo>
                  <a:lnTo>
                    <a:pt x="678" y="138"/>
                  </a:lnTo>
                  <a:lnTo>
                    <a:pt x="678" y="168"/>
                  </a:lnTo>
                  <a:lnTo>
                    <a:pt x="672" y="174"/>
                  </a:lnTo>
                  <a:lnTo>
                    <a:pt x="684" y="186"/>
                  </a:lnTo>
                  <a:lnTo>
                    <a:pt x="690" y="198"/>
                  </a:lnTo>
                  <a:lnTo>
                    <a:pt x="690" y="228"/>
                  </a:lnTo>
                  <a:lnTo>
                    <a:pt x="738" y="234"/>
                  </a:lnTo>
                  <a:lnTo>
                    <a:pt x="744" y="240"/>
                  </a:lnTo>
                  <a:lnTo>
                    <a:pt x="744" y="246"/>
                  </a:lnTo>
                  <a:lnTo>
                    <a:pt x="738" y="258"/>
                  </a:lnTo>
                  <a:lnTo>
                    <a:pt x="732" y="264"/>
                  </a:lnTo>
                  <a:lnTo>
                    <a:pt x="690" y="264"/>
                  </a:lnTo>
                  <a:lnTo>
                    <a:pt x="690" y="294"/>
                  </a:lnTo>
                  <a:lnTo>
                    <a:pt x="684" y="306"/>
                  </a:lnTo>
                  <a:lnTo>
                    <a:pt x="648" y="324"/>
                  </a:lnTo>
                  <a:lnTo>
                    <a:pt x="642" y="330"/>
                  </a:lnTo>
                  <a:lnTo>
                    <a:pt x="624" y="330"/>
                  </a:lnTo>
                  <a:lnTo>
                    <a:pt x="612" y="342"/>
                  </a:lnTo>
                  <a:lnTo>
                    <a:pt x="600" y="366"/>
                  </a:lnTo>
                  <a:lnTo>
                    <a:pt x="588" y="378"/>
                  </a:lnTo>
                  <a:lnTo>
                    <a:pt x="582" y="378"/>
                  </a:lnTo>
                  <a:lnTo>
                    <a:pt x="582" y="354"/>
                  </a:lnTo>
                  <a:lnTo>
                    <a:pt x="576" y="348"/>
                  </a:lnTo>
                  <a:lnTo>
                    <a:pt x="570" y="354"/>
                  </a:lnTo>
                  <a:lnTo>
                    <a:pt x="558" y="360"/>
                  </a:lnTo>
                  <a:lnTo>
                    <a:pt x="552" y="366"/>
                  </a:lnTo>
                  <a:lnTo>
                    <a:pt x="540" y="372"/>
                  </a:lnTo>
                  <a:lnTo>
                    <a:pt x="534" y="372"/>
                  </a:lnTo>
                  <a:lnTo>
                    <a:pt x="522" y="366"/>
                  </a:lnTo>
                  <a:lnTo>
                    <a:pt x="516" y="366"/>
                  </a:lnTo>
                  <a:lnTo>
                    <a:pt x="504" y="354"/>
                  </a:lnTo>
                  <a:lnTo>
                    <a:pt x="504" y="348"/>
                  </a:lnTo>
                  <a:lnTo>
                    <a:pt x="498" y="336"/>
                  </a:lnTo>
                  <a:lnTo>
                    <a:pt x="492" y="330"/>
                  </a:lnTo>
                  <a:lnTo>
                    <a:pt x="468" y="330"/>
                  </a:lnTo>
                  <a:lnTo>
                    <a:pt x="468" y="300"/>
                  </a:lnTo>
                  <a:lnTo>
                    <a:pt x="462" y="288"/>
                  </a:lnTo>
                  <a:lnTo>
                    <a:pt x="462" y="276"/>
                  </a:lnTo>
                  <a:lnTo>
                    <a:pt x="456" y="270"/>
                  </a:lnTo>
                  <a:lnTo>
                    <a:pt x="456" y="258"/>
                  </a:lnTo>
                  <a:lnTo>
                    <a:pt x="450" y="258"/>
                  </a:lnTo>
                  <a:lnTo>
                    <a:pt x="420" y="288"/>
                  </a:lnTo>
                  <a:lnTo>
                    <a:pt x="396" y="264"/>
                  </a:lnTo>
                  <a:lnTo>
                    <a:pt x="390" y="264"/>
                  </a:lnTo>
                  <a:lnTo>
                    <a:pt x="384" y="270"/>
                  </a:lnTo>
                  <a:lnTo>
                    <a:pt x="384" y="288"/>
                  </a:lnTo>
                  <a:lnTo>
                    <a:pt x="318" y="294"/>
                  </a:lnTo>
                  <a:lnTo>
                    <a:pt x="306" y="282"/>
                  </a:lnTo>
                  <a:lnTo>
                    <a:pt x="288" y="282"/>
                  </a:lnTo>
                  <a:lnTo>
                    <a:pt x="282" y="288"/>
                  </a:lnTo>
                  <a:lnTo>
                    <a:pt x="276" y="300"/>
                  </a:lnTo>
                  <a:lnTo>
                    <a:pt x="276" y="312"/>
                  </a:lnTo>
                  <a:lnTo>
                    <a:pt x="282" y="324"/>
                  </a:lnTo>
                  <a:lnTo>
                    <a:pt x="282" y="336"/>
                  </a:lnTo>
                  <a:lnTo>
                    <a:pt x="306" y="348"/>
                  </a:lnTo>
                  <a:lnTo>
                    <a:pt x="318" y="342"/>
                  </a:lnTo>
                  <a:lnTo>
                    <a:pt x="330" y="354"/>
                  </a:lnTo>
                  <a:lnTo>
                    <a:pt x="330" y="360"/>
                  </a:lnTo>
                  <a:lnTo>
                    <a:pt x="336" y="366"/>
                  </a:lnTo>
                  <a:lnTo>
                    <a:pt x="336" y="372"/>
                  </a:lnTo>
                  <a:lnTo>
                    <a:pt x="330" y="378"/>
                  </a:lnTo>
                  <a:lnTo>
                    <a:pt x="300" y="378"/>
                  </a:lnTo>
                  <a:lnTo>
                    <a:pt x="294" y="372"/>
                  </a:lnTo>
                  <a:lnTo>
                    <a:pt x="264" y="378"/>
                  </a:lnTo>
                  <a:lnTo>
                    <a:pt x="258" y="444"/>
                  </a:lnTo>
                  <a:lnTo>
                    <a:pt x="264" y="444"/>
                  </a:lnTo>
                  <a:lnTo>
                    <a:pt x="276" y="456"/>
                  </a:lnTo>
                  <a:lnTo>
                    <a:pt x="288" y="462"/>
                  </a:lnTo>
                  <a:lnTo>
                    <a:pt x="294" y="468"/>
                  </a:lnTo>
                  <a:lnTo>
                    <a:pt x="294" y="492"/>
                  </a:lnTo>
                  <a:lnTo>
                    <a:pt x="300" y="498"/>
                  </a:lnTo>
                  <a:lnTo>
                    <a:pt x="300" y="504"/>
                  </a:lnTo>
                  <a:lnTo>
                    <a:pt x="312" y="516"/>
                  </a:lnTo>
                  <a:lnTo>
                    <a:pt x="318" y="528"/>
                  </a:lnTo>
                  <a:lnTo>
                    <a:pt x="318" y="540"/>
                  </a:lnTo>
                  <a:lnTo>
                    <a:pt x="312" y="552"/>
                  </a:lnTo>
                  <a:lnTo>
                    <a:pt x="300" y="564"/>
                  </a:lnTo>
                  <a:lnTo>
                    <a:pt x="306" y="612"/>
                  </a:lnTo>
                  <a:lnTo>
                    <a:pt x="288" y="660"/>
                  </a:lnTo>
                  <a:lnTo>
                    <a:pt x="282" y="732"/>
                  </a:lnTo>
                  <a:lnTo>
                    <a:pt x="282" y="762"/>
                  </a:lnTo>
                  <a:lnTo>
                    <a:pt x="276" y="774"/>
                  </a:lnTo>
                  <a:lnTo>
                    <a:pt x="270" y="780"/>
                  </a:lnTo>
                  <a:lnTo>
                    <a:pt x="252" y="780"/>
                  </a:lnTo>
                  <a:lnTo>
                    <a:pt x="252" y="774"/>
                  </a:lnTo>
                  <a:lnTo>
                    <a:pt x="240" y="762"/>
                  </a:lnTo>
                  <a:lnTo>
                    <a:pt x="222" y="762"/>
                  </a:lnTo>
                  <a:lnTo>
                    <a:pt x="216" y="768"/>
                  </a:lnTo>
                  <a:lnTo>
                    <a:pt x="210" y="780"/>
                  </a:lnTo>
                  <a:lnTo>
                    <a:pt x="204" y="786"/>
                  </a:lnTo>
                  <a:lnTo>
                    <a:pt x="174" y="780"/>
                  </a:lnTo>
                  <a:lnTo>
                    <a:pt x="168" y="792"/>
                  </a:lnTo>
                  <a:lnTo>
                    <a:pt x="138" y="792"/>
                  </a:lnTo>
                  <a:lnTo>
                    <a:pt x="126" y="798"/>
                  </a:lnTo>
                  <a:lnTo>
                    <a:pt x="120" y="804"/>
                  </a:lnTo>
                  <a:lnTo>
                    <a:pt x="108" y="810"/>
                  </a:lnTo>
                  <a:lnTo>
                    <a:pt x="96" y="822"/>
                  </a:lnTo>
                  <a:lnTo>
                    <a:pt x="96" y="828"/>
                  </a:lnTo>
                  <a:lnTo>
                    <a:pt x="90" y="834"/>
                  </a:lnTo>
                  <a:lnTo>
                    <a:pt x="90" y="840"/>
                  </a:lnTo>
                  <a:lnTo>
                    <a:pt x="66" y="840"/>
                  </a:lnTo>
                  <a:lnTo>
                    <a:pt x="66" y="894"/>
                  </a:lnTo>
                  <a:lnTo>
                    <a:pt x="48" y="912"/>
                  </a:lnTo>
                  <a:lnTo>
                    <a:pt x="48" y="924"/>
                  </a:lnTo>
                  <a:lnTo>
                    <a:pt x="54" y="930"/>
                  </a:lnTo>
                  <a:lnTo>
                    <a:pt x="54" y="948"/>
                  </a:lnTo>
                  <a:lnTo>
                    <a:pt x="60" y="954"/>
                  </a:lnTo>
                  <a:lnTo>
                    <a:pt x="54" y="954"/>
                  </a:lnTo>
                  <a:lnTo>
                    <a:pt x="48" y="948"/>
                  </a:lnTo>
                  <a:lnTo>
                    <a:pt x="18" y="978"/>
                  </a:lnTo>
                  <a:lnTo>
                    <a:pt x="12" y="990"/>
                  </a:lnTo>
                  <a:lnTo>
                    <a:pt x="12" y="1014"/>
                  </a:lnTo>
                  <a:lnTo>
                    <a:pt x="18" y="1020"/>
                  </a:lnTo>
                  <a:lnTo>
                    <a:pt x="6" y="1026"/>
                  </a:lnTo>
                  <a:lnTo>
                    <a:pt x="0" y="1032"/>
                  </a:lnTo>
                  <a:lnTo>
                    <a:pt x="0" y="1044"/>
                  </a:lnTo>
                  <a:lnTo>
                    <a:pt x="6" y="1050"/>
                  </a:lnTo>
                  <a:lnTo>
                    <a:pt x="18" y="1056"/>
                  </a:lnTo>
                  <a:lnTo>
                    <a:pt x="24" y="1080"/>
                  </a:lnTo>
                  <a:lnTo>
                    <a:pt x="24" y="1086"/>
                  </a:lnTo>
                  <a:lnTo>
                    <a:pt x="30" y="1092"/>
                  </a:lnTo>
                  <a:lnTo>
                    <a:pt x="42" y="1116"/>
                  </a:lnTo>
                  <a:lnTo>
                    <a:pt x="54" y="1128"/>
                  </a:lnTo>
                  <a:lnTo>
                    <a:pt x="66" y="1134"/>
                  </a:lnTo>
                  <a:lnTo>
                    <a:pt x="90" y="1158"/>
                  </a:lnTo>
                  <a:lnTo>
                    <a:pt x="84" y="1164"/>
                  </a:lnTo>
                  <a:lnTo>
                    <a:pt x="78" y="1176"/>
                  </a:lnTo>
                  <a:lnTo>
                    <a:pt x="66" y="1182"/>
                  </a:lnTo>
                  <a:lnTo>
                    <a:pt x="60" y="1188"/>
                  </a:lnTo>
                  <a:lnTo>
                    <a:pt x="102" y="1188"/>
                  </a:lnTo>
                  <a:lnTo>
                    <a:pt x="114" y="1194"/>
                  </a:lnTo>
                  <a:lnTo>
                    <a:pt x="120" y="1194"/>
                  </a:lnTo>
                  <a:lnTo>
                    <a:pt x="126" y="1200"/>
                  </a:lnTo>
                  <a:lnTo>
                    <a:pt x="126" y="1212"/>
                  </a:lnTo>
                  <a:lnTo>
                    <a:pt x="132" y="1224"/>
                  </a:lnTo>
                  <a:lnTo>
                    <a:pt x="138" y="1230"/>
                  </a:lnTo>
                  <a:lnTo>
                    <a:pt x="138" y="1236"/>
                  </a:lnTo>
                  <a:lnTo>
                    <a:pt x="198" y="1230"/>
                  </a:lnTo>
                  <a:lnTo>
                    <a:pt x="252" y="1182"/>
                  </a:lnTo>
                  <a:lnTo>
                    <a:pt x="252" y="1194"/>
                  </a:lnTo>
                  <a:lnTo>
                    <a:pt x="258" y="1206"/>
                  </a:lnTo>
                  <a:lnTo>
                    <a:pt x="258" y="1224"/>
                  </a:lnTo>
                  <a:lnTo>
                    <a:pt x="252" y="1230"/>
                  </a:lnTo>
                  <a:lnTo>
                    <a:pt x="252" y="1242"/>
                  </a:lnTo>
                  <a:lnTo>
                    <a:pt x="246" y="1254"/>
                  </a:lnTo>
                  <a:lnTo>
                    <a:pt x="246" y="1266"/>
                  </a:lnTo>
                  <a:lnTo>
                    <a:pt x="252" y="1284"/>
                  </a:lnTo>
                  <a:lnTo>
                    <a:pt x="252" y="1314"/>
                  </a:lnTo>
                  <a:lnTo>
                    <a:pt x="264" y="1308"/>
                  </a:lnTo>
                  <a:lnTo>
                    <a:pt x="264" y="1314"/>
                  </a:lnTo>
                  <a:lnTo>
                    <a:pt x="270" y="1320"/>
                  </a:lnTo>
                  <a:lnTo>
                    <a:pt x="282" y="1320"/>
                  </a:lnTo>
                  <a:lnTo>
                    <a:pt x="282" y="1314"/>
                  </a:lnTo>
                  <a:lnTo>
                    <a:pt x="288" y="1314"/>
                  </a:lnTo>
                  <a:lnTo>
                    <a:pt x="294" y="1308"/>
                  </a:lnTo>
                  <a:lnTo>
                    <a:pt x="324" y="1308"/>
                  </a:lnTo>
                  <a:lnTo>
                    <a:pt x="336" y="1314"/>
                  </a:lnTo>
                  <a:lnTo>
                    <a:pt x="366" y="1314"/>
                  </a:lnTo>
                  <a:lnTo>
                    <a:pt x="372" y="1320"/>
                  </a:lnTo>
                  <a:lnTo>
                    <a:pt x="372" y="1326"/>
                  </a:lnTo>
                  <a:lnTo>
                    <a:pt x="390" y="1326"/>
                  </a:lnTo>
                  <a:lnTo>
                    <a:pt x="414" y="1314"/>
                  </a:lnTo>
                  <a:lnTo>
                    <a:pt x="420" y="1308"/>
                  </a:lnTo>
                  <a:lnTo>
                    <a:pt x="432" y="1290"/>
                  </a:lnTo>
                  <a:lnTo>
                    <a:pt x="468" y="1290"/>
                  </a:lnTo>
                  <a:lnTo>
                    <a:pt x="474" y="1260"/>
                  </a:lnTo>
                  <a:lnTo>
                    <a:pt x="510" y="1260"/>
                  </a:lnTo>
                  <a:lnTo>
                    <a:pt x="510" y="1254"/>
                  </a:lnTo>
                  <a:lnTo>
                    <a:pt x="516" y="1248"/>
                  </a:lnTo>
                  <a:lnTo>
                    <a:pt x="522" y="1236"/>
                  </a:lnTo>
                  <a:lnTo>
                    <a:pt x="528" y="1230"/>
                  </a:lnTo>
                  <a:lnTo>
                    <a:pt x="540" y="1224"/>
                  </a:lnTo>
                  <a:lnTo>
                    <a:pt x="576" y="1224"/>
                  </a:lnTo>
                  <a:lnTo>
                    <a:pt x="588" y="1212"/>
                  </a:lnTo>
                  <a:lnTo>
                    <a:pt x="600" y="1224"/>
                  </a:lnTo>
                  <a:lnTo>
                    <a:pt x="606" y="1224"/>
                  </a:lnTo>
                  <a:lnTo>
                    <a:pt x="606" y="1218"/>
                  </a:lnTo>
                  <a:lnTo>
                    <a:pt x="618" y="1212"/>
                  </a:lnTo>
                  <a:lnTo>
                    <a:pt x="630" y="1212"/>
                  </a:lnTo>
                  <a:lnTo>
                    <a:pt x="630" y="1242"/>
                  </a:lnTo>
                  <a:lnTo>
                    <a:pt x="624" y="1248"/>
                  </a:lnTo>
                  <a:lnTo>
                    <a:pt x="624" y="1254"/>
                  </a:lnTo>
                  <a:lnTo>
                    <a:pt x="618" y="1260"/>
                  </a:lnTo>
                  <a:lnTo>
                    <a:pt x="618" y="1290"/>
                  </a:lnTo>
                  <a:lnTo>
                    <a:pt x="624" y="1296"/>
                  </a:lnTo>
                  <a:lnTo>
                    <a:pt x="630" y="1308"/>
                  </a:lnTo>
                  <a:lnTo>
                    <a:pt x="630" y="1326"/>
                  </a:lnTo>
                  <a:lnTo>
                    <a:pt x="624" y="1332"/>
                  </a:lnTo>
                  <a:lnTo>
                    <a:pt x="624" y="1344"/>
                  </a:lnTo>
                  <a:lnTo>
                    <a:pt x="636" y="1356"/>
                  </a:lnTo>
                  <a:lnTo>
                    <a:pt x="648" y="1362"/>
                  </a:lnTo>
                  <a:lnTo>
                    <a:pt x="654" y="1368"/>
                  </a:lnTo>
                  <a:lnTo>
                    <a:pt x="660" y="1398"/>
                  </a:lnTo>
                  <a:lnTo>
                    <a:pt x="684" y="1398"/>
                  </a:lnTo>
                  <a:lnTo>
                    <a:pt x="690" y="1404"/>
                  </a:lnTo>
                  <a:lnTo>
                    <a:pt x="690" y="1410"/>
                  </a:lnTo>
                  <a:lnTo>
                    <a:pt x="696" y="1422"/>
                  </a:lnTo>
                  <a:lnTo>
                    <a:pt x="696" y="1428"/>
                  </a:lnTo>
                  <a:lnTo>
                    <a:pt x="702" y="1434"/>
                  </a:lnTo>
                  <a:lnTo>
                    <a:pt x="714" y="1440"/>
                  </a:lnTo>
                  <a:lnTo>
                    <a:pt x="744" y="1440"/>
                  </a:lnTo>
                  <a:lnTo>
                    <a:pt x="750" y="1434"/>
                  </a:lnTo>
                  <a:lnTo>
                    <a:pt x="756" y="1446"/>
                  </a:lnTo>
                  <a:lnTo>
                    <a:pt x="768" y="1452"/>
                  </a:lnTo>
                  <a:lnTo>
                    <a:pt x="780" y="1452"/>
                  </a:lnTo>
                  <a:lnTo>
                    <a:pt x="786" y="1446"/>
                  </a:lnTo>
                  <a:lnTo>
                    <a:pt x="798" y="1446"/>
                  </a:lnTo>
                  <a:lnTo>
                    <a:pt x="798" y="1452"/>
                  </a:lnTo>
                  <a:lnTo>
                    <a:pt x="804" y="1464"/>
                  </a:lnTo>
                  <a:lnTo>
                    <a:pt x="816" y="1470"/>
                  </a:lnTo>
                  <a:lnTo>
                    <a:pt x="828" y="1482"/>
                  </a:lnTo>
                  <a:lnTo>
                    <a:pt x="840" y="1488"/>
                  </a:lnTo>
                  <a:lnTo>
                    <a:pt x="864" y="1488"/>
                  </a:lnTo>
                  <a:lnTo>
                    <a:pt x="864" y="1494"/>
                  </a:lnTo>
                  <a:lnTo>
                    <a:pt x="876" y="1506"/>
                  </a:lnTo>
                  <a:lnTo>
                    <a:pt x="888" y="1512"/>
                  </a:lnTo>
                  <a:lnTo>
                    <a:pt x="894" y="1518"/>
                  </a:lnTo>
                  <a:lnTo>
                    <a:pt x="954" y="1518"/>
                  </a:lnTo>
                  <a:lnTo>
                    <a:pt x="978" y="1530"/>
                  </a:lnTo>
                  <a:lnTo>
                    <a:pt x="984" y="1542"/>
                  </a:lnTo>
                  <a:lnTo>
                    <a:pt x="990" y="1548"/>
                  </a:lnTo>
                  <a:lnTo>
                    <a:pt x="990" y="1578"/>
                  </a:lnTo>
                  <a:lnTo>
                    <a:pt x="996" y="1590"/>
                  </a:lnTo>
                  <a:lnTo>
                    <a:pt x="1002" y="1596"/>
                  </a:lnTo>
                  <a:lnTo>
                    <a:pt x="1008" y="1608"/>
                  </a:lnTo>
                  <a:lnTo>
                    <a:pt x="1008" y="1638"/>
                  </a:lnTo>
                  <a:lnTo>
                    <a:pt x="990" y="1638"/>
                  </a:lnTo>
                  <a:lnTo>
                    <a:pt x="990" y="1644"/>
                  </a:lnTo>
                  <a:lnTo>
                    <a:pt x="996" y="1650"/>
                  </a:lnTo>
                  <a:lnTo>
                    <a:pt x="1002" y="1662"/>
                  </a:lnTo>
                  <a:lnTo>
                    <a:pt x="1014" y="1668"/>
                  </a:lnTo>
                  <a:lnTo>
                    <a:pt x="1020" y="1674"/>
                  </a:lnTo>
                  <a:lnTo>
                    <a:pt x="1014" y="1686"/>
                  </a:lnTo>
                  <a:lnTo>
                    <a:pt x="1014" y="1728"/>
                  </a:lnTo>
                  <a:lnTo>
                    <a:pt x="1020" y="1734"/>
                  </a:lnTo>
                  <a:lnTo>
                    <a:pt x="1050" y="1740"/>
                  </a:lnTo>
                  <a:lnTo>
                    <a:pt x="1098" y="1746"/>
                  </a:lnTo>
                  <a:lnTo>
                    <a:pt x="1158" y="1746"/>
                  </a:lnTo>
                  <a:lnTo>
                    <a:pt x="1158" y="1752"/>
                  </a:lnTo>
                  <a:lnTo>
                    <a:pt x="1152" y="1758"/>
                  </a:lnTo>
                  <a:lnTo>
                    <a:pt x="1152" y="1770"/>
                  </a:lnTo>
                  <a:lnTo>
                    <a:pt x="1146" y="1788"/>
                  </a:lnTo>
                  <a:lnTo>
                    <a:pt x="1146" y="1800"/>
                  </a:lnTo>
                  <a:lnTo>
                    <a:pt x="1152" y="1812"/>
                  </a:lnTo>
                  <a:lnTo>
                    <a:pt x="1164" y="1818"/>
                  </a:lnTo>
                  <a:lnTo>
                    <a:pt x="1170" y="1824"/>
                  </a:lnTo>
                  <a:lnTo>
                    <a:pt x="1194" y="1836"/>
                  </a:lnTo>
                  <a:lnTo>
                    <a:pt x="1206" y="1848"/>
                  </a:lnTo>
                  <a:lnTo>
                    <a:pt x="1212" y="1860"/>
                  </a:lnTo>
                  <a:lnTo>
                    <a:pt x="1224" y="1896"/>
                  </a:lnTo>
                  <a:lnTo>
                    <a:pt x="1224" y="1908"/>
                  </a:lnTo>
                  <a:lnTo>
                    <a:pt x="1218" y="1920"/>
                  </a:lnTo>
                  <a:lnTo>
                    <a:pt x="1218" y="1944"/>
                  </a:lnTo>
                  <a:lnTo>
                    <a:pt x="1212" y="1950"/>
                  </a:lnTo>
                  <a:lnTo>
                    <a:pt x="1212" y="1956"/>
                  </a:lnTo>
                  <a:lnTo>
                    <a:pt x="1218" y="1968"/>
                  </a:lnTo>
                  <a:lnTo>
                    <a:pt x="1212" y="1980"/>
                  </a:lnTo>
                  <a:lnTo>
                    <a:pt x="1206" y="1986"/>
                  </a:lnTo>
                  <a:lnTo>
                    <a:pt x="1200" y="1998"/>
                  </a:lnTo>
                  <a:lnTo>
                    <a:pt x="1200" y="2022"/>
                  </a:lnTo>
                  <a:lnTo>
                    <a:pt x="1206" y="2028"/>
                  </a:lnTo>
                  <a:lnTo>
                    <a:pt x="1218" y="2034"/>
                  </a:lnTo>
                  <a:lnTo>
                    <a:pt x="1212" y="2040"/>
                  </a:lnTo>
                  <a:lnTo>
                    <a:pt x="1200" y="2046"/>
                  </a:lnTo>
                  <a:lnTo>
                    <a:pt x="1194" y="2052"/>
                  </a:lnTo>
                  <a:lnTo>
                    <a:pt x="1194" y="2064"/>
                  </a:lnTo>
                  <a:lnTo>
                    <a:pt x="1200" y="2070"/>
                  </a:lnTo>
                  <a:lnTo>
                    <a:pt x="1212" y="2076"/>
                  </a:lnTo>
                  <a:lnTo>
                    <a:pt x="1212" y="2112"/>
                  </a:lnTo>
                  <a:lnTo>
                    <a:pt x="1224" y="2112"/>
                  </a:lnTo>
                  <a:lnTo>
                    <a:pt x="1224" y="2130"/>
                  </a:lnTo>
                  <a:lnTo>
                    <a:pt x="1218" y="2142"/>
                  </a:lnTo>
                  <a:lnTo>
                    <a:pt x="1218" y="2184"/>
                  </a:lnTo>
                  <a:lnTo>
                    <a:pt x="1224" y="2196"/>
                  </a:lnTo>
                  <a:lnTo>
                    <a:pt x="1230" y="2202"/>
                  </a:lnTo>
                  <a:lnTo>
                    <a:pt x="1266" y="2214"/>
                  </a:lnTo>
                  <a:lnTo>
                    <a:pt x="1308" y="2220"/>
                  </a:lnTo>
                  <a:lnTo>
                    <a:pt x="1380" y="2220"/>
                  </a:lnTo>
                  <a:lnTo>
                    <a:pt x="1392" y="2226"/>
                  </a:lnTo>
                  <a:lnTo>
                    <a:pt x="1398" y="2232"/>
                  </a:lnTo>
                  <a:lnTo>
                    <a:pt x="1398" y="2256"/>
                  </a:lnTo>
                  <a:lnTo>
                    <a:pt x="1404" y="2274"/>
                  </a:lnTo>
                  <a:lnTo>
                    <a:pt x="1404" y="2298"/>
                  </a:lnTo>
                  <a:lnTo>
                    <a:pt x="1410" y="2316"/>
                  </a:lnTo>
                  <a:lnTo>
                    <a:pt x="1410" y="2334"/>
                  </a:lnTo>
                  <a:lnTo>
                    <a:pt x="1422" y="2358"/>
                  </a:lnTo>
                  <a:lnTo>
                    <a:pt x="1434" y="2364"/>
                  </a:lnTo>
                  <a:lnTo>
                    <a:pt x="1446" y="2364"/>
                  </a:lnTo>
                  <a:lnTo>
                    <a:pt x="1464" y="2346"/>
                  </a:lnTo>
                  <a:lnTo>
                    <a:pt x="1476" y="2346"/>
                  </a:lnTo>
                  <a:lnTo>
                    <a:pt x="1488" y="2352"/>
                  </a:lnTo>
                  <a:lnTo>
                    <a:pt x="1500" y="2364"/>
                  </a:lnTo>
                  <a:lnTo>
                    <a:pt x="1506" y="2376"/>
                  </a:lnTo>
                  <a:lnTo>
                    <a:pt x="1506" y="2394"/>
                  </a:lnTo>
                  <a:lnTo>
                    <a:pt x="1500" y="2412"/>
                  </a:lnTo>
                  <a:lnTo>
                    <a:pt x="1500" y="2442"/>
                  </a:lnTo>
                  <a:lnTo>
                    <a:pt x="1494" y="2448"/>
                  </a:lnTo>
                  <a:lnTo>
                    <a:pt x="1494" y="2454"/>
                  </a:lnTo>
                  <a:lnTo>
                    <a:pt x="1488" y="2466"/>
                  </a:lnTo>
                  <a:lnTo>
                    <a:pt x="1488" y="2478"/>
                  </a:lnTo>
                  <a:lnTo>
                    <a:pt x="1494" y="2496"/>
                  </a:lnTo>
                  <a:lnTo>
                    <a:pt x="1506" y="2490"/>
                  </a:lnTo>
                  <a:lnTo>
                    <a:pt x="1512" y="2484"/>
                  </a:lnTo>
                  <a:lnTo>
                    <a:pt x="1530" y="2484"/>
                  </a:lnTo>
                  <a:lnTo>
                    <a:pt x="1536" y="2490"/>
                  </a:lnTo>
                  <a:lnTo>
                    <a:pt x="1548" y="2514"/>
                  </a:lnTo>
                  <a:lnTo>
                    <a:pt x="1548" y="2526"/>
                  </a:lnTo>
                  <a:lnTo>
                    <a:pt x="1554" y="2526"/>
                  </a:lnTo>
                  <a:lnTo>
                    <a:pt x="1560" y="2532"/>
                  </a:lnTo>
                  <a:lnTo>
                    <a:pt x="1560" y="2562"/>
                  </a:lnTo>
                  <a:lnTo>
                    <a:pt x="1566" y="2580"/>
                  </a:lnTo>
                  <a:lnTo>
                    <a:pt x="1566" y="2616"/>
                  </a:lnTo>
                  <a:lnTo>
                    <a:pt x="1512" y="2634"/>
                  </a:lnTo>
                  <a:lnTo>
                    <a:pt x="1506" y="2640"/>
                  </a:lnTo>
                  <a:lnTo>
                    <a:pt x="1500" y="2652"/>
                  </a:lnTo>
                  <a:lnTo>
                    <a:pt x="1500" y="2670"/>
                  </a:lnTo>
                  <a:lnTo>
                    <a:pt x="1464" y="2670"/>
                  </a:lnTo>
                  <a:lnTo>
                    <a:pt x="1464" y="2688"/>
                  </a:lnTo>
                  <a:lnTo>
                    <a:pt x="1458" y="2694"/>
                  </a:lnTo>
                  <a:lnTo>
                    <a:pt x="1452" y="2718"/>
                  </a:lnTo>
                  <a:lnTo>
                    <a:pt x="1428" y="2724"/>
                  </a:lnTo>
                  <a:lnTo>
                    <a:pt x="1428" y="2736"/>
                  </a:lnTo>
                  <a:lnTo>
                    <a:pt x="1422" y="2748"/>
                  </a:lnTo>
                  <a:lnTo>
                    <a:pt x="1422" y="2760"/>
                  </a:lnTo>
                  <a:lnTo>
                    <a:pt x="1404" y="2778"/>
                  </a:lnTo>
                  <a:lnTo>
                    <a:pt x="1392" y="2778"/>
                  </a:lnTo>
                  <a:lnTo>
                    <a:pt x="1392" y="2802"/>
                  </a:lnTo>
                  <a:lnTo>
                    <a:pt x="1386" y="2808"/>
                  </a:lnTo>
                  <a:lnTo>
                    <a:pt x="1380" y="2820"/>
                  </a:lnTo>
                  <a:lnTo>
                    <a:pt x="1374" y="2826"/>
                  </a:lnTo>
                  <a:lnTo>
                    <a:pt x="1356" y="2826"/>
                  </a:lnTo>
                  <a:lnTo>
                    <a:pt x="1350" y="2832"/>
                  </a:lnTo>
                  <a:lnTo>
                    <a:pt x="1350" y="2844"/>
                  </a:lnTo>
                  <a:lnTo>
                    <a:pt x="1344" y="2856"/>
                  </a:lnTo>
                  <a:lnTo>
                    <a:pt x="1344" y="2868"/>
                  </a:lnTo>
                  <a:lnTo>
                    <a:pt x="1368" y="2868"/>
                  </a:lnTo>
                  <a:lnTo>
                    <a:pt x="1374" y="2862"/>
                  </a:lnTo>
                  <a:lnTo>
                    <a:pt x="1386" y="2856"/>
                  </a:lnTo>
                  <a:lnTo>
                    <a:pt x="1398" y="2856"/>
                  </a:lnTo>
                  <a:lnTo>
                    <a:pt x="1404" y="2862"/>
                  </a:lnTo>
                  <a:lnTo>
                    <a:pt x="1428" y="2874"/>
                  </a:lnTo>
                  <a:lnTo>
                    <a:pt x="1434" y="2886"/>
                  </a:lnTo>
                  <a:lnTo>
                    <a:pt x="1446" y="2892"/>
                  </a:lnTo>
                  <a:lnTo>
                    <a:pt x="1452" y="2898"/>
                  </a:lnTo>
                  <a:lnTo>
                    <a:pt x="1458" y="2910"/>
                  </a:lnTo>
                  <a:lnTo>
                    <a:pt x="1470" y="2922"/>
                  </a:lnTo>
                  <a:lnTo>
                    <a:pt x="1470" y="2934"/>
                  </a:lnTo>
                  <a:lnTo>
                    <a:pt x="1482" y="2934"/>
                  </a:lnTo>
                  <a:lnTo>
                    <a:pt x="1482" y="2928"/>
                  </a:lnTo>
                  <a:lnTo>
                    <a:pt x="1494" y="2916"/>
                  </a:lnTo>
                  <a:lnTo>
                    <a:pt x="1500" y="2916"/>
                  </a:lnTo>
                  <a:lnTo>
                    <a:pt x="1512" y="2922"/>
                  </a:lnTo>
                  <a:lnTo>
                    <a:pt x="1518" y="2934"/>
                  </a:lnTo>
                  <a:lnTo>
                    <a:pt x="1536" y="2952"/>
                  </a:lnTo>
                  <a:lnTo>
                    <a:pt x="1554" y="2952"/>
                  </a:lnTo>
                  <a:lnTo>
                    <a:pt x="1572" y="2970"/>
                  </a:lnTo>
                  <a:lnTo>
                    <a:pt x="1578" y="2970"/>
                  </a:lnTo>
                  <a:lnTo>
                    <a:pt x="1578" y="2982"/>
                  </a:lnTo>
                  <a:lnTo>
                    <a:pt x="1584" y="2988"/>
                  </a:lnTo>
                  <a:lnTo>
                    <a:pt x="1596" y="2994"/>
                  </a:lnTo>
                  <a:lnTo>
                    <a:pt x="1614" y="3000"/>
                  </a:lnTo>
                  <a:lnTo>
                    <a:pt x="1626" y="3000"/>
                  </a:lnTo>
                  <a:lnTo>
                    <a:pt x="1632" y="3012"/>
                  </a:lnTo>
                  <a:lnTo>
                    <a:pt x="1638" y="3018"/>
                  </a:lnTo>
                  <a:lnTo>
                    <a:pt x="1644" y="3030"/>
                  </a:lnTo>
                  <a:lnTo>
                    <a:pt x="1662" y="3048"/>
                  </a:lnTo>
                  <a:lnTo>
                    <a:pt x="1668" y="3048"/>
                  </a:lnTo>
                  <a:lnTo>
                    <a:pt x="1680" y="3054"/>
                  </a:lnTo>
                  <a:lnTo>
                    <a:pt x="1686" y="3054"/>
                  </a:lnTo>
                  <a:lnTo>
                    <a:pt x="1686" y="3066"/>
                  </a:lnTo>
                  <a:lnTo>
                    <a:pt x="1674" y="3090"/>
                  </a:lnTo>
                  <a:lnTo>
                    <a:pt x="1668" y="3096"/>
                  </a:lnTo>
                  <a:lnTo>
                    <a:pt x="1668" y="3120"/>
                  </a:lnTo>
                  <a:lnTo>
                    <a:pt x="1674" y="3120"/>
                  </a:lnTo>
                  <a:lnTo>
                    <a:pt x="1674" y="3150"/>
                  </a:lnTo>
                  <a:lnTo>
                    <a:pt x="1692" y="3150"/>
                  </a:lnTo>
                  <a:lnTo>
                    <a:pt x="1692" y="3144"/>
                  </a:lnTo>
                  <a:lnTo>
                    <a:pt x="1698" y="3132"/>
                  </a:lnTo>
                  <a:lnTo>
                    <a:pt x="1710" y="3126"/>
                  </a:lnTo>
                  <a:lnTo>
                    <a:pt x="1716" y="3114"/>
                  </a:lnTo>
                  <a:lnTo>
                    <a:pt x="1728" y="3102"/>
                  </a:lnTo>
                  <a:lnTo>
                    <a:pt x="1734" y="3090"/>
                  </a:lnTo>
                  <a:lnTo>
                    <a:pt x="1734" y="3060"/>
                  </a:lnTo>
                  <a:lnTo>
                    <a:pt x="1728" y="3054"/>
                  </a:lnTo>
                  <a:lnTo>
                    <a:pt x="1728" y="3048"/>
                  </a:lnTo>
                  <a:lnTo>
                    <a:pt x="1746" y="3018"/>
                  </a:lnTo>
                  <a:lnTo>
                    <a:pt x="1734" y="3012"/>
                  </a:lnTo>
                  <a:lnTo>
                    <a:pt x="1728" y="3000"/>
                  </a:lnTo>
                  <a:lnTo>
                    <a:pt x="1728" y="2988"/>
                  </a:lnTo>
                  <a:lnTo>
                    <a:pt x="1740" y="2976"/>
                  </a:lnTo>
                  <a:lnTo>
                    <a:pt x="1746" y="2976"/>
                  </a:lnTo>
                  <a:lnTo>
                    <a:pt x="1746" y="2952"/>
                  </a:lnTo>
                  <a:lnTo>
                    <a:pt x="1764" y="2952"/>
                  </a:lnTo>
                  <a:lnTo>
                    <a:pt x="1776" y="2940"/>
                  </a:lnTo>
                  <a:lnTo>
                    <a:pt x="1776" y="2904"/>
                  </a:lnTo>
                  <a:lnTo>
                    <a:pt x="1782" y="2898"/>
                  </a:lnTo>
                  <a:lnTo>
                    <a:pt x="1788" y="2886"/>
                  </a:lnTo>
                  <a:lnTo>
                    <a:pt x="1800" y="2874"/>
                  </a:lnTo>
                  <a:lnTo>
                    <a:pt x="1812" y="2868"/>
                  </a:lnTo>
                  <a:lnTo>
                    <a:pt x="1818" y="2862"/>
                  </a:lnTo>
                  <a:lnTo>
                    <a:pt x="1824" y="2862"/>
                  </a:lnTo>
                  <a:lnTo>
                    <a:pt x="1824" y="2898"/>
                  </a:lnTo>
                  <a:lnTo>
                    <a:pt x="1818" y="2904"/>
                  </a:lnTo>
                  <a:lnTo>
                    <a:pt x="1818" y="2910"/>
                  </a:lnTo>
                  <a:lnTo>
                    <a:pt x="1812" y="2916"/>
                  </a:lnTo>
                  <a:lnTo>
                    <a:pt x="1812" y="2934"/>
                  </a:lnTo>
                  <a:lnTo>
                    <a:pt x="1800" y="2940"/>
                  </a:lnTo>
                  <a:lnTo>
                    <a:pt x="1800" y="2952"/>
                  </a:lnTo>
                  <a:lnTo>
                    <a:pt x="1776" y="2982"/>
                  </a:lnTo>
                  <a:lnTo>
                    <a:pt x="1746" y="3006"/>
                  </a:lnTo>
                  <a:lnTo>
                    <a:pt x="1752" y="3012"/>
                  </a:lnTo>
                  <a:lnTo>
                    <a:pt x="1770" y="3012"/>
                  </a:lnTo>
                  <a:lnTo>
                    <a:pt x="1770" y="2994"/>
                  </a:lnTo>
                  <a:lnTo>
                    <a:pt x="1776" y="2988"/>
                  </a:lnTo>
                  <a:lnTo>
                    <a:pt x="1788" y="2988"/>
                  </a:lnTo>
                  <a:lnTo>
                    <a:pt x="1794" y="2982"/>
                  </a:lnTo>
                  <a:lnTo>
                    <a:pt x="1800" y="2982"/>
                  </a:lnTo>
                  <a:lnTo>
                    <a:pt x="1812" y="2964"/>
                  </a:lnTo>
                  <a:lnTo>
                    <a:pt x="1824" y="2940"/>
                  </a:lnTo>
                  <a:lnTo>
                    <a:pt x="1848" y="2880"/>
                  </a:lnTo>
                  <a:lnTo>
                    <a:pt x="1860" y="2832"/>
                  </a:lnTo>
                  <a:lnTo>
                    <a:pt x="1872" y="2808"/>
                  </a:lnTo>
                  <a:lnTo>
                    <a:pt x="1878" y="2790"/>
                  </a:lnTo>
                  <a:lnTo>
                    <a:pt x="1884" y="2778"/>
                  </a:lnTo>
                  <a:lnTo>
                    <a:pt x="1896" y="2772"/>
                  </a:lnTo>
                  <a:lnTo>
                    <a:pt x="1902" y="2760"/>
                  </a:lnTo>
                  <a:lnTo>
                    <a:pt x="1926" y="2736"/>
                  </a:lnTo>
                  <a:lnTo>
                    <a:pt x="1926" y="2724"/>
                  </a:lnTo>
                  <a:lnTo>
                    <a:pt x="1920" y="2718"/>
                  </a:lnTo>
                  <a:lnTo>
                    <a:pt x="1938" y="2706"/>
                  </a:lnTo>
                  <a:lnTo>
                    <a:pt x="1932" y="2670"/>
                  </a:lnTo>
                  <a:lnTo>
                    <a:pt x="1938" y="2646"/>
                  </a:lnTo>
                  <a:lnTo>
                    <a:pt x="1926" y="2640"/>
                  </a:lnTo>
                  <a:lnTo>
                    <a:pt x="1932" y="2634"/>
                  </a:lnTo>
                  <a:lnTo>
                    <a:pt x="1938" y="2622"/>
                  </a:lnTo>
                  <a:lnTo>
                    <a:pt x="1938" y="2610"/>
                  </a:lnTo>
                  <a:lnTo>
                    <a:pt x="1932" y="2604"/>
                  </a:lnTo>
                  <a:lnTo>
                    <a:pt x="1920" y="2598"/>
                  </a:lnTo>
                  <a:lnTo>
                    <a:pt x="1914" y="2592"/>
                  </a:lnTo>
                  <a:lnTo>
                    <a:pt x="1914" y="2556"/>
                  </a:lnTo>
                  <a:lnTo>
                    <a:pt x="1896" y="2544"/>
                  </a:lnTo>
                  <a:lnTo>
                    <a:pt x="1920" y="2544"/>
                  </a:lnTo>
                  <a:lnTo>
                    <a:pt x="1914" y="2520"/>
                  </a:lnTo>
                  <a:lnTo>
                    <a:pt x="1902" y="2508"/>
                  </a:lnTo>
                  <a:lnTo>
                    <a:pt x="1908" y="2508"/>
                  </a:lnTo>
                  <a:lnTo>
                    <a:pt x="1920" y="2502"/>
                  </a:lnTo>
                  <a:lnTo>
                    <a:pt x="1920" y="2490"/>
                  </a:lnTo>
                  <a:lnTo>
                    <a:pt x="1914" y="2490"/>
                  </a:lnTo>
                  <a:lnTo>
                    <a:pt x="1902" y="2484"/>
                  </a:lnTo>
                  <a:lnTo>
                    <a:pt x="1896" y="2478"/>
                  </a:lnTo>
                  <a:lnTo>
                    <a:pt x="1920" y="2460"/>
                  </a:lnTo>
                  <a:lnTo>
                    <a:pt x="1932" y="2472"/>
                  </a:lnTo>
                  <a:lnTo>
                    <a:pt x="1944" y="2478"/>
                  </a:lnTo>
                  <a:lnTo>
                    <a:pt x="1950" y="2478"/>
                  </a:lnTo>
                  <a:lnTo>
                    <a:pt x="1950" y="2448"/>
                  </a:lnTo>
                  <a:lnTo>
                    <a:pt x="1962" y="2424"/>
                  </a:lnTo>
                  <a:lnTo>
                    <a:pt x="1974" y="2418"/>
                  </a:lnTo>
                  <a:lnTo>
                    <a:pt x="1980" y="2418"/>
                  </a:lnTo>
                  <a:lnTo>
                    <a:pt x="2004" y="2406"/>
                  </a:lnTo>
                  <a:lnTo>
                    <a:pt x="2010" y="2394"/>
                  </a:lnTo>
                  <a:lnTo>
                    <a:pt x="2010" y="2382"/>
                  </a:lnTo>
                  <a:lnTo>
                    <a:pt x="2016" y="2376"/>
                  </a:lnTo>
                  <a:lnTo>
                    <a:pt x="2028" y="2376"/>
                  </a:lnTo>
                  <a:lnTo>
                    <a:pt x="2034" y="2370"/>
                  </a:lnTo>
                  <a:lnTo>
                    <a:pt x="2046" y="2370"/>
                  </a:lnTo>
                  <a:lnTo>
                    <a:pt x="2046" y="2358"/>
                  </a:lnTo>
                  <a:lnTo>
                    <a:pt x="2070" y="2358"/>
                  </a:lnTo>
                  <a:lnTo>
                    <a:pt x="2070" y="2340"/>
                  </a:lnTo>
                  <a:lnTo>
                    <a:pt x="2118" y="2340"/>
                  </a:lnTo>
                  <a:lnTo>
                    <a:pt x="2124" y="2358"/>
                  </a:lnTo>
                  <a:lnTo>
                    <a:pt x="2136" y="2352"/>
                  </a:lnTo>
                  <a:lnTo>
                    <a:pt x="2118" y="2334"/>
                  </a:lnTo>
                  <a:lnTo>
                    <a:pt x="2136" y="2316"/>
                  </a:lnTo>
                  <a:lnTo>
                    <a:pt x="2142" y="2316"/>
                  </a:lnTo>
                  <a:lnTo>
                    <a:pt x="2154" y="2310"/>
                  </a:lnTo>
                  <a:lnTo>
                    <a:pt x="2178" y="2310"/>
                  </a:lnTo>
                  <a:lnTo>
                    <a:pt x="2160" y="2292"/>
                  </a:lnTo>
                  <a:lnTo>
                    <a:pt x="2172" y="2286"/>
                  </a:lnTo>
                  <a:lnTo>
                    <a:pt x="2178" y="2280"/>
                  </a:lnTo>
                  <a:lnTo>
                    <a:pt x="2190" y="2280"/>
                  </a:lnTo>
                  <a:lnTo>
                    <a:pt x="2190" y="2304"/>
                  </a:lnTo>
                  <a:lnTo>
                    <a:pt x="2196" y="2304"/>
                  </a:lnTo>
                  <a:lnTo>
                    <a:pt x="2196" y="2298"/>
                  </a:lnTo>
                  <a:lnTo>
                    <a:pt x="2202" y="2286"/>
                  </a:lnTo>
                  <a:lnTo>
                    <a:pt x="2208" y="2280"/>
                  </a:lnTo>
                  <a:lnTo>
                    <a:pt x="2244" y="2286"/>
                  </a:lnTo>
                  <a:lnTo>
                    <a:pt x="2244" y="2280"/>
                  </a:lnTo>
                  <a:lnTo>
                    <a:pt x="2250" y="2274"/>
                  </a:lnTo>
                  <a:lnTo>
                    <a:pt x="2250" y="2268"/>
                  </a:lnTo>
                  <a:lnTo>
                    <a:pt x="2256" y="2262"/>
                  </a:lnTo>
                  <a:lnTo>
                    <a:pt x="2268" y="2256"/>
                  </a:lnTo>
                  <a:lnTo>
                    <a:pt x="2274" y="2256"/>
                  </a:lnTo>
                  <a:lnTo>
                    <a:pt x="2280" y="2262"/>
                  </a:lnTo>
                  <a:lnTo>
                    <a:pt x="2280" y="2286"/>
                  </a:lnTo>
                  <a:lnTo>
                    <a:pt x="2346" y="2280"/>
                  </a:lnTo>
                  <a:lnTo>
                    <a:pt x="2352" y="2262"/>
                  </a:lnTo>
                  <a:lnTo>
                    <a:pt x="2346" y="2250"/>
                  </a:lnTo>
                  <a:lnTo>
                    <a:pt x="2352" y="2244"/>
                  </a:lnTo>
                  <a:lnTo>
                    <a:pt x="2358" y="2232"/>
                  </a:lnTo>
                  <a:lnTo>
                    <a:pt x="2370" y="2220"/>
                  </a:lnTo>
                  <a:lnTo>
                    <a:pt x="2406" y="2202"/>
                  </a:lnTo>
                  <a:lnTo>
                    <a:pt x="2418" y="2202"/>
                  </a:lnTo>
                  <a:lnTo>
                    <a:pt x="2412" y="2190"/>
                  </a:lnTo>
                  <a:lnTo>
                    <a:pt x="2412" y="2112"/>
                  </a:lnTo>
                  <a:lnTo>
                    <a:pt x="2442" y="2082"/>
                  </a:lnTo>
                  <a:lnTo>
                    <a:pt x="2442" y="2058"/>
                  </a:lnTo>
                  <a:lnTo>
                    <a:pt x="2460" y="2052"/>
                  </a:lnTo>
                  <a:lnTo>
                    <a:pt x="2460" y="2022"/>
                  </a:lnTo>
                  <a:lnTo>
                    <a:pt x="2466" y="2022"/>
                  </a:lnTo>
                  <a:lnTo>
                    <a:pt x="2472" y="2016"/>
                  </a:lnTo>
                  <a:lnTo>
                    <a:pt x="2478" y="2016"/>
                  </a:lnTo>
                  <a:lnTo>
                    <a:pt x="2478" y="2010"/>
                  </a:lnTo>
                  <a:lnTo>
                    <a:pt x="2484" y="2004"/>
                  </a:lnTo>
                  <a:lnTo>
                    <a:pt x="2484" y="1956"/>
                  </a:lnTo>
                  <a:lnTo>
                    <a:pt x="2478" y="1944"/>
                  </a:lnTo>
                  <a:lnTo>
                    <a:pt x="2478" y="1926"/>
                  </a:lnTo>
                  <a:lnTo>
                    <a:pt x="2472" y="1908"/>
                  </a:lnTo>
                  <a:lnTo>
                    <a:pt x="2484" y="1884"/>
                  </a:lnTo>
                  <a:lnTo>
                    <a:pt x="2514" y="1854"/>
                  </a:lnTo>
                  <a:lnTo>
                    <a:pt x="2514" y="1848"/>
                  </a:lnTo>
                  <a:lnTo>
                    <a:pt x="2508" y="1836"/>
                  </a:lnTo>
                  <a:lnTo>
                    <a:pt x="2508" y="1830"/>
                  </a:lnTo>
                  <a:lnTo>
                    <a:pt x="2502" y="1818"/>
                  </a:lnTo>
                  <a:lnTo>
                    <a:pt x="2508" y="1764"/>
                  </a:lnTo>
                  <a:lnTo>
                    <a:pt x="2508" y="1758"/>
                  </a:lnTo>
                  <a:lnTo>
                    <a:pt x="2514" y="1752"/>
                  </a:lnTo>
                  <a:lnTo>
                    <a:pt x="2514" y="1722"/>
                  </a:lnTo>
                  <a:lnTo>
                    <a:pt x="2520" y="1710"/>
                  </a:lnTo>
                  <a:lnTo>
                    <a:pt x="2520" y="1680"/>
                  </a:lnTo>
                  <a:lnTo>
                    <a:pt x="2508" y="1644"/>
                  </a:lnTo>
                  <a:lnTo>
                    <a:pt x="2502" y="1608"/>
                  </a:lnTo>
                  <a:lnTo>
                    <a:pt x="2502" y="1596"/>
                  </a:lnTo>
                  <a:lnTo>
                    <a:pt x="2508" y="1560"/>
                  </a:lnTo>
                  <a:lnTo>
                    <a:pt x="2508" y="1548"/>
                  </a:lnTo>
                  <a:lnTo>
                    <a:pt x="2502" y="1536"/>
                  </a:lnTo>
                  <a:lnTo>
                    <a:pt x="2502" y="1500"/>
                  </a:lnTo>
                  <a:lnTo>
                    <a:pt x="2508" y="1488"/>
                  </a:lnTo>
                  <a:lnTo>
                    <a:pt x="2520" y="1476"/>
                  </a:lnTo>
                  <a:lnTo>
                    <a:pt x="2508" y="1458"/>
                  </a:lnTo>
                  <a:lnTo>
                    <a:pt x="2520" y="1446"/>
                  </a:lnTo>
                  <a:lnTo>
                    <a:pt x="2532" y="1446"/>
                  </a:lnTo>
                  <a:lnTo>
                    <a:pt x="2532" y="1452"/>
                  </a:lnTo>
                  <a:lnTo>
                    <a:pt x="2538" y="1464"/>
                  </a:lnTo>
                  <a:lnTo>
                    <a:pt x="2544" y="1470"/>
                  </a:lnTo>
                  <a:lnTo>
                    <a:pt x="2556" y="1464"/>
                  </a:lnTo>
                  <a:lnTo>
                    <a:pt x="2562" y="1452"/>
                  </a:lnTo>
                  <a:lnTo>
                    <a:pt x="2574" y="1446"/>
                  </a:lnTo>
                  <a:lnTo>
                    <a:pt x="2580" y="1434"/>
                  </a:lnTo>
                  <a:lnTo>
                    <a:pt x="2586" y="1428"/>
                  </a:lnTo>
                  <a:lnTo>
                    <a:pt x="2592" y="1416"/>
                  </a:lnTo>
                  <a:lnTo>
                    <a:pt x="2592" y="1404"/>
                  </a:lnTo>
                  <a:lnTo>
                    <a:pt x="2598" y="1386"/>
                  </a:lnTo>
                  <a:lnTo>
                    <a:pt x="2598" y="1374"/>
                  </a:lnTo>
                  <a:lnTo>
                    <a:pt x="2604" y="1356"/>
                  </a:lnTo>
                  <a:lnTo>
                    <a:pt x="2604" y="1344"/>
                  </a:lnTo>
                  <a:lnTo>
                    <a:pt x="2610" y="1338"/>
                  </a:lnTo>
                  <a:lnTo>
                    <a:pt x="2616" y="1338"/>
                  </a:lnTo>
                  <a:lnTo>
                    <a:pt x="2628" y="1326"/>
                  </a:lnTo>
                  <a:lnTo>
                    <a:pt x="2634" y="1314"/>
                  </a:lnTo>
                  <a:lnTo>
                    <a:pt x="2640" y="1308"/>
                  </a:lnTo>
                  <a:lnTo>
                    <a:pt x="2640" y="1296"/>
                  </a:lnTo>
                  <a:lnTo>
                    <a:pt x="2652" y="1290"/>
                  </a:lnTo>
                  <a:lnTo>
                    <a:pt x="2658" y="1284"/>
                  </a:lnTo>
                  <a:lnTo>
                    <a:pt x="2670" y="1284"/>
                  </a:lnTo>
                  <a:lnTo>
                    <a:pt x="2682" y="1272"/>
                  </a:lnTo>
                  <a:lnTo>
                    <a:pt x="2682" y="1254"/>
                  </a:lnTo>
                  <a:lnTo>
                    <a:pt x="2688" y="1254"/>
                  </a:lnTo>
                  <a:lnTo>
                    <a:pt x="2724" y="1218"/>
                  </a:lnTo>
                  <a:lnTo>
                    <a:pt x="2736" y="1188"/>
                  </a:lnTo>
                  <a:lnTo>
                    <a:pt x="2754" y="1158"/>
                  </a:lnTo>
                  <a:lnTo>
                    <a:pt x="2760" y="1134"/>
                  </a:lnTo>
                  <a:lnTo>
                    <a:pt x="2766" y="1122"/>
                  </a:lnTo>
                  <a:lnTo>
                    <a:pt x="2772" y="1116"/>
                  </a:lnTo>
                  <a:lnTo>
                    <a:pt x="2778" y="1104"/>
                  </a:lnTo>
                  <a:lnTo>
                    <a:pt x="2784" y="1098"/>
                  </a:lnTo>
                  <a:lnTo>
                    <a:pt x="2784" y="1080"/>
                  </a:lnTo>
                  <a:lnTo>
                    <a:pt x="2778" y="1068"/>
                  </a:lnTo>
                  <a:lnTo>
                    <a:pt x="2778" y="1002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56" name="Botswana" descr="© INSCALE GmbH, 05.05.2010&#10;http://www.presentationload.com/">
              <a:extLst>
                <a:ext uri="{FF2B5EF4-FFF2-40B4-BE49-F238E27FC236}">
                  <a16:creationId xmlns:a16="http://schemas.microsoft.com/office/drawing/2014/main" id="{936AB844-DDB2-46EE-8385-B1E87D3AAEED}"/>
                </a:ext>
              </a:extLst>
            </p:cNvPr>
            <p:cNvSpPr>
              <a:spLocks/>
            </p:cNvSpPr>
            <p:nvPr/>
          </p:nvSpPr>
          <p:spPr bwMode="gray">
            <a:xfrm>
              <a:off x="7196637" y="5040503"/>
              <a:ext cx="282948" cy="318745"/>
            </a:xfrm>
            <a:custGeom>
              <a:avLst/>
              <a:gdLst>
                <a:gd name="T0" fmla="*/ 2147483647 w 648"/>
                <a:gd name="T1" fmla="*/ 2147483647 h 732"/>
                <a:gd name="T2" fmla="*/ 2147483647 w 648"/>
                <a:gd name="T3" fmla="*/ 2147483647 h 732"/>
                <a:gd name="T4" fmla="*/ 2147483647 w 648"/>
                <a:gd name="T5" fmla="*/ 2147483647 h 732"/>
                <a:gd name="T6" fmla="*/ 2147483647 w 648"/>
                <a:gd name="T7" fmla="*/ 2147483647 h 732"/>
                <a:gd name="T8" fmla="*/ 2147483647 w 648"/>
                <a:gd name="T9" fmla="*/ 2147483647 h 732"/>
                <a:gd name="T10" fmla="*/ 2147483647 w 648"/>
                <a:gd name="T11" fmla="*/ 2147483647 h 732"/>
                <a:gd name="T12" fmla="*/ 2147483647 w 648"/>
                <a:gd name="T13" fmla="*/ 2147483647 h 732"/>
                <a:gd name="T14" fmla="*/ 2147483647 w 648"/>
                <a:gd name="T15" fmla="*/ 2147483647 h 732"/>
                <a:gd name="T16" fmla="*/ 2147483647 w 648"/>
                <a:gd name="T17" fmla="*/ 2147483647 h 732"/>
                <a:gd name="T18" fmla="*/ 2147483647 w 648"/>
                <a:gd name="T19" fmla="*/ 2147483647 h 732"/>
                <a:gd name="T20" fmla="*/ 2147483647 w 648"/>
                <a:gd name="T21" fmla="*/ 2147483647 h 732"/>
                <a:gd name="T22" fmla="*/ 2147483647 w 648"/>
                <a:gd name="T23" fmla="*/ 2147483647 h 732"/>
                <a:gd name="T24" fmla="*/ 2147483647 w 648"/>
                <a:gd name="T25" fmla="*/ 2147483647 h 732"/>
                <a:gd name="T26" fmla="*/ 2147483647 w 648"/>
                <a:gd name="T27" fmla="*/ 2147483647 h 732"/>
                <a:gd name="T28" fmla="*/ 2147483647 w 648"/>
                <a:gd name="T29" fmla="*/ 2147483647 h 732"/>
                <a:gd name="T30" fmla="*/ 2147483647 w 648"/>
                <a:gd name="T31" fmla="*/ 2147483647 h 732"/>
                <a:gd name="T32" fmla="*/ 2147483647 w 648"/>
                <a:gd name="T33" fmla="*/ 2147483647 h 732"/>
                <a:gd name="T34" fmla="*/ 2147483647 w 648"/>
                <a:gd name="T35" fmla="*/ 2147483647 h 732"/>
                <a:gd name="T36" fmla="*/ 2147483647 w 648"/>
                <a:gd name="T37" fmla="*/ 2147483647 h 732"/>
                <a:gd name="T38" fmla="*/ 2147483647 w 648"/>
                <a:gd name="T39" fmla="*/ 2147483647 h 732"/>
                <a:gd name="T40" fmla="*/ 2147483647 w 648"/>
                <a:gd name="T41" fmla="*/ 2147483647 h 732"/>
                <a:gd name="T42" fmla="*/ 2147483647 w 648"/>
                <a:gd name="T43" fmla="*/ 2147483647 h 732"/>
                <a:gd name="T44" fmla="*/ 2147483647 w 648"/>
                <a:gd name="T45" fmla="*/ 2147483647 h 732"/>
                <a:gd name="T46" fmla="*/ 2147483647 w 648"/>
                <a:gd name="T47" fmla="*/ 2147483647 h 732"/>
                <a:gd name="T48" fmla="*/ 2147483647 w 648"/>
                <a:gd name="T49" fmla="*/ 2147483647 h 732"/>
                <a:gd name="T50" fmla="*/ 2147483647 w 648"/>
                <a:gd name="T51" fmla="*/ 2147483647 h 732"/>
                <a:gd name="T52" fmla="*/ 2147483647 w 648"/>
                <a:gd name="T53" fmla="*/ 2147483647 h 732"/>
                <a:gd name="T54" fmla="*/ 2147483647 w 648"/>
                <a:gd name="T55" fmla="*/ 2147483647 h 732"/>
                <a:gd name="T56" fmla="*/ 2147483647 w 648"/>
                <a:gd name="T57" fmla="*/ 2147483647 h 732"/>
                <a:gd name="T58" fmla="*/ 2147483647 w 648"/>
                <a:gd name="T59" fmla="*/ 2147483647 h 732"/>
                <a:gd name="T60" fmla="*/ 2147483647 w 648"/>
                <a:gd name="T61" fmla="*/ 2147483647 h 732"/>
                <a:gd name="T62" fmla="*/ 2147483647 w 648"/>
                <a:gd name="T63" fmla="*/ 2147483647 h 732"/>
                <a:gd name="T64" fmla="*/ 2147483647 w 648"/>
                <a:gd name="T65" fmla="*/ 2147483647 h 732"/>
                <a:gd name="T66" fmla="*/ 2147483647 w 648"/>
                <a:gd name="T67" fmla="*/ 2147483647 h 732"/>
                <a:gd name="T68" fmla="*/ 2147483647 w 648"/>
                <a:gd name="T69" fmla="*/ 2147483647 h 732"/>
                <a:gd name="T70" fmla="*/ 2147483647 w 648"/>
                <a:gd name="T71" fmla="*/ 2147483647 h 732"/>
                <a:gd name="T72" fmla="*/ 2147483647 w 648"/>
                <a:gd name="T73" fmla="*/ 2147483647 h 732"/>
                <a:gd name="T74" fmla="*/ 2147483647 w 648"/>
                <a:gd name="T75" fmla="*/ 2147483647 h 732"/>
                <a:gd name="T76" fmla="*/ 2147483647 w 648"/>
                <a:gd name="T77" fmla="*/ 2147483647 h 732"/>
                <a:gd name="T78" fmla="*/ 2147483647 w 648"/>
                <a:gd name="T79" fmla="*/ 2147483647 h 732"/>
                <a:gd name="T80" fmla="*/ 2147483647 w 648"/>
                <a:gd name="T81" fmla="*/ 2147483647 h 732"/>
                <a:gd name="T82" fmla="*/ 2147483647 w 648"/>
                <a:gd name="T83" fmla="*/ 2147483647 h 732"/>
                <a:gd name="T84" fmla="*/ 2147483647 w 648"/>
                <a:gd name="T85" fmla="*/ 2147483647 h 732"/>
                <a:gd name="T86" fmla="*/ 2147483647 w 648"/>
                <a:gd name="T87" fmla="*/ 2147483647 h 732"/>
                <a:gd name="T88" fmla="*/ 2147483647 w 648"/>
                <a:gd name="T89" fmla="*/ 2147483647 h 732"/>
                <a:gd name="T90" fmla="*/ 2147483647 w 648"/>
                <a:gd name="T91" fmla="*/ 2147483647 h 732"/>
                <a:gd name="T92" fmla="*/ 2147483647 w 648"/>
                <a:gd name="T93" fmla="*/ 2147483647 h 732"/>
                <a:gd name="T94" fmla="*/ 2147483647 w 648"/>
                <a:gd name="T95" fmla="*/ 0 h 732"/>
                <a:gd name="T96" fmla="*/ 2147483647 w 648"/>
                <a:gd name="T97" fmla="*/ 2147483647 h 732"/>
                <a:gd name="T98" fmla="*/ 2147483647 w 648"/>
                <a:gd name="T99" fmla="*/ 2147483647 h 732"/>
                <a:gd name="T100" fmla="*/ 2147483647 w 648"/>
                <a:gd name="T101" fmla="*/ 2147483647 h 732"/>
                <a:gd name="T102" fmla="*/ 2147483647 w 648"/>
                <a:gd name="T103" fmla="*/ 2147483647 h 732"/>
                <a:gd name="T104" fmla="*/ 2147483647 w 648"/>
                <a:gd name="T105" fmla="*/ 2147483647 h 732"/>
                <a:gd name="T106" fmla="*/ 2147483647 w 648"/>
                <a:gd name="T107" fmla="*/ 2147483647 h 732"/>
                <a:gd name="T108" fmla="*/ 2147483647 w 648"/>
                <a:gd name="T109" fmla="*/ 2147483647 h 732"/>
                <a:gd name="T110" fmla="*/ 2147483647 w 648"/>
                <a:gd name="T111" fmla="*/ 2147483647 h 732"/>
                <a:gd name="T112" fmla="*/ 2147483647 w 648"/>
                <a:gd name="T113" fmla="*/ 2147483647 h 732"/>
                <a:gd name="T114" fmla="*/ 0 w 648"/>
                <a:gd name="T115" fmla="*/ 2147483647 h 73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648"/>
                <a:gd name="T175" fmla="*/ 0 h 732"/>
                <a:gd name="T176" fmla="*/ 648 w 648"/>
                <a:gd name="T177" fmla="*/ 732 h 73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648" h="732">
                  <a:moveTo>
                    <a:pt x="0" y="570"/>
                  </a:moveTo>
                  <a:lnTo>
                    <a:pt x="12" y="576"/>
                  </a:lnTo>
                  <a:lnTo>
                    <a:pt x="18" y="582"/>
                  </a:lnTo>
                  <a:lnTo>
                    <a:pt x="30" y="588"/>
                  </a:lnTo>
                  <a:lnTo>
                    <a:pt x="36" y="594"/>
                  </a:lnTo>
                  <a:lnTo>
                    <a:pt x="42" y="612"/>
                  </a:lnTo>
                  <a:lnTo>
                    <a:pt x="48" y="624"/>
                  </a:lnTo>
                  <a:lnTo>
                    <a:pt x="48" y="642"/>
                  </a:lnTo>
                  <a:lnTo>
                    <a:pt x="54" y="648"/>
                  </a:lnTo>
                  <a:lnTo>
                    <a:pt x="54" y="672"/>
                  </a:lnTo>
                  <a:lnTo>
                    <a:pt x="48" y="684"/>
                  </a:lnTo>
                  <a:lnTo>
                    <a:pt x="48" y="690"/>
                  </a:lnTo>
                  <a:lnTo>
                    <a:pt x="42" y="702"/>
                  </a:lnTo>
                  <a:lnTo>
                    <a:pt x="42" y="732"/>
                  </a:lnTo>
                  <a:lnTo>
                    <a:pt x="120" y="732"/>
                  </a:lnTo>
                  <a:lnTo>
                    <a:pt x="120" y="714"/>
                  </a:lnTo>
                  <a:lnTo>
                    <a:pt x="144" y="714"/>
                  </a:lnTo>
                  <a:lnTo>
                    <a:pt x="144" y="708"/>
                  </a:lnTo>
                  <a:lnTo>
                    <a:pt x="150" y="702"/>
                  </a:lnTo>
                  <a:lnTo>
                    <a:pt x="156" y="690"/>
                  </a:lnTo>
                  <a:lnTo>
                    <a:pt x="162" y="684"/>
                  </a:lnTo>
                  <a:lnTo>
                    <a:pt x="168" y="684"/>
                  </a:lnTo>
                  <a:lnTo>
                    <a:pt x="174" y="678"/>
                  </a:lnTo>
                  <a:lnTo>
                    <a:pt x="186" y="678"/>
                  </a:lnTo>
                  <a:lnTo>
                    <a:pt x="186" y="654"/>
                  </a:lnTo>
                  <a:lnTo>
                    <a:pt x="192" y="642"/>
                  </a:lnTo>
                  <a:lnTo>
                    <a:pt x="192" y="630"/>
                  </a:lnTo>
                  <a:lnTo>
                    <a:pt x="198" y="618"/>
                  </a:lnTo>
                  <a:lnTo>
                    <a:pt x="204" y="612"/>
                  </a:lnTo>
                  <a:lnTo>
                    <a:pt x="216" y="606"/>
                  </a:lnTo>
                  <a:lnTo>
                    <a:pt x="228" y="606"/>
                  </a:lnTo>
                  <a:lnTo>
                    <a:pt x="240" y="612"/>
                  </a:lnTo>
                  <a:lnTo>
                    <a:pt x="246" y="618"/>
                  </a:lnTo>
                  <a:lnTo>
                    <a:pt x="258" y="624"/>
                  </a:lnTo>
                  <a:lnTo>
                    <a:pt x="270" y="636"/>
                  </a:lnTo>
                  <a:lnTo>
                    <a:pt x="300" y="636"/>
                  </a:lnTo>
                  <a:lnTo>
                    <a:pt x="306" y="642"/>
                  </a:lnTo>
                  <a:lnTo>
                    <a:pt x="318" y="648"/>
                  </a:lnTo>
                  <a:lnTo>
                    <a:pt x="324" y="654"/>
                  </a:lnTo>
                  <a:lnTo>
                    <a:pt x="336" y="654"/>
                  </a:lnTo>
                  <a:lnTo>
                    <a:pt x="348" y="648"/>
                  </a:lnTo>
                  <a:lnTo>
                    <a:pt x="354" y="642"/>
                  </a:lnTo>
                  <a:lnTo>
                    <a:pt x="360" y="648"/>
                  </a:lnTo>
                  <a:lnTo>
                    <a:pt x="372" y="648"/>
                  </a:lnTo>
                  <a:lnTo>
                    <a:pt x="384" y="642"/>
                  </a:lnTo>
                  <a:lnTo>
                    <a:pt x="390" y="636"/>
                  </a:lnTo>
                  <a:lnTo>
                    <a:pt x="396" y="624"/>
                  </a:lnTo>
                  <a:lnTo>
                    <a:pt x="402" y="606"/>
                  </a:lnTo>
                  <a:lnTo>
                    <a:pt x="408" y="594"/>
                  </a:lnTo>
                  <a:lnTo>
                    <a:pt x="408" y="582"/>
                  </a:lnTo>
                  <a:lnTo>
                    <a:pt x="426" y="564"/>
                  </a:lnTo>
                  <a:lnTo>
                    <a:pt x="444" y="558"/>
                  </a:lnTo>
                  <a:lnTo>
                    <a:pt x="456" y="552"/>
                  </a:lnTo>
                  <a:lnTo>
                    <a:pt x="462" y="546"/>
                  </a:lnTo>
                  <a:lnTo>
                    <a:pt x="468" y="534"/>
                  </a:lnTo>
                  <a:lnTo>
                    <a:pt x="480" y="528"/>
                  </a:lnTo>
                  <a:lnTo>
                    <a:pt x="480" y="492"/>
                  </a:lnTo>
                  <a:lnTo>
                    <a:pt x="492" y="468"/>
                  </a:lnTo>
                  <a:lnTo>
                    <a:pt x="504" y="462"/>
                  </a:lnTo>
                  <a:lnTo>
                    <a:pt x="510" y="462"/>
                  </a:lnTo>
                  <a:lnTo>
                    <a:pt x="522" y="456"/>
                  </a:lnTo>
                  <a:lnTo>
                    <a:pt x="564" y="414"/>
                  </a:lnTo>
                  <a:lnTo>
                    <a:pt x="576" y="390"/>
                  </a:lnTo>
                  <a:lnTo>
                    <a:pt x="582" y="384"/>
                  </a:lnTo>
                  <a:lnTo>
                    <a:pt x="594" y="384"/>
                  </a:lnTo>
                  <a:lnTo>
                    <a:pt x="606" y="378"/>
                  </a:lnTo>
                  <a:lnTo>
                    <a:pt x="618" y="378"/>
                  </a:lnTo>
                  <a:lnTo>
                    <a:pt x="630" y="354"/>
                  </a:lnTo>
                  <a:lnTo>
                    <a:pt x="648" y="354"/>
                  </a:lnTo>
                  <a:lnTo>
                    <a:pt x="648" y="348"/>
                  </a:lnTo>
                  <a:lnTo>
                    <a:pt x="642" y="336"/>
                  </a:lnTo>
                  <a:lnTo>
                    <a:pt x="624" y="318"/>
                  </a:lnTo>
                  <a:lnTo>
                    <a:pt x="606" y="312"/>
                  </a:lnTo>
                  <a:lnTo>
                    <a:pt x="594" y="312"/>
                  </a:lnTo>
                  <a:lnTo>
                    <a:pt x="576" y="306"/>
                  </a:lnTo>
                  <a:lnTo>
                    <a:pt x="564" y="306"/>
                  </a:lnTo>
                  <a:lnTo>
                    <a:pt x="564" y="276"/>
                  </a:lnTo>
                  <a:lnTo>
                    <a:pt x="546" y="276"/>
                  </a:lnTo>
                  <a:lnTo>
                    <a:pt x="546" y="246"/>
                  </a:lnTo>
                  <a:lnTo>
                    <a:pt x="552" y="240"/>
                  </a:lnTo>
                  <a:lnTo>
                    <a:pt x="546" y="216"/>
                  </a:lnTo>
                  <a:lnTo>
                    <a:pt x="516" y="216"/>
                  </a:lnTo>
                  <a:lnTo>
                    <a:pt x="516" y="186"/>
                  </a:lnTo>
                  <a:lnTo>
                    <a:pt x="510" y="180"/>
                  </a:lnTo>
                  <a:lnTo>
                    <a:pt x="480" y="180"/>
                  </a:lnTo>
                  <a:lnTo>
                    <a:pt x="462" y="162"/>
                  </a:lnTo>
                  <a:lnTo>
                    <a:pt x="450" y="156"/>
                  </a:lnTo>
                  <a:lnTo>
                    <a:pt x="432" y="120"/>
                  </a:lnTo>
                  <a:lnTo>
                    <a:pt x="432" y="96"/>
                  </a:lnTo>
                  <a:lnTo>
                    <a:pt x="426" y="90"/>
                  </a:lnTo>
                  <a:lnTo>
                    <a:pt x="414" y="66"/>
                  </a:lnTo>
                  <a:lnTo>
                    <a:pt x="408" y="60"/>
                  </a:lnTo>
                  <a:lnTo>
                    <a:pt x="396" y="60"/>
                  </a:lnTo>
                  <a:lnTo>
                    <a:pt x="396" y="30"/>
                  </a:lnTo>
                  <a:lnTo>
                    <a:pt x="384" y="18"/>
                  </a:lnTo>
                  <a:lnTo>
                    <a:pt x="378" y="0"/>
                  </a:lnTo>
                  <a:lnTo>
                    <a:pt x="342" y="6"/>
                  </a:lnTo>
                  <a:lnTo>
                    <a:pt x="330" y="18"/>
                  </a:lnTo>
                  <a:lnTo>
                    <a:pt x="306" y="18"/>
                  </a:lnTo>
                  <a:lnTo>
                    <a:pt x="264" y="60"/>
                  </a:lnTo>
                  <a:lnTo>
                    <a:pt x="258" y="60"/>
                  </a:lnTo>
                  <a:lnTo>
                    <a:pt x="258" y="42"/>
                  </a:lnTo>
                  <a:lnTo>
                    <a:pt x="252" y="42"/>
                  </a:lnTo>
                  <a:lnTo>
                    <a:pt x="252" y="24"/>
                  </a:lnTo>
                  <a:lnTo>
                    <a:pt x="246" y="18"/>
                  </a:lnTo>
                  <a:lnTo>
                    <a:pt x="228" y="18"/>
                  </a:lnTo>
                  <a:lnTo>
                    <a:pt x="216" y="24"/>
                  </a:lnTo>
                  <a:lnTo>
                    <a:pt x="168" y="36"/>
                  </a:lnTo>
                  <a:lnTo>
                    <a:pt x="132" y="36"/>
                  </a:lnTo>
                  <a:lnTo>
                    <a:pt x="114" y="42"/>
                  </a:lnTo>
                  <a:lnTo>
                    <a:pt x="78" y="42"/>
                  </a:lnTo>
                  <a:lnTo>
                    <a:pt x="78" y="216"/>
                  </a:lnTo>
                  <a:lnTo>
                    <a:pt x="72" y="222"/>
                  </a:lnTo>
                  <a:lnTo>
                    <a:pt x="78" y="348"/>
                  </a:lnTo>
                  <a:lnTo>
                    <a:pt x="6" y="348"/>
                  </a:lnTo>
                  <a:lnTo>
                    <a:pt x="0" y="570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57" name="Bosnia and Herzegovina" descr="© INSCALE GmbH, 05.05.2010&#10;http://www.presentationload.com/">
              <a:extLst>
                <a:ext uri="{FF2B5EF4-FFF2-40B4-BE49-F238E27FC236}">
                  <a16:creationId xmlns:a16="http://schemas.microsoft.com/office/drawing/2014/main" id="{FD0FDADE-153D-40C5-845A-B0D59289E213}"/>
                </a:ext>
              </a:extLst>
            </p:cNvPr>
            <p:cNvSpPr>
              <a:spLocks/>
            </p:cNvSpPr>
            <p:nvPr/>
          </p:nvSpPr>
          <p:spPr bwMode="gray">
            <a:xfrm>
              <a:off x="7050050" y="2828047"/>
              <a:ext cx="115907" cy="102270"/>
            </a:xfrm>
            <a:custGeom>
              <a:avLst/>
              <a:gdLst>
                <a:gd name="T0" fmla="*/ 2147483647 w 264"/>
                <a:gd name="T1" fmla="*/ 2147483647 h 234"/>
                <a:gd name="T2" fmla="*/ 2147483647 w 264"/>
                <a:gd name="T3" fmla="*/ 2147483647 h 234"/>
                <a:gd name="T4" fmla="*/ 2147483647 w 264"/>
                <a:gd name="T5" fmla="*/ 2147483647 h 234"/>
                <a:gd name="T6" fmla="*/ 2147483647 w 264"/>
                <a:gd name="T7" fmla="*/ 2147483647 h 234"/>
                <a:gd name="T8" fmla="*/ 2147483647 w 264"/>
                <a:gd name="T9" fmla="*/ 2147483647 h 234"/>
                <a:gd name="T10" fmla="*/ 2147483647 w 264"/>
                <a:gd name="T11" fmla="*/ 2147483647 h 234"/>
                <a:gd name="T12" fmla="*/ 2147483647 w 264"/>
                <a:gd name="T13" fmla="*/ 2147483647 h 234"/>
                <a:gd name="T14" fmla="*/ 2147483647 w 264"/>
                <a:gd name="T15" fmla="*/ 2147483647 h 234"/>
                <a:gd name="T16" fmla="*/ 2147483647 w 264"/>
                <a:gd name="T17" fmla="*/ 2147483647 h 234"/>
                <a:gd name="T18" fmla="*/ 2147483647 w 264"/>
                <a:gd name="T19" fmla="*/ 2147483647 h 234"/>
                <a:gd name="T20" fmla="*/ 2147483647 w 264"/>
                <a:gd name="T21" fmla="*/ 2147483647 h 234"/>
                <a:gd name="T22" fmla="*/ 2147483647 w 264"/>
                <a:gd name="T23" fmla="*/ 2147483647 h 234"/>
                <a:gd name="T24" fmla="*/ 2147483647 w 264"/>
                <a:gd name="T25" fmla="*/ 2147483647 h 234"/>
                <a:gd name="T26" fmla="*/ 2147483647 w 264"/>
                <a:gd name="T27" fmla="*/ 2147483647 h 234"/>
                <a:gd name="T28" fmla="*/ 2147483647 w 264"/>
                <a:gd name="T29" fmla="*/ 2147483647 h 234"/>
                <a:gd name="T30" fmla="*/ 2147483647 w 264"/>
                <a:gd name="T31" fmla="*/ 2147483647 h 234"/>
                <a:gd name="T32" fmla="*/ 2147483647 w 264"/>
                <a:gd name="T33" fmla="*/ 2147483647 h 234"/>
                <a:gd name="T34" fmla="*/ 2147483647 w 264"/>
                <a:gd name="T35" fmla="*/ 2147483647 h 234"/>
                <a:gd name="T36" fmla="*/ 2147483647 w 264"/>
                <a:gd name="T37" fmla="*/ 2147483647 h 234"/>
                <a:gd name="T38" fmla="*/ 2147483647 w 264"/>
                <a:gd name="T39" fmla="*/ 0 h 234"/>
                <a:gd name="T40" fmla="*/ 2147483647 w 264"/>
                <a:gd name="T41" fmla="*/ 0 h 234"/>
                <a:gd name="T42" fmla="*/ 2147483647 w 264"/>
                <a:gd name="T43" fmla="*/ 2147483647 h 234"/>
                <a:gd name="T44" fmla="*/ 0 w 264"/>
                <a:gd name="T45" fmla="*/ 2147483647 h 234"/>
                <a:gd name="T46" fmla="*/ 2147483647 w 264"/>
                <a:gd name="T47" fmla="*/ 2147483647 h 234"/>
                <a:gd name="T48" fmla="*/ 2147483647 w 264"/>
                <a:gd name="T49" fmla="*/ 2147483647 h 234"/>
                <a:gd name="T50" fmla="*/ 2147483647 w 264"/>
                <a:gd name="T51" fmla="*/ 2147483647 h 234"/>
                <a:gd name="T52" fmla="*/ 2147483647 w 264"/>
                <a:gd name="T53" fmla="*/ 2147483647 h 234"/>
                <a:gd name="T54" fmla="*/ 2147483647 w 264"/>
                <a:gd name="T55" fmla="*/ 2147483647 h 234"/>
                <a:gd name="T56" fmla="*/ 2147483647 w 264"/>
                <a:gd name="T57" fmla="*/ 2147483647 h 234"/>
                <a:gd name="T58" fmla="*/ 2147483647 w 264"/>
                <a:gd name="T59" fmla="*/ 2147483647 h 234"/>
                <a:gd name="T60" fmla="*/ 2147483647 w 264"/>
                <a:gd name="T61" fmla="*/ 2147483647 h 234"/>
                <a:gd name="T62" fmla="*/ 2147483647 w 264"/>
                <a:gd name="T63" fmla="*/ 2147483647 h 234"/>
                <a:gd name="T64" fmla="*/ 2147483647 w 264"/>
                <a:gd name="T65" fmla="*/ 2147483647 h 234"/>
                <a:gd name="T66" fmla="*/ 2147483647 w 264"/>
                <a:gd name="T67" fmla="*/ 2147483647 h 234"/>
                <a:gd name="T68" fmla="*/ 2147483647 w 264"/>
                <a:gd name="T69" fmla="*/ 2147483647 h 234"/>
                <a:gd name="T70" fmla="*/ 2147483647 w 264"/>
                <a:gd name="T71" fmla="*/ 2147483647 h 234"/>
                <a:gd name="T72" fmla="*/ 2147483647 w 264"/>
                <a:gd name="T73" fmla="*/ 2147483647 h 234"/>
                <a:gd name="T74" fmla="*/ 2147483647 w 264"/>
                <a:gd name="T75" fmla="*/ 2147483647 h 234"/>
                <a:gd name="T76" fmla="*/ 2147483647 w 264"/>
                <a:gd name="T77" fmla="*/ 2147483647 h 234"/>
                <a:gd name="T78" fmla="*/ 2147483647 w 264"/>
                <a:gd name="T79" fmla="*/ 2147483647 h 234"/>
                <a:gd name="T80" fmla="*/ 2147483647 w 264"/>
                <a:gd name="T81" fmla="*/ 2147483647 h 234"/>
                <a:gd name="T82" fmla="*/ 2147483647 w 264"/>
                <a:gd name="T83" fmla="*/ 2147483647 h 234"/>
                <a:gd name="T84" fmla="*/ 2147483647 w 264"/>
                <a:gd name="T85" fmla="*/ 2147483647 h 234"/>
                <a:gd name="T86" fmla="*/ 2147483647 w 264"/>
                <a:gd name="T87" fmla="*/ 2147483647 h 234"/>
                <a:gd name="T88" fmla="*/ 2147483647 w 264"/>
                <a:gd name="T89" fmla="*/ 2147483647 h 234"/>
                <a:gd name="T90" fmla="*/ 2147483647 w 264"/>
                <a:gd name="T91" fmla="*/ 2147483647 h 234"/>
                <a:gd name="T92" fmla="*/ 2147483647 w 264"/>
                <a:gd name="T93" fmla="*/ 2147483647 h 234"/>
                <a:gd name="T94" fmla="*/ 2147483647 w 264"/>
                <a:gd name="T95" fmla="*/ 2147483647 h 234"/>
                <a:gd name="T96" fmla="*/ 2147483647 w 264"/>
                <a:gd name="T97" fmla="*/ 2147483647 h 234"/>
                <a:gd name="T98" fmla="*/ 2147483647 w 264"/>
                <a:gd name="T99" fmla="*/ 2147483647 h 234"/>
                <a:gd name="T100" fmla="*/ 2147483647 w 264"/>
                <a:gd name="T101" fmla="*/ 2147483647 h 234"/>
                <a:gd name="T102" fmla="*/ 2147483647 w 264"/>
                <a:gd name="T103" fmla="*/ 2147483647 h 234"/>
                <a:gd name="T104" fmla="*/ 2147483647 w 264"/>
                <a:gd name="T105" fmla="*/ 2147483647 h 234"/>
                <a:gd name="T106" fmla="*/ 2147483647 w 264"/>
                <a:gd name="T107" fmla="*/ 2147483647 h 234"/>
                <a:gd name="T108" fmla="*/ 2147483647 w 264"/>
                <a:gd name="T109" fmla="*/ 2147483647 h 234"/>
                <a:gd name="T110" fmla="*/ 2147483647 w 264"/>
                <a:gd name="T111" fmla="*/ 2147483647 h 234"/>
                <a:gd name="T112" fmla="*/ 2147483647 w 264"/>
                <a:gd name="T113" fmla="*/ 2147483647 h 234"/>
                <a:gd name="T114" fmla="*/ 2147483647 w 264"/>
                <a:gd name="T115" fmla="*/ 2147483647 h 234"/>
                <a:gd name="T116" fmla="*/ 2147483647 w 264"/>
                <a:gd name="T117" fmla="*/ 2147483647 h 234"/>
                <a:gd name="T118" fmla="*/ 2147483647 w 264"/>
                <a:gd name="T119" fmla="*/ 2147483647 h 234"/>
                <a:gd name="T120" fmla="*/ 2147483647 w 264"/>
                <a:gd name="T121" fmla="*/ 2147483647 h 234"/>
                <a:gd name="T122" fmla="*/ 2147483647 w 264"/>
                <a:gd name="T123" fmla="*/ 2147483647 h 234"/>
                <a:gd name="T124" fmla="*/ 2147483647 w 264"/>
                <a:gd name="T125" fmla="*/ 2147483647 h 23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64"/>
                <a:gd name="T190" fmla="*/ 0 h 234"/>
                <a:gd name="T191" fmla="*/ 264 w 264"/>
                <a:gd name="T192" fmla="*/ 234 h 23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64" h="234">
                  <a:moveTo>
                    <a:pt x="246" y="78"/>
                  </a:moveTo>
                  <a:lnTo>
                    <a:pt x="228" y="78"/>
                  </a:lnTo>
                  <a:lnTo>
                    <a:pt x="228" y="60"/>
                  </a:lnTo>
                  <a:lnTo>
                    <a:pt x="246" y="42"/>
                  </a:lnTo>
                  <a:lnTo>
                    <a:pt x="246" y="30"/>
                  </a:lnTo>
                  <a:lnTo>
                    <a:pt x="234" y="30"/>
                  </a:lnTo>
                  <a:lnTo>
                    <a:pt x="222" y="36"/>
                  </a:lnTo>
                  <a:lnTo>
                    <a:pt x="216" y="36"/>
                  </a:lnTo>
                  <a:lnTo>
                    <a:pt x="216" y="30"/>
                  </a:lnTo>
                  <a:lnTo>
                    <a:pt x="204" y="30"/>
                  </a:lnTo>
                  <a:lnTo>
                    <a:pt x="192" y="12"/>
                  </a:lnTo>
                  <a:lnTo>
                    <a:pt x="138" y="12"/>
                  </a:lnTo>
                  <a:lnTo>
                    <a:pt x="132" y="6"/>
                  </a:lnTo>
                  <a:lnTo>
                    <a:pt x="120" y="6"/>
                  </a:lnTo>
                  <a:lnTo>
                    <a:pt x="108" y="12"/>
                  </a:lnTo>
                  <a:lnTo>
                    <a:pt x="90" y="6"/>
                  </a:lnTo>
                  <a:lnTo>
                    <a:pt x="66" y="6"/>
                  </a:lnTo>
                  <a:lnTo>
                    <a:pt x="42" y="12"/>
                  </a:lnTo>
                  <a:lnTo>
                    <a:pt x="30" y="6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8" y="24"/>
                  </a:lnTo>
                  <a:lnTo>
                    <a:pt x="0" y="30"/>
                  </a:lnTo>
                  <a:lnTo>
                    <a:pt x="12" y="42"/>
                  </a:lnTo>
                  <a:lnTo>
                    <a:pt x="30" y="48"/>
                  </a:lnTo>
                  <a:lnTo>
                    <a:pt x="30" y="60"/>
                  </a:lnTo>
                  <a:lnTo>
                    <a:pt x="36" y="60"/>
                  </a:lnTo>
                  <a:lnTo>
                    <a:pt x="42" y="66"/>
                  </a:lnTo>
                  <a:lnTo>
                    <a:pt x="42" y="84"/>
                  </a:lnTo>
                  <a:lnTo>
                    <a:pt x="60" y="90"/>
                  </a:lnTo>
                  <a:lnTo>
                    <a:pt x="72" y="120"/>
                  </a:lnTo>
                  <a:lnTo>
                    <a:pt x="84" y="132"/>
                  </a:lnTo>
                  <a:lnTo>
                    <a:pt x="96" y="138"/>
                  </a:lnTo>
                  <a:lnTo>
                    <a:pt x="114" y="150"/>
                  </a:lnTo>
                  <a:lnTo>
                    <a:pt x="126" y="156"/>
                  </a:lnTo>
                  <a:lnTo>
                    <a:pt x="132" y="168"/>
                  </a:lnTo>
                  <a:lnTo>
                    <a:pt x="132" y="174"/>
                  </a:lnTo>
                  <a:lnTo>
                    <a:pt x="126" y="180"/>
                  </a:lnTo>
                  <a:lnTo>
                    <a:pt x="138" y="180"/>
                  </a:lnTo>
                  <a:lnTo>
                    <a:pt x="156" y="198"/>
                  </a:lnTo>
                  <a:lnTo>
                    <a:pt x="162" y="210"/>
                  </a:lnTo>
                  <a:lnTo>
                    <a:pt x="174" y="216"/>
                  </a:lnTo>
                  <a:lnTo>
                    <a:pt x="192" y="234"/>
                  </a:lnTo>
                  <a:lnTo>
                    <a:pt x="210" y="204"/>
                  </a:lnTo>
                  <a:lnTo>
                    <a:pt x="198" y="198"/>
                  </a:lnTo>
                  <a:lnTo>
                    <a:pt x="192" y="198"/>
                  </a:lnTo>
                  <a:lnTo>
                    <a:pt x="186" y="192"/>
                  </a:lnTo>
                  <a:lnTo>
                    <a:pt x="186" y="186"/>
                  </a:lnTo>
                  <a:lnTo>
                    <a:pt x="192" y="180"/>
                  </a:lnTo>
                  <a:lnTo>
                    <a:pt x="198" y="180"/>
                  </a:lnTo>
                  <a:lnTo>
                    <a:pt x="204" y="168"/>
                  </a:lnTo>
                  <a:lnTo>
                    <a:pt x="204" y="162"/>
                  </a:lnTo>
                  <a:lnTo>
                    <a:pt x="210" y="156"/>
                  </a:lnTo>
                  <a:lnTo>
                    <a:pt x="228" y="156"/>
                  </a:lnTo>
                  <a:lnTo>
                    <a:pt x="228" y="132"/>
                  </a:lnTo>
                  <a:lnTo>
                    <a:pt x="258" y="132"/>
                  </a:lnTo>
                  <a:lnTo>
                    <a:pt x="258" y="126"/>
                  </a:lnTo>
                  <a:lnTo>
                    <a:pt x="252" y="114"/>
                  </a:lnTo>
                  <a:lnTo>
                    <a:pt x="240" y="102"/>
                  </a:lnTo>
                  <a:lnTo>
                    <a:pt x="264" y="96"/>
                  </a:lnTo>
                  <a:lnTo>
                    <a:pt x="258" y="84"/>
                  </a:lnTo>
                  <a:lnTo>
                    <a:pt x="252" y="78"/>
                  </a:lnTo>
                  <a:lnTo>
                    <a:pt x="246" y="78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58" name="Bolivia" descr="© INSCALE GmbH, 05.05.2010&#10;http://www.presentationload.com/">
              <a:extLst>
                <a:ext uri="{FF2B5EF4-FFF2-40B4-BE49-F238E27FC236}">
                  <a16:creationId xmlns:a16="http://schemas.microsoft.com/office/drawing/2014/main" id="{597FC553-991D-40A2-B291-6C3C9D53A849}"/>
                </a:ext>
              </a:extLst>
            </p:cNvPr>
            <p:cNvSpPr>
              <a:spLocks/>
            </p:cNvSpPr>
            <p:nvPr/>
          </p:nvSpPr>
          <p:spPr bwMode="gray">
            <a:xfrm>
              <a:off x="4440443" y="4757554"/>
              <a:ext cx="388629" cy="461922"/>
            </a:xfrm>
            <a:custGeom>
              <a:avLst/>
              <a:gdLst>
                <a:gd name="T0" fmla="*/ 2147483647 w 894"/>
                <a:gd name="T1" fmla="*/ 2147483647 h 1056"/>
                <a:gd name="T2" fmla="*/ 2147483647 w 894"/>
                <a:gd name="T3" fmla="*/ 2147483647 h 1056"/>
                <a:gd name="T4" fmla="*/ 2147483647 w 894"/>
                <a:gd name="T5" fmla="*/ 2147483647 h 1056"/>
                <a:gd name="T6" fmla="*/ 2147483647 w 894"/>
                <a:gd name="T7" fmla="*/ 2147483647 h 1056"/>
                <a:gd name="T8" fmla="*/ 2147483647 w 894"/>
                <a:gd name="T9" fmla="*/ 2147483647 h 1056"/>
                <a:gd name="T10" fmla="*/ 2147483647 w 894"/>
                <a:gd name="T11" fmla="*/ 2147483647 h 1056"/>
                <a:gd name="T12" fmla="*/ 2147483647 w 894"/>
                <a:gd name="T13" fmla="*/ 2147483647 h 1056"/>
                <a:gd name="T14" fmla="*/ 2147483647 w 894"/>
                <a:gd name="T15" fmla="*/ 2147483647 h 1056"/>
                <a:gd name="T16" fmla="*/ 2147483647 w 894"/>
                <a:gd name="T17" fmla="*/ 2147483647 h 1056"/>
                <a:gd name="T18" fmla="*/ 2147483647 w 894"/>
                <a:gd name="T19" fmla="*/ 2147483647 h 1056"/>
                <a:gd name="T20" fmla="*/ 2147483647 w 894"/>
                <a:gd name="T21" fmla="*/ 2147483647 h 1056"/>
                <a:gd name="T22" fmla="*/ 2147483647 w 894"/>
                <a:gd name="T23" fmla="*/ 2147483647 h 1056"/>
                <a:gd name="T24" fmla="*/ 2147483647 w 894"/>
                <a:gd name="T25" fmla="*/ 2147483647 h 1056"/>
                <a:gd name="T26" fmla="*/ 2147483647 w 894"/>
                <a:gd name="T27" fmla="*/ 2147483647 h 1056"/>
                <a:gd name="T28" fmla="*/ 2147483647 w 894"/>
                <a:gd name="T29" fmla="*/ 2147483647 h 1056"/>
                <a:gd name="T30" fmla="*/ 2147483647 w 894"/>
                <a:gd name="T31" fmla="*/ 2147483647 h 1056"/>
                <a:gd name="T32" fmla="*/ 2147483647 w 894"/>
                <a:gd name="T33" fmla="*/ 2147483647 h 1056"/>
                <a:gd name="T34" fmla="*/ 2147483647 w 894"/>
                <a:gd name="T35" fmla="*/ 2147483647 h 1056"/>
                <a:gd name="T36" fmla="*/ 2147483647 w 894"/>
                <a:gd name="T37" fmla="*/ 2147483647 h 1056"/>
                <a:gd name="T38" fmla="*/ 2147483647 w 894"/>
                <a:gd name="T39" fmla="*/ 2147483647 h 1056"/>
                <a:gd name="T40" fmla="*/ 2147483647 w 894"/>
                <a:gd name="T41" fmla="*/ 2147483647 h 1056"/>
                <a:gd name="T42" fmla="*/ 2147483647 w 894"/>
                <a:gd name="T43" fmla="*/ 2147483647 h 1056"/>
                <a:gd name="T44" fmla="*/ 2147483647 w 894"/>
                <a:gd name="T45" fmla="*/ 2147483647 h 1056"/>
                <a:gd name="T46" fmla="*/ 2147483647 w 894"/>
                <a:gd name="T47" fmla="*/ 2147483647 h 1056"/>
                <a:gd name="T48" fmla="*/ 0 w 894"/>
                <a:gd name="T49" fmla="*/ 2147483647 h 1056"/>
                <a:gd name="T50" fmla="*/ 2147483647 w 894"/>
                <a:gd name="T51" fmla="*/ 2147483647 h 1056"/>
                <a:gd name="T52" fmla="*/ 2147483647 w 894"/>
                <a:gd name="T53" fmla="*/ 2147483647 h 1056"/>
                <a:gd name="T54" fmla="*/ 2147483647 w 894"/>
                <a:gd name="T55" fmla="*/ 2147483647 h 1056"/>
                <a:gd name="T56" fmla="*/ 2147483647 w 894"/>
                <a:gd name="T57" fmla="*/ 2147483647 h 1056"/>
                <a:gd name="T58" fmla="*/ 2147483647 w 894"/>
                <a:gd name="T59" fmla="*/ 2147483647 h 1056"/>
                <a:gd name="T60" fmla="*/ 2147483647 w 894"/>
                <a:gd name="T61" fmla="*/ 2147483647 h 1056"/>
                <a:gd name="T62" fmla="*/ 2147483647 w 894"/>
                <a:gd name="T63" fmla="*/ 2147483647 h 1056"/>
                <a:gd name="T64" fmla="*/ 2147483647 w 894"/>
                <a:gd name="T65" fmla="*/ 2147483647 h 1056"/>
                <a:gd name="T66" fmla="*/ 2147483647 w 894"/>
                <a:gd name="T67" fmla="*/ 2147483647 h 1056"/>
                <a:gd name="T68" fmla="*/ 2147483647 w 894"/>
                <a:gd name="T69" fmla="*/ 2147483647 h 1056"/>
                <a:gd name="T70" fmla="*/ 2147483647 w 894"/>
                <a:gd name="T71" fmla="*/ 2147483647 h 1056"/>
                <a:gd name="T72" fmla="*/ 2147483647 w 894"/>
                <a:gd name="T73" fmla="*/ 2147483647 h 1056"/>
                <a:gd name="T74" fmla="*/ 2147483647 w 894"/>
                <a:gd name="T75" fmla="*/ 2147483647 h 1056"/>
                <a:gd name="T76" fmla="*/ 2147483647 w 894"/>
                <a:gd name="T77" fmla="*/ 2147483647 h 1056"/>
                <a:gd name="T78" fmla="*/ 2147483647 w 894"/>
                <a:gd name="T79" fmla="*/ 2147483647 h 1056"/>
                <a:gd name="T80" fmla="*/ 2147483647 w 894"/>
                <a:gd name="T81" fmla="*/ 2147483647 h 1056"/>
                <a:gd name="T82" fmla="*/ 2147483647 w 894"/>
                <a:gd name="T83" fmla="*/ 2147483647 h 1056"/>
                <a:gd name="T84" fmla="*/ 2147483647 w 894"/>
                <a:gd name="T85" fmla="*/ 2147483647 h 1056"/>
                <a:gd name="T86" fmla="*/ 2147483647 w 894"/>
                <a:gd name="T87" fmla="*/ 2147483647 h 1056"/>
                <a:gd name="T88" fmla="*/ 2147483647 w 894"/>
                <a:gd name="T89" fmla="*/ 2147483647 h 1056"/>
                <a:gd name="T90" fmla="*/ 2147483647 w 894"/>
                <a:gd name="T91" fmla="*/ 2147483647 h 1056"/>
                <a:gd name="T92" fmla="*/ 2147483647 w 894"/>
                <a:gd name="T93" fmla="*/ 2147483647 h 1056"/>
                <a:gd name="T94" fmla="*/ 2147483647 w 894"/>
                <a:gd name="T95" fmla="*/ 2147483647 h 1056"/>
                <a:gd name="T96" fmla="*/ 2147483647 w 894"/>
                <a:gd name="T97" fmla="*/ 2147483647 h 1056"/>
                <a:gd name="T98" fmla="*/ 2147483647 w 894"/>
                <a:gd name="T99" fmla="*/ 2147483647 h 1056"/>
                <a:gd name="T100" fmla="*/ 2147483647 w 894"/>
                <a:gd name="T101" fmla="*/ 2147483647 h 105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894"/>
                <a:gd name="T154" fmla="*/ 0 h 1056"/>
                <a:gd name="T155" fmla="*/ 894 w 894"/>
                <a:gd name="T156" fmla="*/ 1056 h 105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894" h="1056">
                  <a:moveTo>
                    <a:pt x="882" y="744"/>
                  </a:moveTo>
                  <a:lnTo>
                    <a:pt x="882" y="738"/>
                  </a:lnTo>
                  <a:lnTo>
                    <a:pt x="888" y="732"/>
                  </a:lnTo>
                  <a:lnTo>
                    <a:pt x="888" y="708"/>
                  </a:lnTo>
                  <a:lnTo>
                    <a:pt x="894" y="696"/>
                  </a:lnTo>
                  <a:lnTo>
                    <a:pt x="894" y="684"/>
                  </a:lnTo>
                  <a:lnTo>
                    <a:pt x="882" y="648"/>
                  </a:lnTo>
                  <a:lnTo>
                    <a:pt x="876" y="636"/>
                  </a:lnTo>
                  <a:lnTo>
                    <a:pt x="864" y="624"/>
                  </a:lnTo>
                  <a:lnTo>
                    <a:pt x="840" y="612"/>
                  </a:lnTo>
                  <a:lnTo>
                    <a:pt x="834" y="606"/>
                  </a:lnTo>
                  <a:lnTo>
                    <a:pt x="822" y="600"/>
                  </a:lnTo>
                  <a:lnTo>
                    <a:pt x="816" y="588"/>
                  </a:lnTo>
                  <a:lnTo>
                    <a:pt x="816" y="576"/>
                  </a:lnTo>
                  <a:lnTo>
                    <a:pt x="822" y="558"/>
                  </a:lnTo>
                  <a:lnTo>
                    <a:pt x="822" y="546"/>
                  </a:lnTo>
                  <a:lnTo>
                    <a:pt x="828" y="540"/>
                  </a:lnTo>
                  <a:lnTo>
                    <a:pt x="828" y="534"/>
                  </a:lnTo>
                  <a:lnTo>
                    <a:pt x="768" y="534"/>
                  </a:lnTo>
                  <a:lnTo>
                    <a:pt x="720" y="528"/>
                  </a:lnTo>
                  <a:lnTo>
                    <a:pt x="690" y="522"/>
                  </a:lnTo>
                  <a:lnTo>
                    <a:pt x="684" y="516"/>
                  </a:lnTo>
                  <a:lnTo>
                    <a:pt x="684" y="474"/>
                  </a:lnTo>
                  <a:lnTo>
                    <a:pt x="690" y="462"/>
                  </a:lnTo>
                  <a:lnTo>
                    <a:pt x="684" y="456"/>
                  </a:lnTo>
                  <a:lnTo>
                    <a:pt x="672" y="450"/>
                  </a:lnTo>
                  <a:lnTo>
                    <a:pt x="666" y="438"/>
                  </a:lnTo>
                  <a:lnTo>
                    <a:pt x="660" y="432"/>
                  </a:lnTo>
                  <a:lnTo>
                    <a:pt x="660" y="426"/>
                  </a:lnTo>
                  <a:lnTo>
                    <a:pt x="678" y="426"/>
                  </a:lnTo>
                  <a:lnTo>
                    <a:pt x="678" y="396"/>
                  </a:lnTo>
                  <a:lnTo>
                    <a:pt x="672" y="384"/>
                  </a:lnTo>
                  <a:lnTo>
                    <a:pt x="666" y="378"/>
                  </a:lnTo>
                  <a:lnTo>
                    <a:pt x="660" y="366"/>
                  </a:lnTo>
                  <a:lnTo>
                    <a:pt x="660" y="336"/>
                  </a:lnTo>
                  <a:lnTo>
                    <a:pt x="654" y="330"/>
                  </a:lnTo>
                  <a:lnTo>
                    <a:pt x="648" y="318"/>
                  </a:lnTo>
                  <a:lnTo>
                    <a:pt x="624" y="306"/>
                  </a:lnTo>
                  <a:lnTo>
                    <a:pt x="564" y="306"/>
                  </a:lnTo>
                  <a:lnTo>
                    <a:pt x="558" y="300"/>
                  </a:lnTo>
                  <a:lnTo>
                    <a:pt x="546" y="294"/>
                  </a:lnTo>
                  <a:lnTo>
                    <a:pt x="534" y="282"/>
                  </a:lnTo>
                  <a:lnTo>
                    <a:pt x="534" y="276"/>
                  </a:lnTo>
                  <a:lnTo>
                    <a:pt x="510" y="276"/>
                  </a:lnTo>
                  <a:lnTo>
                    <a:pt x="498" y="270"/>
                  </a:lnTo>
                  <a:lnTo>
                    <a:pt x="486" y="258"/>
                  </a:lnTo>
                  <a:lnTo>
                    <a:pt x="474" y="252"/>
                  </a:lnTo>
                  <a:lnTo>
                    <a:pt x="468" y="240"/>
                  </a:lnTo>
                  <a:lnTo>
                    <a:pt x="468" y="234"/>
                  </a:lnTo>
                  <a:lnTo>
                    <a:pt x="456" y="234"/>
                  </a:lnTo>
                  <a:lnTo>
                    <a:pt x="450" y="240"/>
                  </a:lnTo>
                  <a:lnTo>
                    <a:pt x="438" y="240"/>
                  </a:lnTo>
                  <a:lnTo>
                    <a:pt x="426" y="234"/>
                  </a:lnTo>
                  <a:lnTo>
                    <a:pt x="420" y="222"/>
                  </a:lnTo>
                  <a:lnTo>
                    <a:pt x="414" y="228"/>
                  </a:lnTo>
                  <a:lnTo>
                    <a:pt x="384" y="228"/>
                  </a:lnTo>
                  <a:lnTo>
                    <a:pt x="372" y="222"/>
                  </a:lnTo>
                  <a:lnTo>
                    <a:pt x="366" y="216"/>
                  </a:lnTo>
                  <a:lnTo>
                    <a:pt x="366" y="210"/>
                  </a:lnTo>
                  <a:lnTo>
                    <a:pt x="360" y="198"/>
                  </a:lnTo>
                  <a:lnTo>
                    <a:pt x="360" y="192"/>
                  </a:lnTo>
                  <a:lnTo>
                    <a:pt x="354" y="186"/>
                  </a:lnTo>
                  <a:lnTo>
                    <a:pt x="330" y="186"/>
                  </a:lnTo>
                  <a:lnTo>
                    <a:pt x="324" y="156"/>
                  </a:lnTo>
                  <a:lnTo>
                    <a:pt x="318" y="150"/>
                  </a:lnTo>
                  <a:lnTo>
                    <a:pt x="306" y="144"/>
                  </a:lnTo>
                  <a:lnTo>
                    <a:pt x="294" y="132"/>
                  </a:lnTo>
                  <a:lnTo>
                    <a:pt x="294" y="120"/>
                  </a:lnTo>
                  <a:lnTo>
                    <a:pt x="300" y="114"/>
                  </a:lnTo>
                  <a:lnTo>
                    <a:pt x="300" y="96"/>
                  </a:lnTo>
                  <a:lnTo>
                    <a:pt x="294" y="84"/>
                  </a:lnTo>
                  <a:lnTo>
                    <a:pt x="288" y="78"/>
                  </a:lnTo>
                  <a:lnTo>
                    <a:pt x="288" y="48"/>
                  </a:lnTo>
                  <a:lnTo>
                    <a:pt x="294" y="42"/>
                  </a:lnTo>
                  <a:lnTo>
                    <a:pt x="294" y="36"/>
                  </a:lnTo>
                  <a:lnTo>
                    <a:pt x="300" y="30"/>
                  </a:lnTo>
                  <a:lnTo>
                    <a:pt x="300" y="0"/>
                  </a:lnTo>
                  <a:lnTo>
                    <a:pt x="288" y="0"/>
                  </a:lnTo>
                  <a:lnTo>
                    <a:pt x="276" y="6"/>
                  </a:lnTo>
                  <a:lnTo>
                    <a:pt x="276" y="12"/>
                  </a:lnTo>
                  <a:lnTo>
                    <a:pt x="270" y="12"/>
                  </a:lnTo>
                  <a:lnTo>
                    <a:pt x="258" y="0"/>
                  </a:lnTo>
                  <a:lnTo>
                    <a:pt x="246" y="12"/>
                  </a:lnTo>
                  <a:lnTo>
                    <a:pt x="210" y="12"/>
                  </a:lnTo>
                  <a:lnTo>
                    <a:pt x="198" y="18"/>
                  </a:lnTo>
                  <a:lnTo>
                    <a:pt x="192" y="24"/>
                  </a:lnTo>
                  <a:lnTo>
                    <a:pt x="186" y="36"/>
                  </a:lnTo>
                  <a:lnTo>
                    <a:pt x="180" y="42"/>
                  </a:lnTo>
                  <a:lnTo>
                    <a:pt x="180" y="48"/>
                  </a:lnTo>
                  <a:lnTo>
                    <a:pt x="144" y="48"/>
                  </a:lnTo>
                  <a:lnTo>
                    <a:pt x="138" y="78"/>
                  </a:lnTo>
                  <a:lnTo>
                    <a:pt x="102" y="78"/>
                  </a:lnTo>
                  <a:lnTo>
                    <a:pt x="90" y="96"/>
                  </a:lnTo>
                  <a:lnTo>
                    <a:pt x="84" y="102"/>
                  </a:lnTo>
                  <a:lnTo>
                    <a:pt x="60" y="114"/>
                  </a:lnTo>
                  <a:lnTo>
                    <a:pt x="42" y="114"/>
                  </a:lnTo>
                  <a:lnTo>
                    <a:pt x="42" y="108"/>
                  </a:lnTo>
                  <a:lnTo>
                    <a:pt x="36" y="102"/>
                  </a:lnTo>
                  <a:lnTo>
                    <a:pt x="12" y="102"/>
                  </a:lnTo>
                  <a:lnTo>
                    <a:pt x="0" y="96"/>
                  </a:lnTo>
                  <a:lnTo>
                    <a:pt x="0" y="114"/>
                  </a:lnTo>
                  <a:lnTo>
                    <a:pt x="6" y="132"/>
                  </a:lnTo>
                  <a:lnTo>
                    <a:pt x="18" y="144"/>
                  </a:lnTo>
                  <a:lnTo>
                    <a:pt x="30" y="162"/>
                  </a:lnTo>
                  <a:lnTo>
                    <a:pt x="42" y="174"/>
                  </a:lnTo>
                  <a:lnTo>
                    <a:pt x="54" y="192"/>
                  </a:lnTo>
                  <a:lnTo>
                    <a:pt x="66" y="216"/>
                  </a:lnTo>
                  <a:lnTo>
                    <a:pt x="66" y="228"/>
                  </a:lnTo>
                  <a:lnTo>
                    <a:pt x="60" y="234"/>
                  </a:lnTo>
                  <a:lnTo>
                    <a:pt x="54" y="246"/>
                  </a:lnTo>
                  <a:lnTo>
                    <a:pt x="48" y="252"/>
                  </a:lnTo>
                  <a:lnTo>
                    <a:pt x="60" y="300"/>
                  </a:lnTo>
                  <a:lnTo>
                    <a:pt x="42" y="330"/>
                  </a:lnTo>
                  <a:lnTo>
                    <a:pt x="48" y="330"/>
                  </a:lnTo>
                  <a:lnTo>
                    <a:pt x="60" y="342"/>
                  </a:lnTo>
                  <a:lnTo>
                    <a:pt x="66" y="354"/>
                  </a:lnTo>
                  <a:lnTo>
                    <a:pt x="66" y="360"/>
                  </a:lnTo>
                  <a:lnTo>
                    <a:pt x="60" y="372"/>
                  </a:lnTo>
                  <a:lnTo>
                    <a:pt x="48" y="384"/>
                  </a:lnTo>
                  <a:lnTo>
                    <a:pt x="36" y="408"/>
                  </a:lnTo>
                  <a:lnTo>
                    <a:pt x="42" y="426"/>
                  </a:lnTo>
                  <a:lnTo>
                    <a:pt x="48" y="438"/>
                  </a:lnTo>
                  <a:lnTo>
                    <a:pt x="54" y="444"/>
                  </a:lnTo>
                  <a:lnTo>
                    <a:pt x="54" y="450"/>
                  </a:lnTo>
                  <a:lnTo>
                    <a:pt x="42" y="468"/>
                  </a:lnTo>
                  <a:lnTo>
                    <a:pt x="54" y="480"/>
                  </a:lnTo>
                  <a:lnTo>
                    <a:pt x="78" y="498"/>
                  </a:lnTo>
                  <a:lnTo>
                    <a:pt x="78" y="516"/>
                  </a:lnTo>
                  <a:lnTo>
                    <a:pt x="102" y="528"/>
                  </a:lnTo>
                  <a:lnTo>
                    <a:pt x="90" y="558"/>
                  </a:lnTo>
                  <a:lnTo>
                    <a:pt x="78" y="546"/>
                  </a:lnTo>
                  <a:lnTo>
                    <a:pt x="78" y="558"/>
                  </a:lnTo>
                  <a:lnTo>
                    <a:pt x="66" y="582"/>
                  </a:lnTo>
                  <a:lnTo>
                    <a:pt x="54" y="588"/>
                  </a:lnTo>
                  <a:lnTo>
                    <a:pt x="36" y="606"/>
                  </a:lnTo>
                  <a:lnTo>
                    <a:pt x="48" y="630"/>
                  </a:lnTo>
                  <a:lnTo>
                    <a:pt x="42" y="636"/>
                  </a:lnTo>
                  <a:lnTo>
                    <a:pt x="60" y="666"/>
                  </a:lnTo>
                  <a:lnTo>
                    <a:pt x="84" y="666"/>
                  </a:lnTo>
                  <a:lnTo>
                    <a:pt x="96" y="744"/>
                  </a:lnTo>
                  <a:lnTo>
                    <a:pt x="108" y="750"/>
                  </a:lnTo>
                  <a:lnTo>
                    <a:pt x="114" y="750"/>
                  </a:lnTo>
                  <a:lnTo>
                    <a:pt x="138" y="762"/>
                  </a:lnTo>
                  <a:lnTo>
                    <a:pt x="144" y="774"/>
                  </a:lnTo>
                  <a:lnTo>
                    <a:pt x="144" y="780"/>
                  </a:lnTo>
                  <a:lnTo>
                    <a:pt x="138" y="792"/>
                  </a:lnTo>
                  <a:lnTo>
                    <a:pt x="126" y="804"/>
                  </a:lnTo>
                  <a:lnTo>
                    <a:pt x="144" y="822"/>
                  </a:lnTo>
                  <a:lnTo>
                    <a:pt x="138" y="828"/>
                  </a:lnTo>
                  <a:lnTo>
                    <a:pt x="132" y="840"/>
                  </a:lnTo>
                  <a:lnTo>
                    <a:pt x="126" y="846"/>
                  </a:lnTo>
                  <a:lnTo>
                    <a:pt x="126" y="858"/>
                  </a:lnTo>
                  <a:lnTo>
                    <a:pt x="132" y="870"/>
                  </a:lnTo>
                  <a:lnTo>
                    <a:pt x="138" y="876"/>
                  </a:lnTo>
                  <a:lnTo>
                    <a:pt x="138" y="900"/>
                  </a:lnTo>
                  <a:lnTo>
                    <a:pt x="144" y="900"/>
                  </a:lnTo>
                  <a:lnTo>
                    <a:pt x="150" y="906"/>
                  </a:lnTo>
                  <a:lnTo>
                    <a:pt x="162" y="912"/>
                  </a:lnTo>
                  <a:lnTo>
                    <a:pt x="168" y="918"/>
                  </a:lnTo>
                  <a:lnTo>
                    <a:pt x="180" y="924"/>
                  </a:lnTo>
                  <a:lnTo>
                    <a:pt x="186" y="930"/>
                  </a:lnTo>
                  <a:lnTo>
                    <a:pt x="186" y="996"/>
                  </a:lnTo>
                  <a:lnTo>
                    <a:pt x="210" y="1020"/>
                  </a:lnTo>
                  <a:lnTo>
                    <a:pt x="210" y="1044"/>
                  </a:lnTo>
                  <a:lnTo>
                    <a:pt x="216" y="1056"/>
                  </a:lnTo>
                  <a:lnTo>
                    <a:pt x="270" y="1056"/>
                  </a:lnTo>
                  <a:lnTo>
                    <a:pt x="270" y="1026"/>
                  </a:lnTo>
                  <a:lnTo>
                    <a:pt x="282" y="1026"/>
                  </a:lnTo>
                  <a:lnTo>
                    <a:pt x="282" y="1008"/>
                  </a:lnTo>
                  <a:lnTo>
                    <a:pt x="306" y="1002"/>
                  </a:lnTo>
                  <a:lnTo>
                    <a:pt x="318" y="978"/>
                  </a:lnTo>
                  <a:lnTo>
                    <a:pt x="324" y="984"/>
                  </a:lnTo>
                  <a:lnTo>
                    <a:pt x="348" y="996"/>
                  </a:lnTo>
                  <a:lnTo>
                    <a:pt x="360" y="996"/>
                  </a:lnTo>
                  <a:lnTo>
                    <a:pt x="378" y="1002"/>
                  </a:lnTo>
                  <a:lnTo>
                    <a:pt x="432" y="1002"/>
                  </a:lnTo>
                  <a:lnTo>
                    <a:pt x="462" y="1050"/>
                  </a:lnTo>
                  <a:lnTo>
                    <a:pt x="474" y="996"/>
                  </a:lnTo>
                  <a:lnTo>
                    <a:pt x="546" y="990"/>
                  </a:lnTo>
                  <a:lnTo>
                    <a:pt x="582" y="1014"/>
                  </a:lnTo>
                  <a:lnTo>
                    <a:pt x="582" y="996"/>
                  </a:lnTo>
                  <a:lnTo>
                    <a:pt x="594" y="924"/>
                  </a:lnTo>
                  <a:lnTo>
                    <a:pt x="594" y="900"/>
                  </a:lnTo>
                  <a:lnTo>
                    <a:pt x="588" y="894"/>
                  </a:lnTo>
                  <a:lnTo>
                    <a:pt x="588" y="888"/>
                  </a:lnTo>
                  <a:lnTo>
                    <a:pt x="576" y="864"/>
                  </a:lnTo>
                  <a:lnTo>
                    <a:pt x="576" y="852"/>
                  </a:lnTo>
                  <a:lnTo>
                    <a:pt x="582" y="846"/>
                  </a:lnTo>
                  <a:lnTo>
                    <a:pt x="594" y="840"/>
                  </a:lnTo>
                  <a:lnTo>
                    <a:pt x="606" y="828"/>
                  </a:lnTo>
                  <a:lnTo>
                    <a:pt x="612" y="798"/>
                  </a:lnTo>
                  <a:lnTo>
                    <a:pt x="714" y="780"/>
                  </a:lnTo>
                  <a:lnTo>
                    <a:pt x="792" y="768"/>
                  </a:lnTo>
                  <a:lnTo>
                    <a:pt x="846" y="810"/>
                  </a:lnTo>
                  <a:lnTo>
                    <a:pt x="864" y="846"/>
                  </a:lnTo>
                  <a:lnTo>
                    <a:pt x="864" y="840"/>
                  </a:lnTo>
                  <a:lnTo>
                    <a:pt x="870" y="834"/>
                  </a:lnTo>
                  <a:lnTo>
                    <a:pt x="882" y="828"/>
                  </a:lnTo>
                  <a:lnTo>
                    <a:pt x="888" y="822"/>
                  </a:lnTo>
                  <a:lnTo>
                    <a:pt x="876" y="816"/>
                  </a:lnTo>
                  <a:lnTo>
                    <a:pt x="870" y="810"/>
                  </a:lnTo>
                  <a:lnTo>
                    <a:pt x="870" y="786"/>
                  </a:lnTo>
                  <a:lnTo>
                    <a:pt x="876" y="774"/>
                  </a:lnTo>
                  <a:lnTo>
                    <a:pt x="882" y="768"/>
                  </a:lnTo>
                  <a:lnTo>
                    <a:pt x="888" y="756"/>
                  </a:lnTo>
                  <a:lnTo>
                    <a:pt x="882" y="744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59" name="Bhutan" descr="© INSCALE GmbH, 05.05.2010&#10;http://www.presentationload.com/">
              <a:extLst>
                <a:ext uri="{FF2B5EF4-FFF2-40B4-BE49-F238E27FC236}">
                  <a16:creationId xmlns:a16="http://schemas.microsoft.com/office/drawing/2014/main" id="{950F4DE3-CAA5-4DEF-9B92-577AB22F854E}"/>
                </a:ext>
              </a:extLst>
            </p:cNvPr>
            <p:cNvSpPr>
              <a:spLocks/>
            </p:cNvSpPr>
            <p:nvPr/>
          </p:nvSpPr>
          <p:spPr bwMode="gray">
            <a:xfrm>
              <a:off x="9262506" y="3421218"/>
              <a:ext cx="102272" cy="57953"/>
            </a:xfrm>
            <a:custGeom>
              <a:avLst/>
              <a:gdLst>
                <a:gd name="T0" fmla="*/ 2147483647 w 234"/>
                <a:gd name="T1" fmla="*/ 2147483647 h 132"/>
                <a:gd name="T2" fmla="*/ 2147483647 w 234"/>
                <a:gd name="T3" fmla="*/ 2147483647 h 132"/>
                <a:gd name="T4" fmla="*/ 2147483647 w 234"/>
                <a:gd name="T5" fmla="*/ 2147483647 h 132"/>
                <a:gd name="T6" fmla="*/ 2147483647 w 234"/>
                <a:gd name="T7" fmla="*/ 2147483647 h 132"/>
                <a:gd name="T8" fmla="*/ 2147483647 w 234"/>
                <a:gd name="T9" fmla="*/ 2147483647 h 132"/>
                <a:gd name="T10" fmla="*/ 2147483647 w 234"/>
                <a:gd name="T11" fmla="*/ 2147483647 h 132"/>
                <a:gd name="T12" fmla="*/ 2147483647 w 234"/>
                <a:gd name="T13" fmla="*/ 2147483647 h 132"/>
                <a:gd name="T14" fmla="*/ 2147483647 w 234"/>
                <a:gd name="T15" fmla="*/ 2147483647 h 132"/>
                <a:gd name="T16" fmla="*/ 2147483647 w 234"/>
                <a:gd name="T17" fmla="*/ 2147483647 h 132"/>
                <a:gd name="T18" fmla="*/ 2147483647 w 234"/>
                <a:gd name="T19" fmla="*/ 2147483647 h 132"/>
                <a:gd name="T20" fmla="*/ 2147483647 w 234"/>
                <a:gd name="T21" fmla="*/ 2147483647 h 132"/>
                <a:gd name="T22" fmla="*/ 2147483647 w 234"/>
                <a:gd name="T23" fmla="*/ 2147483647 h 132"/>
                <a:gd name="T24" fmla="*/ 2147483647 w 234"/>
                <a:gd name="T25" fmla="*/ 2147483647 h 132"/>
                <a:gd name="T26" fmla="*/ 2147483647 w 234"/>
                <a:gd name="T27" fmla="*/ 2147483647 h 132"/>
                <a:gd name="T28" fmla="*/ 2147483647 w 234"/>
                <a:gd name="T29" fmla="*/ 2147483647 h 132"/>
                <a:gd name="T30" fmla="*/ 2147483647 w 234"/>
                <a:gd name="T31" fmla="*/ 2147483647 h 132"/>
                <a:gd name="T32" fmla="*/ 2147483647 w 234"/>
                <a:gd name="T33" fmla="*/ 2147483647 h 132"/>
                <a:gd name="T34" fmla="*/ 2147483647 w 234"/>
                <a:gd name="T35" fmla="*/ 2147483647 h 132"/>
                <a:gd name="T36" fmla="*/ 2147483647 w 234"/>
                <a:gd name="T37" fmla="*/ 2147483647 h 132"/>
                <a:gd name="T38" fmla="*/ 2147483647 w 234"/>
                <a:gd name="T39" fmla="*/ 2147483647 h 132"/>
                <a:gd name="T40" fmla="*/ 2147483647 w 234"/>
                <a:gd name="T41" fmla="*/ 2147483647 h 132"/>
                <a:gd name="T42" fmla="*/ 2147483647 w 234"/>
                <a:gd name="T43" fmla="*/ 2147483647 h 132"/>
                <a:gd name="T44" fmla="*/ 2147483647 w 234"/>
                <a:gd name="T45" fmla="*/ 2147483647 h 132"/>
                <a:gd name="T46" fmla="*/ 2147483647 w 234"/>
                <a:gd name="T47" fmla="*/ 2147483647 h 132"/>
                <a:gd name="T48" fmla="*/ 2147483647 w 234"/>
                <a:gd name="T49" fmla="*/ 2147483647 h 132"/>
                <a:gd name="T50" fmla="*/ 2147483647 w 234"/>
                <a:gd name="T51" fmla="*/ 2147483647 h 132"/>
                <a:gd name="T52" fmla="*/ 2147483647 w 234"/>
                <a:gd name="T53" fmla="*/ 2147483647 h 132"/>
                <a:gd name="T54" fmla="*/ 2147483647 w 234"/>
                <a:gd name="T55" fmla="*/ 2147483647 h 132"/>
                <a:gd name="T56" fmla="*/ 2147483647 w 234"/>
                <a:gd name="T57" fmla="*/ 2147483647 h 132"/>
                <a:gd name="T58" fmla="*/ 2147483647 w 234"/>
                <a:gd name="T59" fmla="*/ 0 h 132"/>
                <a:gd name="T60" fmla="*/ 2147483647 w 234"/>
                <a:gd name="T61" fmla="*/ 0 h 132"/>
                <a:gd name="T62" fmla="*/ 2147483647 w 234"/>
                <a:gd name="T63" fmla="*/ 2147483647 h 132"/>
                <a:gd name="T64" fmla="*/ 2147483647 w 234"/>
                <a:gd name="T65" fmla="*/ 2147483647 h 132"/>
                <a:gd name="T66" fmla="*/ 2147483647 w 234"/>
                <a:gd name="T67" fmla="*/ 2147483647 h 132"/>
                <a:gd name="T68" fmla="*/ 2147483647 w 234"/>
                <a:gd name="T69" fmla="*/ 2147483647 h 132"/>
                <a:gd name="T70" fmla="*/ 2147483647 w 234"/>
                <a:gd name="T71" fmla="*/ 2147483647 h 132"/>
                <a:gd name="T72" fmla="*/ 2147483647 w 234"/>
                <a:gd name="T73" fmla="*/ 2147483647 h 132"/>
                <a:gd name="T74" fmla="*/ 2147483647 w 234"/>
                <a:gd name="T75" fmla="*/ 2147483647 h 132"/>
                <a:gd name="T76" fmla="*/ 0 w 234"/>
                <a:gd name="T77" fmla="*/ 2147483647 h 132"/>
                <a:gd name="T78" fmla="*/ 0 w 234"/>
                <a:gd name="T79" fmla="*/ 2147483647 h 132"/>
                <a:gd name="T80" fmla="*/ 2147483647 w 234"/>
                <a:gd name="T81" fmla="*/ 2147483647 h 132"/>
                <a:gd name="T82" fmla="*/ 2147483647 w 234"/>
                <a:gd name="T83" fmla="*/ 2147483647 h 132"/>
                <a:gd name="T84" fmla="*/ 2147483647 w 234"/>
                <a:gd name="T85" fmla="*/ 2147483647 h 132"/>
                <a:gd name="T86" fmla="*/ 2147483647 w 234"/>
                <a:gd name="T87" fmla="*/ 2147483647 h 132"/>
                <a:gd name="T88" fmla="*/ 2147483647 w 234"/>
                <a:gd name="T89" fmla="*/ 2147483647 h 132"/>
                <a:gd name="T90" fmla="*/ 2147483647 w 234"/>
                <a:gd name="T91" fmla="*/ 2147483647 h 132"/>
                <a:gd name="T92" fmla="*/ 2147483647 w 234"/>
                <a:gd name="T93" fmla="*/ 2147483647 h 13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34"/>
                <a:gd name="T142" fmla="*/ 0 h 132"/>
                <a:gd name="T143" fmla="*/ 234 w 234"/>
                <a:gd name="T144" fmla="*/ 132 h 13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34" h="132">
                  <a:moveTo>
                    <a:pt x="78" y="132"/>
                  </a:moveTo>
                  <a:lnTo>
                    <a:pt x="90" y="132"/>
                  </a:lnTo>
                  <a:lnTo>
                    <a:pt x="102" y="126"/>
                  </a:lnTo>
                  <a:lnTo>
                    <a:pt x="108" y="120"/>
                  </a:lnTo>
                  <a:lnTo>
                    <a:pt x="126" y="120"/>
                  </a:lnTo>
                  <a:lnTo>
                    <a:pt x="138" y="126"/>
                  </a:lnTo>
                  <a:lnTo>
                    <a:pt x="168" y="126"/>
                  </a:lnTo>
                  <a:lnTo>
                    <a:pt x="180" y="120"/>
                  </a:lnTo>
                  <a:lnTo>
                    <a:pt x="192" y="120"/>
                  </a:lnTo>
                  <a:lnTo>
                    <a:pt x="198" y="126"/>
                  </a:lnTo>
                  <a:lnTo>
                    <a:pt x="210" y="126"/>
                  </a:lnTo>
                  <a:lnTo>
                    <a:pt x="234" y="114"/>
                  </a:lnTo>
                  <a:lnTo>
                    <a:pt x="234" y="108"/>
                  </a:lnTo>
                  <a:lnTo>
                    <a:pt x="222" y="96"/>
                  </a:lnTo>
                  <a:lnTo>
                    <a:pt x="222" y="72"/>
                  </a:lnTo>
                  <a:lnTo>
                    <a:pt x="198" y="72"/>
                  </a:lnTo>
                  <a:lnTo>
                    <a:pt x="192" y="66"/>
                  </a:lnTo>
                  <a:lnTo>
                    <a:pt x="192" y="42"/>
                  </a:lnTo>
                  <a:lnTo>
                    <a:pt x="186" y="30"/>
                  </a:lnTo>
                  <a:lnTo>
                    <a:pt x="174" y="18"/>
                  </a:lnTo>
                  <a:lnTo>
                    <a:pt x="162" y="12"/>
                  </a:lnTo>
                  <a:lnTo>
                    <a:pt x="150" y="12"/>
                  </a:lnTo>
                  <a:lnTo>
                    <a:pt x="138" y="18"/>
                  </a:lnTo>
                  <a:lnTo>
                    <a:pt x="126" y="18"/>
                  </a:lnTo>
                  <a:lnTo>
                    <a:pt x="114" y="24"/>
                  </a:lnTo>
                  <a:lnTo>
                    <a:pt x="108" y="30"/>
                  </a:lnTo>
                  <a:lnTo>
                    <a:pt x="102" y="30"/>
                  </a:lnTo>
                  <a:lnTo>
                    <a:pt x="102" y="6"/>
                  </a:lnTo>
                  <a:lnTo>
                    <a:pt x="78" y="6"/>
                  </a:lnTo>
                  <a:lnTo>
                    <a:pt x="66" y="0"/>
                  </a:lnTo>
                  <a:lnTo>
                    <a:pt x="54" y="0"/>
                  </a:lnTo>
                  <a:lnTo>
                    <a:pt x="48" y="12"/>
                  </a:lnTo>
                  <a:lnTo>
                    <a:pt x="36" y="24"/>
                  </a:lnTo>
                  <a:lnTo>
                    <a:pt x="30" y="36"/>
                  </a:lnTo>
                  <a:lnTo>
                    <a:pt x="18" y="54"/>
                  </a:lnTo>
                  <a:lnTo>
                    <a:pt x="12" y="66"/>
                  </a:lnTo>
                  <a:lnTo>
                    <a:pt x="6" y="72"/>
                  </a:lnTo>
                  <a:lnTo>
                    <a:pt x="6" y="78"/>
                  </a:lnTo>
                  <a:lnTo>
                    <a:pt x="0" y="78"/>
                  </a:lnTo>
                  <a:lnTo>
                    <a:pt x="0" y="90"/>
                  </a:lnTo>
                  <a:lnTo>
                    <a:pt x="18" y="108"/>
                  </a:lnTo>
                  <a:lnTo>
                    <a:pt x="42" y="120"/>
                  </a:lnTo>
                  <a:lnTo>
                    <a:pt x="54" y="120"/>
                  </a:lnTo>
                  <a:lnTo>
                    <a:pt x="54" y="114"/>
                  </a:lnTo>
                  <a:lnTo>
                    <a:pt x="54" y="120"/>
                  </a:lnTo>
                  <a:lnTo>
                    <a:pt x="66" y="132"/>
                  </a:lnTo>
                  <a:lnTo>
                    <a:pt x="78" y="132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60" name="Benin" descr="© INSCALE GmbH, 05.05.2010&#10;http://www.presentationload.com/">
              <a:extLst>
                <a:ext uri="{FF2B5EF4-FFF2-40B4-BE49-F238E27FC236}">
                  <a16:creationId xmlns:a16="http://schemas.microsoft.com/office/drawing/2014/main" id="{38D5AF95-65C7-44F7-AF9A-6C59EE7F039A}"/>
                </a:ext>
              </a:extLst>
            </p:cNvPr>
            <p:cNvSpPr>
              <a:spLocks/>
            </p:cNvSpPr>
            <p:nvPr/>
          </p:nvSpPr>
          <p:spPr bwMode="gray">
            <a:xfrm>
              <a:off x="6610285" y="3982004"/>
              <a:ext cx="97159" cy="216472"/>
            </a:xfrm>
            <a:custGeom>
              <a:avLst/>
              <a:gdLst>
                <a:gd name="T0" fmla="*/ 2147483647 w 222"/>
                <a:gd name="T1" fmla="*/ 2147483647 h 498"/>
                <a:gd name="T2" fmla="*/ 2147483647 w 222"/>
                <a:gd name="T3" fmla="*/ 2147483647 h 498"/>
                <a:gd name="T4" fmla="*/ 2147483647 w 222"/>
                <a:gd name="T5" fmla="*/ 2147483647 h 498"/>
                <a:gd name="T6" fmla="*/ 2147483647 w 222"/>
                <a:gd name="T7" fmla="*/ 2147483647 h 498"/>
                <a:gd name="T8" fmla="*/ 2147483647 w 222"/>
                <a:gd name="T9" fmla="*/ 2147483647 h 498"/>
                <a:gd name="T10" fmla="*/ 2147483647 w 222"/>
                <a:gd name="T11" fmla="*/ 2147483647 h 498"/>
                <a:gd name="T12" fmla="*/ 2147483647 w 222"/>
                <a:gd name="T13" fmla="*/ 2147483647 h 498"/>
                <a:gd name="T14" fmla="*/ 2147483647 w 222"/>
                <a:gd name="T15" fmla="*/ 2147483647 h 498"/>
                <a:gd name="T16" fmla="*/ 2147483647 w 222"/>
                <a:gd name="T17" fmla="*/ 2147483647 h 498"/>
                <a:gd name="T18" fmla="*/ 2147483647 w 222"/>
                <a:gd name="T19" fmla="*/ 2147483647 h 498"/>
                <a:gd name="T20" fmla="*/ 2147483647 w 222"/>
                <a:gd name="T21" fmla="*/ 2147483647 h 498"/>
                <a:gd name="T22" fmla="*/ 2147483647 w 222"/>
                <a:gd name="T23" fmla="*/ 2147483647 h 498"/>
                <a:gd name="T24" fmla="*/ 2147483647 w 222"/>
                <a:gd name="T25" fmla="*/ 2147483647 h 498"/>
                <a:gd name="T26" fmla="*/ 2147483647 w 222"/>
                <a:gd name="T27" fmla="*/ 2147483647 h 498"/>
                <a:gd name="T28" fmla="*/ 2147483647 w 222"/>
                <a:gd name="T29" fmla="*/ 2147483647 h 498"/>
                <a:gd name="T30" fmla="*/ 2147483647 w 222"/>
                <a:gd name="T31" fmla="*/ 2147483647 h 498"/>
                <a:gd name="T32" fmla="*/ 2147483647 w 222"/>
                <a:gd name="T33" fmla="*/ 2147483647 h 498"/>
                <a:gd name="T34" fmla="*/ 2147483647 w 222"/>
                <a:gd name="T35" fmla="*/ 2147483647 h 498"/>
                <a:gd name="T36" fmla="*/ 2147483647 w 222"/>
                <a:gd name="T37" fmla="*/ 2147483647 h 498"/>
                <a:gd name="T38" fmla="*/ 2147483647 w 222"/>
                <a:gd name="T39" fmla="*/ 2147483647 h 498"/>
                <a:gd name="T40" fmla="*/ 2147483647 w 222"/>
                <a:gd name="T41" fmla="*/ 2147483647 h 498"/>
                <a:gd name="T42" fmla="*/ 2147483647 w 222"/>
                <a:gd name="T43" fmla="*/ 2147483647 h 498"/>
                <a:gd name="T44" fmla="*/ 2147483647 w 222"/>
                <a:gd name="T45" fmla="*/ 2147483647 h 498"/>
                <a:gd name="T46" fmla="*/ 0 w 222"/>
                <a:gd name="T47" fmla="*/ 2147483647 h 498"/>
                <a:gd name="T48" fmla="*/ 2147483647 w 222"/>
                <a:gd name="T49" fmla="*/ 2147483647 h 498"/>
                <a:gd name="T50" fmla="*/ 2147483647 w 222"/>
                <a:gd name="T51" fmla="*/ 2147483647 h 498"/>
                <a:gd name="T52" fmla="*/ 2147483647 w 222"/>
                <a:gd name="T53" fmla="*/ 2147483647 h 498"/>
                <a:gd name="T54" fmla="*/ 2147483647 w 222"/>
                <a:gd name="T55" fmla="*/ 2147483647 h 498"/>
                <a:gd name="T56" fmla="*/ 2147483647 w 222"/>
                <a:gd name="T57" fmla="*/ 2147483647 h 498"/>
                <a:gd name="T58" fmla="*/ 2147483647 w 222"/>
                <a:gd name="T59" fmla="*/ 2147483647 h 498"/>
                <a:gd name="T60" fmla="*/ 2147483647 w 222"/>
                <a:gd name="T61" fmla="*/ 2147483647 h 498"/>
                <a:gd name="T62" fmla="*/ 2147483647 w 222"/>
                <a:gd name="T63" fmla="*/ 2147483647 h 498"/>
                <a:gd name="T64" fmla="*/ 2147483647 w 222"/>
                <a:gd name="T65" fmla="*/ 2147483647 h 498"/>
                <a:gd name="T66" fmla="*/ 2147483647 w 222"/>
                <a:gd name="T67" fmla="*/ 2147483647 h 498"/>
                <a:gd name="T68" fmla="*/ 2147483647 w 222"/>
                <a:gd name="T69" fmla="*/ 2147483647 h 49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22"/>
                <a:gd name="T106" fmla="*/ 0 h 498"/>
                <a:gd name="T107" fmla="*/ 222 w 222"/>
                <a:gd name="T108" fmla="*/ 498 h 49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22" h="498">
                  <a:moveTo>
                    <a:pt x="138" y="372"/>
                  </a:moveTo>
                  <a:lnTo>
                    <a:pt x="144" y="342"/>
                  </a:lnTo>
                  <a:lnTo>
                    <a:pt x="138" y="306"/>
                  </a:lnTo>
                  <a:lnTo>
                    <a:pt x="144" y="276"/>
                  </a:lnTo>
                  <a:lnTo>
                    <a:pt x="162" y="276"/>
                  </a:lnTo>
                  <a:lnTo>
                    <a:pt x="174" y="252"/>
                  </a:lnTo>
                  <a:lnTo>
                    <a:pt x="174" y="222"/>
                  </a:lnTo>
                  <a:lnTo>
                    <a:pt x="180" y="216"/>
                  </a:lnTo>
                  <a:lnTo>
                    <a:pt x="186" y="204"/>
                  </a:lnTo>
                  <a:lnTo>
                    <a:pt x="198" y="198"/>
                  </a:lnTo>
                  <a:lnTo>
                    <a:pt x="198" y="156"/>
                  </a:lnTo>
                  <a:lnTo>
                    <a:pt x="210" y="150"/>
                  </a:lnTo>
                  <a:lnTo>
                    <a:pt x="216" y="150"/>
                  </a:lnTo>
                  <a:lnTo>
                    <a:pt x="222" y="144"/>
                  </a:lnTo>
                  <a:lnTo>
                    <a:pt x="222" y="132"/>
                  </a:lnTo>
                  <a:lnTo>
                    <a:pt x="216" y="126"/>
                  </a:lnTo>
                  <a:lnTo>
                    <a:pt x="216" y="114"/>
                  </a:lnTo>
                  <a:lnTo>
                    <a:pt x="210" y="102"/>
                  </a:lnTo>
                  <a:lnTo>
                    <a:pt x="204" y="96"/>
                  </a:lnTo>
                  <a:lnTo>
                    <a:pt x="192" y="72"/>
                  </a:lnTo>
                  <a:lnTo>
                    <a:pt x="198" y="66"/>
                  </a:lnTo>
                  <a:lnTo>
                    <a:pt x="198" y="60"/>
                  </a:lnTo>
                  <a:lnTo>
                    <a:pt x="204" y="48"/>
                  </a:lnTo>
                  <a:lnTo>
                    <a:pt x="198" y="42"/>
                  </a:lnTo>
                  <a:lnTo>
                    <a:pt x="186" y="36"/>
                  </a:lnTo>
                  <a:lnTo>
                    <a:pt x="180" y="36"/>
                  </a:lnTo>
                  <a:lnTo>
                    <a:pt x="174" y="30"/>
                  </a:lnTo>
                  <a:lnTo>
                    <a:pt x="168" y="30"/>
                  </a:lnTo>
                  <a:lnTo>
                    <a:pt x="162" y="24"/>
                  </a:lnTo>
                  <a:lnTo>
                    <a:pt x="156" y="12"/>
                  </a:lnTo>
                  <a:lnTo>
                    <a:pt x="144" y="0"/>
                  </a:lnTo>
                  <a:lnTo>
                    <a:pt x="114" y="12"/>
                  </a:lnTo>
                  <a:lnTo>
                    <a:pt x="114" y="36"/>
                  </a:lnTo>
                  <a:lnTo>
                    <a:pt x="120" y="36"/>
                  </a:lnTo>
                  <a:lnTo>
                    <a:pt x="114" y="42"/>
                  </a:lnTo>
                  <a:lnTo>
                    <a:pt x="108" y="60"/>
                  </a:lnTo>
                  <a:lnTo>
                    <a:pt x="96" y="60"/>
                  </a:lnTo>
                  <a:lnTo>
                    <a:pt x="90" y="66"/>
                  </a:lnTo>
                  <a:lnTo>
                    <a:pt x="84" y="66"/>
                  </a:lnTo>
                  <a:lnTo>
                    <a:pt x="84" y="78"/>
                  </a:lnTo>
                  <a:lnTo>
                    <a:pt x="78" y="72"/>
                  </a:lnTo>
                  <a:lnTo>
                    <a:pt x="48" y="72"/>
                  </a:lnTo>
                  <a:lnTo>
                    <a:pt x="30" y="90"/>
                  </a:lnTo>
                  <a:lnTo>
                    <a:pt x="24" y="102"/>
                  </a:lnTo>
                  <a:lnTo>
                    <a:pt x="12" y="102"/>
                  </a:lnTo>
                  <a:lnTo>
                    <a:pt x="6" y="114"/>
                  </a:lnTo>
                  <a:lnTo>
                    <a:pt x="0" y="132"/>
                  </a:lnTo>
                  <a:lnTo>
                    <a:pt x="0" y="162"/>
                  </a:lnTo>
                  <a:lnTo>
                    <a:pt x="12" y="168"/>
                  </a:lnTo>
                  <a:lnTo>
                    <a:pt x="42" y="198"/>
                  </a:lnTo>
                  <a:lnTo>
                    <a:pt x="42" y="240"/>
                  </a:lnTo>
                  <a:lnTo>
                    <a:pt x="54" y="252"/>
                  </a:lnTo>
                  <a:lnTo>
                    <a:pt x="60" y="264"/>
                  </a:lnTo>
                  <a:lnTo>
                    <a:pt x="60" y="294"/>
                  </a:lnTo>
                  <a:lnTo>
                    <a:pt x="66" y="306"/>
                  </a:lnTo>
                  <a:lnTo>
                    <a:pt x="54" y="318"/>
                  </a:lnTo>
                  <a:lnTo>
                    <a:pt x="54" y="378"/>
                  </a:lnTo>
                  <a:lnTo>
                    <a:pt x="66" y="390"/>
                  </a:lnTo>
                  <a:lnTo>
                    <a:pt x="54" y="396"/>
                  </a:lnTo>
                  <a:lnTo>
                    <a:pt x="60" y="462"/>
                  </a:lnTo>
                  <a:lnTo>
                    <a:pt x="60" y="468"/>
                  </a:lnTo>
                  <a:lnTo>
                    <a:pt x="72" y="480"/>
                  </a:lnTo>
                  <a:lnTo>
                    <a:pt x="72" y="492"/>
                  </a:lnTo>
                  <a:lnTo>
                    <a:pt x="84" y="492"/>
                  </a:lnTo>
                  <a:lnTo>
                    <a:pt x="96" y="498"/>
                  </a:lnTo>
                  <a:lnTo>
                    <a:pt x="108" y="498"/>
                  </a:lnTo>
                  <a:lnTo>
                    <a:pt x="120" y="474"/>
                  </a:lnTo>
                  <a:lnTo>
                    <a:pt x="126" y="480"/>
                  </a:lnTo>
                  <a:lnTo>
                    <a:pt x="138" y="486"/>
                  </a:lnTo>
                  <a:lnTo>
                    <a:pt x="138" y="372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61" name="Belize" descr="© INSCALE GmbH, 05.05.2010&#10;http://www.presentationload.com/">
              <a:extLst>
                <a:ext uri="{FF2B5EF4-FFF2-40B4-BE49-F238E27FC236}">
                  <a16:creationId xmlns:a16="http://schemas.microsoft.com/office/drawing/2014/main" id="{282B3F8B-038F-4173-BC1B-7A8588735615}"/>
                </a:ext>
              </a:extLst>
            </p:cNvPr>
            <p:cNvSpPr>
              <a:spLocks/>
            </p:cNvSpPr>
            <p:nvPr/>
          </p:nvSpPr>
          <p:spPr bwMode="gray">
            <a:xfrm>
              <a:off x="3848977" y="3767234"/>
              <a:ext cx="47727" cy="92043"/>
            </a:xfrm>
            <a:custGeom>
              <a:avLst/>
              <a:gdLst>
                <a:gd name="T0" fmla="*/ 2147483647 w 108"/>
                <a:gd name="T1" fmla="*/ 2147483647 h 210"/>
                <a:gd name="T2" fmla="*/ 2147483647 w 108"/>
                <a:gd name="T3" fmla="*/ 2147483647 h 210"/>
                <a:gd name="T4" fmla="*/ 2147483647 w 108"/>
                <a:gd name="T5" fmla="*/ 2147483647 h 210"/>
                <a:gd name="T6" fmla="*/ 2147483647 w 108"/>
                <a:gd name="T7" fmla="*/ 2147483647 h 210"/>
                <a:gd name="T8" fmla="*/ 2147483647 w 108"/>
                <a:gd name="T9" fmla="*/ 2147483647 h 210"/>
                <a:gd name="T10" fmla="*/ 2147483647 w 108"/>
                <a:gd name="T11" fmla="*/ 0 h 210"/>
                <a:gd name="T12" fmla="*/ 2147483647 w 108"/>
                <a:gd name="T13" fmla="*/ 2147483647 h 210"/>
                <a:gd name="T14" fmla="*/ 2147483647 w 108"/>
                <a:gd name="T15" fmla="*/ 2147483647 h 210"/>
                <a:gd name="T16" fmla="*/ 2147483647 w 108"/>
                <a:gd name="T17" fmla="*/ 2147483647 h 210"/>
                <a:gd name="T18" fmla="*/ 2147483647 w 108"/>
                <a:gd name="T19" fmla="*/ 2147483647 h 210"/>
                <a:gd name="T20" fmla="*/ 2147483647 w 108"/>
                <a:gd name="T21" fmla="*/ 2147483647 h 210"/>
                <a:gd name="T22" fmla="*/ 2147483647 w 108"/>
                <a:gd name="T23" fmla="*/ 2147483647 h 210"/>
                <a:gd name="T24" fmla="*/ 2147483647 w 108"/>
                <a:gd name="T25" fmla="*/ 2147483647 h 210"/>
                <a:gd name="T26" fmla="*/ 2147483647 w 108"/>
                <a:gd name="T27" fmla="*/ 2147483647 h 210"/>
                <a:gd name="T28" fmla="*/ 2147483647 w 108"/>
                <a:gd name="T29" fmla="*/ 2147483647 h 210"/>
                <a:gd name="T30" fmla="*/ 2147483647 w 108"/>
                <a:gd name="T31" fmla="*/ 2147483647 h 210"/>
                <a:gd name="T32" fmla="*/ 2147483647 w 108"/>
                <a:gd name="T33" fmla="*/ 2147483647 h 210"/>
                <a:gd name="T34" fmla="*/ 2147483647 w 108"/>
                <a:gd name="T35" fmla="*/ 2147483647 h 210"/>
                <a:gd name="T36" fmla="*/ 0 w 108"/>
                <a:gd name="T37" fmla="*/ 2147483647 h 210"/>
                <a:gd name="T38" fmla="*/ 2147483647 w 108"/>
                <a:gd name="T39" fmla="*/ 2147483647 h 210"/>
                <a:gd name="T40" fmla="*/ 2147483647 w 108"/>
                <a:gd name="T41" fmla="*/ 2147483647 h 210"/>
                <a:gd name="T42" fmla="*/ 2147483647 w 108"/>
                <a:gd name="T43" fmla="*/ 2147483647 h 210"/>
                <a:gd name="T44" fmla="*/ 2147483647 w 108"/>
                <a:gd name="T45" fmla="*/ 2147483647 h 210"/>
                <a:gd name="T46" fmla="*/ 2147483647 w 108"/>
                <a:gd name="T47" fmla="*/ 2147483647 h 210"/>
                <a:gd name="T48" fmla="*/ 2147483647 w 108"/>
                <a:gd name="T49" fmla="*/ 2147483647 h 210"/>
                <a:gd name="T50" fmla="*/ 2147483647 w 108"/>
                <a:gd name="T51" fmla="*/ 2147483647 h 210"/>
                <a:gd name="T52" fmla="*/ 2147483647 w 108"/>
                <a:gd name="T53" fmla="*/ 2147483647 h 210"/>
                <a:gd name="T54" fmla="*/ 2147483647 w 108"/>
                <a:gd name="T55" fmla="*/ 2147483647 h 21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08"/>
                <a:gd name="T85" fmla="*/ 0 h 210"/>
                <a:gd name="T86" fmla="*/ 108 w 108"/>
                <a:gd name="T87" fmla="*/ 210 h 21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08" h="210">
                  <a:moveTo>
                    <a:pt x="108" y="30"/>
                  </a:moveTo>
                  <a:lnTo>
                    <a:pt x="108" y="24"/>
                  </a:lnTo>
                  <a:lnTo>
                    <a:pt x="102" y="24"/>
                  </a:lnTo>
                  <a:lnTo>
                    <a:pt x="90" y="18"/>
                  </a:lnTo>
                  <a:lnTo>
                    <a:pt x="84" y="12"/>
                  </a:lnTo>
                  <a:lnTo>
                    <a:pt x="78" y="0"/>
                  </a:lnTo>
                  <a:lnTo>
                    <a:pt x="78" y="6"/>
                  </a:lnTo>
                  <a:lnTo>
                    <a:pt x="72" y="12"/>
                  </a:lnTo>
                  <a:lnTo>
                    <a:pt x="72" y="24"/>
                  </a:lnTo>
                  <a:lnTo>
                    <a:pt x="66" y="36"/>
                  </a:lnTo>
                  <a:lnTo>
                    <a:pt x="54" y="42"/>
                  </a:lnTo>
                  <a:lnTo>
                    <a:pt x="48" y="48"/>
                  </a:lnTo>
                  <a:lnTo>
                    <a:pt x="42" y="48"/>
                  </a:lnTo>
                  <a:lnTo>
                    <a:pt x="42" y="42"/>
                  </a:lnTo>
                  <a:lnTo>
                    <a:pt x="36" y="36"/>
                  </a:lnTo>
                  <a:lnTo>
                    <a:pt x="30" y="36"/>
                  </a:lnTo>
                  <a:lnTo>
                    <a:pt x="30" y="42"/>
                  </a:lnTo>
                  <a:lnTo>
                    <a:pt x="24" y="54"/>
                  </a:lnTo>
                  <a:lnTo>
                    <a:pt x="0" y="210"/>
                  </a:lnTo>
                  <a:lnTo>
                    <a:pt x="30" y="210"/>
                  </a:lnTo>
                  <a:lnTo>
                    <a:pt x="42" y="168"/>
                  </a:lnTo>
                  <a:lnTo>
                    <a:pt x="60" y="174"/>
                  </a:lnTo>
                  <a:lnTo>
                    <a:pt x="84" y="150"/>
                  </a:lnTo>
                  <a:lnTo>
                    <a:pt x="84" y="90"/>
                  </a:lnTo>
                  <a:lnTo>
                    <a:pt x="90" y="78"/>
                  </a:lnTo>
                  <a:lnTo>
                    <a:pt x="96" y="60"/>
                  </a:lnTo>
                  <a:lnTo>
                    <a:pt x="108" y="36"/>
                  </a:lnTo>
                  <a:lnTo>
                    <a:pt x="108" y="30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62" name="Bangladesh" descr="© INSCALE GmbH, 05.05.2010&#10;http://www.presentationload.com/">
              <a:extLst>
                <a:ext uri="{FF2B5EF4-FFF2-40B4-BE49-F238E27FC236}">
                  <a16:creationId xmlns:a16="http://schemas.microsoft.com/office/drawing/2014/main" id="{1F0A79F0-7813-4E8D-BFF3-6FC9A7B44B05}"/>
                </a:ext>
              </a:extLst>
            </p:cNvPr>
            <p:cNvSpPr>
              <a:spLocks/>
            </p:cNvSpPr>
            <p:nvPr/>
          </p:nvSpPr>
          <p:spPr bwMode="gray">
            <a:xfrm>
              <a:off x="9248869" y="3484287"/>
              <a:ext cx="163632" cy="185793"/>
            </a:xfrm>
            <a:custGeom>
              <a:avLst/>
              <a:gdLst>
                <a:gd name="T0" fmla="*/ 2147483647 w 372"/>
                <a:gd name="T1" fmla="*/ 2147483647 h 426"/>
                <a:gd name="T2" fmla="*/ 2147483647 w 372"/>
                <a:gd name="T3" fmla="*/ 2147483647 h 426"/>
                <a:gd name="T4" fmla="*/ 2147483647 w 372"/>
                <a:gd name="T5" fmla="*/ 2147483647 h 426"/>
                <a:gd name="T6" fmla="*/ 2147483647 w 372"/>
                <a:gd name="T7" fmla="*/ 2147483647 h 426"/>
                <a:gd name="T8" fmla="*/ 2147483647 w 372"/>
                <a:gd name="T9" fmla="*/ 2147483647 h 426"/>
                <a:gd name="T10" fmla="*/ 2147483647 w 372"/>
                <a:gd name="T11" fmla="*/ 2147483647 h 426"/>
                <a:gd name="T12" fmla="*/ 2147483647 w 372"/>
                <a:gd name="T13" fmla="*/ 2147483647 h 426"/>
                <a:gd name="T14" fmla="*/ 2147483647 w 372"/>
                <a:gd name="T15" fmla="*/ 2147483647 h 426"/>
                <a:gd name="T16" fmla="*/ 2147483647 w 372"/>
                <a:gd name="T17" fmla="*/ 2147483647 h 426"/>
                <a:gd name="T18" fmla="*/ 2147483647 w 372"/>
                <a:gd name="T19" fmla="*/ 2147483647 h 426"/>
                <a:gd name="T20" fmla="*/ 2147483647 w 372"/>
                <a:gd name="T21" fmla="*/ 2147483647 h 426"/>
                <a:gd name="T22" fmla="*/ 2147483647 w 372"/>
                <a:gd name="T23" fmla="*/ 2147483647 h 426"/>
                <a:gd name="T24" fmla="*/ 2147483647 w 372"/>
                <a:gd name="T25" fmla="*/ 2147483647 h 426"/>
                <a:gd name="T26" fmla="*/ 2147483647 w 372"/>
                <a:gd name="T27" fmla="*/ 2147483647 h 426"/>
                <a:gd name="T28" fmla="*/ 2147483647 w 372"/>
                <a:gd name="T29" fmla="*/ 2147483647 h 426"/>
                <a:gd name="T30" fmla="*/ 2147483647 w 372"/>
                <a:gd name="T31" fmla="*/ 2147483647 h 426"/>
                <a:gd name="T32" fmla="*/ 2147483647 w 372"/>
                <a:gd name="T33" fmla="*/ 2147483647 h 426"/>
                <a:gd name="T34" fmla="*/ 2147483647 w 372"/>
                <a:gd name="T35" fmla="*/ 2147483647 h 426"/>
                <a:gd name="T36" fmla="*/ 2147483647 w 372"/>
                <a:gd name="T37" fmla="*/ 2147483647 h 426"/>
                <a:gd name="T38" fmla="*/ 2147483647 w 372"/>
                <a:gd name="T39" fmla="*/ 2147483647 h 426"/>
                <a:gd name="T40" fmla="*/ 2147483647 w 372"/>
                <a:gd name="T41" fmla="*/ 2147483647 h 426"/>
                <a:gd name="T42" fmla="*/ 2147483647 w 372"/>
                <a:gd name="T43" fmla="*/ 2147483647 h 426"/>
                <a:gd name="T44" fmla="*/ 2147483647 w 372"/>
                <a:gd name="T45" fmla="*/ 2147483647 h 426"/>
                <a:gd name="T46" fmla="*/ 2147483647 w 372"/>
                <a:gd name="T47" fmla="*/ 2147483647 h 426"/>
                <a:gd name="T48" fmla="*/ 2147483647 w 372"/>
                <a:gd name="T49" fmla="*/ 2147483647 h 426"/>
                <a:gd name="T50" fmla="*/ 2147483647 w 372"/>
                <a:gd name="T51" fmla="*/ 2147483647 h 426"/>
                <a:gd name="T52" fmla="*/ 2147483647 w 372"/>
                <a:gd name="T53" fmla="*/ 2147483647 h 426"/>
                <a:gd name="T54" fmla="*/ 2147483647 w 372"/>
                <a:gd name="T55" fmla="*/ 2147483647 h 426"/>
                <a:gd name="T56" fmla="*/ 2147483647 w 372"/>
                <a:gd name="T57" fmla="*/ 2147483647 h 426"/>
                <a:gd name="T58" fmla="*/ 2147483647 w 372"/>
                <a:gd name="T59" fmla="*/ 2147483647 h 426"/>
                <a:gd name="T60" fmla="*/ 2147483647 w 372"/>
                <a:gd name="T61" fmla="*/ 2147483647 h 426"/>
                <a:gd name="T62" fmla="*/ 2147483647 w 372"/>
                <a:gd name="T63" fmla="*/ 2147483647 h 426"/>
                <a:gd name="T64" fmla="*/ 2147483647 w 372"/>
                <a:gd name="T65" fmla="*/ 2147483647 h 426"/>
                <a:gd name="T66" fmla="*/ 2147483647 w 372"/>
                <a:gd name="T67" fmla="*/ 2147483647 h 426"/>
                <a:gd name="T68" fmla="*/ 2147483647 w 372"/>
                <a:gd name="T69" fmla="*/ 2147483647 h 426"/>
                <a:gd name="T70" fmla="*/ 2147483647 w 372"/>
                <a:gd name="T71" fmla="*/ 2147483647 h 426"/>
                <a:gd name="T72" fmla="*/ 2147483647 w 372"/>
                <a:gd name="T73" fmla="*/ 2147483647 h 426"/>
                <a:gd name="T74" fmla="*/ 2147483647 w 372"/>
                <a:gd name="T75" fmla="*/ 2147483647 h 426"/>
                <a:gd name="T76" fmla="*/ 2147483647 w 372"/>
                <a:gd name="T77" fmla="*/ 2147483647 h 426"/>
                <a:gd name="T78" fmla="*/ 2147483647 w 372"/>
                <a:gd name="T79" fmla="*/ 2147483647 h 426"/>
                <a:gd name="T80" fmla="*/ 2147483647 w 372"/>
                <a:gd name="T81" fmla="*/ 2147483647 h 426"/>
                <a:gd name="T82" fmla="*/ 2147483647 w 372"/>
                <a:gd name="T83" fmla="*/ 2147483647 h 426"/>
                <a:gd name="T84" fmla="*/ 2147483647 w 372"/>
                <a:gd name="T85" fmla="*/ 0 h 426"/>
                <a:gd name="T86" fmla="*/ 2147483647 w 372"/>
                <a:gd name="T87" fmla="*/ 2147483647 h 426"/>
                <a:gd name="T88" fmla="*/ 0 w 372"/>
                <a:gd name="T89" fmla="*/ 2147483647 h 426"/>
                <a:gd name="T90" fmla="*/ 2147483647 w 372"/>
                <a:gd name="T91" fmla="*/ 2147483647 h 426"/>
                <a:gd name="T92" fmla="*/ 2147483647 w 372"/>
                <a:gd name="T93" fmla="*/ 2147483647 h 426"/>
                <a:gd name="T94" fmla="*/ 2147483647 w 372"/>
                <a:gd name="T95" fmla="*/ 2147483647 h 426"/>
                <a:gd name="T96" fmla="*/ 2147483647 w 372"/>
                <a:gd name="T97" fmla="*/ 2147483647 h 426"/>
                <a:gd name="T98" fmla="*/ 2147483647 w 372"/>
                <a:gd name="T99" fmla="*/ 2147483647 h 426"/>
                <a:gd name="T100" fmla="*/ 2147483647 w 372"/>
                <a:gd name="T101" fmla="*/ 2147483647 h 426"/>
                <a:gd name="T102" fmla="*/ 2147483647 w 372"/>
                <a:gd name="T103" fmla="*/ 2147483647 h 426"/>
                <a:gd name="T104" fmla="*/ 2147483647 w 372"/>
                <a:gd name="T105" fmla="*/ 2147483647 h 426"/>
                <a:gd name="T106" fmla="*/ 2147483647 w 372"/>
                <a:gd name="T107" fmla="*/ 2147483647 h 426"/>
                <a:gd name="T108" fmla="*/ 2147483647 w 372"/>
                <a:gd name="T109" fmla="*/ 2147483647 h 426"/>
                <a:gd name="T110" fmla="*/ 2147483647 w 372"/>
                <a:gd name="T111" fmla="*/ 2147483647 h 426"/>
                <a:gd name="T112" fmla="*/ 2147483647 w 372"/>
                <a:gd name="T113" fmla="*/ 2147483647 h 426"/>
                <a:gd name="T114" fmla="*/ 2147483647 w 372"/>
                <a:gd name="T115" fmla="*/ 2147483647 h 42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72"/>
                <a:gd name="T175" fmla="*/ 0 h 426"/>
                <a:gd name="T176" fmla="*/ 372 w 372"/>
                <a:gd name="T177" fmla="*/ 426 h 42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72" h="426">
                  <a:moveTo>
                    <a:pt x="132" y="414"/>
                  </a:moveTo>
                  <a:lnTo>
                    <a:pt x="138" y="354"/>
                  </a:lnTo>
                  <a:lnTo>
                    <a:pt x="144" y="354"/>
                  </a:lnTo>
                  <a:lnTo>
                    <a:pt x="150" y="360"/>
                  </a:lnTo>
                  <a:lnTo>
                    <a:pt x="162" y="360"/>
                  </a:lnTo>
                  <a:lnTo>
                    <a:pt x="174" y="366"/>
                  </a:lnTo>
                  <a:lnTo>
                    <a:pt x="192" y="372"/>
                  </a:lnTo>
                  <a:lnTo>
                    <a:pt x="216" y="372"/>
                  </a:lnTo>
                  <a:lnTo>
                    <a:pt x="210" y="366"/>
                  </a:lnTo>
                  <a:lnTo>
                    <a:pt x="210" y="348"/>
                  </a:lnTo>
                  <a:lnTo>
                    <a:pt x="204" y="342"/>
                  </a:lnTo>
                  <a:lnTo>
                    <a:pt x="222" y="342"/>
                  </a:lnTo>
                  <a:lnTo>
                    <a:pt x="258" y="360"/>
                  </a:lnTo>
                  <a:lnTo>
                    <a:pt x="270" y="360"/>
                  </a:lnTo>
                  <a:lnTo>
                    <a:pt x="282" y="348"/>
                  </a:lnTo>
                  <a:lnTo>
                    <a:pt x="282" y="336"/>
                  </a:lnTo>
                  <a:lnTo>
                    <a:pt x="270" y="300"/>
                  </a:lnTo>
                  <a:lnTo>
                    <a:pt x="318" y="354"/>
                  </a:lnTo>
                  <a:lnTo>
                    <a:pt x="318" y="360"/>
                  </a:lnTo>
                  <a:lnTo>
                    <a:pt x="312" y="366"/>
                  </a:lnTo>
                  <a:lnTo>
                    <a:pt x="312" y="390"/>
                  </a:lnTo>
                  <a:lnTo>
                    <a:pt x="306" y="402"/>
                  </a:lnTo>
                  <a:lnTo>
                    <a:pt x="306" y="414"/>
                  </a:lnTo>
                  <a:lnTo>
                    <a:pt x="312" y="420"/>
                  </a:lnTo>
                  <a:lnTo>
                    <a:pt x="324" y="420"/>
                  </a:lnTo>
                  <a:lnTo>
                    <a:pt x="330" y="426"/>
                  </a:lnTo>
                  <a:lnTo>
                    <a:pt x="336" y="414"/>
                  </a:lnTo>
                  <a:lnTo>
                    <a:pt x="336" y="408"/>
                  </a:lnTo>
                  <a:lnTo>
                    <a:pt x="372" y="414"/>
                  </a:lnTo>
                  <a:lnTo>
                    <a:pt x="360" y="354"/>
                  </a:lnTo>
                  <a:lnTo>
                    <a:pt x="360" y="348"/>
                  </a:lnTo>
                  <a:lnTo>
                    <a:pt x="354" y="342"/>
                  </a:lnTo>
                  <a:lnTo>
                    <a:pt x="348" y="330"/>
                  </a:lnTo>
                  <a:lnTo>
                    <a:pt x="342" y="312"/>
                  </a:lnTo>
                  <a:lnTo>
                    <a:pt x="336" y="300"/>
                  </a:lnTo>
                  <a:lnTo>
                    <a:pt x="336" y="288"/>
                  </a:lnTo>
                  <a:lnTo>
                    <a:pt x="330" y="276"/>
                  </a:lnTo>
                  <a:lnTo>
                    <a:pt x="330" y="270"/>
                  </a:lnTo>
                  <a:lnTo>
                    <a:pt x="324" y="258"/>
                  </a:lnTo>
                  <a:lnTo>
                    <a:pt x="324" y="240"/>
                  </a:lnTo>
                  <a:lnTo>
                    <a:pt x="318" y="234"/>
                  </a:lnTo>
                  <a:lnTo>
                    <a:pt x="306" y="228"/>
                  </a:lnTo>
                  <a:lnTo>
                    <a:pt x="288" y="228"/>
                  </a:lnTo>
                  <a:lnTo>
                    <a:pt x="288" y="252"/>
                  </a:lnTo>
                  <a:lnTo>
                    <a:pt x="282" y="288"/>
                  </a:lnTo>
                  <a:lnTo>
                    <a:pt x="264" y="264"/>
                  </a:lnTo>
                  <a:lnTo>
                    <a:pt x="258" y="264"/>
                  </a:lnTo>
                  <a:lnTo>
                    <a:pt x="240" y="246"/>
                  </a:lnTo>
                  <a:lnTo>
                    <a:pt x="234" y="234"/>
                  </a:lnTo>
                  <a:lnTo>
                    <a:pt x="234" y="216"/>
                  </a:lnTo>
                  <a:lnTo>
                    <a:pt x="240" y="204"/>
                  </a:lnTo>
                  <a:lnTo>
                    <a:pt x="252" y="192"/>
                  </a:lnTo>
                  <a:lnTo>
                    <a:pt x="258" y="192"/>
                  </a:lnTo>
                  <a:lnTo>
                    <a:pt x="270" y="186"/>
                  </a:lnTo>
                  <a:lnTo>
                    <a:pt x="276" y="186"/>
                  </a:lnTo>
                  <a:lnTo>
                    <a:pt x="282" y="180"/>
                  </a:lnTo>
                  <a:lnTo>
                    <a:pt x="288" y="168"/>
                  </a:lnTo>
                  <a:lnTo>
                    <a:pt x="294" y="150"/>
                  </a:lnTo>
                  <a:lnTo>
                    <a:pt x="294" y="138"/>
                  </a:lnTo>
                  <a:lnTo>
                    <a:pt x="300" y="138"/>
                  </a:lnTo>
                  <a:lnTo>
                    <a:pt x="306" y="132"/>
                  </a:lnTo>
                  <a:lnTo>
                    <a:pt x="306" y="126"/>
                  </a:lnTo>
                  <a:lnTo>
                    <a:pt x="282" y="102"/>
                  </a:lnTo>
                  <a:lnTo>
                    <a:pt x="276" y="102"/>
                  </a:lnTo>
                  <a:lnTo>
                    <a:pt x="228" y="114"/>
                  </a:lnTo>
                  <a:lnTo>
                    <a:pt x="210" y="114"/>
                  </a:lnTo>
                  <a:lnTo>
                    <a:pt x="198" y="108"/>
                  </a:lnTo>
                  <a:lnTo>
                    <a:pt x="138" y="108"/>
                  </a:lnTo>
                  <a:lnTo>
                    <a:pt x="132" y="102"/>
                  </a:lnTo>
                  <a:lnTo>
                    <a:pt x="126" y="102"/>
                  </a:lnTo>
                  <a:lnTo>
                    <a:pt x="126" y="66"/>
                  </a:lnTo>
                  <a:lnTo>
                    <a:pt x="120" y="66"/>
                  </a:lnTo>
                  <a:lnTo>
                    <a:pt x="120" y="36"/>
                  </a:lnTo>
                  <a:lnTo>
                    <a:pt x="114" y="30"/>
                  </a:lnTo>
                  <a:lnTo>
                    <a:pt x="108" y="30"/>
                  </a:lnTo>
                  <a:lnTo>
                    <a:pt x="102" y="24"/>
                  </a:lnTo>
                  <a:lnTo>
                    <a:pt x="96" y="42"/>
                  </a:lnTo>
                  <a:lnTo>
                    <a:pt x="90" y="36"/>
                  </a:lnTo>
                  <a:lnTo>
                    <a:pt x="78" y="36"/>
                  </a:lnTo>
                  <a:lnTo>
                    <a:pt x="72" y="30"/>
                  </a:lnTo>
                  <a:lnTo>
                    <a:pt x="66" y="18"/>
                  </a:lnTo>
                  <a:lnTo>
                    <a:pt x="66" y="12"/>
                  </a:lnTo>
                  <a:lnTo>
                    <a:pt x="60" y="0"/>
                  </a:lnTo>
                  <a:lnTo>
                    <a:pt x="42" y="6"/>
                  </a:lnTo>
                  <a:lnTo>
                    <a:pt x="48" y="12"/>
                  </a:lnTo>
                  <a:lnTo>
                    <a:pt x="24" y="0"/>
                  </a:lnTo>
                  <a:lnTo>
                    <a:pt x="6" y="0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0" y="48"/>
                  </a:lnTo>
                  <a:lnTo>
                    <a:pt x="6" y="60"/>
                  </a:lnTo>
                  <a:lnTo>
                    <a:pt x="18" y="66"/>
                  </a:lnTo>
                  <a:lnTo>
                    <a:pt x="30" y="78"/>
                  </a:lnTo>
                  <a:lnTo>
                    <a:pt x="36" y="78"/>
                  </a:lnTo>
                  <a:lnTo>
                    <a:pt x="66" y="96"/>
                  </a:lnTo>
                  <a:lnTo>
                    <a:pt x="66" y="108"/>
                  </a:lnTo>
                  <a:lnTo>
                    <a:pt x="30" y="108"/>
                  </a:lnTo>
                  <a:lnTo>
                    <a:pt x="30" y="138"/>
                  </a:lnTo>
                  <a:lnTo>
                    <a:pt x="24" y="138"/>
                  </a:lnTo>
                  <a:lnTo>
                    <a:pt x="12" y="150"/>
                  </a:lnTo>
                  <a:lnTo>
                    <a:pt x="24" y="162"/>
                  </a:lnTo>
                  <a:lnTo>
                    <a:pt x="36" y="168"/>
                  </a:lnTo>
                  <a:lnTo>
                    <a:pt x="54" y="168"/>
                  </a:lnTo>
                  <a:lnTo>
                    <a:pt x="66" y="174"/>
                  </a:lnTo>
                  <a:lnTo>
                    <a:pt x="72" y="180"/>
                  </a:lnTo>
                  <a:lnTo>
                    <a:pt x="72" y="186"/>
                  </a:lnTo>
                  <a:lnTo>
                    <a:pt x="66" y="204"/>
                  </a:lnTo>
                  <a:lnTo>
                    <a:pt x="60" y="210"/>
                  </a:lnTo>
                  <a:lnTo>
                    <a:pt x="54" y="222"/>
                  </a:lnTo>
                  <a:lnTo>
                    <a:pt x="66" y="252"/>
                  </a:lnTo>
                  <a:lnTo>
                    <a:pt x="96" y="276"/>
                  </a:lnTo>
                  <a:lnTo>
                    <a:pt x="96" y="306"/>
                  </a:lnTo>
                  <a:lnTo>
                    <a:pt x="114" y="348"/>
                  </a:lnTo>
                  <a:lnTo>
                    <a:pt x="108" y="378"/>
                  </a:lnTo>
                  <a:lnTo>
                    <a:pt x="132" y="414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63" name="Bahrain" descr="© INSCALE GmbH, 05.05.2010&#10;http://www.presentationload.com/">
              <a:extLst>
                <a:ext uri="{FF2B5EF4-FFF2-40B4-BE49-F238E27FC236}">
                  <a16:creationId xmlns:a16="http://schemas.microsoft.com/office/drawing/2014/main" id="{176C9896-640A-4B19-8DE7-95F1BAF41200}"/>
                </a:ext>
              </a:extLst>
            </p:cNvPr>
            <p:cNvSpPr>
              <a:spLocks/>
            </p:cNvSpPr>
            <p:nvPr/>
          </p:nvSpPr>
          <p:spPr bwMode="gray">
            <a:xfrm>
              <a:off x="8120483" y="3491104"/>
              <a:ext cx="11932" cy="23863"/>
            </a:xfrm>
            <a:custGeom>
              <a:avLst/>
              <a:gdLst>
                <a:gd name="T0" fmla="*/ 2147483647 w 15"/>
                <a:gd name="T1" fmla="*/ 0 h 28"/>
                <a:gd name="T2" fmla="*/ 2147483647 w 15"/>
                <a:gd name="T3" fmla="*/ 2147483647 h 28"/>
                <a:gd name="T4" fmla="*/ 2147483647 w 15"/>
                <a:gd name="T5" fmla="*/ 2147483647 h 28"/>
                <a:gd name="T6" fmla="*/ 2032697641 w 15"/>
                <a:gd name="T7" fmla="*/ 2147483647 h 28"/>
                <a:gd name="T8" fmla="*/ 813299296 w 15"/>
                <a:gd name="T9" fmla="*/ 2147483647 h 28"/>
                <a:gd name="T10" fmla="*/ 2147483647 w 15"/>
                <a:gd name="T11" fmla="*/ 0 h 2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"/>
                <a:gd name="T19" fmla="*/ 0 h 28"/>
                <a:gd name="T20" fmla="*/ 15 w 15"/>
                <a:gd name="T21" fmla="*/ 28 h 2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" h="28">
                  <a:moveTo>
                    <a:pt x="9" y="0"/>
                  </a:moveTo>
                  <a:cubicBezTo>
                    <a:pt x="14" y="0"/>
                    <a:pt x="15" y="10"/>
                    <a:pt x="14" y="14"/>
                  </a:cubicBezTo>
                  <a:cubicBezTo>
                    <a:pt x="13" y="18"/>
                    <a:pt x="15" y="28"/>
                    <a:pt x="9" y="28"/>
                  </a:cubicBezTo>
                  <a:cubicBezTo>
                    <a:pt x="4" y="27"/>
                    <a:pt x="5" y="21"/>
                    <a:pt x="5" y="18"/>
                  </a:cubicBezTo>
                  <a:cubicBezTo>
                    <a:pt x="5" y="14"/>
                    <a:pt x="0" y="14"/>
                    <a:pt x="2" y="8"/>
                  </a:cubicBez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1799"/>
            </a:p>
          </p:txBody>
        </p:sp>
        <p:sp>
          <p:nvSpPr>
            <p:cNvPr id="164" name="Belarus" descr="© INSCALE GmbH, 05.05.2010&#10;http://www.presentationload.com/">
              <a:extLst>
                <a:ext uri="{FF2B5EF4-FFF2-40B4-BE49-F238E27FC236}">
                  <a16:creationId xmlns:a16="http://schemas.microsoft.com/office/drawing/2014/main" id="{F6F37E05-D673-44AF-A9BD-9C65B7BAA4DF}"/>
                </a:ext>
              </a:extLst>
            </p:cNvPr>
            <p:cNvSpPr>
              <a:spLocks/>
            </p:cNvSpPr>
            <p:nvPr/>
          </p:nvSpPr>
          <p:spPr bwMode="gray">
            <a:xfrm>
              <a:off x="7246069" y="2459874"/>
              <a:ext cx="248859" cy="161928"/>
            </a:xfrm>
            <a:custGeom>
              <a:avLst/>
              <a:gdLst>
                <a:gd name="T0" fmla="*/ 2147483647 w 570"/>
                <a:gd name="T1" fmla="*/ 2147483647 h 372"/>
                <a:gd name="T2" fmla="*/ 2147483647 w 570"/>
                <a:gd name="T3" fmla="*/ 2147483647 h 372"/>
                <a:gd name="T4" fmla="*/ 2147483647 w 570"/>
                <a:gd name="T5" fmla="*/ 2147483647 h 372"/>
                <a:gd name="T6" fmla="*/ 2147483647 w 570"/>
                <a:gd name="T7" fmla="*/ 2147483647 h 372"/>
                <a:gd name="T8" fmla="*/ 2147483647 w 570"/>
                <a:gd name="T9" fmla="*/ 2147483647 h 372"/>
                <a:gd name="T10" fmla="*/ 2147483647 w 570"/>
                <a:gd name="T11" fmla="*/ 2147483647 h 372"/>
                <a:gd name="T12" fmla="*/ 2147483647 w 570"/>
                <a:gd name="T13" fmla="*/ 2147483647 h 372"/>
                <a:gd name="T14" fmla="*/ 2147483647 w 570"/>
                <a:gd name="T15" fmla="*/ 2147483647 h 372"/>
                <a:gd name="T16" fmla="*/ 2147483647 w 570"/>
                <a:gd name="T17" fmla="*/ 2147483647 h 372"/>
                <a:gd name="T18" fmla="*/ 2147483647 w 570"/>
                <a:gd name="T19" fmla="*/ 2147483647 h 372"/>
                <a:gd name="T20" fmla="*/ 2147483647 w 570"/>
                <a:gd name="T21" fmla="*/ 2147483647 h 372"/>
                <a:gd name="T22" fmla="*/ 2147483647 w 570"/>
                <a:gd name="T23" fmla="*/ 2147483647 h 372"/>
                <a:gd name="T24" fmla="*/ 2147483647 w 570"/>
                <a:gd name="T25" fmla="*/ 2147483647 h 372"/>
                <a:gd name="T26" fmla="*/ 2147483647 w 570"/>
                <a:gd name="T27" fmla="*/ 2147483647 h 372"/>
                <a:gd name="T28" fmla="*/ 2147483647 w 570"/>
                <a:gd name="T29" fmla="*/ 2147483647 h 372"/>
                <a:gd name="T30" fmla="*/ 2147483647 w 570"/>
                <a:gd name="T31" fmla="*/ 2147483647 h 372"/>
                <a:gd name="T32" fmla="*/ 2147483647 w 570"/>
                <a:gd name="T33" fmla="*/ 2147483647 h 372"/>
                <a:gd name="T34" fmla="*/ 2147483647 w 570"/>
                <a:gd name="T35" fmla="*/ 2147483647 h 372"/>
                <a:gd name="T36" fmla="*/ 2147483647 w 570"/>
                <a:gd name="T37" fmla="*/ 2147483647 h 372"/>
                <a:gd name="T38" fmla="*/ 2147483647 w 570"/>
                <a:gd name="T39" fmla="*/ 2147483647 h 372"/>
                <a:gd name="T40" fmla="*/ 2147483647 w 570"/>
                <a:gd name="T41" fmla="*/ 2147483647 h 372"/>
                <a:gd name="T42" fmla="*/ 2147483647 w 570"/>
                <a:gd name="T43" fmla="*/ 2147483647 h 372"/>
                <a:gd name="T44" fmla="*/ 2147483647 w 570"/>
                <a:gd name="T45" fmla="*/ 2147483647 h 372"/>
                <a:gd name="T46" fmla="*/ 2147483647 w 570"/>
                <a:gd name="T47" fmla="*/ 2147483647 h 372"/>
                <a:gd name="T48" fmla="*/ 2147483647 w 570"/>
                <a:gd name="T49" fmla="*/ 2147483647 h 372"/>
                <a:gd name="T50" fmla="*/ 2147483647 w 570"/>
                <a:gd name="T51" fmla="*/ 2147483647 h 372"/>
                <a:gd name="T52" fmla="*/ 2147483647 w 570"/>
                <a:gd name="T53" fmla="*/ 2147483647 h 372"/>
                <a:gd name="T54" fmla="*/ 2147483647 w 570"/>
                <a:gd name="T55" fmla="*/ 2147483647 h 372"/>
                <a:gd name="T56" fmla="*/ 2147483647 w 570"/>
                <a:gd name="T57" fmla="*/ 0 h 372"/>
                <a:gd name="T58" fmla="*/ 2147483647 w 570"/>
                <a:gd name="T59" fmla="*/ 2147483647 h 372"/>
                <a:gd name="T60" fmla="*/ 2147483647 w 570"/>
                <a:gd name="T61" fmla="*/ 2147483647 h 372"/>
                <a:gd name="T62" fmla="*/ 2147483647 w 570"/>
                <a:gd name="T63" fmla="*/ 2147483647 h 372"/>
                <a:gd name="T64" fmla="*/ 2147483647 w 570"/>
                <a:gd name="T65" fmla="*/ 2147483647 h 372"/>
                <a:gd name="T66" fmla="*/ 2147483647 w 570"/>
                <a:gd name="T67" fmla="*/ 2147483647 h 372"/>
                <a:gd name="T68" fmla="*/ 2147483647 w 570"/>
                <a:gd name="T69" fmla="*/ 2147483647 h 372"/>
                <a:gd name="T70" fmla="*/ 2147483647 w 570"/>
                <a:gd name="T71" fmla="*/ 2147483647 h 372"/>
                <a:gd name="T72" fmla="*/ 2147483647 w 570"/>
                <a:gd name="T73" fmla="*/ 2147483647 h 372"/>
                <a:gd name="T74" fmla="*/ 2147483647 w 570"/>
                <a:gd name="T75" fmla="*/ 2147483647 h 372"/>
                <a:gd name="T76" fmla="*/ 2147483647 w 570"/>
                <a:gd name="T77" fmla="*/ 2147483647 h 372"/>
                <a:gd name="T78" fmla="*/ 2147483647 w 570"/>
                <a:gd name="T79" fmla="*/ 2147483647 h 372"/>
                <a:gd name="T80" fmla="*/ 2147483647 w 570"/>
                <a:gd name="T81" fmla="*/ 2147483647 h 372"/>
                <a:gd name="T82" fmla="*/ 2147483647 w 570"/>
                <a:gd name="T83" fmla="*/ 2147483647 h 372"/>
                <a:gd name="T84" fmla="*/ 2147483647 w 570"/>
                <a:gd name="T85" fmla="*/ 2147483647 h 372"/>
                <a:gd name="T86" fmla="*/ 2147483647 w 570"/>
                <a:gd name="T87" fmla="*/ 2147483647 h 372"/>
                <a:gd name="T88" fmla="*/ 2147483647 w 570"/>
                <a:gd name="T89" fmla="*/ 2147483647 h 372"/>
                <a:gd name="T90" fmla="*/ 2147483647 w 570"/>
                <a:gd name="T91" fmla="*/ 2147483647 h 372"/>
                <a:gd name="T92" fmla="*/ 2147483647 w 570"/>
                <a:gd name="T93" fmla="*/ 2147483647 h 372"/>
                <a:gd name="T94" fmla="*/ 2147483647 w 570"/>
                <a:gd name="T95" fmla="*/ 2147483647 h 372"/>
                <a:gd name="T96" fmla="*/ 2147483647 w 570"/>
                <a:gd name="T97" fmla="*/ 2147483647 h 37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70"/>
                <a:gd name="T148" fmla="*/ 0 h 372"/>
                <a:gd name="T149" fmla="*/ 570 w 570"/>
                <a:gd name="T150" fmla="*/ 372 h 37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70" h="372">
                  <a:moveTo>
                    <a:pt x="24" y="312"/>
                  </a:moveTo>
                  <a:lnTo>
                    <a:pt x="24" y="342"/>
                  </a:lnTo>
                  <a:lnTo>
                    <a:pt x="30" y="354"/>
                  </a:lnTo>
                  <a:lnTo>
                    <a:pt x="36" y="360"/>
                  </a:lnTo>
                  <a:lnTo>
                    <a:pt x="48" y="360"/>
                  </a:lnTo>
                  <a:lnTo>
                    <a:pt x="60" y="354"/>
                  </a:lnTo>
                  <a:lnTo>
                    <a:pt x="72" y="342"/>
                  </a:lnTo>
                  <a:lnTo>
                    <a:pt x="72" y="336"/>
                  </a:lnTo>
                  <a:lnTo>
                    <a:pt x="108" y="336"/>
                  </a:lnTo>
                  <a:lnTo>
                    <a:pt x="120" y="330"/>
                  </a:lnTo>
                  <a:lnTo>
                    <a:pt x="126" y="324"/>
                  </a:lnTo>
                  <a:lnTo>
                    <a:pt x="174" y="324"/>
                  </a:lnTo>
                  <a:lnTo>
                    <a:pt x="174" y="330"/>
                  </a:lnTo>
                  <a:lnTo>
                    <a:pt x="180" y="336"/>
                  </a:lnTo>
                  <a:lnTo>
                    <a:pt x="216" y="336"/>
                  </a:lnTo>
                  <a:lnTo>
                    <a:pt x="240" y="342"/>
                  </a:lnTo>
                  <a:lnTo>
                    <a:pt x="258" y="354"/>
                  </a:lnTo>
                  <a:lnTo>
                    <a:pt x="264" y="348"/>
                  </a:lnTo>
                  <a:lnTo>
                    <a:pt x="282" y="360"/>
                  </a:lnTo>
                  <a:lnTo>
                    <a:pt x="294" y="348"/>
                  </a:lnTo>
                  <a:lnTo>
                    <a:pt x="300" y="360"/>
                  </a:lnTo>
                  <a:lnTo>
                    <a:pt x="318" y="354"/>
                  </a:lnTo>
                  <a:lnTo>
                    <a:pt x="324" y="360"/>
                  </a:lnTo>
                  <a:lnTo>
                    <a:pt x="336" y="354"/>
                  </a:lnTo>
                  <a:lnTo>
                    <a:pt x="348" y="366"/>
                  </a:lnTo>
                  <a:lnTo>
                    <a:pt x="348" y="360"/>
                  </a:lnTo>
                  <a:lnTo>
                    <a:pt x="354" y="354"/>
                  </a:lnTo>
                  <a:lnTo>
                    <a:pt x="372" y="354"/>
                  </a:lnTo>
                  <a:lnTo>
                    <a:pt x="378" y="360"/>
                  </a:lnTo>
                  <a:lnTo>
                    <a:pt x="378" y="372"/>
                  </a:lnTo>
                  <a:lnTo>
                    <a:pt x="384" y="372"/>
                  </a:lnTo>
                  <a:lnTo>
                    <a:pt x="396" y="366"/>
                  </a:lnTo>
                  <a:lnTo>
                    <a:pt x="420" y="366"/>
                  </a:lnTo>
                  <a:lnTo>
                    <a:pt x="426" y="372"/>
                  </a:lnTo>
                  <a:lnTo>
                    <a:pt x="444" y="372"/>
                  </a:lnTo>
                  <a:lnTo>
                    <a:pt x="450" y="366"/>
                  </a:lnTo>
                  <a:lnTo>
                    <a:pt x="450" y="354"/>
                  </a:lnTo>
                  <a:lnTo>
                    <a:pt x="444" y="348"/>
                  </a:lnTo>
                  <a:lnTo>
                    <a:pt x="450" y="336"/>
                  </a:lnTo>
                  <a:lnTo>
                    <a:pt x="456" y="330"/>
                  </a:lnTo>
                  <a:lnTo>
                    <a:pt x="468" y="324"/>
                  </a:lnTo>
                  <a:lnTo>
                    <a:pt x="474" y="312"/>
                  </a:lnTo>
                  <a:lnTo>
                    <a:pt x="498" y="312"/>
                  </a:lnTo>
                  <a:lnTo>
                    <a:pt x="516" y="318"/>
                  </a:lnTo>
                  <a:lnTo>
                    <a:pt x="516" y="300"/>
                  </a:lnTo>
                  <a:lnTo>
                    <a:pt x="510" y="288"/>
                  </a:lnTo>
                  <a:lnTo>
                    <a:pt x="504" y="282"/>
                  </a:lnTo>
                  <a:lnTo>
                    <a:pt x="504" y="264"/>
                  </a:lnTo>
                  <a:lnTo>
                    <a:pt x="480" y="240"/>
                  </a:lnTo>
                  <a:lnTo>
                    <a:pt x="480" y="234"/>
                  </a:lnTo>
                  <a:lnTo>
                    <a:pt x="486" y="228"/>
                  </a:lnTo>
                  <a:lnTo>
                    <a:pt x="510" y="228"/>
                  </a:lnTo>
                  <a:lnTo>
                    <a:pt x="510" y="234"/>
                  </a:lnTo>
                  <a:lnTo>
                    <a:pt x="516" y="234"/>
                  </a:lnTo>
                  <a:lnTo>
                    <a:pt x="522" y="240"/>
                  </a:lnTo>
                  <a:lnTo>
                    <a:pt x="528" y="240"/>
                  </a:lnTo>
                  <a:lnTo>
                    <a:pt x="552" y="228"/>
                  </a:lnTo>
                  <a:lnTo>
                    <a:pt x="558" y="216"/>
                  </a:lnTo>
                  <a:lnTo>
                    <a:pt x="570" y="210"/>
                  </a:lnTo>
                  <a:lnTo>
                    <a:pt x="546" y="198"/>
                  </a:lnTo>
                  <a:lnTo>
                    <a:pt x="552" y="192"/>
                  </a:lnTo>
                  <a:lnTo>
                    <a:pt x="552" y="186"/>
                  </a:lnTo>
                  <a:lnTo>
                    <a:pt x="546" y="186"/>
                  </a:lnTo>
                  <a:lnTo>
                    <a:pt x="540" y="180"/>
                  </a:lnTo>
                  <a:lnTo>
                    <a:pt x="504" y="180"/>
                  </a:lnTo>
                  <a:lnTo>
                    <a:pt x="504" y="156"/>
                  </a:lnTo>
                  <a:lnTo>
                    <a:pt x="474" y="144"/>
                  </a:lnTo>
                  <a:lnTo>
                    <a:pt x="474" y="132"/>
                  </a:lnTo>
                  <a:lnTo>
                    <a:pt x="456" y="114"/>
                  </a:lnTo>
                  <a:lnTo>
                    <a:pt x="444" y="108"/>
                  </a:lnTo>
                  <a:lnTo>
                    <a:pt x="438" y="102"/>
                  </a:lnTo>
                  <a:lnTo>
                    <a:pt x="444" y="84"/>
                  </a:lnTo>
                  <a:lnTo>
                    <a:pt x="432" y="66"/>
                  </a:lnTo>
                  <a:lnTo>
                    <a:pt x="438" y="60"/>
                  </a:lnTo>
                  <a:lnTo>
                    <a:pt x="438" y="48"/>
                  </a:lnTo>
                  <a:lnTo>
                    <a:pt x="432" y="42"/>
                  </a:lnTo>
                  <a:lnTo>
                    <a:pt x="396" y="24"/>
                  </a:lnTo>
                  <a:lnTo>
                    <a:pt x="390" y="18"/>
                  </a:lnTo>
                  <a:lnTo>
                    <a:pt x="384" y="18"/>
                  </a:lnTo>
                  <a:lnTo>
                    <a:pt x="354" y="36"/>
                  </a:lnTo>
                  <a:lnTo>
                    <a:pt x="348" y="18"/>
                  </a:lnTo>
                  <a:lnTo>
                    <a:pt x="312" y="12"/>
                  </a:lnTo>
                  <a:lnTo>
                    <a:pt x="300" y="18"/>
                  </a:lnTo>
                  <a:lnTo>
                    <a:pt x="300" y="12"/>
                  </a:lnTo>
                  <a:lnTo>
                    <a:pt x="294" y="6"/>
                  </a:lnTo>
                  <a:lnTo>
                    <a:pt x="276" y="6"/>
                  </a:lnTo>
                  <a:lnTo>
                    <a:pt x="270" y="0"/>
                  </a:lnTo>
                  <a:lnTo>
                    <a:pt x="258" y="0"/>
                  </a:lnTo>
                  <a:lnTo>
                    <a:pt x="252" y="6"/>
                  </a:lnTo>
                  <a:lnTo>
                    <a:pt x="246" y="18"/>
                  </a:lnTo>
                  <a:lnTo>
                    <a:pt x="240" y="24"/>
                  </a:lnTo>
                  <a:lnTo>
                    <a:pt x="234" y="24"/>
                  </a:lnTo>
                  <a:lnTo>
                    <a:pt x="228" y="30"/>
                  </a:lnTo>
                  <a:lnTo>
                    <a:pt x="222" y="24"/>
                  </a:lnTo>
                  <a:lnTo>
                    <a:pt x="198" y="24"/>
                  </a:lnTo>
                  <a:lnTo>
                    <a:pt x="192" y="30"/>
                  </a:lnTo>
                  <a:lnTo>
                    <a:pt x="180" y="36"/>
                  </a:lnTo>
                  <a:lnTo>
                    <a:pt x="174" y="42"/>
                  </a:lnTo>
                  <a:lnTo>
                    <a:pt x="174" y="54"/>
                  </a:lnTo>
                  <a:lnTo>
                    <a:pt x="192" y="72"/>
                  </a:lnTo>
                  <a:lnTo>
                    <a:pt x="186" y="78"/>
                  </a:lnTo>
                  <a:lnTo>
                    <a:pt x="168" y="78"/>
                  </a:lnTo>
                  <a:lnTo>
                    <a:pt x="162" y="72"/>
                  </a:lnTo>
                  <a:lnTo>
                    <a:pt x="156" y="72"/>
                  </a:lnTo>
                  <a:lnTo>
                    <a:pt x="162" y="90"/>
                  </a:lnTo>
                  <a:lnTo>
                    <a:pt x="144" y="90"/>
                  </a:lnTo>
                  <a:lnTo>
                    <a:pt x="138" y="96"/>
                  </a:lnTo>
                  <a:lnTo>
                    <a:pt x="138" y="102"/>
                  </a:lnTo>
                  <a:lnTo>
                    <a:pt x="144" y="114"/>
                  </a:lnTo>
                  <a:lnTo>
                    <a:pt x="144" y="120"/>
                  </a:lnTo>
                  <a:lnTo>
                    <a:pt x="132" y="120"/>
                  </a:lnTo>
                  <a:lnTo>
                    <a:pt x="132" y="126"/>
                  </a:lnTo>
                  <a:lnTo>
                    <a:pt x="138" y="132"/>
                  </a:lnTo>
                  <a:lnTo>
                    <a:pt x="138" y="144"/>
                  </a:lnTo>
                  <a:lnTo>
                    <a:pt x="144" y="150"/>
                  </a:lnTo>
                  <a:lnTo>
                    <a:pt x="144" y="156"/>
                  </a:lnTo>
                  <a:lnTo>
                    <a:pt x="132" y="156"/>
                  </a:lnTo>
                  <a:lnTo>
                    <a:pt x="138" y="150"/>
                  </a:lnTo>
                  <a:lnTo>
                    <a:pt x="138" y="144"/>
                  </a:lnTo>
                  <a:lnTo>
                    <a:pt x="120" y="144"/>
                  </a:lnTo>
                  <a:lnTo>
                    <a:pt x="108" y="150"/>
                  </a:lnTo>
                  <a:lnTo>
                    <a:pt x="102" y="156"/>
                  </a:lnTo>
                  <a:lnTo>
                    <a:pt x="96" y="168"/>
                  </a:lnTo>
                  <a:lnTo>
                    <a:pt x="84" y="156"/>
                  </a:lnTo>
                  <a:lnTo>
                    <a:pt x="84" y="174"/>
                  </a:lnTo>
                  <a:lnTo>
                    <a:pt x="54" y="174"/>
                  </a:lnTo>
                  <a:lnTo>
                    <a:pt x="54" y="168"/>
                  </a:lnTo>
                  <a:lnTo>
                    <a:pt x="48" y="162"/>
                  </a:lnTo>
                  <a:lnTo>
                    <a:pt x="42" y="162"/>
                  </a:lnTo>
                  <a:lnTo>
                    <a:pt x="30" y="168"/>
                  </a:lnTo>
                  <a:lnTo>
                    <a:pt x="18" y="168"/>
                  </a:lnTo>
                  <a:lnTo>
                    <a:pt x="12" y="174"/>
                  </a:lnTo>
                  <a:lnTo>
                    <a:pt x="6" y="174"/>
                  </a:lnTo>
                  <a:lnTo>
                    <a:pt x="12" y="186"/>
                  </a:lnTo>
                  <a:lnTo>
                    <a:pt x="18" y="192"/>
                  </a:lnTo>
                  <a:lnTo>
                    <a:pt x="18" y="204"/>
                  </a:lnTo>
                  <a:lnTo>
                    <a:pt x="24" y="210"/>
                  </a:lnTo>
                  <a:lnTo>
                    <a:pt x="36" y="234"/>
                  </a:lnTo>
                  <a:lnTo>
                    <a:pt x="42" y="240"/>
                  </a:lnTo>
                  <a:lnTo>
                    <a:pt x="42" y="246"/>
                  </a:lnTo>
                  <a:lnTo>
                    <a:pt x="36" y="252"/>
                  </a:lnTo>
                  <a:lnTo>
                    <a:pt x="36" y="264"/>
                  </a:lnTo>
                  <a:lnTo>
                    <a:pt x="12" y="270"/>
                  </a:lnTo>
                  <a:lnTo>
                    <a:pt x="12" y="288"/>
                  </a:lnTo>
                  <a:lnTo>
                    <a:pt x="0" y="288"/>
                  </a:lnTo>
                  <a:lnTo>
                    <a:pt x="0" y="294"/>
                  </a:lnTo>
                  <a:lnTo>
                    <a:pt x="6" y="300"/>
                  </a:lnTo>
                  <a:lnTo>
                    <a:pt x="12" y="300"/>
                  </a:lnTo>
                  <a:lnTo>
                    <a:pt x="24" y="312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65" name="Azerbaijan" descr="© INSCALE GmbH, 05.05.2010&#10;http://www.presentationload.com/">
              <a:extLst>
                <a:ext uri="{FF2B5EF4-FFF2-40B4-BE49-F238E27FC236}">
                  <a16:creationId xmlns:a16="http://schemas.microsoft.com/office/drawing/2014/main" id="{D2A6DB1A-EDB1-4CB6-ABA5-C7248CE3C9D3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7892079" y="2945661"/>
              <a:ext cx="156816" cy="126135"/>
            </a:xfrm>
            <a:custGeom>
              <a:avLst/>
              <a:gdLst>
                <a:gd name="T0" fmla="*/ 2147483647 w 360"/>
                <a:gd name="T1" fmla="*/ 2147483647 h 288"/>
                <a:gd name="T2" fmla="*/ 2147483647 w 360"/>
                <a:gd name="T3" fmla="*/ 2147483647 h 288"/>
                <a:gd name="T4" fmla="*/ 2147483647 w 360"/>
                <a:gd name="T5" fmla="*/ 2147483647 h 288"/>
                <a:gd name="T6" fmla="*/ 2147483647 w 360"/>
                <a:gd name="T7" fmla="*/ 2147483647 h 288"/>
                <a:gd name="T8" fmla="*/ 2147483647 w 360"/>
                <a:gd name="T9" fmla="*/ 2147483647 h 288"/>
                <a:gd name="T10" fmla="*/ 2147483647 w 360"/>
                <a:gd name="T11" fmla="*/ 2147483647 h 288"/>
                <a:gd name="T12" fmla="*/ 2147483647 w 360"/>
                <a:gd name="T13" fmla="*/ 2147483647 h 288"/>
                <a:gd name="T14" fmla="*/ 2147483647 w 360"/>
                <a:gd name="T15" fmla="*/ 2147483647 h 288"/>
                <a:gd name="T16" fmla="*/ 2147483647 w 360"/>
                <a:gd name="T17" fmla="*/ 2147483647 h 288"/>
                <a:gd name="T18" fmla="*/ 2147483647 w 360"/>
                <a:gd name="T19" fmla="*/ 2147483647 h 288"/>
                <a:gd name="T20" fmla="*/ 2147483647 w 360"/>
                <a:gd name="T21" fmla="*/ 2147483647 h 288"/>
                <a:gd name="T22" fmla="*/ 2147483647 w 360"/>
                <a:gd name="T23" fmla="*/ 2147483647 h 288"/>
                <a:gd name="T24" fmla="*/ 2147483647 w 360"/>
                <a:gd name="T25" fmla="*/ 2147483647 h 288"/>
                <a:gd name="T26" fmla="*/ 2147483647 w 360"/>
                <a:gd name="T27" fmla="*/ 0 h 288"/>
                <a:gd name="T28" fmla="*/ 2147483647 w 360"/>
                <a:gd name="T29" fmla="*/ 2147483647 h 288"/>
                <a:gd name="T30" fmla="*/ 2147483647 w 360"/>
                <a:gd name="T31" fmla="*/ 2147483647 h 288"/>
                <a:gd name="T32" fmla="*/ 2147483647 w 360"/>
                <a:gd name="T33" fmla="*/ 2147483647 h 288"/>
                <a:gd name="T34" fmla="*/ 2147483647 w 360"/>
                <a:gd name="T35" fmla="*/ 2147483647 h 288"/>
                <a:gd name="T36" fmla="*/ 2147483647 w 360"/>
                <a:gd name="T37" fmla="*/ 2147483647 h 288"/>
                <a:gd name="T38" fmla="*/ 2147483647 w 360"/>
                <a:gd name="T39" fmla="*/ 0 h 288"/>
                <a:gd name="T40" fmla="*/ 2147483647 w 360"/>
                <a:gd name="T41" fmla="*/ 2147483647 h 288"/>
                <a:gd name="T42" fmla="*/ 2147483647 w 360"/>
                <a:gd name="T43" fmla="*/ 2147483647 h 288"/>
                <a:gd name="T44" fmla="*/ 2147483647 w 360"/>
                <a:gd name="T45" fmla="*/ 2147483647 h 288"/>
                <a:gd name="T46" fmla="*/ 2147483647 w 360"/>
                <a:gd name="T47" fmla="*/ 2147483647 h 288"/>
                <a:gd name="T48" fmla="*/ 2147483647 w 360"/>
                <a:gd name="T49" fmla="*/ 2147483647 h 288"/>
                <a:gd name="T50" fmla="*/ 2147483647 w 360"/>
                <a:gd name="T51" fmla="*/ 2147483647 h 288"/>
                <a:gd name="T52" fmla="*/ 2147483647 w 360"/>
                <a:gd name="T53" fmla="*/ 2147483647 h 288"/>
                <a:gd name="T54" fmla="*/ 0 w 360"/>
                <a:gd name="T55" fmla="*/ 2147483647 h 288"/>
                <a:gd name="T56" fmla="*/ 2147483647 w 360"/>
                <a:gd name="T57" fmla="*/ 2147483647 h 288"/>
                <a:gd name="T58" fmla="*/ 2147483647 w 360"/>
                <a:gd name="T59" fmla="*/ 2147483647 h 288"/>
                <a:gd name="T60" fmla="*/ 2147483647 w 360"/>
                <a:gd name="T61" fmla="*/ 2147483647 h 288"/>
                <a:gd name="T62" fmla="*/ 2147483647 w 360"/>
                <a:gd name="T63" fmla="*/ 2147483647 h 288"/>
                <a:gd name="T64" fmla="*/ 2147483647 w 360"/>
                <a:gd name="T65" fmla="*/ 2147483647 h 288"/>
                <a:gd name="T66" fmla="*/ 2147483647 w 360"/>
                <a:gd name="T67" fmla="*/ 2147483647 h 288"/>
                <a:gd name="T68" fmla="*/ 2147483647 w 360"/>
                <a:gd name="T69" fmla="*/ 2147483647 h 288"/>
                <a:gd name="T70" fmla="*/ 2147483647 w 360"/>
                <a:gd name="T71" fmla="*/ 2147483647 h 288"/>
                <a:gd name="T72" fmla="*/ 2147483647 w 360"/>
                <a:gd name="T73" fmla="*/ 2147483647 h 288"/>
                <a:gd name="T74" fmla="*/ 2147483647 w 360"/>
                <a:gd name="T75" fmla="*/ 2147483647 h 288"/>
                <a:gd name="T76" fmla="*/ 2147483647 w 360"/>
                <a:gd name="T77" fmla="*/ 2147483647 h 288"/>
                <a:gd name="T78" fmla="*/ 2147483647 w 360"/>
                <a:gd name="T79" fmla="*/ 2147483647 h 288"/>
                <a:gd name="T80" fmla="*/ 2147483647 w 360"/>
                <a:gd name="T81" fmla="*/ 2147483647 h 288"/>
                <a:gd name="T82" fmla="*/ 2147483647 w 360"/>
                <a:gd name="T83" fmla="*/ 2147483647 h 288"/>
                <a:gd name="T84" fmla="*/ 2147483647 w 360"/>
                <a:gd name="T85" fmla="*/ 2147483647 h 288"/>
                <a:gd name="T86" fmla="*/ 2147483647 w 360"/>
                <a:gd name="T87" fmla="*/ 2147483647 h 288"/>
                <a:gd name="T88" fmla="*/ 2147483647 w 360"/>
                <a:gd name="T89" fmla="*/ 2147483647 h 288"/>
                <a:gd name="T90" fmla="*/ 2147483647 w 360"/>
                <a:gd name="T91" fmla="*/ 2147483647 h 288"/>
                <a:gd name="T92" fmla="*/ 2147483647 w 360"/>
                <a:gd name="T93" fmla="*/ 2147483647 h 288"/>
                <a:gd name="T94" fmla="*/ 2147483647 w 360"/>
                <a:gd name="T95" fmla="*/ 2147483647 h 288"/>
                <a:gd name="T96" fmla="*/ 2147483647 w 360"/>
                <a:gd name="T97" fmla="*/ 2147483647 h 288"/>
                <a:gd name="T98" fmla="*/ 2147483647 w 360"/>
                <a:gd name="T99" fmla="*/ 2147483647 h 288"/>
                <a:gd name="T100" fmla="*/ 2147483647 w 360"/>
                <a:gd name="T101" fmla="*/ 2147483647 h 288"/>
                <a:gd name="T102" fmla="*/ 2147483647 w 360"/>
                <a:gd name="T103" fmla="*/ 2147483647 h 288"/>
                <a:gd name="T104" fmla="*/ 2147483647 w 360"/>
                <a:gd name="T105" fmla="*/ 2147483647 h 288"/>
                <a:gd name="T106" fmla="*/ 2147483647 w 360"/>
                <a:gd name="T107" fmla="*/ 2147483647 h 288"/>
                <a:gd name="T108" fmla="*/ 2147483647 w 360"/>
                <a:gd name="T109" fmla="*/ 2147483647 h 288"/>
                <a:gd name="T110" fmla="*/ 2147483647 w 360"/>
                <a:gd name="T111" fmla="*/ 2147483647 h 288"/>
                <a:gd name="T112" fmla="*/ 2147483647 w 360"/>
                <a:gd name="T113" fmla="*/ 2147483647 h 288"/>
                <a:gd name="T114" fmla="*/ 2147483647 w 360"/>
                <a:gd name="T115" fmla="*/ 2147483647 h 288"/>
                <a:gd name="T116" fmla="*/ 2147483647 w 360"/>
                <a:gd name="T117" fmla="*/ 2147483647 h 288"/>
                <a:gd name="T118" fmla="*/ 2147483647 w 360"/>
                <a:gd name="T119" fmla="*/ 2147483647 h 288"/>
                <a:gd name="T120" fmla="*/ 2147483647 w 360"/>
                <a:gd name="T121" fmla="*/ 2147483647 h 28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60"/>
                <a:gd name="T184" fmla="*/ 0 h 288"/>
                <a:gd name="T185" fmla="*/ 360 w 360"/>
                <a:gd name="T186" fmla="*/ 288 h 28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60" h="288">
                  <a:moveTo>
                    <a:pt x="66" y="186"/>
                  </a:moveTo>
                  <a:lnTo>
                    <a:pt x="36" y="186"/>
                  </a:lnTo>
                  <a:lnTo>
                    <a:pt x="24" y="174"/>
                  </a:lnTo>
                  <a:lnTo>
                    <a:pt x="6" y="174"/>
                  </a:lnTo>
                  <a:lnTo>
                    <a:pt x="12" y="186"/>
                  </a:lnTo>
                  <a:lnTo>
                    <a:pt x="12" y="192"/>
                  </a:lnTo>
                  <a:lnTo>
                    <a:pt x="18" y="204"/>
                  </a:lnTo>
                  <a:lnTo>
                    <a:pt x="36" y="222"/>
                  </a:lnTo>
                  <a:lnTo>
                    <a:pt x="48" y="228"/>
                  </a:lnTo>
                  <a:lnTo>
                    <a:pt x="84" y="240"/>
                  </a:lnTo>
                  <a:lnTo>
                    <a:pt x="90" y="240"/>
                  </a:lnTo>
                  <a:lnTo>
                    <a:pt x="84" y="234"/>
                  </a:lnTo>
                  <a:lnTo>
                    <a:pt x="84" y="222"/>
                  </a:lnTo>
                  <a:lnTo>
                    <a:pt x="78" y="216"/>
                  </a:lnTo>
                  <a:lnTo>
                    <a:pt x="78" y="204"/>
                  </a:lnTo>
                  <a:lnTo>
                    <a:pt x="72" y="198"/>
                  </a:lnTo>
                  <a:lnTo>
                    <a:pt x="72" y="186"/>
                  </a:lnTo>
                  <a:lnTo>
                    <a:pt x="66" y="186"/>
                  </a:lnTo>
                  <a:close/>
                  <a:moveTo>
                    <a:pt x="354" y="108"/>
                  </a:moveTo>
                  <a:lnTo>
                    <a:pt x="348" y="102"/>
                  </a:lnTo>
                  <a:lnTo>
                    <a:pt x="330" y="102"/>
                  </a:lnTo>
                  <a:lnTo>
                    <a:pt x="318" y="108"/>
                  </a:lnTo>
                  <a:lnTo>
                    <a:pt x="306" y="108"/>
                  </a:lnTo>
                  <a:lnTo>
                    <a:pt x="288" y="90"/>
                  </a:lnTo>
                  <a:lnTo>
                    <a:pt x="288" y="84"/>
                  </a:lnTo>
                  <a:lnTo>
                    <a:pt x="264" y="54"/>
                  </a:lnTo>
                  <a:lnTo>
                    <a:pt x="264" y="42"/>
                  </a:lnTo>
                  <a:lnTo>
                    <a:pt x="216" y="0"/>
                  </a:lnTo>
                  <a:lnTo>
                    <a:pt x="216" y="30"/>
                  </a:lnTo>
                  <a:lnTo>
                    <a:pt x="210" y="36"/>
                  </a:lnTo>
                  <a:lnTo>
                    <a:pt x="192" y="36"/>
                  </a:lnTo>
                  <a:lnTo>
                    <a:pt x="192" y="48"/>
                  </a:lnTo>
                  <a:lnTo>
                    <a:pt x="186" y="54"/>
                  </a:lnTo>
                  <a:lnTo>
                    <a:pt x="162" y="54"/>
                  </a:lnTo>
                  <a:lnTo>
                    <a:pt x="156" y="48"/>
                  </a:lnTo>
                  <a:lnTo>
                    <a:pt x="144" y="42"/>
                  </a:lnTo>
                  <a:lnTo>
                    <a:pt x="138" y="30"/>
                  </a:lnTo>
                  <a:lnTo>
                    <a:pt x="120" y="12"/>
                  </a:lnTo>
                  <a:lnTo>
                    <a:pt x="84" y="0"/>
                  </a:lnTo>
                  <a:lnTo>
                    <a:pt x="72" y="0"/>
                  </a:lnTo>
                  <a:lnTo>
                    <a:pt x="60" y="12"/>
                  </a:lnTo>
                  <a:lnTo>
                    <a:pt x="78" y="30"/>
                  </a:lnTo>
                  <a:lnTo>
                    <a:pt x="84" y="30"/>
                  </a:lnTo>
                  <a:lnTo>
                    <a:pt x="90" y="36"/>
                  </a:lnTo>
                  <a:lnTo>
                    <a:pt x="96" y="48"/>
                  </a:lnTo>
                  <a:lnTo>
                    <a:pt x="102" y="54"/>
                  </a:lnTo>
                  <a:lnTo>
                    <a:pt x="108" y="66"/>
                  </a:lnTo>
                  <a:lnTo>
                    <a:pt x="102" y="72"/>
                  </a:lnTo>
                  <a:lnTo>
                    <a:pt x="84" y="54"/>
                  </a:lnTo>
                  <a:lnTo>
                    <a:pt x="72" y="54"/>
                  </a:lnTo>
                  <a:lnTo>
                    <a:pt x="60" y="60"/>
                  </a:lnTo>
                  <a:lnTo>
                    <a:pt x="42" y="42"/>
                  </a:lnTo>
                  <a:lnTo>
                    <a:pt x="42" y="36"/>
                  </a:lnTo>
                  <a:lnTo>
                    <a:pt x="36" y="30"/>
                  </a:lnTo>
                  <a:lnTo>
                    <a:pt x="12" y="30"/>
                  </a:lnTo>
                  <a:lnTo>
                    <a:pt x="0" y="42"/>
                  </a:lnTo>
                  <a:lnTo>
                    <a:pt x="0" y="48"/>
                  </a:lnTo>
                  <a:lnTo>
                    <a:pt x="6" y="48"/>
                  </a:lnTo>
                  <a:lnTo>
                    <a:pt x="12" y="54"/>
                  </a:lnTo>
                  <a:lnTo>
                    <a:pt x="12" y="66"/>
                  </a:lnTo>
                  <a:lnTo>
                    <a:pt x="30" y="66"/>
                  </a:lnTo>
                  <a:lnTo>
                    <a:pt x="36" y="72"/>
                  </a:lnTo>
                  <a:lnTo>
                    <a:pt x="36" y="96"/>
                  </a:lnTo>
                  <a:lnTo>
                    <a:pt x="30" y="102"/>
                  </a:lnTo>
                  <a:lnTo>
                    <a:pt x="36" y="102"/>
                  </a:lnTo>
                  <a:lnTo>
                    <a:pt x="42" y="108"/>
                  </a:lnTo>
                  <a:lnTo>
                    <a:pt x="66" y="120"/>
                  </a:lnTo>
                  <a:lnTo>
                    <a:pt x="72" y="126"/>
                  </a:lnTo>
                  <a:lnTo>
                    <a:pt x="72" y="132"/>
                  </a:lnTo>
                  <a:lnTo>
                    <a:pt x="54" y="150"/>
                  </a:lnTo>
                  <a:lnTo>
                    <a:pt x="42" y="150"/>
                  </a:lnTo>
                  <a:lnTo>
                    <a:pt x="72" y="162"/>
                  </a:lnTo>
                  <a:lnTo>
                    <a:pt x="84" y="180"/>
                  </a:lnTo>
                  <a:lnTo>
                    <a:pt x="114" y="186"/>
                  </a:lnTo>
                  <a:lnTo>
                    <a:pt x="114" y="198"/>
                  </a:lnTo>
                  <a:lnTo>
                    <a:pt x="120" y="210"/>
                  </a:lnTo>
                  <a:lnTo>
                    <a:pt x="120" y="240"/>
                  </a:lnTo>
                  <a:lnTo>
                    <a:pt x="132" y="240"/>
                  </a:lnTo>
                  <a:lnTo>
                    <a:pt x="138" y="228"/>
                  </a:lnTo>
                  <a:lnTo>
                    <a:pt x="144" y="222"/>
                  </a:lnTo>
                  <a:lnTo>
                    <a:pt x="144" y="216"/>
                  </a:lnTo>
                  <a:lnTo>
                    <a:pt x="156" y="204"/>
                  </a:lnTo>
                  <a:lnTo>
                    <a:pt x="174" y="192"/>
                  </a:lnTo>
                  <a:lnTo>
                    <a:pt x="186" y="186"/>
                  </a:lnTo>
                  <a:lnTo>
                    <a:pt x="198" y="174"/>
                  </a:lnTo>
                  <a:lnTo>
                    <a:pt x="210" y="168"/>
                  </a:lnTo>
                  <a:lnTo>
                    <a:pt x="222" y="168"/>
                  </a:lnTo>
                  <a:lnTo>
                    <a:pt x="228" y="180"/>
                  </a:lnTo>
                  <a:lnTo>
                    <a:pt x="234" y="186"/>
                  </a:lnTo>
                  <a:lnTo>
                    <a:pt x="234" y="204"/>
                  </a:lnTo>
                  <a:lnTo>
                    <a:pt x="228" y="210"/>
                  </a:lnTo>
                  <a:lnTo>
                    <a:pt x="228" y="222"/>
                  </a:lnTo>
                  <a:lnTo>
                    <a:pt x="234" y="222"/>
                  </a:lnTo>
                  <a:lnTo>
                    <a:pt x="240" y="228"/>
                  </a:lnTo>
                  <a:lnTo>
                    <a:pt x="240" y="234"/>
                  </a:lnTo>
                  <a:lnTo>
                    <a:pt x="234" y="240"/>
                  </a:lnTo>
                  <a:lnTo>
                    <a:pt x="222" y="240"/>
                  </a:lnTo>
                  <a:lnTo>
                    <a:pt x="222" y="246"/>
                  </a:lnTo>
                  <a:lnTo>
                    <a:pt x="234" y="258"/>
                  </a:lnTo>
                  <a:lnTo>
                    <a:pt x="246" y="264"/>
                  </a:lnTo>
                  <a:lnTo>
                    <a:pt x="252" y="270"/>
                  </a:lnTo>
                  <a:lnTo>
                    <a:pt x="258" y="270"/>
                  </a:lnTo>
                  <a:lnTo>
                    <a:pt x="264" y="276"/>
                  </a:lnTo>
                  <a:lnTo>
                    <a:pt x="264" y="282"/>
                  </a:lnTo>
                  <a:lnTo>
                    <a:pt x="282" y="282"/>
                  </a:lnTo>
                  <a:lnTo>
                    <a:pt x="282" y="288"/>
                  </a:lnTo>
                  <a:lnTo>
                    <a:pt x="288" y="282"/>
                  </a:lnTo>
                  <a:lnTo>
                    <a:pt x="288" y="258"/>
                  </a:lnTo>
                  <a:lnTo>
                    <a:pt x="282" y="252"/>
                  </a:lnTo>
                  <a:lnTo>
                    <a:pt x="276" y="252"/>
                  </a:lnTo>
                  <a:lnTo>
                    <a:pt x="270" y="246"/>
                  </a:lnTo>
                  <a:lnTo>
                    <a:pt x="288" y="240"/>
                  </a:lnTo>
                  <a:lnTo>
                    <a:pt x="288" y="210"/>
                  </a:lnTo>
                  <a:lnTo>
                    <a:pt x="300" y="222"/>
                  </a:lnTo>
                  <a:lnTo>
                    <a:pt x="306" y="222"/>
                  </a:lnTo>
                  <a:lnTo>
                    <a:pt x="318" y="210"/>
                  </a:lnTo>
                  <a:lnTo>
                    <a:pt x="300" y="192"/>
                  </a:lnTo>
                  <a:lnTo>
                    <a:pt x="300" y="138"/>
                  </a:lnTo>
                  <a:lnTo>
                    <a:pt x="318" y="138"/>
                  </a:lnTo>
                  <a:lnTo>
                    <a:pt x="330" y="126"/>
                  </a:lnTo>
                  <a:lnTo>
                    <a:pt x="360" y="132"/>
                  </a:lnTo>
                  <a:lnTo>
                    <a:pt x="360" y="120"/>
                  </a:lnTo>
                  <a:lnTo>
                    <a:pt x="354" y="108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66" name="Australia" descr="© INSCALE GmbH, 05.05.2010&#10;http://www.presentationload.com/">
              <a:extLst>
                <a:ext uri="{FF2B5EF4-FFF2-40B4-BE49-F238E27FC236}">
                  <a16:creationId xmlns:a16="http://schemas.microsoft.com/office/drawing/2014/main" id="{DC717506-0F5C-4A7B-AE75-A7AD5C171EB8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9961355" y="4789941"/>
              <a:ext cx="1237475" cy="1160773"/>
            </a:xfrm>
            <a:custGeom>
              <a:avLst/>
              <a:gdLst>
                <a:gd name="T0" fmla="*/ 2147483647 w 2838"/>
                <a:gd name="T1" fmla="*/ 2147483647 h 2664"/>
                <a:gd name="T2" fmla="*/ 2147483647 w 2838"/>
                <a:gd name="T3" fmla="*/ 2147483647 h 2664"/>
                <a:gd name="T4" fmla="*/ 2147483647 w 2838"/>
                <a:gd name="T5" fmla="*/ 2147483647 h 2664"/>
                <a:gd name="T6" fmla="*/ 2147483647 w 2838"/>
                <a:gd name="T7" fmla="*/ 2147483647 h 2664"/>
                <a:gd name="T8" fmla="*/ 2147483647 w 2838"/>
                <a:gd name="T9" fmla="*/ 2147483647 h 2664"/>
                <a:gd name="T10" fmla="*/ 2147483647 w 2838"/>
                <a:gd name="T11" fmla="*/ 2147483647 h 2664"/>
                <a:gd name="T12" fmla="*/ 2147483647 w 2838"/>
                <a:gd name="T13" fmla="*/ 2147483647 h 2664"/>
                <a:gd name="T14" fmla="*/ 2147483647 w 2838"/>
                <a:gd name="T15" fmla="*/ 2147483647 h 2664"/>
                <a:gd name="T16" fmla="*/ 2147483647 w 2838"/>
                <a:gd name="T17" fmla="*/ 2147483647 h 2664"/>
                <a:gd name="T18" fmla="*/ 2147483647 w 2838"/>
                <a:gd name="T19" fmla="*/ 2147483647 h 2664"/>
                <a:gd name="T20" fmla="*/ 2147483647 w 2838"/>
                <a:gd name="T21" fmla="*/ 2147483647 h 2664"/>
                <a:gd name="T22" fmla="*/ 2147483647 w 2838"/>
                <a:gd name="T23" fmla="*/ 2147483647 h 2664"/>
                <a:gd name="T24" fmla="*/ 2147483647 w 2838"/>
                <a:gd name="T25" fmla="*/ 2147483647 h 2664"/>
                <a:gd name="T26" fmla="*/ 2147483647 w 2838"/>
                <a:gd name="T27" fmla="*/ 2147483647 h 2664"/>
                <a:gd name="T28" fmla="*/ 2147483647 w 2838"/>
                <a:gd name="T29" fmla="*/ 2147483647 h 2664"/>
                <a:gd name="T30" fmla="*/ 2147483647 w 2838"/>
                <a:gd name="T31" fmla="*/ 2147483647 h 2664"/>
                <a:gd name="T32" fmla="*/ 2147483647 w 2838"/>
                <a:gd name="T33" fmla="*/ 2147483647 h 2664"/>
                <a:gd name="T34" fmla="*/ 2147483647 w 2838"/>
                <a:gd name="T35" fmla="*/ 2147483647 h 2664"/>
                <a:gd name="T36" fmla="*/ 2147483647 w 2838"/>
                <a:gd name="T37" fmla="*/ 2147483647 h 2664"/>
                <a:gd name="T38" fmla="*/ 2147483647 w 2838"/>
                <a:gd name="T39" fmla="*/ 2147483647 h 2664"/>
                <a:gd name="T40" fmla="*/ 2147483647 w 2838"/>
                <a:gd name="T41" fmla="*/ 2147483647 h 2664"/>
                <a:gd name="T42" fmla="*/ 2147483647 w 2838"/>
                <a:gd name="T43" fmla="*/ 2147483647 h 2664"/>
                <a:gd name="T44" fmla="*/ 2147483647 w 2838"/>
                <a:gd name="T45" fmla="*/ 2147483647 h 2664"/>
                <a:gd name="T46" fmla="*/ 2147483647 w 2838"/>
                <a:gd name="T47" fmla="*/ 2147483647 h 2664"/>
                <a:gd name="T48" fmla="*/ 2147483647 w 2838"/>
                <a:gd name="T49" fmla="*/ 2147483647 h 2664"/>
                <a:gd name="T50" fmla="*/ 2147483647 w 2838"/>
                <a:gd name="T51" fmla="*/ 2147483647 h 2664"/>
                <a:gd name="T52" fmla="*/ 2147483647 w 2838"/>
                <a:gd name="T53" fmla="*/ 2147483647 h 2664"/>
                <a:gd name="T54" fmla="*/ 2147483647 w 2838"/>
                <a:gd name="T55" fmla="*/ 2147483647 h 2664"/>
                <a:gd name="T56" fmla="*/ 2147483647 w 2838"/>
                <a:gd name="T57" fmla="*/ 2147483647 h 2664"/>
                <a:gd name="T58" fmla="*/ 2147483647 w 2838"/>
                <a:gd name="T59" fmla="*/ 2147483647 h 2664"/>
                <a:gd name="T60" fmla="*/ 2147483647 w 2838"/>
                <a:gd name="T61" fmla="*/ 2147483647 h 2664"/>
                <a:gd name="T62" fmla="*/ 2147483647 w 2838"/>
                <a:gd name="T63" fmla="*/ 2147483647 h 2664"/>
                <a:gd name="T64" fmla="*/ 2147483647 w 2838"/>
                <a:gd name="T65" fmla="*/ 2147483647 h 2664"/>
                <a:gd name="T66" fmla="*/ 2147483647 w 2838"/>
                <a:gd name="T67" fmla="*/ 2147483647 h 2664"/>
                <a:gd name="T68" fmla="*/ 2147483647 w 2838"/>
                <a:gd name="T69" fmla="*/ 2147483647 h 2664"/>
                <a:gd name="T70" fmla="*/ 2147483647 w 2838"/>
                <a:gd name="T71" fmla="*/ 2147483647 h 2664"/>
                <a:gd name="T72" fmla="*/ 2147483647 w 2838"/>
                <a:gd name="T73" fmla="*/ 2147483647 h 2664"/>
                <a:gd name="T74" fmla="*/ 2147483647 w 2838"/>
                <a:gd name="T75" fmla="*/ 2147483647 h 2664"/>
                <a:gd name="T76" fmla="*/ 2147483647 w 2838"/>
                <a:gd name="T77" fmla="*/ 2147483647 h 2664"/>
                <a:gd name="T78" fmla="*/ 2147483647 w 2838"/>
                <a:gd name="T79" fmla="*/ 2147483647 h 2664"/>
                <a:gd name="T80" fmla="*/ 2147483647 w 2838"/>
                <a:gd name="T81" fmla="*/ 2147483647 h 2664"/>
                <a:gd name="T82" fmla="*/ 2147483647 w 2838"/>
                <a:gd name="T83" fmla="*/ 2147483647 h 2664"/>
                <a:gd name="T84" fmla="*/ 2147483647 w 2838"/>
                <a:gd name="T85" fmla="*/ 2147483647 h 2664"/>
                <a:gd name="T86" fmla="*/ 2147483647 w 2838"/>
                <a:gd name="T87" fmla="*/ 2147483647 h 2664"/>
                <a:gd name="T88" fmla="*/ 2147483647 w 2838"/>
                <a:gd name="T89" fmla="*/ 2147483647 h 2664"/>
                <a:gd name="T90" fmla="*/ 2147483647 w 2838"/>
                <a:gd name="T91" fmla="*/ 2147483647 h 2664"/>
                <a:gd name="T92" fmla="*/ 2147483647 w 2838"/>
                <a:gd name="T93" fmla="*/ 2147483647 h 2664"/>
                <a:gd name="T94" fmla="*/ 2147483647 w 2838"/>
                <a:gd name="T95" fmla="*/ 2147483647 h 2664"/>
                <a:gd name="T96" fmla="*/ 2147483647 w 2838"/>
                <a:gd name="T97" fmla="*/ 2147483647 h 2664"/>
                <a:gd name="T98" fmla="*/ 2147483647 w 2838"/>
                <a:gd name="T99" fmla="*/ 2147483647 h 2664"/>
                <a:gd name="T100" fmla="*/ 2147483647 w 2838"/>
                <a:gd name="T101" fmla="*/ 2147483647 h 2664"/>
                <a:gd name="T102" fmla="*/ 2147483647 w 2838"/>
                <a:gd name="T103" fmla="*/ 2147483647 h 2664"/>
                <a:gd name="T104" fmla="*/ 2147483647 w 2838"/>
                <a:gd name="T105" fmla="*/ 2147483647 h 2664"/>
                <a:gd name="T106" fmla="*/ 2147483647 w 2838"/>
                <a:gd name="T107" fmla="*/ 2147483647 h 2664"/>
                <a:gd name="T108" fmla="*/ 2147483647 w 2838"/>
                <a:gd name="T109" fmla="*/ 2147483647 h 2664"/>
                <a:gd name="T110" fmla="*/ 2147483647 w 2838"/>
                <a:gd name="T111" fmla="*/ 2147483647 h 2664"/>
                <a:gd name="T112" fmla="*/ 2147483647 w 2838"/>
                <a:gd name="T113" fmla="*/ 2147483647 h 2664"/>
                <a:gd name="T114" fmla="*/ 2147483647 w 2838"/>
                <a:gd name="T115" fmla="*/ 2147483647 h 2664"/>
                <a:gd name="T116" fmla="*/ 2147483647 w 2838"/>
                <a:gd name="T117" fmla="*/ 2147483647 h 266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838"/>
                <a:gd name="T178" fmla="*/ 0 h 2664"/>
                <a:gd name="T179" fmla="*/ 2838 w 2838"/>
                <a:gd name="T180" fmla="*/ 2664 h 266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838" h="2664">
                  <a:moveTo>
                    <a:pt x="1530" y="66"/>
                  </a:moveTo>
                  <a:lnTo>
                    <a:pt x="1524" y="60"/>
                  </a:lnTo>
                  <a:lnTo>
                    <a:pt x="1518" y="60"/>
                  </a:lnTo>
                  <a:lnTo>
                    <a:pt x="1506" y="66"/>
                  </a:lnTo>
                  <a:lnTo>
                    <a:pt x="1500" y="72"/>
                  </a:lnTo>
                  <a:lnTo>
                    <a:pt x="1494" y="84"/>
                  </a:lnTo>
                  <a:lnTo>
                    <a:pt x="1494" y="102"/>
                  </a:lnTo>
                  <a:lnTo>
                    <a:pt x="1506" y="102"/>
                  </a:lnTo>
                  <a:lnTo>
                    <a:pt x="1512" y="90"/>
                  </a:lnTo>
                  <a:lnTo>
                    <a:pt x="1524" y="78"/>
                  </a:lnTo>
                  <a:lnTo>
                    <a:pt x="1530" y="66"/>
                  </a:lnTo>
                  <a:close/>
                  <a:moveTo>
                    <a:pt x="1476" y="2016"/>
                  </a:moveTo>
                  <a:lnTo>
                    <a:pt x="1464" y="2016"/>
                  </a:lnTo>
                  <a:lnTo>
                    <a:pt x="1440" y="2028"/>
                  </a:lnTo>
                  <a:lnTo>
                    <a:pt x="1440" y="2034"/>
                  </a:lnTo>
                  <a:lnTo>
                    <a:pt x="1452" y="2046"/>
                  </a:lnTo>
                  <a:lnTo>
                    <a:pt x="1452" y="2052"/>
                  </a:lnTo>
                  <a:lnTo>
                    <a:pt x="1470" y="2052"/>
                  </a:lnTo>
                  <a:lnTo>
                    <a:pt x="1482" y="2046"/>
                  </a:lnTo>
                  <a:lnTo>
                    <a:pt x="1488" y="2040"/>
                  </a:lnTo>
                  <a:lnTo>
                    <a:pt x="1506" y="2040"/>
                  </a:lnTo>
                  <a:lnTo>
                    <a:pt x="1512" y="2034"/>
                  </a:lnTo>
                  <a:lnTo>
                    <a:pt x="1530" y="2034"/>
                  </a:lnTo>
                  <a:lnTo>
                    <a:pt x="1536" y="2028"/>
                  </a:lnTo>
                  <a:lnTo>
                    <a:pt x="1512" y="2028"/>
                  </a:lnTo>
                  <a:lnTo>
                    <a:pt x="1500" y="2016"/>
                  </a:lnTo>
                  <a:lnTo>
                    <a:pt x="1476" y="2016"/>
                  </a:lnTo>
                  <a:close/>
                  <a:moveTo>
                    <a:pt x="2802" y="1164"/>
                  </a:moveTo>
                  <a:lnTo>
                    <a:pt x="2802" y="1134"/>
                  </a:lnTo>
                  <a:lnTo>
                    <a:pt x="2796" y="1116"/>
                  </a:lnTo>
                  <a:lnTo>
                    <a:pt x="2796" y="1092"/>
                  </a:lnTo>
                  <a:lnTo>
                    <a:pt x="2790" y="1086"/>
                  </a:lnTo>
                  <a:lnTo>
                    <a:pt x="2778" y="1086"/>
                  </a:lnTo>
                  <a:lnTo>
                    <a:pt x="2772" y="1080"/>
                  </a:lnTo>
                  <a:lnTo>
                    <a:pt x="2760" y="1080"/>
                  </a:lnTo>
                  <a:lnTo>
                    <a:pt x="2760" y="1062"/>
                  </a:lnTo>
                  <a:lnTo>
                    <a:pt x="2742" y="1050"/>
                  </a:lnTo>
                  <a:lnTo>
                    <a:pt x="2742" y="1014"/>
                  </a:lnTo>
                  <a:lnTo>
                    <a:pt x="2736" y="1008"/>
                  </a:lnTo>
                  <a:lnTo>
                    <a:pt x="2724" y="1002"/>
                  </a:lnTo>
                  <a:lnTo>
                    <a:pt x="2718" y="996"/>
                  </a:lnTo>
                  <a:lnTo>
                    <a:pt x="2706" y="996"/>
                  </a:lnTo>
                  <a:lnTo>
                    <a:pt x="2712" y="996"/>
                  </a:lnTo>
                  <a:lnTo>
                    <a:pt x="2718" y="990"/>
                  </a:lnTo>
                  <a:lnTo>
                    <a:pt x="2730" y="990"/>
                  </a:lnTo>
                  <a:lnTo>
                    <a:pt x="2742" y="984"/>
                  </a:lnTo>
                  <a:lnTo>
                    <a:pt x="2760" y="966"/>
                  </a:lnTo>
                  <a:lnTo>
                    <a:pt x="2754" y="954"/>
                  </a:lnTo>
                  <a:lnTo>
                    <a:pt x="2736" y="936"/>
                  </a:lnTo>
                  <a:lnTo>
                    <a:pt x="2730" y="936"/>
                  </a:lnTo>
                  <a:lnTo>
                    <a:pt x="2730" y="930"/>
                  </a:lnTo>
                  <a:lnTo>
                    <a:pt x="2712" y="912"/>
                  </a:lnTo>
                  <a:lnTo>
                    <a:pt x="2700" y="906"/>
                  </a:lnTo>
                  <a:lnTo>
                    <a:pt x="2694" y="912"/>
                  </a:lnTo>
                  <a:lnTo>
                    <a:pt x="2694" y="936"/>
                  </a:lnTo>
                  <a:lnTo>
                    <a:pt x="2670" y="930"/>
                  </a:lnTo>
                  <a:lnTo>
                    <a:pt x="2670" y="924"/>
                  </a:lnTo>
                  <a:lnTo>
                    <a:pt x="2676" y="918"/>
                  </a:lnTo>
                  <a:lnTo>
                    <a:pt x="2676" y="906"/>
                  </a:lnTo>
                  <a:lnTo>
                    <a:pt x="2682" y="894"/>
                  </a:lnTo>
                  <a:lnTo>
                    <a:pt x="2688" y="876"/>
                  </a:lnTo>
                  <a:lnTo>
                    <a:pt x="2688" y="858"/>
                  </a:lnTo>
                  <a:lnTo>
                    <a:pt x="2682" y="852"/>
                  </a:lnTo>
                  <a:lnTo>
                    <a:pt x="2676" y="840"/>
                  </a:lnTo>
                  <a:lnTo>
                    <a:pt x="2670" y="840"/>
                  </a:lnTo>
                  <a:lnTo>
                    <a:pt x="2652" y="822"/>
                  </a:lnTo>
                  <a:lnTo>
                    <a:pt x="2652" y="816"/>
                  </a:lnTo>
                  <a:lnTo>
                    <a:pt x="2658" y="804"/>
                  </a:lnTo>
                  <a:lnTo>
                    <a:pt x="2658" y="792"/>
                  </a:lnTo>
                  <a:lnTo>
                    <a:pt x="2664" y="774"/>
                  </a:lnTo>
                  <a:lnTo>
                    <a:pt x="2664" y="762"/>
                  </a:lnTo>
                  <a:lnTo>
                    <a:pt x="2652" y="750"/>
                  </a:lnTo>
                  <a:lnTo>
                    <a:pt x="2628" y="732"/>
                  </a:lnTo>
                  <a:lnTo>
                    <a:pt x="2598" y="720"/>
                  </a:lnTo>
                  <a:lnTo>
                    <a:pt x="2580" y="708"/>
                  </a:lnTo>
                  <a:lnTo>
                    <a:pt x="2568" y="702"/>
                  </a:lnTo>
                  <a:lnTo>
                    <a:pt x="2556" y="708"/>
                  </a:lnTo>
                  <a:lnTo>
                    <a:pt x="2550" y="696"/>
                  </a:lnTo>
                  <a:lnTo>
                    <a:pt x="2538" y="684"/>
                  </a:lnTo>
                  <a:lnTo>
                    <a:pt x="2532" y="672"/>
                  </a:lnTo>
                  <a:lnTo>
                    <a:pt x="2520" y="660"/>
                  </a:lnTo>
                  <a:lnTo>
                    <a:pt x="2514" y="642"/>
                  </a:lnTo>
                  <a:lnTo>
                    <a:pt x="2514" y="594"/>
                  </a:lnTo>
                  <a:lnTo>
                    <a:pt x="2520" y="576"/>
                  </a:lnTo>
                  <a:lnTo>
                    <a:pt x="2526" y="564"/>
                  </a:lnTo>
                  <a:lnTo>
                    <a:pt x="2526" y="546"/>
                  </a:lnTo>
                  <a:lnTo>
                    <a:pt x="2520" y="504"/>
                  </a:lnTo>
                  <a:lnTo>
                    <a:pt x="2502" y="462"/>
                  </a:lnTo>
                  <a:lnTo>
                    <a:pt x="2490" y="426"/>
                  </a:lnTo>
                  <a:lnTo>
                    <a:pt x="2490" y="402"/>
                  </a:lnTo>
                  <a:lnTo>
                    <a:pt x="2496" y="390"/>
                  </a:lnTo>
                  <a:lnTo>
                    <a:pt x="2502" y="384"/>
                  </a:lnTo>
                  <a:lnTo>
                    <a:pt x="2502" y="324"/>
                  </a:lnTo>
                  <a:lnTo>
                    <a:pt x="2496" y="312"/>
                  </a:lnTo>
                  <a:lnTo>
                    <a:pt x="2496" y="300"/>
                  </a:lnTo>
                  <a:lnTo>
                    <a:pt x="2472" y="294"/>
                  </a:lnTo>
                  <a:lnTo>
                    <a:pt x="2460" y="288"/>
                  </a:lnTo>
                  <a:lnTo>
                    <a:pt x="2454" y="276"/>
                  </a:lnTo>
                  <a:lnTo>
                    <a:pt x="2442" y="270"/>
                  </a:lnTo>
                  <a:lnTo>
                    <a:pt x="2424" y="270"/>
                  </a:lnTo>
                  <a:lnTo>
                    <a:pt x="2418" y="282"/>
                  </a:lnTo>
                  <a:lnTo>
                    <a:pt x="2412" y="288"/>
                  </a:lnTo>
                  <a:lnTo>
                    <a:pt x="2412" y="282"/>
                  </a:lnTo>
                  <a:lnTo>
                    <a:pt x="2406" y="276"/>
                  </a:lnTo>
                  <a:lnTo>
                    <a:pt x="2400" y="264"/>
                  </a:lnTo>
                  <a:lnTo>
                    <a:pt x="2400" y="228"/>
                  </a:lnTo>
                  <a:lnTo>
                    <a:pt x="2406" y="216"/>
                  </a:lnTo>
                  <a:lnTo>
                    <a:pt x="2406" y="204"/>
                  </a:lnTo>
                  <a:lnTo>
                    <a:pt x="2388" y="180"/>
                  </a:lnTo>
                  <a:lnTo>
                    <a:pt x="2394" y="96"/>
                  </a:lnTo>
                  <a:lnTo>
                    <a:pt x="2382" y="90"/>
                  </a:lnTo>
                  <a:lnTo>
                    <a:pt x="2364" y="72"/>
                  </a:lnTo>
                  <a:lnTo>
                    <a:pt x="2364" y="66"/>
                  </a:lnTo>
                  <a:lnTo>
                    <a:pt x="2370" y="48"/>
                  </a:lnTo>
                  <a:lnTo>
                    <a:pt x="2370" y="24"/>
                  </a:lnTo>
                  <a:lnTo>
                    <a:pt x="2364" y="18"/>
                  </a:lnTo>
                  <a:lnTo>
                    <a:pt x="2346" y="18"/>
                  </a:lnTo>
                  <a:lnTo>
                    <a:pt x="2346" y="0"/>
                  </a:lnTo>
                  <a:lnTo>
                    <a:pt x="2316" y="12"/>
                  </a:lnTo>
                  <a:lnTo>
                    <a:pt x="2310" y="30"/>
                  </a:lnTo>
                  <a:lnTo>
                    <a:pt x="2298" y="36"/>
                  </a:lnTo>
                  <a:lnTo>
                    <a:pt x="2292" y="42"/>
                  </a:lnTo>
                  <a:lnTo>
                    <a:pt x="2280" y="48"/>
                  </a:lnTo>
                  <a:lnTo>
                    <a:pt x="2280" y="66"/>
                  </a:lnTo>
                  <a:lnTo>
                    <a:pt x="2286" y="78"/>
                  </a:lnTo>
                  <a:lnTo>
                    <a:pt x="2286" y="90"/>
                  </a:lnTo>
                  <a:lnTo>
                    <a:pt x="2292" y="102"/>
                  </a:lnTo>
                  <a:lnTo>
                    <a:pt x="2292" y="114"/>
                  </a:lnTo>
                  <a:lnTo>
                    <a:pt x="2286" y="126"/>
                  </a:lnTo>
                  <a:lnTo>
                    <a:pt x="2274" y="138"/>
                  </a:lnTo>
                  <a:lnTo>
                    <a:pt x="2268" y="150"/>
                  </a:lnTo>
                  <a:lnTo>
                    <a:pt x="2238" y="180"/>
                  </a:lnTo>
                  <a:lnTo>
                    <a:pt x="2256" y="192"/>
                  </a:lnTo>
                  <a:lnTo>
                    <a:pt x="2256" y="198"/>
                  </a:lnTo>
                  <a:lnTo>
                    <a:pt x="2250" y="204"/>
                  </a:lnTo>
                  <a:lnTo>
                    <a:pt x="2238" y="228"/>
                  </a:lnTo>
                  <a:lnTo>
                    <a:pt x="2232" y="234"/>
                  </a:lnTo>
                  <a:lnTo>
                    <a:pt x="2232" y="264"/>
                  </a:lnTo>
                  <a:lnTo>
                    <a:pt x="2238" y="276"/>
                  </a:lnTo>
                  <a:lnTo>
                    <a:pt x="2238" y="288"/>
                  </a:lnTo>
                  <a:lnTo>
                    <a:pt x="2232" y="300"/>
                  </a:lnTo>
                  <a:lnTo>
                    <a:pt x="2214" y="408"/>
                  </a:lnTo>
                  <a:lnTo>
                    <a:pt x="2208" y="432"/>
                  </a:lnTo>
                  <a:lnTo>
                    <a:pt x="2202" y="438"/>
                  </a:lnTo>
                  <a:lnTo>
                    <a:pt x="2190" y="462"/>
                  </a:lnTo>
                  <a:lnTo>
                    <a:pt x="2178" y="474"/>
                  </a:lnTo>
                  <a:lnTo>
                    <a:pt x="2172" y="486"/>
                  </a:lnTo>
                  <a:lnTo>
                    <a:pt x="2166" y="492"/>
                  </a:lnTo>
                  <a:lnTo>
                    <a:pt x="2166" y="516"/>
                  </a:lnTo>
                  <a:lnTo>
                    <a:pt x="2160" y="534"/>
                  </a:lnTo>
                  <a:lnTo>
                    <a:pt x="2154" y="546"/>
                  </a:lnTo>
                  <a:lnTo>
                    <a:pt x="2142" y="552"/>
                  </a:lnTo>
                  <a:lnTo>
                    <a:pt x="2088" y="570"/>
                  </a:lnTo>
                  <a:lnTo>
                    <a:pt x="2076" y="570"/>
                  </a:lnTo>
                  <a:lnTo>
                    <a:pt x="2064" y="576"/>
                  </a:lnTo>
                  <a:lnTo>
                    <a:pt x="2058" y="576"/>
                  </a:lnTo>
                  <a:lnTo>
                    <a:pt x="2058" y="570"/>
                  </a:lnTo>
                  <a:lnTo>
                    <a:pt x="2052" y="564"/>
                  </a:lnTo>
                  <a:lnTo>
                    <a:pt x="2028" y="516"/>
                  </a:lnTo>
                  <a:lnTo>
                    <a:pt x="2022" y="510"/>
                  </a:lnTo>
                  <a:lnTo>
                    <a:pt x="1998" y="492"/>
                  </a:lnTo>
                  <a:lnTo>
                    <a:pt x="1956" y="474"/>
                  </a:lnTo>
                  <a:lnTo>
                    <a:pt x="1920" y="462"/>
                  </a:lnTo>
                  <a:lnTo>
                    <a:pt x="1908" y="456"/>
                  </a:lnTo>
                  <a:lnTo>
                    <a:pt x="1896" y="438"/>
                  </a:lnTo>
                  <a:lnTo>
                    <a:pt x="1884" y="426"/>
                  </a:lnTo>
                  <a:lnTo>
                    <a:pt x="1872" y="402"/>
                  </a:lnTo>
                  <a:lnTo>
                    <a:pt x="1866" y="396"/>
                  </a:lnTo>
                  <a:lnTo>
                    <a:pt x="1830" y="396"/>
                  </a:lnTo>
                  <a:lnTo>
                    <a:pt x="1806" y="348"/>
                  </a:lnTo>
                  <a:lnTo>
                    <a:pt x="1824" y="330"/>
                  </a:lnTo>
                  <a:lnTo>
                    <a:pt x="1824" y="306"/>
                  </a:lnTo>
                  <a:lnTo>
                    <a:pt x="1830" y="294"/>
                  </a:lnTo>
                  <a:lnTo>
                    <a:pt x="1836" y="288"/>
                  </a:lnTo>
                  <a:lnTo>
                    <a:pt x="1848" y="282"/>
                  </a:lnTo>
                  <a:lnTo>
                    <a:pt x="1854" y="276"/>
                  </a:lnTo>
                  <a:lnTo>
                    <a:pt x="1848" y="228"/>
                  </a:lnTo>
                  <a:lnTo>
                    <a:pt x="1866" y="210"/>
                  </a:lnTo>
                  <a:lnTo>
                    <a:pt x="1872" y="216"/>
                  </a:lnTo>
                  <a:lnTo>
                    <a:pt x="1884" y="216"/>
                  </a:lnTo>
                  <a:lnTo>
                    <a:pt x="1890" y="222"/>
                  </a:lnTo>
                  <a:lnTo>
                    <a:pt x="1896" y="222"/>
                  </a:lnTo>
                  <a:lnTo>
                    <a:pt x="1902" y="216"/>
                  </a:lnTo>
                  <a:lnTo>
                    <a:pt x="1908" y="204"/>
                  </a:lnTo>
                  <a:lnTo>
                    <a:pt x="1908" y="180"/>
                  </a:lnTo>
                  <a:lnTo>
                    <a:pt x="1944" y="144"/>
                  </a:lnTo>
                  <a:lnTo>
                    <a:pt x="1938" y="132"/>
                  </a:lnTo>
                  <a:lnTo>
                    <a:pt x="1914" y="108"/>
                  </a:lnTo>
                  <a:lnTo>
                    <a:pt x="1890" y="108"/>
                  </a:lnTo>
                  <a:lnTo>
                    <a:pt x="1872" y="114"/>
                  </a:lnTo>
                  <a:lnTo>
                    <a:pt x="1848" y="126"/>
                  </a:lnTo>
                  <a:lnTo>
                    <a:pt x="1842" y="138"/>
                  </a:lnTo>
                  <a:lnTo>
                    <a:pt x="1842" y="120"/>
                  </a:lnTo>
                  <a:lnTo>
                    <a:pt x="1812" y="126"/>
                  </a:lnTo>
                  <a:lnTo>
                    <a:pt x="1794" y="138"/>
                  </a:lnTo>
                  <a:lnTo>
                    <a:pt x="1788" y="120"/>
                  </a:lnTo>
                  <a:lnTo>
                    <a:pt x="1752" y="114"/>
                  </a:lnTo>
                  <a:lnTo>
                    <a:pt x="1746" y="108"/>
                  </a:lnTo>
                  <a:lnTo>
                    <a:pt x="1734" y="102"/>
                  </a:lnTo>
                  <a:lnTo>
                    <a:pt x="1728" y="96"/>
                  </a:lnTo>
                  <a:lnTo>
                    <a:pt x="1716" y="90"/>
                  </a:lnTo>
                  <a:lnTo>
                    <a:pt x="1674" y="90"/>
                  </a:lnTo>
                  <a:lnTo>
                    <a:pt x="1662" y="84"/>
                  </a:lnTo>
                  <a:lnTo>
                    <a:pt x="1650" y="84"/>
                  </a:lnTo>
                  <a:lnTo>
                    <a:pt x="1650" y="78"/>
                  </a:lnTo>
                  <a:lnTo>
                    <a:pt x="1644" y="72"/>
                  </a:lnTo>
                  <a:lnTo>
                    <a:pt x="1632" y="48"/>
                  </a:lnTo>
                  <a:lnTo>
                    <a:pt x="1626" y="42"/>
                  </a:lnTo>
                  <a:lnTo>
                    <a:pt x="1620" y="42"/>
                  </a:lnTo>
                  <a:lnTo>
                    <a:pt x="1620" y="54"/>
                  </a:lnTo>
                  <a:lnTo>
                    <a:pt x="1614" y="60"/>
                  </a:lnTo>
                  <a:lnTo>
                    <a:pt x="1602" y="54"/>
                  </a:lnTo>
                  <a:lnTo>
                    <a:pt x="1596" y="54"/>
                  </a:lnTo>
                  <a:lnTo>
                    <a:pt x="1584" y="48"/>
                  </a:lnTo>
                  <a:lnTo>
                    <a:pt x="1566" y="48"/>
                  </a:lnTo>
                  <a:lnTo>
                    <a:pt x="1566" y="60"/>
                  </a:lnTo>
                  <a:lnTo>
                    <a:pt x="1572" y="66"/>
                  </a:lnTo>
                  <a:lnTo>
                    <a:pt x="1554" y="66"/>
                  </a:lnTo>
                  <a:lnTo>
                    <a:pt x="1548" y="72"/>
                  </a:lnTo>
                  <a:lnTo>
                    <a:pt x="1548" y="78"/>
                  </a:lnTo>
                  <a:lnTo>
                    <a:pt x="1554" y="84"/>
                  </a:lnTo>
                  <a:lnTo>
                    <a:pt x="1566" y="84"/>
                  </a:lnTo>
                  <a:lnTo>
                    <a:pt x="1590" y="96"/>
                  </a:lnTo>
                  <a:lnTo>
                    <a:pt x="1596" y="96"/>
                  </a:lnTo>
                  <a:lnTo>
                    <a:pt x="1608" y="90"/>
                  </a:lnTo>
                  <a:lnTo>
                    <a:pt x="1614" y="84"/>
                  </a:lnTo>
                  <a:lnTo>
                    <a:pt x="1644" y="102"/>
                  </a:lnTo>
                  <a:lnTo>
                    <a:pt x="1638" y="102"/>
                  </a:lnTo>
                  <a:lnTo>
                    <a:pt x="1632" y="108"/>
                  </a:lnTo>
                  <a:lnTo>
                    <a:pt x="1596" y="126"/>
                  </a:lnTo>
                  <a:lnTo>
                    <a:pt x="1572" y="126"/>
                  </a:lnTo>
                  <a:lnTo>
                    <a:pt x="1554" y="132"/>
                  </a:lnTo>
                  <a:lnTo>
                    <a:pt x="1512" y="132"/>
                  </a:lnTo>
                  <a:lnTo>
                    <a:pt x="1500" y="138"/>
                  </a:lnTo>
                  <a:lnTo>
                    <a:pt x="1482" y="144"/>
                  </a:lnTo>
                  <a:lnTo>
                    <a:pt x="1470" y="156"/>
                  </a:lnTo>
                  <a:lnTo>
                    <a:pt x="1452" y="162"/>
                  </a:lnTo>
                  <a:lnTo>
                    <a:pt x="1440" y="168"/>
                  </a:lnTo>
                  <a:lnTo>
                    <a:pt x="1434" y="174"/>
                  </a:lnTo>
                  <a:lnTo>
                    <a:pt x="1428" y="174"/>
                  </a:lnTo>
                  <a:lnTo>
                    <a:pt x="1428" y="186"/>
                  </a:lnTo>
                  <a:lnTo>
                    <a:pt x="1422" y="204"/>
                  </a:lnTo>
                  <a:lnTo>
                    <a:pt x="1422" y="228"/>
                  </a:lnTo>
                  <a:lnTo>
                    <a:pt x="1428" y="234"/>
                  </a:lnTo>
                  <a:lnTo>
                    <a:pt x="1440" y="240"/>
                  </a:lnTo>
                  <a:lnTo>
                    <a:pt x="1446" y="246"/>
                  </a:lnTo>
                  <a:lnTo>
                    <a:pt x="1452" y="246"/>
                  </a:lnTo>
                  <a:lnTo>
                    <a:pt x="1398" y="246"/>
                  </a:lnTo>
                  <a:lnTo>
                    <a:pt x="1368" y="282"/>
                  </a:lnTo>
                  <a:lnTo>
                    <a:pt x="1368" y="312"/>
                  </a:lnTo>
                  <a:lnTo>
                    <a:pt x="1362" y="324"/>
                  </a:lnTo>
                  <a:lnTo>
                    <a:pt x="1362" y="330"/>
                  </a:lnTo>
                  <a:lnTo>
                    <a:pt x="1368" y="336"/>
                  </a:lnTo>
                  <a:lnTo>
                    <a:pt x="1380" y="336"/>
                  </a:lnTo>
                  <a:lnTo>
                    <a:pt x="1404" y="348"/>
                  </a:lnTo>
                  <a:lnTo>
                    <a:pt x="1410" y="354"/>
                  </a:lnTo>
                  <a:lnTo>
                    <a:pt x="1410" y="390"/>
                  </a:lnTo>
                  <a:lnTo>
                    <a:pt x="1386" y="366"/>
                  </a:lnTo>
                  <a:lnTo>
                    <a:pt x="1356" y="366"/>
                  </a:lnTo>
                  <a:lnTo>
                    <a:pt x="1344" y="390"/>
                  </a:lnTo>
                  <a:lnTo>
                    <a:pt x="1308" y="354"/>
                  </a:lnTo>
                  <a:lnTo>
                    <a:pt x="1302" y="384"/>
                  </a:lnTo>
                  <a:lnTo>
                    <a:pt x="1278" y="396"/>
                  </a:lnTo>
                  <a:lnTo>
                    <a:pt x="1284" y="420"/>
                  </a:lnTo>
                  <a:lnTo>
                    <a:pt x="1254" y="414"/>
                  </a:lnTo>
                  <a:lnTo>
                    <a:pt x="1284" y="354"/>
                  </a:lnTo>
                  <a:lnTo>
                    <a:pt x="1278" y="348"/>
                  </a:lnTo>
                  <a:lnTo>
                    <a:pt x="1272" y="336"/>
                  </a:lnTo>
                  <a:lnTo>
                    <a:pt x="1272" y="324"/>
                  </a:lnTo>
                  <a:lnTo>
                    <a:pt x="1266" y="318"/>
                  </a:lnTo>
                  <a:lnTo>
                    <a:pt x="1254" y="312"/>
                  </a:lnTo>
                  <a:lnTo>
                    <a:pt x="1236" y="312"/>
                  </a:lnTo>
                  <a:lnTo>
                    <a:pt x="1224" y="282"/>
                  </a:lnTo>
                  <a:lnTo>
                    <a:pt x="1224" y="276"/>
                  </a:lnTo>
                  <a:lnTo>
                    <a:pt x="1230" y="270"/>
                  </a:lnTo>
                  <a:lnTo>
                    <a:pt x="1230" y="258"/>
                  </a:lnTo>
                  <a:lnTo>
                    <a:pt x="1224" y="246"/>
                  </a:lnTo>
                  <a:lnTo>
                    <a:pt x="1218" y="240"/>
                  </a:lnTo>
                  <a:lnTo>
                    <a:pt x="1206" y="234"/>
                  </a:lnTo>
                  <a:lnTo>
                    <a:pt x="1194" y="240"/>
                  </a:lnTo>
                  <a:lnTo>
                    <a:pt x="1188" y="246"/>
                  </a:lnTo>
                  <a:lnTo>
                    <a:pt x="1176" y="252"/>
                  </a:lnTo>
                  <a:lnTo>
                    <a:pt x="1176" y="264"/>
                  </a:lnTo>
                  <a:lnTo>
                    <a:pt x="1182" y="270"/>
                  </a:lnTo>
                  <a:lnTo>
                    <a:pt x="1182" y="282"/>
                  </a:lnTo>
                  <a:lnTo>
                    <a:pt x="1146" y="276"/>
                  </a:lnTo>
                  <a:lnTo>
                    <a:pt x="1152" y="306"/>
                  </a:lnTo>
                  <a:lnTo>
                    <a:pt x="1134" y="300"/>
                  </a:lnTo>
                  <a:lnTo>
                    <a:pt x="1116" y="306"/>
                  </a:lnTo>
                  <a:lnTo>
                    <a:pt x="1122" y="312"/>
                  </a:lnTo>
                  <a:lnTo>
                    <a:pt x="1122" y="330"/>
                  </a:lnTo>
                  <a:lnTo>
                    <a:pt x="1116" y="342"/>
                  </a:lnTo>
                  <a:lnTo>
                    <a:pt x="1110" y="348"/>
                  </a:lnTo>
                  <a:lnTo>
                    <a:pt x="1098" y="354"/>
                  </a:lnTo>
                  <a:lnTo>
                    <a:pt x="1092" y="360"/>
                  </a:lnTo>
                  <a:lnTo>
                    <a:pt x="1104" y="324"/>
                  </a:lnTo>
                  <a:lnTo>
                    <a:pt x="1080" y="348"/>
                  </a:lnTo>
                  <a:lnTo>
                    <a:pt x="1062" y="348"/>
                  </a:lnTo>
                  <a:lnTo>
                    <a:pt x="1056" y="360"/>
                  </a:lnTo>
                  <a:lnTo>
                    <a:pt x="1050" y="366"/>
                  </a:lnTo>
                  <a:lnTo>
                    <a:pt x="1050" y="378"/>
                  </a:lnTo>
                  <a:lnTo>
                    <a:pt x="1056" y="390"/>
                  </a:lnTo>
                  <a:lnTo>
                    <a:pt x="1056" y="396"/>
                  </a:lnTo>
                  <a:lnTo>
                    <a:pt x="1062" y="408"/>
                  </a:lnTo>
                  <a:lnTo>
                    <a:pt x="1014" y="384"/>
                  </a:lnTo>
                  <a:lnTo>
                    <a:pt x="1008" y="420"/>
                  </a:lnTo>
                  <a:lnTo>
                    <a:pt x="996" y="426"/>
                  </a:lnTo>
                  <a:lnTo>
                    <a:pt x="1008" y="450"/>
                  </a:lnTo>
                  <a:lnTo>
                    <a:pt x="1032" y="450"/>
                  </a:lnTo>
                  <a:lnTo>
                    <a:pt x="1026" y="468"/>
                  </a:lnTo>
                  <a:lnTo>
                    <a:pt x="954" y="474"/>
                  </a:lnTo>
                  <a:lnTo>
                    <a:pt x="948" y="468"/>
                  </a:lnTo>
                  <a:lnTo>
                    <a:pt x="936" y="462"/>
                  </a:lnTo>
                  <a:lnTo>
                    <a:pt x="930" y="462"/>
                  </a:lnTo>
                  <a:lnTo>
                    <a:pt x="918" y="468"/>
                  </a:lnTo>
                  <a:lnTo>
                    <a:pt x="912" y="474"/>
                  </a:lnTo>
                  <a:lnTo>
                    <a:pt x="918" y="486"/>
                  </a:lnTo>
                  <a:lnTo>
                    <a:pt x="918" y="492"/>
                  </a:lnTo>
                  <a:lnTo>
                    <a:pt x="924" y="504"/>
                  </a:lnTo>
                  <a:lnTo>
                    <a:pt x="930" y="510"/>
                  </a:lnTo>
                  <a:lnTo>
                    <a:pt x="930" y="540"/>
                  </a:lnTo>
                  <a:lnTo>
                    <a:pt x="924" y="564"/>
                  </a:lnTo>
                  <a:lnTo>
                    <a:pt x="930" y="600"/>
                  </a:lnTo>
                  <a:lnTo>
                    <a:pt x="912" y="600"/>
                  </a:lnTo>
                  <a:lnTo>
                    <a:pt x="906" y="522"/>
                  </a:lnTo>
                  <a:lnTo>
                    <a:pt x="888" y="510"/>
                  </a:lnTo>
                  <a:lnTo>
                    <a:pt x="888" y="480"/>
                  </a:lnTo>
                  <a:lnTo>
                    <a:pt x="870" y="480"/>
                  </a:lnTo>
                  <a:lnTo>
                    <a:pt x="852" y="504"/>
                  </a:lnTo>
                  <a:lnTo>
                    <a:pt x="822" y="534"/>
                  </a:lnTo>
                  <a:lnTo>
                    <a:pt x="804" y="546"/>
                  </a:lnTo>
                  <a:lnTo>
                    <a:pt x="792" y="558"/>
                  </a:lnTo>
                  <a:lnTo>
                    <a:pt x="786" y="570"/>
                  </a:lnTo>
                  <a:lnTo>
                    <a:pt x="786" y="600"/>
                  </a:lnTo>
                  <a:lnTo>
                    <a:pt x="792" y="606"/>
                  </a:lnTo>
                  <a:lnTo>
                    <a:pt x="792" y="618"/>
                  </a:lnTo>
                  <a:lnTo>
                    <a:pt x="798" y="618"/>
                  </a:lnTo>
                  <a:lnTo>
                    <a:pt x="816" y="636"/>
                  </a:lnTo>
                  <a:lnTo>
                    <a:pt x="810" y="648"/>
                  </a:lnTo>
                  <a:lnTo>
                    <a:pt x="792" y="654"/>
                  </a:lnTo>
                  <a:lnTo>
                    <a:pt x="774" y="666"/>
                  </a:lnTo>
                  <a:lnTo>
                    <a:pt x="750" y="678"/>
                  </a:lnTo>
                  <a:lnTo>
                    <a:pt x="750" y="696"/>
                  </a:lnTo>
                  <a:lnTo>
                    <a:pt x="720" y="726"/>
                  </a:lnTo>
                  <a:lnTo>
                    <a:pt x="702" y="732"/>
                  </a:lnTo>
                  <a:lnTo>
                    <a:pt x="690" y="744"/>
                  </a:lnTo>
                  <a:lnTo>
                    <a:pt x="666" y="756"/>
                  </a:lnTo>
                  <a:lnTo>
                    <a:pt x="630" y="762"/>
                  </a:lnTo>
                  <a:lnTo>
                    <a:pt x="600" y="768"/>
                  </a:lnTo>
                  <a:lnTo>
                    <a:pt x="588" y="768"/>
                  </a:lnTo>
                  <a:lnTo>
                    <a:pt x="534" y="762"/>
                  </a:lnTo>
                  <a:lnTo>
                    <a:pt x="492" y="780"/>
                  </a:lnTo>
                  <a:lnTo>
                    <a:pt x="438" y="786"/>
                  </a:lnTo>
                  <a:lnTo>
                    <a:pt x="432" y="798"/>
                  </a:lnTo>
                  <a:lnTo>
                    <a:pt x="414" y="798"/>
                  </a:lnTo>
                  <a:lnTo>
                    <a:pt x="402" y="804"/>
                  </a:lnTo>
                  <a:lnTo>
                    <a:pt x="396" y="810"/>
                  </a:lnTo>
                  <a:lnTo>
                    <a:pt x="384" y="816"/>
                  </a:lnTo>
                  <a:lnTo>
                    <a:pt x="372" y="828"/>
                  </a:lnTo>
                  <a:lnTo>
                    <a:pt x="342" y="828"/>
                  </a:lnTo>
                  <a:lnTo>
                    <a:pt x="324" y="834"/>
                  </a:lnTo>
                  <a:lnTo>
                    <a:pt x="312" y="840"/>
                  </a:lnTo>
                  <a:lnTo>
                    <a:pt x="306" y="852"/>
                  </a:lnTo>
                  <a:lnTo>
                    <a:pt x="294" y="858"/>
                  </a:lnTo>
                  <a:lnTo>
                    <a:pt x="288" y="870"/>
                  </a:lnTo>
                  <a:lnTo>
                    <a:pt x="282" y="876"/>
                  </a:lnTo>
                  <a:lnTo>
                    <a:pt x="282" y="882"/>
                  </a:lnTo>
                  <a:lnTo>
                    <a:pt x="276" y="882"/>
                  </a:lnTo>
                  <a:lnTo>
                    <a:pt x="270" y="888"/>
                  </a:lnTo>
                  <a:lnTo>
                    <a:pt x="252" y="888"/>
                  </a:lnTo>
                  <a:lnTo>
                    <a:pt x="240" y="894"/>
                  </a:lnTo>
                  <a:lnTo>
                    <a:pt x="228" y="894"/>
                  </a:lnTo>
                  <a:lnTo>
                    <a:pt x="216" y="900"/>
                  </a:lnTo>
                  <a:lnTo>
                    <a:pt x="210" y="906"/>
                  </a:lnTo>
                  <a:lnTo>
                    <a:pt x="198" y="912"/>
                  </a:lnTo>
                  <a:lnTo>
                    <a:pt x="192" y="930"/>
                  </a:lnTo>
                  <a:lnTo>
                    <a:pt x="150" y="972"/>
                  </a:lnTo>
                  <a:lnTo>
                    <a:pt x="150" y="978"/>
                  </a:lnTo>
                  <a:lnTo>
                    <a:pt x="162" y="912"/>
                  </a:lnTo>
                  <a:lnTo>
                    <a:pt x="144" y="918"/>
                  </a:lnTo>
                  <a:lnTo>
                    <a:pt x="120" y="978"/>
                  </a:lnTo>
                  <a:lnTo>
                    <a:pt x="90" y="1038"/>
                  </a:lnTo>
                  <a:lnTo>
                    <a:pt x="90" y="1056"/>
                  </a:lnTo>
                  <a:lnTo>
                    <a:pt x="96" y="1062"/>
                  </a:lnTo>
                  <a:lnTo>
                    <a:pt x="108" y="1068"/>
                  </a:lnTo>
                  <a:lnTo>
                    <a:pt x="114" y="1068"/>
                  </a:lnTo>
                  <a:lnTo>
                    <a:pt x="108" y="1080"/>
                  </a:lnTo>
                  <a:lnTo>
                    <a:pt x="96" y="1086"/>
                  </a:lnTo>
                  <a:lnTo>
                    <a:pt x="90" y="1098"/>
                  </a:lnTo>
                  <a:lnTo>
                    <a:pt x="66" y="1122"/>
                  </a:lnTo>
                  <a:lnTo>
                    <a:pt x="66" y="1134"/>
                  </a:lnTo>
                  <a:lnTo>
                    <a:pt x="72" y="1152"/>
                  </a:lnTo>
                  <a:lnTo>
                    <a:pt x="72" y="1164"/>
                  </a:lnTo>
                  <a:lnTo>
                    <a:pt x="84" y="1188"/>
                  </a:lnTo>
                  <a:lnTo>
                    <a:pt x="84" y="1200"/>
                  </a:lnTo>
                  <a:lnTo>
                    <a:pt x="102" y="1236"/>
                  </a:lnTo>
                  <a:lnTo>
                    <a:pt x="108" y="1254"/>
                  </a:lnTo>
                  <a:lnTo>
                    <a:pt x="114" y="1266"/>
                  </a:lnTo>
                  <a:lnTo>
                    <a:pt x="114" y="1278"/>
                  </a:lnTo>
                  <a:lnTo>
                    <a:pt x="108" y="1278"/>
                  </a:lnTo>
                  <a:lnTo>
                    <a:pt x="96" y="1266"/>
                  </a:lnTo>
                  <a:lnTo>
                    <a:pt x="90" y="1254"/>
                  </a:lnTo>
                  <a:lnTo>
                    <a:pt x="72" y="1236"/>
                  </a:lnTo>
                  <a:lnTo>
                    <a:pt x="66" y="1224"/>
                  </a:lnTo>
                  <a:lnTo>
                    <a:pt x="48" y="1218"/>
                  </a:lnTo>
                  <a:lnTo>
                    <a:pt x="66" y="1266"/>
                  </a:lnTo>
                  <a:lnTo>
                    <a:pt x="30" y="1236"/>
                  </a:lnTo>
                  <a:lnTo>
                    <a:pt x="30" y="1290"/>
                  </a:lnTo>
                  <a:lnTo>
                    <a:pt x="60" y="1350"/>
                  </a:lnTo>
                  <a:lnTo>
                    <a:pt x="66" y="1356"/>
                  </a:lnTo>
                  <a:lnTo>
                    <a:pt x="66" y="1368"/>
                  </a:lnTo>
                  <a:lnTo>
                    <a:pt x="60" y="1374"/>
                  </a:lnTo>
                  <a:lnTo>
                    <a:pt x="54" y="1386"/>
                  </a:lnTo>
                  <a:lnTo>
                    <a:pt x="54" y="1398"/>
                  </a:lnTo>
                  <a:lnTo>
                    <a:pt x="48" y="1410"/>
                  </a:lnTo>
                  <a:lnTo>
                    <a:pt x="54" y="1416"/>
                  </a:lnTo>
                  <a:lnTo>
                    <a:pt x="60" y="1428"/>
                  </a:lnTo>
                  <a:lnTo>
                    <a:pt x="78" y="1446"/>
                  </a:lnTo>
                  <a:lnTo>
                    <a:pt x="84" y="1458"/>
                  </a:lnTo>
                  <a:lnTo>
                    <a:pt x="90" y="1464"/>
                  </a:lnTo>
                  <a:lnTo>
                    <a:pt x="96" y="1476"/>
                  </a:lnTo>
                  <a:lnTo>
                    <a:pt x="96" y="1506"/>
                  </a:lnTo>
                  <a:lnTo>
                    <a:pt x="90" y="1518"/>
                  </a:lnTo>
                  <a:lnTo>
                    <a:pt x="84" y="1524"/>
                  </a:lnTo>
                  <a:lnTo>
                    <a:pt x="90" y="1542"/>
                  </a:lnTo>
                  <a:lnTo>
                    <a:pt x="90" y="1554"/>
                  </a:lnTo>
                  <a:lnTo>
                    <a:pt x="96" y="1572"/>
                  </a:lnTo>
                  <a:lnTo>
                    <a:pt x="96" y="1590"/>
                  </a:lnTo>
                  <a:lnTo>
                    <a:pt x="102" y="1596"/>
                  </a:lnTo>
                  <a:lnTo>
                    <a:pt x="102" y="1602"/>
                  </a:lnTo>
                  <a:lnTo>
                    <a:pt x="96" y="1602"/>
                  </a:lnTo>
                  <a:lnTo>
                    <a:pt x="78" y="1620"/>
                  </a:lnTo>
                  <a:lnTo>
                    <a:pt x="84" y="1626"/>
                  </a:lnTo>
                  <a:lnTo>
                    <a:pt x="84" y="1638"/>
                  </a:lnTo>
                  <a:lnTo>
                    <a:pt x="90" y="1650"/>
                  </a:lnTo>
                  <a:lnTo>
                    <a:pt x="90" y="1662"/>
                  </a:lnTo>
                  <a:lnTo>
                    <a:pt x="96" y="1668"/>
                  </a:lnTo>
                  <a:lnTo>
                    <a:pt x="96" y="1674"/>
                  </a:lnTo>
                  <a:lnTo>
                    <a:pt x="102" y="1674"/>
                  </a:lnTo>
                  <a:lnTo>
                    <a:pt x="108" y="1680"/>
                  </a:lnTo>
                  <a:lnTo>
                    <a:pt x="126" y="1716"/>
                  </a:lnTo>
                  <a:lnTo>
                    <a:pt x="126" y="1728"/>
                  </a:lnTo>
                  <a:lnTo>
                    <a:pt x="108" y="1764"/>
                  </a:lnTo>
                  <a:lnTo>
                    <a:pt x="90" y="1782"/>
                  </a:lnTo>
                  <a:lnTo>
                    <a:pt x="90" y="1824"/>
                  </a:lnTo>
                  <a:lnTo>
                    <a:pt x="84" y="1842"/>
                  </a:lnTo>
                  <a:lnTo>
                    <a:pt x="60" y="1866"/>
                  </a:lnTo>
                  <a:lnTo>
                    <a:pt x="42" y="1866"/>
                  </a:lnTo>
                  <a:lnTo>
                    <a:pt x="30" y="1872"/>
                  </a:lnTo>
                  <a:lnTo>
                    <a:pt x="18" y="1866"/>
                  </a:lnTo>
                  <a:lnTo>
                    <a:pt x="6" y="1866"/>
                  </a:lnTo>
                  <a:lnTo>
                    <a:pt x="0" y="1920"/>
                  </a:lnTo>
                  <a:lnTo>
                    <a:pt x="12" y="1920"/>
                  </a:lnTo>
                  <a:lnTo>
                    <a:pt x="24" y="1926"/>
                  </a:lnTo>
                  <a:lnTo>
                    <a:pt x="42" y="1926"/>
                  </a:lnTo>
                  <a:lnTo>
                    <a:pt x="54" y="1932"/>
                  </a:lnTo>
                  <a:lnTo>
                    <a:pt x="72" y="1950"/>
                  </a:lnTo>
                  <a:lnTo>
                    <a:pt x="78" y="1962"/>
                  </a:lnTo>
                  <a:lnTo>
                    <a:pt x="108" y="1956"/>
                  </a:lnTo>
                  <a:lnTo>
                    <a:pt x="114" y="1968"/>
                  </a:lnTo>
                  <a:lnTo>
                    <a:pt x="138" y="1980"/>
                  </a:lnTo>
                  <a:lnTo>
                    <a:pt x="174" y="1980"/>
                  </a:lnTo>
                  <a:lnTo>
                    <a:pt x="210" y="1968"/>
                  </a:lnTo>
                  <a:lnTo>
                    <a:pt x="234" y="1968"/>
                  </a:lnTo>
                  <a:lnTo>
                    <a:pt x="234" y="1950"/>
                  </a:lnTo>
                  <a:lnTo>
                    <a:pt x="228" y="1944"/>
                  </a:lnTo>
                  <a:lnTo>
                    <a:pt x="264" y="1950"/>
                  </a:lnTo>
                  <a:lnTo>
                    <a:pt x="276" y="1932"/>
                  </a:lnTo>
                  <a:lnTo>
                    <a:pt x="318" y="1926"/>
                  </a:lnTo>
                  <a:lnTo>
                    <a:pt x="354" y="1890"/>
                  </a:lnTo>
                  <a:lnTo>
                    <a:pt x="366" y="1884"/>
                  </a:lnTo>
                  <a:lnTo>
                    <a:pt x="372" y="1884"/>
                  </a:lnTo>
                  <a:lnTo>
                    <a:pt x="420" y="1908"/>
                  </a:lnTo>
                  <a:lnTo>
                    <a:pt x="426" y="1902"/>
                  </a:lnTo>
                  <a:lnTo>
                    <a:pt x="474" y="1878"/>
                  </a:lnTo>
                  <a:lnTo>
                    <a:pt x="480" y="1872"/>
                  </a:lnTo>
                  <a:lnTo>
                    <a:pt x="486" y="1872"/>
                  </a:lnTo>
                  <a:lnTo>
                    <a:pt x="498" y="1878"/>
                  </a:lnTo>
                  <a:lnTo>
                    <a:pt x="504" y="1884"/>
                  </a:lnTo>
                  <a:lnTo>
                    <a:pt x="516" y="1884"/>
                  </a:lnTo>
                  <a:lnTo>
                    <a:pt x="528" y="1890"/>
                  </a:lnTo>
                  <a:lnTo>
                    <a:pt x="534" y="1890"/>
                  </a:lnTo>
                  <a:lnTo>
                    <a:pt x="552" y="1884"/>
                  </a:lnTo>
                  <a:lnTo>
                    <a:pt x="576" y="1872"/>
                  </a:lnTo>
                  <a:lnTo>
                    <a:pt x="582" y="1872"/>
                  </a:lnTo>
                  <a:lnTo>
                    <a:pt x="594" y="1878"/>
                  </a:lnTo>
                  <a:lnTo>
                    <a:pt x="606" y="1878"/>
                  </a:lnTo>
                  <a:lnTo>
                    <a:pt x="624" y="1884"/>
                  </a:lnTo>
                  <a:lnTo>
                    <a:pt x="636" y="1884"/>
                  </a:lnTo>
                  <a:lnTo>
                    <a:pt x="648" y="1878"/>
                  </a:lnTo>
                  <a:lnTo>
                    <a:pt x="654" y="1872"/>
                  </a:lnTo>
                  <a:lnTo>
                    <a:pt x="654" y="1848"/>
                  </a:lnTo>
                  <a:lnTo>
                    <a:pt x="666" y="1848"/>
                  </a:lnTo>
                  <a:lnTo>
                    <a:pt x="672" y="1842"/>
                  </a:lnTo>
                  <a:lnTo>
                    <a:pt x="678" y="1842"/>
                  </a:lnTo>
                  <a:lnTo>
                    <a:pt x="684" y="1836"/>
                  </a:lnTo>
                  <a:lnTo>
                    <a:pt x="690" y="1824"/>
                  </a:lnTo>
                  <a:lnTo>
                    <a:pt x="702" y="1788"/>
                  </a:lnTo>
                  <a:lnTo>
                    <a:pt x="714" y="1776"/>
                  </a:lnTo>
                  <a:lnTo>
                    <a:pt x="726" y="1770"/>
                  </a:lnTo>
                  <a:lnTo>
                    <a:pt x="744" y="1764"/>
                  </a:lnTo>
                  <a:lnTo>
                    <a:pt x="756" y="1764"/>
                  </a:lnTo>
                  <a:lnTo>
                    <a:pt x="774" y="1770"/>
                  </a:lnTo>
                  <a:lnTo>
                    <a:pt x="798" y="1770"/>
                  </a:lnTo>
                  <a:lnTo>
                    <a:pt x="822" y="1758"/>
                  </a:lnTo>
                  <a:lnTo>
                    <a:pt x="840" y="1752"/>
                  </a:lnTo>
                  <a:lnTo>
                    <a:pt x="858" y="1740"/>
                  </a:lnTo>
                  <a:lnTo>
                    <a:pt x="876" y="1734"/>
                  </a:lnTo>
                  <a:lnTo>
                    <a:pt x="912" y="1734"/>
                  </a:lnTo>
                  <a:lnTo>
                    <a:pt x="918" y="1740"/>
                  </a:lnTo>
                  <a:lnTo>
                    <a:pt x="930" y="1740"/>
                  </a:lnTo>
                  <a:lnTo>
                    <a:pt x="942" y="1746"/>
                  </a:lnTo>
                  <a:lnTo>
                    <a:pt x="972" y="1740"/>
                  </a:lnTo>
                  <a:lnTo>
                    <a:pt x="1044" y="1704"/>
                  </a:lnTo>
                  <a:lnTo>
                    <a:pt x="1074" y="1692"/>
                  </a:lnTo>
                  <a:lnTo>
                    <a:pt x="1098" y="1686"/>
                  </a:lnTo>
                  <a:lnTo>
                    <a:pt x="1140" y="1680"/>
                  </a:lnTo>
                  <a:lnTo>
                    <a:pt x="1176" y="1674"/>
                  </a:lnTo>
                  <a:lnTo>
                    <a:pt x="1224" y="1674"/>
                  </a:lnTo>
                  <a:lnTo>
                    <a:pt x="1236" y="1662"/>
                  </a:lnTo>
                  <a:lnTo>
                    <a:pt x="1254" y="1680"/>
                  </a:lnTo>
                  <a:lnTo>
                    <a:pt x="1266" y="1686"/>
                  </a:lnTo>
                  <a:lnTo>
                    <a:pt x="1278" y="1698"/>
                  </a:lnTo>
                  <a:lnTo>
                    <a:pt x="1302" y="1710"/>
                  </a:lnTo>
                  <a:lnTo>
                    <a:pt x="1320" y="1716"/>
                  </a:lnTo>
                  <a:lnTo>
                    <a:pt x="1332" y="1716"/>
                  </a:lnTo>
                  <a:lnTo>
                    <a:pt x="1338" y="1710"/>
                  </a:lnTo>
                  <a:lnTo>
                    <a:pt x="1338" y="1716"/>
                  </a:lnTo>
                  <a:lnTo>
                    <a:pt x="1344" y="1722"/>
                  </a:lnTo>
                  <a:lnTo>
                    <a:pt x="1350" y="1734"/>
                  </a:lnTo>
                  <a:lnTo>
                    <a:pt x="1356" y="1740"/>
                  </a:lnTo>
                  <a:lnTo>
                    <a:pt x="1374" y="1740"/>
                  </a:lnTo>
                  <a:lnTo>
                    <a:pt x="1380" y="1734"/>
                  </a:lnTo>
                  <a:lnTo>
                    <a:pt x="1380" y="1752"/>
                  </a:lnTo>
                  <a:lnTo>
                    <a:pt x="1392" y="1752"/>
                  </a:lnTo>
                  <a:lnTo>
                    <a:pt x="1398" y="1758"/>
                  </a:lnTo>
                  <a:lnTo>
                    <a:pt x="1398" y="1770"/>
                  </a:lnTo>
                  <a:lnTo>
                    <a:pt x="1386" y="1794"/>
                  </a:lnTo>
                  <a:lnTo>
                    <a:pt x="1380" y="1800"/>
                  </a:lnTo>
                  <a:lnTo>
                    <a:pt x="1374" y="1812"/>
                  </a:lnTo>
                  <a:lnTo>
                    <a:pt x="1392" y="1842"/>
                  </a:lnTo>
                  <a:lnTo>
                    <a:pt x="1410" y="1830"/>
                  </a:lnTo>
                  <a:lnTo>
                    <a:pt x="1428" y="1866"/>
                  </a:lnTo>
                  <a:lnTo>
                    <a:pt x="1428" y="1872"/>
                  </a:lnTo>
                  <a:lnTo>
                    <a:pt x="1434" y="1878"/>
                  </a:lnTo>
                  <a:lnTo>
                    <a:pt x="1434" y="1902"/>
                  </a:lnTo>
                  <a:lnTo>
                    <a:pt x="1440" y="1914"/>
                  </a:lnTo>
                  <a:lnTo>
                    <a:pt x="1440" y="1926"/>
                  </a:lnTo>
                  <a:lnTo>
                    <a:pt x="1422" y="1926"/>
                  </a:lnTo>
                  <a:lnTo>
                    <a:pt x="1410" y="1920"/>
                  </a:lnTo>
                  <a:lnTo>
                    <a:pt x="1404" y="1920"/>
                  </a:lnTo>
                  <a:lnTo>
                    <a:pt x="1410" y="1956"/>
                  </a:lnTo>
                  <a:lnTo>
                    <a:pt x="1446" y="1956"/>
                  </a:lnTo>
                  <a:lnTo>
                    <a:pt x="1452" y="1962"/>
                  </a:lnTo>
                  <a:lnTo>
                    <a:pt x="1452" y="1968"/>
                  </a:lnTo>
                  <a:lnTo>
                    <a:pt x="1470" y="1968"/>
                  </a:lnTo>
                  <a:lnTo>
                    <a:pt x="1470" y="1956"/>
                  </a:lnTo>
                  <a:lnTo>
                    <a:pt x="1464" y="1938"/>
                  </a:lnTo>
                  <a:lnTo>
                    <a:pt x="1464" y="1926"/>
                  </a:lnTo>
                  <a:lnTo>
                    <a:pt x="1470" y="1914"/>
                  </a:lnTo>
                  <a:lnTo>
                    <a:pt x="1476" y="1908"/>
                  </a:lnTo>
                  <a:lnTo>
                    <a:pt x="1500" y="1896"/>
                  </a:lnTo>
                  <a:lnTo>
                    <a:pt x="1512" y="1896"/>
                  </a:lnTo>
                  <a:lnTo>
                    <a:pt x="1518" y="1890"/>
                  </a:lnTo>
                  <a:lnTo>
                    <a:pt x="1530" y="1884"/>
                  </a:lnTo>
                  <a:lnTo>
                    <a:pt x="1542" y="1872"/>
                  </a:lnTo>
                  <a:lnTo>
                    <a:pt x="1548" y="1860"/>
                  </a:lnTo>
                  <a:lnTo>
                    <a:pt x="1566" y="1842"/>
                  </a:lnTo>
                  <a:lnTo>
                    <a:pt x="1566" y="1836"/>
                  </a:lnTo>
                  <a:lnTo>
                    <a:pt x="1590" y="1842"/>
                  </a:lnTo>
                  <a:lnTo>
                    <a:pt x="1608" y="1788"/>
                  </a:lnTo>
                  <a:lnTo>
                    <a:pt x="1638" y="1788"/>
                  </a:lnTo>
                  <a:lnTo>
                    <a:pt x="1650" y="1782"/>
                  </a:lnTo>
                  <a:lnTo>
                    <a:pt x="1662" y="1770"/>
                  </a:lnTo>
                  <a:lnTo>
                    <a:pt x="1668" y="1752"/>
                  </a:lnTo>
                  <a:lnTo>
                    <a:pt x="1668" y="1740"/>
                  </a:lnTo>
                  <a:lnTo>
                    <a:pt x="1668" y="1746"/>
                  </a:lnTo>
                  <a:lnTo>
                    <a:pt x="1674" y="1752"/>
                  </a:lnTo>
                  <a:lnTo>
                    <a:pt x="1674" y="1764"/>
                  </a:lnTo>
                  <a:lnTo>
                    <a:pt x="1680" y="1776"/>
                  </a:lnTo>
                  <a:lnTo>
                    <a:pt x="1680" y="1782"/>
                  </a:lnTo>
                  <a:lnTo>
                    <a:pt x="1668" y="1794"/>
                  </a:lnTo>
                  <a:lnTo>
                    <a:pt x="1662" y="1806"/>
                  </a:lnTo>
                  <a:lnTo>
                    <a:pt x="1650" y="1812"/>
                  </a:lnTo>
                  <a:lnTo>
                    <a:pt x="1644" y="1818"/>
                  </a:lnTo>
                  <a:lnTo>
                    <a:pt x="1620" y="1818"/>
                  </a:lnTo>
                  <a:lnTo>
                    <a:pt x="1614" y="1830"/>
                  </a:lnTo>
                  <a:lnTo>
                    <a:pt x="1632" y="1866"/>
                  </a:lnTo>
                  <a:lnTo>
                    <a:pt x="1620" y="1866"/>
                  </a:lnTo>
                  <a:lnTo>
                    <a:pt x="1614" y="1872"/>
                  </a:lnTo>
                  <a:lnTo>
                    <a:pt x="1602" y="1878"/>
                  </a:lnTo>
                  <a:lnTo>
                    <a:pt x="1566" y="1914"/>
                  </a:lnTo>
                  <a:lnTo>
                    <a:pt x="1566" y="1926"/>
                  </a:lnTo>
                  <a:lnTo>
                    <a:pt x="1560" y="1932"/>
                  </a:lnTo>
                  <a:lnTo>
                    <a:pt x="1554" y="1944"/>
                  </a:lnTo>
                  <a:lnTo>
                    <a:pt x="1542" y="1956"/>
                  </a:lnTo>
                  <a:lnTo>
                    <a:pt x="1518" y="1968"/>
                  </a:lnTo>
                  <a:lnTo>
                    <a:pt x="1512" y="1974"/>
                  </a:lnTo>
                  <a:lnTo>
                    <a:pt x="1512" y="1980"/>
                  </a:lnTo>
                  <a:lnTo>
                    <a:pt x="1518" y="1986"/>
                  </a:lnTo>
                  <a:lnTo>
                    <a:pt x="1548" y="1986"/>
                  </a:lnTo>
                  <a:lnTo>
                    <a:pt x="1560" y="1980"/>
                  </a:lnTo>
                  <a:lnTo>
                    <a:pt x="1572" y="1980"/>
                  </a:lnTo>
                  <a:lnTo>
                    <a:pt x="1584" y="1968"/>
                  </a:lnTo>
                  <a:lnTo>
                    <a:pt x="1602" y="1932"/>
                  </a:lnTo>
                  <a:lnTo>
                    <a:pt x="1608" y="1926"/>
                  </a:lnTo>
                  <a:lnTo>
                    <a:pt x="1614" y="1914"/>
                  </a:lnTo>
                  <a:lnTo>
                    <a:pt x="1626" y="1908"/>
                  </a:lnTo>
                  <a:lnTo>
                    <a:pt x="1632" y="1902"/>
                  </a:lnTo>
                  <a:lnTo>
                    <a:pt x="1632" y="1920"/>
                  </a:lnTo>
                  <a:lnTo>
                    <a:pt x="1638" y="1932"/>
                  </a:lnTo>
                  <a:lnTo>
                    <a:pt x="1638" y="1956"/>
                  </a:lnTo>
                  <a:lnTo>
                    <a:pt x="1626" y="1968"/>
                  </a:lnTo>
                  <a:lnTo>
                    <a:pt x="1614" y="1974"/>
                  </a:lnTo>
                  <a:lnTo>
                    <a:pt x="1602" y="1986"/>
                  </a:lnTo>
                  <a:lnTo>
                    <a:pt x="1602" y="2004"/>
                  </a:lnTo>
                  <a:lnTo>
                    <a:pt x="1608" y="2010"/>
                  </a:lnTo>
                  <a:lnTo>
                    <a:pt x="1614" y="2010"/>
                  </a:lnTo>
                  <a:lnTo>
                    <a:pt x="1632" y="2016"/>
                  </a:lnTo>
                  <a:lnTo>
                    <a:pt x="1662" y="2016"/>
                  </a:lnTo>
                  <a:lnTo>
                    <a:pt x="1668" y="2028"/>
                  </a:lnTo>
                  <a:lnTo>
                    <a:pt x="1644" y="2052"/>
                  </a:lnTo>
                  <a:lnTo>
                    <a:pt x="1644" y="2058"/>
                  </a:lnTo>
                  <a:lnTo>
                    <a:pt x="1650" y="2064"/>
                  </a:lnTo>
                  <a:lnTo>
                    <a:pt x="1668" y="2100"/>
                  </a:lnTo>
                  <a:lnTo>
                    <a:pt x="1674" y="2106"/>
                  </a:lnTo>
                  <a:lnTo>
                    <a:pt x="1674" y="2118"/>
                  </a:lnTo>
                  <a:lnTo>
                    <a:pt x="1626" y="2166"/>
                  </a:lnTo>
                  <a:lnTo>
                    <a:pt x="1626" y="2178"/>
                  </a:lnTo>
                  <a:lnTo>
                    <a:pt x="1638" y="2190"/>
                  </a:lnTo>
                  <a:lnTo>
                    <a:pt x="1644" y="2202"/>
                  </a:lnTo>
                  <a:lnTo>
                    <a:pt x="1668" y="2214"/>
                  </a:lnTo>
                  <a:lnTo>
                    <a:pt x="1680" y="2226"/>
                  </a:lnTo>
                  <a:lnTo>
                    <a:pt x="1692" y="2232"/>
                  </a:lnTo>
                  <a:lnTo>
                    <a:pt x="1716" y="2256"/>
                  </a:lnTo>
                  <a:lnTo>
                    <a:pt x="1728" y="2262"/>
                  </a:lnTo>
                  <a:lnTo>
                    <a:pt x="1800" y="2262"/>
                  </a:lnTo>
                  <a:lnTo>
                    <a:pt x="1824" y="2286"/>
                  </a:lnTo>
                  <a:lnTo>
                    <a:pt x="1842" y="2292"/>
                  </a:lnTo>
                  <a:lnTo>
                    <a:pt x="1872" y="2286"/>
                  </a:lnTo>
                  <a:lnTo>
                    <a:pt x="1902" y="2274"/>
                  </a:lnTo>
                  <a:lnTo>
                    <a:pt x="1932" y="2256"/>
                  </a:lnTo>
                  <a:lnTo>
                    <a:pt x="1944" y="2250"/>
                  </a:lnTo>
                  <a:lnTo>
                    <a:pt x="1944" y="2226"/>
                  </a:lnTo>
                  <a:lnTo>
                    <a:pt x="1956" y="2214"/>
                  </a:lnTo>
                  <a:lnTo>
                    <a:pt x="1962" y="2214"/>
                  </a:lnTo>
                  <a:lnTo>
                    <a:pt x="1974" y="2226"/>
                  </a:lnTo>
                  <a:lnTo>
                    <a:pt x="1974" y="2256"/>
                  </a:lnTo>
                  <a:lnTo>
                    <a:pt x="1992" y="2256"/>
                  </a:lnTo>
                  <a:lnTo>
                    <a:pt x="1980" y="2280"/>
                  </a:lnTo>
                  <a:lnTo>
                    <a:pt x="1998" y="2280"/>
                  </a:lnTo>
                  <a:lnTo>
                    <a:pt x="1998" y="2292"/>
                  </a:lnTo>
                  <a:lnTo>
                    <a:pt x="2004" y="2298"/>
                  </a:lnTo>
                  <a:lnTo>
                    <a:pt x="2010" y="2310"/>
                  </a:lnTo>
                  <a:lnTo>
                    <a:pt x="2016" y="2316"/>
                  </a:lnTo>
                  <a:lnTo>
                    <a:pt x="2028" y="2316"/>
                  </a:lnTo>
                  <a:lnTo>
                    <a:pt x="2040" y="2304"/>
                  </a:lnTo>
                  <a:lnTo>
                    <a:pt x="2046" y="2304"/>
                  </a:lnTo>
                  <a:lnTo>
                    <a:pt x="2052" y="2298"/>
                  </a:lnTo>
                  <a:lnTo>
                    <a:pt x="2070" y="2292"/>
                  </a:lnTo>
                  <a:lnTo>
                    <a:pt x="2082" y="2286"/>
                  </a:lnTo>
                  <a:lnTo>
                    <a:pt x="2088" y="2280"/>
                  </a:lnTo>
                  <a:lnTo>
                    <a:pt x="2100" y="2274"/>
                  </a:lnTo>
                  <a:lnTo>
                    <a:pt x="2124" y="2250"/>
                  </a:lnTo>
                  <a:lnTo>
                    <a:pt x="2136" y="2244"/>
                  </a:lnTo>
                  <a:lnTo>
                    <a:pt x="2148" y="2232"/>
                  </a:lnTo>
                  <a:lnTo>
                    <a:pt x="2160" y="2226"/>
                  </a:lnTo>
                  <a:lnTo>
                    <a:pt x="2154" y="2214"/>
                  </a:lnTo>
                  <a:lnTo>
                    <a:pt x="2190" y="2202"/>
                  </a:lnTo>
                  <a:lnTo>
                    <a:pt x="2202" y="2214"/>
                  </a:lnTo>
                  <a:lnTo>
                    <a:pt x="2220" y="2214"/>
                  </a:lnTo>
                  <a:lnTo>
                    <a:pt x="2256" y="2208"/>
                  </a:lnTo>
                  <a:lnTo>
                    <a:pt x="2298" y="2196"/>
                  </a:lnTo>
                  <a:lnTo>
                    <a:pt x="2316" y="2178"/>
                  </a:lnTo>
                  <a:lnTo>
                    <a:pt x="2328" y="2148"/>
                  </a:lnTo>
                  <a:lnTo>
                    <a:pt x="2334" y="2118"/>
                  </a:lnTo>
                  <a:lnTo>
                    <a:pt x="2340" y="2100"/>
                  </a:lnTo>
                  <a:lnTo>
                    <a:pt x="2346" y="2088"/>
                  </a:lnTo>
                  <a:lnTo>
                    <a:pt x="2376" y="2058"/>
                  </a:lnTo>
                  <a:lnTo>
                    <a:pt x="2382" y="2058"/>
                  </a:lnTo>
                  <a:lnTo>
                    <a:pt x="2382" y="2034"/>
                  </a:lnTo>
                  <a:lnTo>
                    <a:pt x="2388" y="2034"/>
                  </a:lnTo>
                  <a:lnTo>
                    <a:pt x="2394" y="2028"/>
                  </a:lnTo>
                  <a:lnTo>
                    <a:pt x="2406" y="2022"/>
                  </a:lnTo>
                  <a:lnTo>
                    <a:pt x="2418" y="2010"/>
                  </a:lnTo>
                  <a:lnTo>
                    <a:pt x="2424" y="1998"/>
                  </a:lnTo>
                  <a:lnTo>
                    <a:pt x="2442" y="1980"/>
                  </a:lnTo>
                  <a:lnTo>
                    <a:pt x="2442" y="1956"/>
                  </a:lnTo>
                  <a:lnTo>
                    <a:pt x="2448" y="1944"/>
                  </a:lnTo>
                  <a:lnTo>
                    <a:pt x="2454" y="1926"/>
                  </a:lnTo>
                  <a:lnTo>
                    <a:pt x="2460" y="1914"/>
                  </a:lnTo>
                  <a:lnTo>
                    <a:pt x="2490" y="1884"/>
                  </a:lnTo>
                  <a:lnTo>
                    <a:pt x="2502" y="1866"/>
                  </a:lnTo>
                  <a:lnTo>
                    <a:pt x="2526" y="1842"/>
                  </a:lnTo>
                  <a:lnTo>
                    <a:pt x="2538" y="1836"/>
                  </a:lnTo>
                  <a:lnTo>
                    <a:pt x="2550" y="1824"/>
                  </a:lnTo>
                  <a:lnTo>
                    <a:pt x="2556" y="1812"/>
                  </a:lnTo>
                  <a:lnTo>
                    <a:pt x="2556" y="1800"/>
                  </a:lnTo>
                  <a:lnTo>
                    <a:pt x="2562" y="1788"/>
                  </a:lnTo>
                  <a:lnTo>
                    <a:pt x="2562" y="1782"/>
                  </a:lnTo>
                  <a:lnTo>
                    <a:pt x="2586" y="1782"/>
                  </a:lnTo>
                  <a:lnTo>
                    <a:pt x="2610" y="1770"/>
                  </a:lnTo>
                  <a:lnTo>
                    <a:pt x="2622" y="1752"/>
                  </a:lnTo>
                  <a:lnTo>
                    <a:pt x="2646" y="1728"/>
                  </a:lnTo>
                  <a:lnTo>
                    <a:pt x="2670" y="1698"/>
                  </a:lnTo>
                  <a:lnTo>
                    <a:pt x="2688" y="1674"/>
                  </a:lnTo>
                  <a:lnTo>
                    <a:pt x="2700" y="1662"/>
                  </a:lnTo>
                  <a:lnTo>
                    <a:pt x="2700" y="1656"/>
                  </a:lnTo>
                  <a:lnTo>
                    <a:pt x="2706" y="1638"/>
                  </a:lnTo>
                  <a:lnTo>
                    <a:pt x="2706" y="1614"/>
                  </a:lnTo>
                  <a:lnTo>
                    <a:pt x="2712" y="1596"/>
                  </a:lnTo>
                  <a:lnTo>
                    <a:pt x="2718" y="1590"/>
                  </a:lnTo>
                  <a:lnTo>
                    <a:pt x="2730" y="1572"/>
                  </a:lnTo>
                  <a:lnTo>
                    <a:pt x="2754" y="1542"/>
                  </a:lnTo>
                  <a:lnTo>
                    <a:pt x="2772" y="1494"/>
                  </a:lnTo>
                  <a:lnTo>
                    <a:pt x="2796" y="1458"/>
                  </a:lnTo>
                  <a:lnTo>
                    <a:pt x="2808" y="1428"/>
                  </a:lnTo>
                  <a:lnTo>
                    <a:pt x="2814" y="1416"/>
                  </a:lnTo>
                  <a:lnTo>
                    <a:pt x="2814" y="1386"/>
                  </a:lnTo>
                  <a:lnTo>
                    <a:pt x="2802" y="1362"/>
                  </a:lnTo>
                  <a:lnTo>
                    <a:pt x="2820" y="1308"/>
                  </a:lnTo>
                  <a:lnTo>
                    <a:pt x="2832" y="1290"/>
                  </a:lnTo>
                  <a:lnTo>
                    <a:pt x="2838" y="1266"/>
                  </a:lnTo>
                  <a:lnTo>
                    <a:pt x="2838" y="1224"/>
                  </a:lnTo>
                  <a:lnTo>
                    <a:pt x="2832" y="1194"/>
                  </a:lnTo>
                  <a:lnTo>
                    <a:pt x="2832" y="1176"/>
                  </a:lnTo>
                  <a:lnTo>
                    <a:pt x="2802" y="1164"/>
                  </a:lnTo>
                  <a:close/>
                  <a:moveTo>
                    <a:pt x="2016" y="2436"/>
                  </a:moveTo>
                  <a:lnTo>
                    <a:pt x="2022" y="2442"/>
                  </a:lnTo>
                  <a:lnTo>
                    <a:pt x="2028" y="2442"/>
                  </a:lnTo>
                  <a:lnTo>
                    <a:pt x="2040" y="2436"/>
                  </a:lnTo>
                  <a:lnTo>
                    <a:pt x="2046" y="2430"/>
                  </a:lnTo>
                  <a:lnTo>
                    <a:pt x="2034" y="2418"/>
                  </a:lnTo>
                  <a:lnTo>
                    <a:pt x="2016" y="2436"/>
                  </a:lnTo>
                  <a:close/>
                  <a:moveTo>
                    <a:pt x="1992" y="2454"/>
                  </a:moveTo>
                  <a:lnTo>
                    <a:pt x="1974" y="2454"/>
                  </a:lnTo>
                  <a:lnTo>
                    <a:pt x="1962" y="2466"/>
                  </a:lnTo>
                  <a:lnTo>
                    <a:pt x="1962" y="2472"/>
                  </a:lnTo>
                  <a:lnTo>
                    <a:pt x="1962" y="2460"/>
                  </a:lnTo>
                  <a:lnTo>
                    <a:pt x="1938" y="2460"/>
                  </a:lnTo>
                  <a:lnTo>
                    <a:pt x="1926" y="2466"/>
                  </a:lnTo>
                  <a:lnTo>
                    <a:pt x="1914" y="2466"/>
                  </a:lnTo>
                  <a:lnTo>
                    <a:pt x="1908" y="2478"/>
                  </a:lnTo>
                  <a:lnTo>
                    <a:pt x="1890" y="2460"/>
                  </a:lnTo>
                  <a:lnTo>
                    <a:pt x="1854" y="2460"/>
                  </a:lnTo>
                  <a:lnTo>
                    <a:pt x="1830" y="2430"/>
                  </a:lnTo>
                  <a:lnTo>
                    <a:pt x="1824" y="2436"/>
                  </a:lnTo>
                  <a:lnTo>
                    <a:pt x="1818" y="2436"/>
                  </a:lnTo>
                  <a:lnTo>
                    <a:pt x="1812" y="2442"/>
                  </a:lnTo>
                  <a:lnTo>
                    <a:pt x="1806" y="2442"/>
                  </a:lnTo>
                  <a:lnTo>
                    <a:pt x="1776" y="2412"/>
                  </a:lnTo>
                  <a:lnTo>
                    <a:pt x="1776" y="2424"/>
                  </a:lnTo>
                  <a:lnTo>
                    <a:pt x="1782" y="2448"/>
                  </a:lnTo>
                  <a:lnTo>
                    <a:pt x="1782" y="2472"/>
                  </a:lnTo>
                  <a:lnTo>
                    <a:pt x="1776" y="2478"/>
                  </a:lnTo>
                  <a:lnTo>
                    <a:pt x="1776" y="2484"/>
                  </a:lnTo>
                  <a:lnTo>
                    <a:pt x="1770" y="2490"/>
                  </a:lnTo>
                  <a:lnTo>
                    <a:pt x="1770" y="2502"/>
                  </a:lnTo>
                  <a:lnTo>
                    <a:pt x="1776" y="2514"/>
                  </a:lnTo>
                  <a:lnTo>
                    <a:pt x="1776" y="2532"/>
                  </a:lnTo>
                  <a:lnTo>
                    <a:pt x="1764" y="2538"/>
                  </a:lnTo>
                  <a:lnTo>
                    <a:pt x="1758" y="2544"/>
                  </a:lnTo>
                  <a:lnTo>
                    <a:pt x="1752" y="2544"/>
                  </a:lnTo>
                  <a:lnTo>
                    <a:pt x="1740" y="2532"/>
                  </a:lnTo>
                  <a:lnTo>
                    <a:pt x="1740" y="2538"/>
                  </a:lnTo>
                  <a:lnTo>
                    <a:pt x="1734" y="2544"/>
                  </a:lnTo>
                  <a:lnTo>
                    <a:pt x="1734" y="2556"/>
                  </a:lnTo>
                  <a:lnTo>
                    <a:pt x="1728" y="2574"/>
                  </a:lnTo>
                  <a:lnTo>
                    <a:pt x="1728" y="2586"/>
                  </a:lnTo>
                  <a:lnTo>
                    <a:pt x="1740" y="2610"/>
                  </a:lnTo>
                  <a:lnTo>
                    <a:pt x="1740" y="2616"/>
                  </a:lnTo>
                  <a:lnTo>
                    <a:pt x="1746" y="2628"/>
                  </a:lnTo>
                  <a:lnTo>
                    <a:pt x="1770" y="2628"/>
                  </a:lnTo>
                  <a:lnTo>
                    <a:pt x="1752" y="2640"/>
                  </a:lnTo>
                  <a:lnTo>
                    <a:pt x="1758" y="2664"/>
                  </a:lnTo>
                  <a:lnTo>
                    <a:pt x="1770" y="2658"/>
                  </a:lnTo>
                  <a:lnTo>
                    <a:pt x="1776" y="2658"/>
                  </a:lnTo>
                  <a:lnTo>
                    <a:pt x="1782" y="2652"/>
                  </a:lnTo>
                  <a:lnTo>
                    <a:pt x="1794" y="2652"/>
                  </a:lnTo>
                  <a:lnTo>
                    <a:pt x="1800" y="2658"/>
                  </a:lnTo>
                  <a:lnTo>
                    <a:pt x="1818" y="2658"/>
                  </a:lnTo>
                  <a:lnTo>
                    <a:pt x="1830" y="2652"/>
                  </a:lnTo>
                  <a:lnTo>
                    <a:pt x="1836" y="2646"/>
                  </a:lnTo>
                  <a:lnTo>
                    <a:pt x="1842" y="2634"/>
                  </a:lnTo>
                  <a:lnTo>
                    <a:pt x="1854" y="2634"/>
                  </a:lnTo>
                  <a:lnTo>
                    <a:pt x="1860" y="2640"/>
                  </a:lnTo>
                  <a:lnTo>
                    <a:pt x="1860" y="2646"/>
                  </a:lnTo>
                  <a:lnTo>
                    <a:pt x="1848" y="2658"/>
                  </a:lnTo>
                  <a:lnTo>
                    <a:pt x="1866" y="2664"/>
                  </a:lnTo>
                  <a:lnTo>
                    <a:pt x="1884" y="2646"/>
                  </a:lnTo>
                  <a:lnTo>
                    <a:pt x="1890" y="2634"/>
                  </a:lnTo>
                  <a:lnTo>
                    <a:pt x="1902" y="2628"/>
                  </a:lnTo>
                  <a:lnTo>
                    <a:pt x="1908" y="2616"/>
                  </a:lnTo>
                  <a:lnTo>
                    <a:pt x="1920" y="2604"/>
                  </a:lnTo>
                  <a:lnTo>
                    <a:pt x="1914" y="2604"/>
                  </a:lnTo>
                  <a:lnTo>
                    <a:pt x="1902" y="2592"/>
                  </a:lnTo>
                  <a:lnTo>
                    <a:pt x="1920" y="2562"/>
                  </a:lnTo>
                  <a:lnTo>
                    <a:pt x="1950" y="2562"/>
                  </a:lnTo>
                  <a:lnTo>
                    <a:pt x="1962" y="2538"/>
                  </a:lnTo>
                  <a:lnTo>
                    <a:pt x="1962" y="2514"/>
                  </a:lnTo>
                  <a:lnTo>
                    <a:pt x="1968" y="2502"/>
                  </a:lnTo>
                  <a:lnTo>
                    <a:pt x="1980" y="2496"/>
                  </a:lnTo>
                  <a:lnTo>
                    <a:pt x="1986" y="2484"/>
                  </a:lnTo>
                  <a:lnTo>
                    <a:pt x="1992" y="2478"/>
                  </a:lnTo>
                  <a:lnTo>
                    <a:pt x="1998" y="2466"/>
                  </a:lnTo>
                  <a:lnTo>
                    <a:pt x="1998" y="2460"/>
                  </a:lnTo>
                  <a:lnTo>
                    <a:pt x="1992" y="2454"/>
                  </a:lnTo>
                  <a:close/>
                  <a:moveTo>
                    <a:pt x="1902" y="246"/>
                  </a:moveTo>
                  <a:lnTo>
                    <a:pt x="1890" y="258"/>
                  </a:lnTo>
                  <a:lnTo>
                    <a:pt x="1890" y="270"/>
                  </a:lnTo>
                  <a:lnTo>
                    <a:pt x="1884" y="282"/>
                  </a:lnTo>
                  <a:lnTo>
                    <a:pt x="1884" y="294"/>
                  </a:lnTo>
                  <a:lnTo>
                    <a:pt x="1896" y="300"/>
                  </a:lnTo>
                  <a:lnTo>
                    <a:pt x="1920" y="300"/>
                  </a:lnTo>
                  <a:lnTo>
                    <a:pt x="1926" y="294"/>
                  </a:lnTo>
                  <a:lnTo>
                    <a:pt x="1932" y="294"/>
                  </a:lnTo>
                  <a:lnTo>
                    <a:pt x="1926" y="282"/>
                  </a:lnTo>
                  <a:lnTo>
                    <a:pt x="1932" y="252"/>
                  </a:lnTo>
                  <a:lnTo>
                    <a:pt x="1920" y="252"/>
                  </a:lnTo>
                  <a:lnTo>
                    <a:pt x="1908" y="246"/>
                  </a:lnTo>
                  <a:lnTo>
                    <a:pt x="1902" y="246"/>
                  </a:lnTo>
                  <a:close/>
                  <a:moveTo>
                    <a:pt x="1770" y="2334"/>
                  </a:moveTo>
                  <a:lnTo>
                    <a:pt x="1758" y="2376"/>
                  </a:lnTo>
                  <a:lnTo>
                    <a:pt x="1812" y="2328"/>
                  </a:lnTo>
                  <a:lnTo>
                    <a:pt x="1770" y="2334"/>
                  </a:lnTo>
                  <a:close/>
                  <a:moveTo>
                    <a:pt x="2034" y="2400"/>
                  </a:moveTo>
                  <a:lnTo>
                    <a:pt x="2016" y="2358"/>
                  </a:lnTo>
                  <a:lnTo>
                    <a:pt x="1998" y="2376"/>
                  </a:lnTo>
                  <a:lnTo>
                    <a:pt x="1998" y="2394"/>
                  </a:lnTo>
                  <a:lnTo>
                    <a:pt x="2010" y="2406"/>
                  </a:lnTo>
                  <a:lnTo>
                    <a:pt x="2028" y="2406"/>
                  </a:lnTo>
                  <a:lnTo>
                    <a:pt x="2034" y="2400"/>
                  </a:lnTo>
                  <a:close/>
                </a:path>
              </a:pathLst>
            </a:custGeom>
            <a:solidFill>
              <a:srgbClr val="333399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67" name="Armenia" descr="© INSCALE GmbH, 05.05.2010&#10;http://www.presentationload.com/">
              <a:extLst>
                <a:ext uri="{FF2B5EF4-FFF2-40B4-BE49-F238E27FC236}">
                  <a16:creationId xmlns:a16="http://schemas.microsoft.com/office/drawing/2014/main" id="{6A50AD82-B936-4C77-86FC-7EA5B77993F5}"/>
                </a:ext>
              </a:extLst>
            </p:cNvPr>
            <p:cNvSpPr>
              <a:spLocks/>
            </p:cNvSpPr>
            <p:nvPr/>
          </p:nvSpPr>
          <p:spPr bwMode="gray">
            <a:xfrm>
              <a:off x="7847761" y="2964409"/>
              <a:ext cx="97159" cy="92043"/>
            </a:xfrm>
            <a:custGeom>
              <a:avLst/>
              <a:gdLst>
                <a:gd name="T0" fmla="*/ 2147483647 w 222"/>
                <a:gd name="T1" fmla="*/ 2147483647 h 210"/>
                <a:gd name="T2" fmla="*/ 2147483647 w 222"/>
                <a:gd name="T3" fmla="*/ 2147483647 h 210"/>
                <a:gd name="T4" fmla="*/ 2147483647 w 222"/>
                <a:gd name="T5" fmla="*/ 2147483647 h 210"/>
                <a:gd name="T6" fmla="*/ 2147483647 w 222"/>
                <a:gd name="T7" fmla="*/ 2147483647 h 210"/>
                <a:gd name="T8" fmla="*/ 2147483647 w 222"/>
                <a:gd name="T9" fmla="*/ 2147483647 h 210"/>
                <a:gd name="T10" fmla="*/ 2147483647 w 222"/>
                <a:gd name="T11" fmla="*/ 2147483647 h 210"/>
                <a:gd name="T12" fmla="*/ 2147483647 w 222"/>
                <a:gd name="T13" fmla="*/ 2147483647 h 210"/>
                <a:gd name="T14" fmla="*/ 2147483647 w 222"/>
                <a:gd name="T15" fmla="*/ 2147483647 h 210"/>
                <a:gd name="T16" fmla="*/ 2147483647 w 222"/>
                <a:gd name="T17" fmla="*/ 2147483647 h 210"/>
                <a:gd name="T18" fmla="*/ 2147483647 w 222"/>
                <a:gd name="T19" fmla="*/ 2147483647 h 210"/>
                <a:gd name="T20" fmla="*/ 2147483647 w 222"/>
                <a:gd name="T21" fmla="*/ 2147483647 h 210"/>
                <a:gd name="T22" fmla="*/ 2147483647 w 222"/>
                <a:gd name="T23" fmla="*/ 2147483647 h 210"/>
                <a:gd name="T24" fmla="*/ 2147483647 w 222"/>
                <a:gd name="T25" fmla="*/ 2147483647 h 210"/>
                <a:gd name="T26" fmla="*/ 2147483647 w 222"/>
                <a:gd name="T27" fmla="*/ 2147483647 h 210"/>
                <a:gd name="T28" fmla="*/ 2147483647 w 222"/>
                <a:gd name="T29" fmla="*/ 2147483647 h 210"/>
                <a:gd name="T30" fmla="*/ 2147483647 w 222"/>
                <a:gd name="T31" fmla="*/ 2147483647 h 210"/>
                <a:gd name="T32" fmla="*/ 2147483647 w 222"/>
                <a:gd name="T33" fmla="*/ 2147483647 h 210"/>
                <a:gd name="T34" fmla="*/ 2147483647 w 222"/>
                <a:gd name="T35" fmla="*/ 2147483647 h 210"/>
                <a:gd name="T36" fmla="*/ 2147483647 w 222"/>
                <a:gd name="T37" fmla="*/ 2147483647 h 210"/>
                <a:gd name="T38" fmla="*/ 2147483647 w 222"/>
                <a:gd name="T39" fmla="*/ 0 h 210"/>
                <a:gd name="T40" fmla="*/ 2147483647 w 222"/>
                <a:gd name="T41" fmla="*/ 0 h 210"/>
                <a:gd name="T42" fmla="*/ 2147483647 w 222"/>
                <a:gd name="T43" fmla="*/ 2147483647 h 210"/>
                <a:gd name="T44" fmla="*/ 2147483647 w 222"/>
                <a:gd name="T45" fmla="*/ 2147483647 h 210"/>
                <a:gd name="T46" fmla="*/ 2147483647 w 222"/>
                <a:gd name="T47" fmla="*/ 2147483647 h 210"/>
                <a:gd name="T48" fmla="*/ 0 w 222"/>
                <a:gd name="T49" fmla="*/ 2147483647 h 210"/>
                <a:gd name="T50" fmla="*/ 2147483647 w 222"/>
                <a:gd name="T51" fmla="*/ 2147483647 h 210"/>
                <a:gd name="T52" fmla="*/ 2147483647 w 222"/>
                <a:gd name="T53" fmla="*/ 2147483647 h 210"/>
                <a:gd name="T54" fmla="*/ 2147483647 w 222"/>
                <a:gd name="T55" fmla="*/ 2147483647 h 210"/>
                <a:gd name="T56" fmla="*/ 2147483647 w 222"/>
                <a:gd name="T57" fmla="*/ 2147483647 h 210"/>
                <a:gd name="T58" fmla="*/ 2147483647 w 222"/>
                <a:gd name="T59" fmla="*/ 2147483647 h 210"/>
                <a:gd name="T60" fmla="*/ 2147483647 w 222"/>
                <a:gd name="T61" fmla="*/ 2147483647 h 210"/>
                <a:gd name="T62" fmla="*/ 2147483647 w 222"/>
                <a:gd name="T63" fmla="*/ 2147483647 h 210"/>
                <a:gd name="T64" fmla="*/ 2147483647 w 222"/>
                <a:gd name="T65" fmla="*/ 2147483647 h 210"/>
                <a:gd name="T66" fmla="*/ 2147483647 w 222"/>
                <a:gd name="T67" fmla="*/ 2147483647 h 210"/>
                <a:gd name="T68" fmla="*/ 2147483647 w 222"/>
                <a:gd name="T69" fmla="*/ 2147483647 h 210"/>
                <a:gd name="T70" fmla="*/ 2147483647 w 222"/>
                <a:gd name="T71" fmla="*/ 2147483647 h 210"/>
                <a:gd name="T72" fmla="*/ 2147483647 w 222"/>
                <a:gd name="T73" fmla="*/ 2147483647 h 210"/>
                <a:gd name="T74" fmla="*/ 2147483647 w 222"/>
                <a:gd name="T75" fmla="*/ 2147483647 h 210"/>
                <a:gd name="T76" fmla="*/ 2147483647 w 222"/>
                <a:gd name="T77" fmla="*/ 2147483647 h 210"/>
                <a:gd name="T78" fmla="*/ 2147483647 w 222"/>
                <a:gd name="T79" fmla="*/ 2147483647 h 210"/>
                <a:gd name="T80" fmla="*/ 2147483647 w 222"/>
                <a:gd name="T81" fmla="*/ 2147483647 h 210"/>
                <a:gd name="T82" fmla="*/ 2147483647 w 222"/>
                <a:gd name="T83" fmla="*/ 2147483647 h 210"/>
                <a:gd name="T84" fmla="*/ 2147483647 w 222"/>
                <a:gd name="T85" fmla="*/ 2147483647 h 210"/>
                <a:gd name="T86" fmla="*/ 2147483647 w 222"/>
                <a:gd name="T87" fmla="*/ 2147483647 h 210"/>
                <a:gd name="T88" fmla="*/ 2147483647 w 222"/>
                <a:gd name="T89" fmla="*/ 2147483647 h 210"/>
                <a:gd name="T90" fmla="*/ 2147483647 w 222"/>
                <a:gd name="T91" fmla="*/ 2147483647 h 210"/>
                <a:gd name="T92" fmla="*/ 2147483647 w 222"/>
                <a:gd name="T93" fmla="*/ 2147483647 h 210"/>
                <a:gd name="T94" fmla="*/ 2147483647 w 222"/>
                <a:gd name="T95" fmla="*/ 2147483647 h 210"/>
                <a:gd name="T96" fmla="*/ 2147483647 w 222"/>
                <a:gd name="T97" fmla="*/ 2147483647 h 210"/>
                <a:gd name="T98" fmla="*/ 2147483647 w 222"/>
                <a:gd name="T99" fmla="*/ 2147483647 h 210"/>
                <a:gd name="T100" fmla="*/ 2147483647 w 222"/>
                <a:gd name="T101" fmla="*/ 2147483647 h 210"/>
                <a:gd name="T102" fmla="*/ 2147483647 w 222"/>
                <a:gd name="T103" fmla="*/ 2147483647 h 210"/>
                <a:gd name="T104" fmla="*/ 2147483647 w 222"/>
                <a:gd name="T105" fmla="*/ 2147483647 h 210"/>
                <a:gd name="T106" fmla="*/ 2147483647 w 222"/>
                <a:gd name="T107" fmla="*/ 2147483647 h 21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22"/>
                <a:gd name="T163" fmla="*/ 0 h 210"/>
                <a:gd name="T164" fmla="*/ 222 w 222"/>
                <a:gd name="T165" fmla="*/ 210 h 21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22" h="210">
                  <a:moveTo>
                    <a:pt x="222" y="168"/>
                  </a:moveTo>
                  <a:lnTo>
                    <a:pt x="216" y="156"/>
                  </a:lnTo>
                  <a:lnTo>
                    <a:pt x="216" y="144"/>
                  </a:lnTo>
                  <a:lnTo>
                    <a:pt x="186" y="138"/>
                  </a:lnTo>
                  <a:lnTo>
                    <a:pt x="174" y="120"/>
                  </a:lnTo>
                  <a:lnTo>
                    <a:pt x="144" y="108"/>
                  </a:lnTo>
                  <a:lnTo>
                    <a:pt x="156" y="108"/>
                  </a:lnTo>
                  <a:lnTo>
                    <a:pt x="174" y="90"/>
                  </a:lnTo>
                  <a:lnTo>
                    <a:pt x="174" y="84"/>
                  </a:lnTo>
                  <a:lnTo>
                    <a:pt x="168" y="78"/>
                  </a:lnTo>
                  <a:lnTo>
                    <a:pt x="144" y="66"/>
                  </a:lnTo>
                  <a:lnTo>
                    <a:pt x="138" y="60"/>
                  </a:lnTo>
                  <a:lnTo>
                    <a:pt x="132" y="60"/>
                  </a:lnTo>
                  <a:lnTo>
                    <a:pt x="138" y="54"/>
                  </a:lnTo>
                  <a:lnTo>
                    <a:pt x="138" y="30"/>
                  </a:lnTo>
                  <a:lnTo>
                    <a:pt x="132" y="24"/>
                  </a:lnTo>
                  <a:lnTo>
                    <a:pt x="114" y="24"/>
                  </a:lnTo>
                  <a:lnTo>
                    <a:pt x="114" y="12"/>
                  </a:lnTo>
                  <a:lnTo>
                    <a:pt x="102" y="6"/>
                  </a:lnTo>
                  <a:lnTo>
                    <a:pt x="96" y="0"/>
                  </a:lnTo>
                  <a:lnTo>
                    <a:pt x="84" y="0"/>
                  </a:lnTo>
                  <a:lnTo>
                    <a:pt x="84" y="18"/>
                  </a:lnTo>
                  <a:lnTo>
                    <a:pt x="30" y="12"/>
                  </a:lnTo>
                  <a:lnTo>
                    <a:pt x="24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6" y="42"/>
                  </a:lnTo>
                  <a:lnTo>
                    <a:pt x="18" y="78"/>
                  </a:lnTo>
                  <a:lnTo>
                    <a:pt x="18" y="90"/>
                  </a:lnTo>
                  <a:lnTo>
                    <a:pt x="24" y="102"/>
                  </a:lnTo>
                  <a:lnTo>
                    <a:pt x="30" y="108"/>
                  </a:lnTo>
                  <a:lnTo>
                    <a:pt x="42" y="114"/>
                  </a:lnTo>
                  <a:lnTo>
                    <a:pt x="54" y="114"/>
                  </a:lnTo>
                  <a:lnTo>
                    <a:pt x="66" y="108"/>
                  </a:lnTo>
                  <a:lnTo>
                    <a:pt x="72" y="108"/>
                  </a:lnTo>
                  <a:lnTo>
                    <a:pt x="72" y="114"/>
                  </a:lnTo>
                  <a:lnTo>
                    <a:pt x="78" y="120"/>
                  </a:lnTo>
                  <a:lnTo>
                    <a:pt x="78" y="132"/>
                  </a:lnTo>
                  <a:lnTo>
                    <a:pt x="84" y="144"/>
                  </a:lnTo>
                  <a:lnTo>
                    <a:pt x="84" y="150"/>
                  </a:lnTo>
                  <a:lnTo>
                    <a:pt x="90" y="156"/>
                  </a:lnTo>
                  <a:lnTo>
                    <a:pt x="108" y="132"/>
                  </a:lnTo>
                  <a:lnTo>
                    <a:pt x="126" y="132"/>
                  </a:lnTo>
                  <a:lnTo>
                    <a:pt x="138" y="144"/>
                  </a:lnTo>
                  <a:lnTo>
                    <a:pt x="174" y="144"/>
                  </a:lnTo>
                  <a:lnTo>
                    <a:pt x="174" y="156"/>
                  </a:lnTo>
                  <a:lnTo>
                    <a:pt x="180" y="162"/>
                  </a:lnTo>
                  <a:lnTo>
                    <a:pt x="180" y="174"/>
                  </a:lnTo>
                  <a:lnTo>
                    <a:pt x="186" y="186"/>
                  </a:lnTo>
                  <a:lnTo>
                    <a:pt x="186" y="198"/>
                  </a:lnTo>
                  <a:lnTo>
                    <a:pt x="192" y="204"/>
                  </a:lnTo>
                  <a:lnTo>
                    <a:pt x="192" y="210"/>
                  </a:lnTo>
                  <a:lnTo>
                    <a:pt x="222" y="210"/>
                  </a:lnTo>
                  <a:lnTo>
                    <a:pt x="222" y="168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68" name="Argentina" descr="© INSCALE GmbH, 05.05.2010&#10;http://www.presentationload.com/">
              <a:extLst>
                <a:ext uri="{FF2B5EF4-FFF2-40B4-BE49-F238E27FC236}">
                  <a16:creationId xmlns:a16="http://schemas.microsoft.com/office/drawing/2014/main" id="{A34C558F-4DEA-4242-9797-822B9A164BCC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503509" y="5185386"/>
              <a:ext cx="475559" cy="1063615"/>
            </a:xfrm>
            <a:custGeom>
              <a:avLst/>
              <a:gdLst>
                <a:gd name="T0" fmla="*/ 2147483647 w 1092"/>
                <a:gd name="T1" fmla="*/ 2147483647 h 2442"/>
                <a:gd name="T2" fmla="*/ 2147483647 w 1092"/>
                <a:gd name="T3" fmla="*/ 2147483647 h 2442"/>
                <a:gd name="T4" fmla="*/ 2147483647 w 1092"/>
                <a:gd name="T5" fmla="*/ 2147483647 h 2442"/>
                <a:gd name="T6" fmla="*/ 2147483647 w 1092"/>
                <a:gd name="T7" fmla="*/ 2147483647 h 2442"/>
                <a:gd name="T8" fmla="*/ 2147483647 w 1092"/>
                <a:gd name="T9" fmla="*/ 2147483647 h 2442"/>
                <a:gd name="T10" fmla="*/ 2147483647 w 1092"/>
                <a:gd name="T11" fmla="*/ 2147483647 h 2442"/>
                <a:gd name="T12" fmla="*/ 2147483647 w 1092"/>
                <a:gd name="T13" fmla="*/ 2147483647 h 2442"/>
                <a:gd name="T14" fmla="*/ 2147483647 w 1092"/>
                <a:gd name="T15" fmla="*/ 2147483647 h 2442"/>
                <a:gd name="T16" fmla="*/ 2147483647 w 1092"/>
                <a:gd name="T17" fmla="*/ 2147483647 h 2442"/>
                <a:gd name="T18" fmla="*/ 2147483647 w 1092"/>
                <a:gd name="T19" fmla="*/ 2147483647 h 2442"/>
                <a:gd name="T20" fmla="*/ 2147483647 w 1092"/>
                <a:gd name="T21" fmla="*/ 0 h 2442"/>
                <a:gd name="T22" fmla="*/ 2147483647 w 1092"/>
                <a:gd name="T23" fmla="*/ 2147483647 h 2442"/>
                <a:gd name="T24" fmla="*/ 2147483647 w 1092"/>
                <a:gd name="T25" fmla="*/ 2147483647 h 2442"/>
                <a:gd name="T26" fmla="*/ 2147483647 w 1092"/>
                <a:gd name="T27" fmla="*/ 2147483647 h 2442"/>
                <a:gd name="T28" fmla="*/ 2147483647 w 1092"/>
                <a:gd name="T29" fmla="*/ 2147483647 h 2442"/>
                <a:gd name="T30" fmla="*/ 2147483647 w 1092"/>
                <a:gd name="T31" fmla="*/ 2147483647 h 2442"/>
                <a:gd name="T32" fmla="*/ 2147483647 w 1092"/>
                <a:gd name="T33" fmla="*/ 2147483647 h 2442"/>
                <a:gd name="T34" fmla="*/ 2147483647 w 1092"/>
                <a:gd name="T35" fmla="*/ 2147483647 h 2442"/>
                <a:gd name="T36" fmla="*/ 2147483647 w 1092"/>
                <a:gd name="T37" fmla="*/ 2147483647 h 2442"/>
                <a:gd name="T38" fmla="*/ 2147483647 w 1092"/>
                <a:gd name="T39" fmla="*/ 2147483647 h 2442"/>
                <a:gd name="T40" fmla="*/ 2147483647 w 1092"/>
                <a:gd name="T41" fmla="*/ 2147483647 h 2442"/>
                <a:gd name="T42" fmla="*/ 2147483647 w 1092"/>
                <a:gd name="T43" fmla="*/ 2147483647 h 2442"/>
                <a:gd name="T44" fmla="*/ 2147483647 w 1092"/>
                <a:gd name="T45" fmla="*/ 2147483647 h 2442"/>
                <a:gd name="T46" fmla="*/ 2147483647 w 1092"/>
                <a:gd name="T47" fmla="*/ 2147483647 h 2442"/>
                <a:gd name="T48" fmla="*/ 2147483647 w 1092"/>
                <a:gd name="T49" fmla="*/ 2147483647 h 2442"/>
                <a:gd name="T50" fmla="*/ 2147483647 w 1092"/>
                <a:gd name="T51" fmla="*/ 2147483647 h 2442"/>
                <a:gd name="T52" fmla="*/ 2147483647 w 1092"/>
                <a:gd name="T53" fmla="*/ 2147483647 h 2442"/>
                <a:gd name="T54" fmla="*/ 2147483647 w 1092"/>
                <a:gd name="T55" fmla="*/ 2147483647 h 2442"/>
                <a:gd name="T56" fmla="*/ 2147483647 w 1092"/>
                <a:gd name="T57" fmla="*/ 2147483647 h 2442"/>
                <a:gd name="T58" fmla="*/ 2147483647 w 1092"/>
                <a:gd name="T59" fmla="*/ 2147483647 h 2442"/>
                <a:gd name="T60" fmla="*/ 2147483647 w 1092"/>
                <a:gd name="T61" fmla="*/ 2147483647 h 2442"/>
                <a:gd name="T62" fmla="*/ 2147483647 w 1092"/>
                <a:gd name="T63" fmla="*/ 2147483647 h 2442"/>
                <a:gd name="T64" fmla="*/ 2147483647 w 1092"/>
                <a:gd name="T65" fmla="*/ 2147483647 h 2442"/>
                <a:gd name="T66" fmla="*/ 2147483647 w 1092"/>
                <a:gd name="T67" fmla="*/ 2147483647 h 2442"/>
                <a:gd name="T68" fmla="*/ 2147483647 w 1092"/>
                <a:gd name="T69" fmla="*/ 2147483647 h 2442"/>
                <a:gd name="T70" fmla="*/ 2147483647 w 1092"/>
                <a:gd name="T71" fmla="*/ 2147483647 h 2442"/>
                <a:gd name="T72" fmla="*/ 2147483647 w 1092"/>
                <a:gd name="T73" fmla="*/ 2147483647 h 2442"/>
                <a:gd name="T74" fmla="*/ 2147483647 w 1092"/>
                <a:gd name="T75" fmla="*/ 2147483647 h 2442"/>
                <a:gd name="T76" fmla="*/ 2147483647 w 1092"/>
                <a:gd name="T77" fmla="*/ 2147483647 h 2442"/>
                <a:gd name="T78" fmla="*/ 2147483647 w 1092"/>
                <a:gd name="T79" fmla="*/ 2147483647 h 2442"/>
                <a:gd name="T80" fmla="*/ 2147483647 w 1092"/>
                <a:gd name="T81" fmla="*/ 2147483647 h 2442"/>
                <a:gd name="T82" fmla="*/ 2147483647 w 1092"/>
                <a:gd name="T83" fmla="*/ 2147483647 h 2442"/>
                <a:gd name="T84" fmla="*/ 2147483647 w 1092"/>
                <a:gd name="T85" fmla="*/ 2147483647 h 2442"/>
                <a:gd name="T86" fmla="*/ 2147483647 w 1092"/>
                <a:gd name="T87" fmla="*/ 2147483647 h 2442"/>
                <a:gd name="T88" fmla="*/ 2147483647 w 1092"/>
                <a:gd name="T89" fmla="*/ 2147483647 h 2442"/>
                <a:gd name="T90" fmla="*/ 2147483647 w 1092"/>
                <a:gd name="T91" fmla="*/ 2147483647 h 2442"/>
                <a:gd name="T92" fmla="*/ 2147483647 w 1092"/>
                <a:gd name="T93" fmla="*/ 2147483647 h 2442"/>
                <a:gd name="T94" fmla="*/ 2147483647 w 1092"/>
                <a:gd name="T95" fmla="*/ 2147483647 h 2442"/>
                <a:gd name="T96" fmla="*/ 2147483647 w 1092"/>
                <a:gd name="T97" fmla="*/ 2147483647 h 2442"/>
                <a:gd name="T98" fmla="*/ 2147483647 w 1092"/>
                <a:gd name="T99" fmla="*/ 2147483647 h 2442"/>
                <a:gd name="T100" fmla="*/ 2147483647 w 1092"/>
                <a:gd name="T101" fmla="*/ 2147483647 h 2442"/>
                <a:gd name="T102" fmla="*/ 2147483647 w 1092"/>
                <a:gd name="T103" fmla="*/ 2147483647 h 2442"/>
                <a:gd name="T104" fmla="*/ 2147483647 w 1092"/>
                <a:gd name="T105" fmla="*/ 2147483647 h 2442"/>
                <a:gd name="T106" fmla="*/ 2147483647 w 1092"/>
                <a:gd name="T107" fmla="*/ 2147483647 h 2442"/>
                <a:gd name="T108" fmla="*/ 2147483647 w 1092"/>
                <a:gd name="T109" fmla="*/ 2147483647 h 2442"/>
                <a:gd name="T110" fmla="*/ 2147483647 w 1092"/>
                <a:gd name="T111" fmla="*/ 2147483647 h 2442"/>
                <a:gd name="T112" fmla="*/ 2147483647 w 1092"/>
                <a:gd name="T113" fmla="*/ 2147483647 h 244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92"/>
                <a:gd name="T172" fmla="*/ 0 h 2442"/>
                <a:gd name="T173" fmla="*/ 1092 w 1092"/>
                <a:gd name="T174" fmla="*/ 2442 h 2442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92" h="2442">
                  <a:moveTo>
                    <a:pt x="954" y="534"/>
                  </a:moveTo>
                  <a:lnTo>
                    <a:pt x="978" y="528"/>
                  </a:lnTo>
                  <a:lnTo>
                    <a:pt x="984" y="504"/>
                  </a:lnTo>
                  <a:lnTo>
                    <a:pt x="990" y="498"/>
                  </a:lnTo>
                  <a:lnTo>
                    <a:pt x="990" y="480"/>
                  </a:lnTo>
                  <a:lnTo>
                    <a:pt x="1026" y="480"/>
                  </a:lnTo>
                  <a:lnTo>
                    <a:pt x="1026" y="462"/>
                  </a:lnTo>
                  <a:lnTo>
                    <a:pt x="1032" y="450"/>
                  </a:lnTo>
                  <a:lnTo>
                    <a:pt x="1038" y="444"/>
                  </a:lnTo>
                  <a:lnTo>
                    <a:pt x="1092" y="426"/>
                  </a:lnTo>
                  <a:lnTo>
                    <a:pt x="1092" y="390"/>
                  </a:lnTo>
                  <a:lnTo>
                    <a:pt x="1086" y="372"/>
                  </a:lnTo>
                  <a:lnTo>
                    <a:pt x="1086" y="342"/>
                  </a:lnTo>
                  <a:lnTo>
                    <a:pt x="1080" y="336"/>
                  </a:lnTo>
                  <a:lnTo>
                    <a:pt x="1074" y="336"/>
                  </a:lnTo>
                  <a:lnTo>
                    <a:pt x="1074" y="324"/>
                  </a:lnTo>
                  <a:lnTo>
                    <a:pt x="1062" y="300"/>
                  </a:lnTo>
                  <a:lnTo>
                    <a:pt x="1056" y="294"/>
                  </a:lnTo>
                  <a:lnTo>
                    <a:pt x="1038" y="294"/>
                  </a:lnTo>
                  <a:lnTo>
                    <a:pt x="1032" y="300"/>
                  </a:lnTo>
                  <a:lnTo>
                    <a:pt x="1020" y="306"/>
                  </a:lnTo>
                  <a:lnTo>
                    <a:pt x="1020" y="384"/>
                  </a:lnTo>
                  <a:lnTo>
                    <a:pt x="1008" y="390"/>
                  </a:lnTo>
                  <a:lnTo>
                    <a:pt x="1002" y="402"/>
                  </a:lnTo>
                  <a:lnTo>
                    <a:pt x="990" y="408"/>
                  </a:lnTo>
                  <a:lnTo>
                    <a:pt x="984" y="414"/>
                  </a:lnTo>
                  <a:lnTo>
                    <a:pt x="978" y="414"/>
                  </a:lnTo>
                  <a:lnTo>
                    <a:pt x="966" y="426"/>
                  </a:lnTo>
                  <a:lnTo>
                    <a:pt x="954" y="450"/>
                  </a:lnTo>
                  <a:lnTo>
                    <a:pt x="948" y="456"/>
                  </a:lnTo>
                  <a:lnTo>
                    <a:pt x="948" y="450"/>
                  </a:lnTo>
                  <a:lnTo>
                    <a:pt x="942" y="444"/>
                  </a:lnTo>
                  <a:lnTo>
                    <a:pt x="930" y="444"/>
                  </a:lnTo>
                  <a:lnTo>
                    <a:pt x="924" y="450"/>
                  </a:lnTo>
                  <a:lnTo>
                    <a:pt x="924" y="468"/>
                  </a:lnTo>
                  <a:lnTo>
                    <a:pt x="912" y="450"/>
                  </a:lnTo>
                  <a:lnTo>
                    <a:pt x="852" y="450"/>
                  </a:lnTo>
                  <a:lnTo>
                    <a:pt x="834" y="444"/>
                  </a:lnTo>
                  <a:lnTo>
                    <a:pt x="822" y="438"/>
                  </a:lnTo>
                  <a:lnTo>
                    <a:pt x="816" y="432"/>
                  </a:lnTo>
                  <a:lnTo>
                    <a:pt x="804" y="426"/>
                  </a:lnTo>
                  <a:lnTo>
                    <a:pt x="798" y="426"/>
                  </a:lnTo>
                  <a:lnTo>
                    <a:pt x="786" y="432"/>
                  </a:lnTo>
                  <a:lnTo>
                    <a:pt x="762" y="432"/>
                  </a:lnTo>
                  <a:lnTo>
                    <a:pt x="756" y="426"/>
                  </a:lnTo>
                  <a:lnTo>
                    <a:pt x="756" y="414"/>
                  </a:lnTo>
                  <a:lnTo>
                    <a:pt x="762" y="402"/>
                  </a:lnTo>
                  <a:lnTo>
                    <a:pt x="768" y="396"/>
                  </a:lnTo>
                  <a:lnTo>
                    <a:pt x="774" y="384"/>
                  </a:lnTo>
                  <a:lnTo>
                    <a:pt x="780" y="378"/>
                  </a:lnTo>
                  <a:lnTo>
                    <a:pt x="780" y="342"/>
                  </a:lnTo>
                  <a:lnTo>
                    <a:pt x="798" y="342"/>
                  </a:lnTo>
                  <a:lnTo>
                    <a:pt x="804" y="336"/>
                  </a:lnTo>
                  <a:lnTo>
                    <a:pt x="804" y="330"/>
                  </a:lnTo>
                  <a:lnTo>
                    <a:pt x="798" y="318"/>
                  </a:lnTo>
                  <a:lnTo>
                    <a:pt x="792" y="312"/>
                  </a:lnTo>
                  <a:lnTo>
                    <a:pt x="798" y="300"/>
                  </a:lnTo>
                  <a:lnTo>
                    <a:pt x="804" y="294"/>
                  </a:lnTo>
                  <a:lnTo>
                    <a:pt x="804" y="282"/>
                  </a:lnTo>
                  <a:lnTo>
                    <a:pt x="810" y="276"/>
                  </a:lnTo>
                  <a:lnTo>
                    <a:pt x="804" y="270"/>
                  </a:lnTo>
                  <a:lnTo>
                    <a:pt x="792" y="264"/>
                  </a:lnTo>
                  <a:lnTo>
                    <a:pt x="774" y="258"/>
                  </a:lnTo>
                  <a:lnTo>
                    <a:pt x="762" y="252"/>
                  </a:lnTo>
                  <a:lnTo>
                    <a:pt x="750" y="252"/>
                  </a:lnTo>
                  <a:lnTo>
                    <a:pt x="744" y="246"/>
                  </a:lnTo>
                  <a:lnTo>
                    <a:pt x="708" y="228"/>
                  </a:lnTo>
                  <a:lnTo>
                    <a:pt x="690" y="216"/>
                  </a:lnTo>
                  <a:lnTo>
                    <a:pt x="678" y="210"/>
                  </a:lnTo>
                  <a:lnTo>
                    <a:pt x="672" y="204"/>
                  </a:lnTo>
                  <a:lnTo>
                    <a:pt x="666" y="204"/>
                  </a:lnTo>
                  <a:lnTo>
                    <a:pt x="660" y="198"/>
                  </a:lnTo>
                  <a:lnTo>
                    <a:pt x="648" y="192"/>
                  </a:lnTo>
                  <a:lnTo>
                    <a:pt x="642" y="186"/>
                  </a:lnTo>
                  <a:lnTo>
                    <a:pt x="630" y="180"/>
                  </a:lnTo>
                  <a:lnTo>
                    <a:pt x="600" y="180"/>
                  </a:lnTo>
                  <a:lnTo>
                    <a:pt x="564" y="162"/>
                  </a:lnTo>
                  <a:lnTo>
                    <a:pt x="558" y="156"/>
                  </a:lnTo>
                  <a:lnTo>
                    <a:pt x="552" y="156"/>
                  </a:lnTo>
                  <a:lnTo>
                    <a:pt x="546" y="138"/>
                  </a:lnTo>
                  <a:lnTo>
                    <a:pt x="534" y="132"/>
                  </a:lnTo>
                  <a:lnTo>
                    <a:pt x="516" y="114"/>
                  </a:lnTo>
                  <a:lnTo>
                    <a:pt x="492" y="102"/>
                  </a:lnTo>
                  <a:lnTo>
                    <a:pt x="486" y="96"/>
                  </a:lnTo>
                  <a:lnTo>
                    <a:pt x="480" y="84"/>
                  </a:lnTo>
                  <a:lnTo>
                    <a:pt x="468" y="78"/>
                  </a:lnTo>
                  <a:lnTo>
                    <a:pt x="462" y="66"/>
                  </a:lnTo>
                  <a:lnTo>
                    <a:pt x="456" y="60"/>
                  </a:lnTo>
                  <a:lnTo>
                    <a:pt x="456" y="54"/>
                  </a:lnTo>
                  <a:lnTo>
                    <a:pt x="438" y="36"/>
                  </a:lnTo>
                  <a:lnTo>
                    <a:pt x="402" y="12"/>
                  </a:lnTo>
                  <a:lnTo>
                    <a:pt x="330" y="18"/>
                  </a:lnTo>
                  <a:lnTo>
                    <a:pt x="318" y="72"/>
                  </a:lnTo>
                  <a:lnTo>
                    <a:pt x="288" y="24"/>
                  </a:lnTo>
                  <a:lnTo>
                    <a:pt x="234" y="24"/>
                  </a:lnTo>
                  <a:lnTo>
                    <a:pt x="216" y="18"/>
                  </a:lnTo>
                  <a:lnTo>
                    <a:pt x="204" y="18"/>
                  </a:lnTo>
                  <a:lnTo>
                    <a:pt x="180" y="6"/>
                  </a:lnTo>
                  <a:lnTo>
                    <a:pt x="174" y="0"/>
                  </a:lnTo>
                  <a:lnTo>
                    <a:pt x="162" y="24"/>
                  </a:lnTo>
                  <a:lnTo>
                    <a:pt x="138" y="30"/>
                  </a:lnTo>
                  <a:lnTo>
                    <a:pt x="138" y="48"/>
                  </a:lnTo>
                  <a:lnTo>
                    <a:pt x="126" y="48"/>
                  </a:lnTo>
                  <a:lnTo>
                    <a:pt x="126" y="78"/>
                  </a:lnTo>
                  <a:lnTo>
                    <a:pt x="114" y="78"/>
                  </a:lnTo>
                  <a:lnTo>
                    <a:pt x="126" y="96"/>
                  </a:lnTo>
                  <a:lnTo>
                    <a:pt x="114" y="180"/>
                  </a:lnTo>
                  <a:lnTo>
                    <a:pt x="108" y="180"/>
                  </a:lnTo>
                  <a:lnTo>
                    <a:pt x="102" y="186"/>
                  </a:lnTo>
                  <a:lnTo>
                    <a:pt x="90" y="192"/>
                  </a:lnTo>
                  <a:lnTo>
                    <a:pt x="72" y="198"/>
                  </a:lnTo>
                  <a:lnTo>
                    <a:pt x="60" y="210"/>
                  </a:lnTo>
                  <a:lnTo>
                    <a:pt x="48" y="216"/>
                  </a:lnTo>
                  <a:lnTo>
                    <a:pt x="42" y="228"/>
                  </a:lnTo>
                  <a:lnTo>
                    <a:pt x="36" y="234"/>
                  </a:lnTo>
                  <a:lnTo>
                    <a:pt x="36" y="240"/>
                  </a:lnTo>
                  <a:lnTo>
                    <a:pt x="42" y="246"/>
                  </a:lnTo>
                  <a:lnTo>
                    <a:pt x="54" y="252"/>
                  </a:lnTo>
                  <a:lnTo>
                    <a:pt x="66" y="252"/>
                  </a:lnTo>
                  <a:lnTo>
                    <a:pt x="66" y="258"/>
                  </a:lnTo>
                  <a:lnTo>
                    <a:pt x="42" y="282"/>
                  </a:lnTo>
                  <a:lnTo>
                    <a:pt x="42" y="300"/>
                  </a:lnTo>
                  <a:lnTo>
                    <a:pt x="48" y="306"/>
                  </a:lnTo>
                  <a:lnTo>
                    <a:pt x="60" y="312"/>
                  </a:lnTo>
                  <a:lnTo>
                    <a:pt x="72" y="324"/>
                  </a:lnTo>
                  <a:lnTo>
                    <a:pt x="78" y="336"/>
                  </a:lnTo>
                  <a:lnTo>
                    <a:pt x="72" y="342"/>
                  </a:lnTo>
                  <a:lnTo>
                    <a:pt x="66" y="354"/>
                  </a:lnTo>
                  <a:lnTo>
                    <a:pt x="54" y="366"/>
                  </a:lnTo>
                  <a:lnTo>
                    <a:pt x="48" y="366"/>
                  </a:lnTo>
                  <a:lnTo>
                    <a:pt x="54" y="366"/>
                  </a:lnTo>
                  <a:lnTo>
                    <a:pt x="60" y="372"/>
                  </a:lnTo>
                  <a:lnTo>
                    <a:pt x="84" y="384"/>
                  </a:lnTo>
                  <a:lnTo>
                    <a:pt x="90" y="396"/>
                  </a:lnTo>
                  <a:lnTo>
                    <a:pt x="90" y="408"/>
                  </a:lnTo>
                  <a:lnTo>
                    <a:pt x="78" y="414"/>
                  </a:lnTo>
                  <a:lnTo>
                    <a:pt x="72" y="420"/>
                  </a:lnTo>
                  <a:lnTo>
                    <a:pt x="54" y="420"/>
                  </a:lnTo>
                  <a:lnTo>
                    <a:pt x="54" y="432"/>
                  </a:lnTo>
                  <a:lnTo>
                    <a:pt x="48" y="450"/>
                  </a:lnTo>
                  <a:lnTo>
                    <a:pt x="48" y="462"/>
                  </a:lnTo>
                  <a:lnTo>
                    <a:pt x="42" y="474"/>
                  </a:lnTo>
                  <a:lnTo>
                    <a:pt x="42" y="486"/>
                  </a:lnTo>
                  <a:lnTo>
                    <a:pt x="30" y="498"/>
                  </a:lnTo>
                  <a:lnTo>
                    <a:pt x="24" y="510"/>
                  </a:lnTo>
                  <a:lnTo>
                    <a:pt x="18" y="516"/>
                  </a:lnTo>
                  <a:lnTo>
                    <a:pt x="18" y="582"/>
                  </a:lnTo>
                  <a:lnTo>
                    <a:pt x="6" y="594"/>
                  </a:lnTo>
                  <a:lnTo>
                    <a:pt x="6" y="606"/>
                  </a:lnTo>
                  <a:lnTo>
                    <a:pt x="18" y="630"/>
                  </a:lnTo>
                  <a:lnTo>
                    <a:pt x="30" y="666"/>
                  </a:lnTo>
                  <a:lnTo>
                    <a:pt x="36" y="678"/>
                  </a:lnTo>
                  <a:lnTo>
                    <a:pt x="36" y="684"/>
                  </a:lnTo>
                  <a:lnTo>
                    <a:pt x="12" y="684"/>
                  </a:lnTo>
                  <a:lnTo>
                    <a:pt x="18" y="738"/>
                  </a:lnTo>
                  <a:lnTo>
                    <a:pt x="6" y="744"/>
                  </a:lnTo>
                  <a:lnTo>
                    <a:pt x="0" y="744"/>
                  </a:lnTo>
                  <a:lnTo>
                    <a:pt x="0" y="768"/>
                  </a:lnTo>
                  <a:lnTo>
                    <a:pt x="6" y="774"/>
                  </a:lnTo>
                  <a:lnTo>
                    <a:pt x="6" y="780"/>
                  </a:lnTo>
                  <a:lnTo>
                    <a:pt x="18" y="786"/>
                  </a:lnTo>
                  <a:lnTo>
                    <a:pt x="36" y="804"/>
                  </a:lnTo>
                  <a:lnTo>
                    <a:pt x="36" y="816"/>
                  </a:lnTo>
                  <a:lnTo>
                    <a:pt x="30" y="822"/>
                  </a:lnTo>
                  <a:lnTo>
                    <a:pt x="30" y="828"/>
                  </a:lnTo>
                  <a:lnTo>
                    <a:pt x="48" y="846"/>
                  </a:lnTo>
                  <a:lnTo>
                    <a:pt x="60" y="876"/>
                  </a:lnTo>
                  <a:lnTo>
                    <a:pt x="66" y="888"/>
                  </a:lnTo>
                  <a:lnTo>
                    <a:pt x="60" y="894"/>
                  </a:lnTo>
                  <a:lnTo>
                    <a:pt x="60" y="906"/>
                  </a:lnTo>
                  <a:lnTo>
                    <a:pt x="72" y="918"/>
                  </a:lnTo>
                  <a:lnTo>
                    <a:pt x="96" y="918"/>
                  </a:lnTo>
                  <a:lnTo>
                    <a:pt x="102" y="960"/>
                  </a:lnTo>
                  <a:lnTo>
                    <a:pt x="108" y="972"/>
                  </a:lnTo>
                  <a:lnTo>
                    <a:pt x="114" y="978"/>
                  </a:lnTo>
                  <a:lnTo>
                    <a:pt x="120" y="990"/>
                  </a:lnTo>
                  <a:lnTo>
                    <a:pt x="120" y="996"/>
                  </a:lnTo>
                  <a:lnTo>
                    <a:pt x="102" y="1014"/>
                  </a:lnTo>
                  <a:lnTo>
                    <a:pt x="102" y="1038"/>
                  </a:lnTo>
                  <a:lnTo>
                    <a:pt x="96" y="1056"/>
                  </a:lnTo>
                  <a:lnTo>
                    <a:pt x="96" y="1086"/>
                  </a:lnTo>
                  <a:lnTo>
                    <a:pt x="84" y="1086"/>
                  </a:lnTo>
                  <a:lnTo>
                    <a:pt x="90" y="1092"/>
                  </a:lnTo>
                  <a:lnTo>
                    <a:pt x="96" y="1104"/>
                  </a:lnTo>
                  <a:lnTo>
                    <a:pt x="102" y="1110"/>
                  </a:lnTo>
                  <a:lnTo>
                    <a:pt x="108" y="1122"/>
                  </a:lnTo>
                  <a:lnTo>
                    <a:pt x="114" y="1128"/>
                  </a:lnTo>
                  <a:lnTo>
                    <a:pt x="114" y="1140"/>
                  </a:lnTo>
                  <a:lnTo>
                    <a:pt x="108" y="1152"/>
                  </a:lnTo>
                  <a:lnTo>
                    <a:pt x="108" y="1158"/>
                  </a:lnTo>
                  <a:lnTo>
                    <a:pt x="102" y="1176"/>
                  </a:lnTo>
                  <a:lnTo>
                    <a:pt x="78" y="1182"/>
                  </a:lnTo>
                  <a:lnTo>
                    <a:pt x="78" y="1188"/>
                  </a:lnTo>
                  <a:lnTo>
                    <a:pt x="84" y="1194"/>
                  </a:lnTo>
                  <a:lnTo>
                    <a:pt x="84" y="1206"/>
                  </a:lnTo>
                  <a:lnTo>
                    <a:pt x="90" y="1224"/>
                  </a:lnTo>
                  <a:lnTo>
                    <a:pt x="96" y="1236"/>
                  </a:lnTo>
                  <a:lnTo>
                    <a:pt x="96" y="1284"/>
                  </a:lnTo>
                  <a:lnTo>
                    <a:pt x="126" y="1308"/>
                  </a:lnTo>
                  <a:lnTo>
                    <a:pt x="126" y="1326"/>
                  </a:lnTo>
                  <a:lnTo>
                    <a:pt x="132" y="1326"/>
                  </a:lnTo>
                  <a:lnTo>
                    <a:pt x="150" y="1344"/>
                  </a:lnTo>
                  <a:lnTo>
                    <a:pt x="150" y="1350"/>
                  </a:lnTo>
                  <a:lnTo>
                    <a:pt x="144" y="1362"/>
                  </a:lnTo>
                  <a:lnTo>
                    <a:pt x="132" y="1368"/>
                  </a:lnTo>
                  <a:lnTo>
                    <a:pt x="126" y="1374"/>
                  </a:lnTo>
                  <a:lnTo>
                    <a:pt x="120" y="1374"/>
                  </a:lnTo>
                  <a:lnTo>
                    <a:pt x="132" y="1416"/>
                  </a:lnTo>
                  <a:lnTo>
                    <a:pt x="114" y="1428"/>
                  </a:lnTo>
                  <a:lnTo>
                    <a:pt x="132" y="1446"/>
                  </a:lnTo>
                  <a:lnTo>
                    <a:pt x="132" y="1452"/>
                  </a:lnTo>
                  <a:lnTo>
                    <a:pt x="126" y="1464"/>
                  </a:lnTo>
                  <a:lnTo>
                    <a:pt x="126" y="1470"/>
                  </a:lnTo>
                  <a:lnTo>
                    <a:pt x="144" y="1482"/>
                  </a:lnTo>
                  <a:lnTo>
                    <a:pt x="144" y="1494"/>
                  </a:lnTo>
                  <a:lnTo>
                    <a:pt x="138" y="1500"/>
                  </a:lnTo>
                  <a:lnTo>
                    <a:pt x="138" y="1530"/>
                  </a:lnTo>
                  <a:lnTo>
                    <a:pt x="144" y="1536"/>
                  </a:lnTo>
                  <a:lnTo>
                    <a:pt x="150" y="1548"/>
                  </a:lnTo>
                  <a:lnTo>
                    <a:pt x="150" y="1572"/>
                  </a:lnTo>
                  <a:lnTo>
                    <a:pt x="156" y="1584"/>
                  </a:lnTo>
                  <a:lnTo>
                    <a:pt x="174" y="1602"/>
                  </a:lnTo>
                  <a:lnTo>
                    <a:pt x="186" y="1608"/>
                  </a:lnTo>
                  <a:lnTo>
                    <a:pt x="198" y="1620"/>
                  </a:lnTo>
                  <a:lnTo>
                    <a:pt x="192" y="1620"/>
                  </a:lnTo>
                  <a:lnTo>
                    <a:pt x="180" y="1626"/>
                  </a:lnTo>
                  <a:lnTo>
                    <a:pt x="174" y="1632"/>
                  </a:lnTo>
                  <a:lnTo>
                    <a:pt x="174" y="1644"/>
                  </a:lnTo>
                  <a:lnTo>
                    <a:pt x="180" y="1656"/>
                  </a:lnTo>
                  <a:lnTo>
                    <a:pt x="180" y="1674"/>
                  </a:lnTo>
                  <a:lnTo>
                    <a:pt x="186" y="1686"/>
                  </a:lnTo>
                  <a:lnTo>
                    <a:pt x="186" y="1698"/>
                  </a:lnTo>
                  <a:lnTo>
                    <a:pt x="192" y="1704"/>
                  </a:lnTo>
                  <a:lnTo>
                    <a:pt x="216" y="1716"/>
                  </a:lnTo>
                  <a:lnTo>
                    <a:pt x="210" y="1746"/>
                  </a:lnTo>
                  <a:lnTo>
                    <a:pt x="216" y="1746"/>
                  </a:lnTo>
                  <a:lnTo>
                    <a:pt x="228" y="1752"/>
                  </a:lnTo>
                  <a:lnTo>
                    <a:pt x="234" y="1758"/>
                  </a:lnTo>
                  <a:lnTo>
                    <a:pt x="234" y="1764"/>
                  </a:lnTo>
                  <a:lnTo>
                    <a:pt x="240" y="1776"/>
                  </a:lnTo>
                  <a:lnTo>
                    <a:pt x="240" y="1806"/>
                  </a:lnTo>
                  <a:lnTo>
                    <a:pt x="252" y="1818"/>
                  </a:lnTo>
                  <a:lnTo>
                    <a:pt x="282" y="1818"/>
                  </a:lnTo>
                  <a:lnTo>
                    <a:pt x="294" y="1824"/>
                  </a:lnTo>
                  <a:lnTo>
                    <a:pt x="294" y="1830"/>
                  </a:lnTo>
                  <a:lnTo>
                    <a:pt x="288" y="1836"/>
                  </a:lnTo>
                  <a:lnTo>
                    <a:pt x="276" y="1836"/>
                  </a:lnTo>
                  <a:lnTo>
                    <a:pt x="264" y="1842"/>
                  </a:lnTo>
                  <a:lnTo>
                    <a:pt x="246" y="1842"/>
                  </a:lnTo>
                  <a:lnTo>
                    <a:pt x="252" y="1848"/>
                  </a:lnTo>
                  <a:lnTo>
                    <a:pt x="258" y="1848"/>
                  </a:lnTo>
                  <a:lnTo>
                    <a:pt x="270" y="1854"/>
                  </a:lnTo>
                  <a:lnTo>
                    <a:pt x="276" y="1860"/>
                  </a:lnTo>
                  <a:lnTo>
                    <a:pt x="288" y="1860"/>
                  </a:lnTo>
                  <a:lnTo>
                    <a:pt x="312" y="1884"/>
                  </a:lnTo>
                  <a:lnTo>
                    <a:pt x="306" y="1890"/>
                  </a:lnTo>
                  <a:lnTo>
                    <a:pt x="300" y="1902"/>
                  </a:lnTo>
                  <a:lnTo>
                    <a:pt x="288" y="1914"/>
                  </a:lnTo>
                  <a:lnTo>
                    <a:pt x="312" y="1932"/>
                  </a:lnTo>
                  <a:lnTo>
                    <a:pt x="306" y="1956"/>
                  </a:lnTo>
                  <a:lnTo>
                    <a:pt x="330" y="1980"/>
                  </a:lnTo>
                  <a:lnTo>
                    <a:pt x="324" y="2016"/>
                  </a:lnTo>
                  <a:lnTo>
                    <a:pt x="336" y="2040"/>
                  </a:lnTo>
                  <a:lnTo>
                    <a:pt x="324" y="2046"/>
                  </a:lnTo>
                  <a:lnTo>
                    <a:pt x="318" y="2088"/>
                  </a:lnTo>
                  <a:lnTo>
                    <a:pt x="324" y="2088"/>
                  </a:lnTo>
                  <a:lnTo>
                    <a:pt x="348" y="2112"/>
                  </a:lnTo>
                  <a:lnTo>
                    <a:pt x="348" y="2118"/>
                  </a:lnTo>
                  <a:lnTo>
                    <a:pt x="342" y="2118"/>
                  </a:lnTo>
                  <a:lnTo>
                    <a:pt x="330" y="2124"/>
                  </a:lnTo>
                  <a:lnTo>
                    <a:pt x="324" y="2130"/>
                  </a:lnTo>
                  <a:lnTo>
                    <a:pt x="348" y="2154"/>
                  </a:lnTo>
                  <a:lnTo>
                    <a:pt x="348" y="2160"/>
                  </a:lnTo>
                  <a:lnTo>
                    <a:pt x="342" y="2166"/>
                  </a:lnTo>
                  <a:lnTo>
                    <a:pt x="336" y="2166"/>
                  </a:lnTo>
                  <a:lnTo>
                    <a:pt x="330" y="2172"/>
                  </a:lnTo>
                  <a:lnTo>
                    <a:pt x="324" y="2172"/>
                  </a:lnTo>
                  <a:lnTo>
                    <a:pt x="324" y="2196"/>
                  </a:lnTo>
                  <a:lnTo>
                    <a:pt x="312" y="2202"/>
                  </a:lnTo>
                  <a:lnTo>
                    <a:pt x="312" y="2214"/>
                  </a:lnTo>
                  <a:lnTo>
                    <a:pt x="318" y="2226"/>
                  </a:lnTo>
                  <a:lnTo>
                    <a:pt x="324" y="2232"/>
                  </a:lnTo>
                  <a:lnTo>
                    <a:pt x="324" y="2268"/>
                  </a:lnTo>
                  <a:lnTo>
                    <a:pt x="354" y="2274"/>
                  </a:lnTo>
                  <a:lnTo>
                    <a:pt x="354" y="2280"/>
                  </a:lnTo>
                  <a:lnTo>
                    <a:pt x="360" y="2286"/>
                  </a:lnTo>
                  <a:lnTo>
                    <a:pt x="360" y="2298"/>
                  </a:lnTo>
                  <a:lnTo>
                    <a:pt x="366" y="2304"/>
                  </a:lnTo>
                  <a:lnTo>
                    <a:pt x="378" y="2310"/>
                  </a:lnTo>
                  <a:lnTo>
                    <a:pt x="384" y="2310"/>
                  </a:lnTo>
                  <a:lnTo>
                    <a:pt x="396" y="2298"/>
                  </a:lnTo>
                  <a:lnTo>
                    <a:pt x="414" y="2298"/>
                  </a:lnTo>
                  <a:lnTo>
                    <a:pt x="426" y="2304"/>
                  </a:lnTo>
                  <a:lnTo>
                    <a:pt x="438" y="2316"/>
                  </a:lnTo>
                  <a:lnTo>
                    <a:pt x="438" y="2340"/>
                  </a:lnTo>
                  <a:lnTo>
                    <a:pt x="456" y="2364"/>
                  </a:lnTo>
                  <a:lnTo>
                    <a:pt x="468" y="2382"/>
                  </a:lnTo>
                  <a:lnTo>
                    <a:pt x="504" y="2400"/>
                  </a:lnTo>
                  <a:lnTo>
                    <a:pt x="522" y="2418"/>
                  </a:lnTo>
                  <a:lnTo>
                    <a:pt x="534" y="2418"/>
                  </a:lnTo>
                  <a:lnTo>
                    <a:pt x="546" y="2412"/>
                  </a:lnTo>
                  <a:lnTo>
                    <a:pt x="642" y="2412"/>
                  </a:lnTo>
                  <a:lnTo>
                    <a:pt x="666" y="2430"/>
                  </a:lnTo>
                  <a:lnTo>
                    <a:pt x="660" y="2442"/>
                  </a:lnTo>
                  <a:lnTo>
                    <a:pt x="666" y="2424"/>
                  </a:lnTo>
                  <a:lnTo>
                    <a:pt x="672" y="2418"/>
                  </a:lnTo>
                  <a:lnTo>
                    <a:pt x="684" y="2418"/>
                  </a:lnTo>
                  <a:lnTo>
                    <a:pt x="690" y="2424"/>
                  </a:lnTo>
                  <a:lnTo>
                    <a:pt x="702" y="2424"/>
                  </a:lnTo>
                  <a:lnTo>
                    <a:pt x="714" y="2430"/>
                  </a:lnTo>
                  <a:lnTo>
                    <a:pt x="720" y="2436"/>
                  </a:lnTo>
                  <a:lnTo>
                    <a:pt x="678" y="2382"/>
                  </a:lnTo>
                  <a:lnTo>
                    <a:pt x="660" y="2382"/>
                  </a:lnTo>
                  <a:lnTo>
                    <a:pt x="666" y="2370"/>
                  </a:lnTo>
                  <a:lnTo>
                    <a:pt x="630" y="2340"/>
                  </a:lnTo>
                  <a:lnTo>
                    <a:pt x="630" y="2310"/>
                  </a:lnTo>
                  <a:lnTo>
                    <a:pt x="618" y="2298"/>
                  </a:lnTo>
                  <a:lnTo>
                    <a:pt x="624" y="2286"/>
                  </a:lnTo>
                  <a:lnTo>
                    <a:pt x="630" y="2286"/>
                  </a:lnTo>
                  <a:lnTo>
                    <a:pt x="642" y="2274"/>
                  </a:lnTo>
                  <a:lnTo>
                    <a:pt x="642" y="2268"/>
                  </a:lnTo>
                  <a:lnTo>
                    <a:pt x="636" y="2268"/>
                  </a:lnTo>
                  <a:lnTo>
                    <a:pt x="624" y="2262"/>
                  </a:lnTo>
                  <a:lnTo>
                    <a:pt x="606" y="2262"/>
                  </a:lnTo>
                  <a:lnTo>
                    <a:pt x="618" y="2250"/>
                  </a:lnTo>
                  <a:lnTo>
                    <a:pt x="618" y="2232"/>
                  </a:lnTo>
                  <a:lnTo>
                    <a:pt x="636" y="2256"/>
                  </a:lnTo>
                  <a:lnTo>
                    <a:pt x="648" y="2262"/>
                  </a:lnTo>
                  <a:lnTo>
                    <a:pt x="666" y="2262"/>
                  </a:lnTo>
                  <a:lnTo>
                    <a:pt x="672" y="2256"/>
                  </a:lnTo>
                  <a:lnTo>
                    <a:pt x="678" y="2244"/>
                  </a:lnTo>
                  <a:lnTo>
                    <a:pt x="678" y="2226"/>
                  </a:lnTo>
                  <a:lnTo>
                    <a:pt x="672" y="2208"/>
                  </a:lnTo>
                  <a:lnTo>
                    <a:pt x="666" y="2196"/>
                  </a:lnTo>
                  <a:lnTo>
                    <a:pt x="666" y="2178"/>
                  </a:lnTo>
                  <a:lnTo>
                    <a:pt x="678" y="2154"/>
                  </a:lnTo>
                  <a:lnTo>
                    <a:pt x="690" y="2142"/>
                  </a:lnTo>
                  <a:lnTo>
                    <a:pt x="708" y="2130"/>
                  </a:lnTo>
                  <a:lnTo>
                    <a:pt x="738" y="2100"/>
                  </a:lnTo>
                  <a:lnTo>
                    <a:pt x="726" y="2088"/>
                  </a:lnTo>
                  <a:lnTo>
                    <a:pt x="702" y="2088"/>
                  </a:lnTo>
                  <a:lnTo>
                    <a:pt x="726" y="2082"/>
                  </a:lnTo>
                  <a:lnTo>
                    <a:pt x="726" y="2064"/>
                  </a:lnTo>
                  <a:lnTo>
                    <a:pt x="714" y="2040"/>
                  </a:lnTo>
                  <a:lnTo>
                    <a:pt x="708" y="2034"/>
                  </a:lnTo>
                  <a:lnTo>
                    <a:pt x="696" y="2028"/>
                  </a:lnTo>
                  <a:lnTo>
                    <a:pt x="690" y="2028"/>
                  </a:lnTo>
                  <a:lnTo>
                    <a:pt x="684" y="2034"/>
                  </a:lnTo>
                  <a:lnTo>
                    <a:pt x="672" y="2016"/>
                  </a:lnTo>
                  <a:lnTo>
                    <a:pt x="642" y="2016"/>
                  </a:lnTo>
                  <a:lnTo>
                    <a:pt x="636" y="2010"/>
                  </a:lnTo>
                  <a:lnTo>
                    <a:pt x="624" y="2004"/>
                  </a:lnTo>
                  <a:lnTo>
                    <a:pt x="606" y="1992"/>
                  </a:lnTo>
                  <a:lnTo>
                    <a:pt x="582" y="1968"/>
                  </a:lnTo>
                  <a:lnTo>
                    <a:pt x="570" y="1950"/>
                  </a:lnTo>
                  <a:lnTo>
                    <a:pt x="564" y="1938"/>
                  </a:lnTo>
                  <a:lnTo>
                    <a:pt x="564" y="1926"/>
                  </a:lnTo>
                  <a:lnTo>
                    <a:pt x="570" y="1914"/>
                  </a:lnTo>
                  <a:lnTo>
                    <a:pt x="570" y="1908"/>
                  </a:lnTo>
                  <a:lnTo>
                    <a:pt x="576" y="1908"/>
                  </a:lnTo>
                  <a:lnTo>
                    <a:pt x="582" y="1902"/>
                  </a:lnTo>
                  <a:lnTo>
                    <a:pt x="594" y="1878"/>
                  </a:lnTo>
                  <a:lnTo>
                    <a:pt x="606" y="1878"/>
                  </a:lnTo>
                  <a:lnTo>
                    <a:pt x="612" y="1860"/>
                  </a:lnTo>
                  <a:lnTo>
                    <a:pt x="666" y="1860"/>
                  </a:lnTo>
                  <a:lnTo>
                    <a:pt x="654" y="1848"/>
                  </a:lnTo>
                  <a:lnTo>
                    <a:pt x="654" y="1824"/>
                  </a:lnTo>
                  <a:lnTo>
                    <a:pt x="666" y="1824"/>
                  </a:lnTo>
                  <a:lnTo>
                    <a:pt x="666" y="1794"/>
                  </a:lnTo>
                  <a:lnTo>
                    <a:pt x="660" y="1788"/>
                  </a:lnTo>
                  <a:lnTo>
                    <a:pt x="654" y="1776"/>
                  </a:lnTo>
                  <a:lnTo>
                    <a:pt x="642" y="1764"/>
                  </a:lnTo>
                  <a:lnTo>
                    <a:pt x="642" y="1746"/>
                  </a:lnTo>
                  <a:lnTo>
                    <a:pt x="648" y="1728"/>
                  </a:lnTo>
                  <a:lnTo>
                    <a:pt x="654" y="1716"/>
                  </a:lnTo>
                  <a:lnTo>
                    <a:pt x="666" y="1710"/>
                  </a:lnTo>
                  <a:lnTo>
                    <a:pt x="672" y="1704"/>
                  </a:lnTo>
                  <a:lnTo>
                    <a:pt x="684" y="1704"/>
                  </a:lnTo>
                  <a:lnTo>
                    <a:pt x="684" y="1692"/>
                  </a:lnTo>
                  <a:lnTo>
                    <a:pt x="660" y="1692"/>
                  </a:lnTo>
                  <a:lnTo>
                    <a:pt x="648" y="1686"/>
                  </a:lnTo>
                  <a:lnTo>
                    <a:pt x="642" y="1680"/>
                  </a:lnTo>
                  <a:lnTo>
                    <a:pt x="642" y="1674"/>
                  </a:lnTo>
                  <a:lnTo>
                    <a:pt x="654" y="1668"/>
                  </a:lnTo>
                  <a:lnTo>
                    <a:pt x="666" y="1668"/>
                  </a:lnTo>
                  <a:lnTo>
                    <a:pt x="702" y="1686"/>
                  </a:lnTo>
                  <a:lnTo>
                    <a:pt x="708" y="1692"/>
                  </a:lnTo>
                  <a:lnTo>
                    <a:pt x="714" y="1692"/>
                  </a:lnTo>
                  <a:lnTo>
                    <a:pt x="720" y="1686"/>
                  </a:lnTo>
                  <a:lnTo>
                    <a:pt x="732" y="1680"/>
                  </a:lnTo>
                  <a:lnTo>
                    <a:pt x="732" y="1656"/>
                  </a:lnTo>
                  <a:lnTo>
                    <a:pt x="726" y="1644"/>
                  </a:lnTo>
                  <a:lnTo>
                    <a:pt x="708" y="1626"/>
                  </a:lnTo>
                  <a:lnTo>
                    <a:pt x="696" y="1626"/>
                  </a:lnTo>
                  <a:lnTo>
                    <a:pt x="690" y="1632"/>
                  </a:lnTo>
                  <a:lnTo>
                    <a:pt x="690" y="1650"/>
                  </a:lnTo>
                  <a:lnTo>
                    <a:pt x="684" y="1656"/>
                  </a:lnTo>
                  <a:lnTo>
                    <a:pt x="666" y="1656"/>
                  </a:lnTo>
                  <a:lnTo>
                    <a:pt x="654" y="1650"/>
                  </a:lnTo>
                  <a:lnTo>
                    <a:pt x="648" y="1644"/>
                  </a:lnTo>
                  <a:lnTo>
                    <a:pt x="648" y="1638"/>
                  </a:lnTo>
                  <a:lnTo>
                    <a:pt x="612" y="1638"/>
                  </a:lnTo>
                  <a:lnTo>
                    <a:pt x="606" y="1632"/>
                  </a:lnTo>
                  <a:lnTo>
                    <a:pt x="606" y="1572"/>
                  </a:lnTo>
                  <a:lnTo>
                    <a:pt x="600" y="1566"/>
                  </a:lnTo>
                  <a:lnTo>
                    <a:pt x="594" y="1554"/>
                  </a:lnTo>
                  <a:lnTo>
                    <a:pt x="588" y="1536"/>
                  </a:lnTo>
                  <a:lnTo>
                    <a:pt x="588" y="1524"/>
                  </a:lnTo>
                  <a:lnTo>
                    <a:pt x="594" y="1518"/>
                  </a:lnTo>
                  <a:lnTo>
                    <a:pt x="600" y="1518"/>
                  </a:lnTo>
                  <a:lnTo>
                    <a:pt x="606" y="1524"/>
                  </a:lnTo>
                  <a:lnTo>
                    <a:pt x="618" y="1524"/>
                  </a:lnTo>
                  <a:lnTo>
                    <a:pt x="624" y="1530"/>
                  </a:lnTo>
                  <a:lnTo>
                    <a:pt x="636" y="1536"/>
                  </a:lnTo>
                  <a:lnTo>
                    <a:pt x="672" y="1548"/>
                  </a:lnTo>
                  <a:lnTo>
                    <a:pt x="690" y="1560"/>
                  </a:lnTo>
                  <a:lnTo>
                    <a:pt x="708" y="1560"/>
                  </a:lnTo>
                  <a:lnTo>
                    <a:pt x="726" y="1554"/>
                  </a:lnTo>
                  <a:lnTo>
                    <a:pt x="738" y="1542"/>
                  </a:lnTo>
                  <a:lnTo>
                    <a:pt x="750" y="1536"/>
                  </a:lnTo>
                  <a:lnTo>
                    <a:pt x="768" y="1530"/>
                  </a:lnTo>
                  <a:lnTo>
                    <a:pt x="774" y="1524"/>
                  </a:lnTo>
                  <a:lnTo>
                    <a:pt x="774" y="1512"/>
                  </a:lnTo>
                  <a:lnTo>
                    <a:pt x="762" y="1506"/>
                  </a:lnTo>
                  <a:lnTo>
                    <a:pt x="750" y="1494"/>
                  </a:lnTo>
                  <a:lnTo>
                    <a:pt x="738" y="1488"/>
                  </a:lnTo>
                  <a:lnTo>
                    <a:pt x="738" y="1464"/>
                  </a:lnTo>
                  <a:lnTo>
                    <a:pt x="744" y="1452"/>
                  </a:lnTo>
                  <a:lnTo>
                    <a:pt x="750" y="1446"/>
                  </a:lnTo>
                  <a:lnTo>
                    <a:pt x="750" y="1434"/>
                  </a:lnTo>
                  <a:lnTo>
                    <a:pt x="756" y="1422"/>
                  </a:lnTo>
                  <a:lnTo>
                    <a:pt x="744" y="1410"/>
                  </a:lnTo>
                  <a:lnTo>
                    <a:pt x="726" y="1410"/>
                  </a:lnTo>
                  <a:lnTo>
                    <a:pt x="720" y="1386"/>
                  </a:lnTo>
                  <a:lnTo>
                    <a:pt x="714" y="1380"/>
                  </a:lnTo>
                  <a:lnTo>
                    <a:pt x="714" y="1368"/>
                  </a:lnTo>
                  <a:lnTo>
                    <a:pt x="720" y="1362"/>
                  </a:lnTo>
                  <a:lnTo>
                    <a:pt x="726" y="1362"/>
                  </a:lnTo>
                  <a:lnTo>
                    <a:pt x="732" y="1374"/>
                  </a:lnTo>
                  <a:lnTo>
                    <a:pt x="738" y="1380"/>
                  </a:lnTo>
                  <a:lnTo>
                    <a:pt x="738" y="1386"/>
                  </a:lnTo>
                  <a:lnTo>
                    <a:pt x="744" y="1398"/>
                  </a:lnTo>
                  <a:lnTo>
                    <a:pt x="756" y="1398"/>
                  </a:lnTo>
                  <a:lnTo>
                    <a:pt x="750" y="1380"/>
                  </a:lnTo>
                  <a:lnTo>
                    <a:pt x="828" y="1386"/>
                  </a:lnTo>
                  <a:lnTo>
                    <a:pt x="834" y="1380"/>
                  </a:lnTo>
                  <a:lnTo>
                    <a:pt x="840" y="1380"/>
                  </a:lnTo>
                  <a:lnTo>
                    <a:pt x="846" y="1374"/>
                  </a:lnTo>
                  <a:lnTo>
                    <a:pt x="864" y="1368"/>
                  </a:lnTo>
                  <a:lnTo>
                    <a:pt x="894" y="1362"/>
                  </a:lnTo>
                  <a:lnTo>
                    <a:pt x="930" y="1350"/>
                  </a:lnTo>
                  <a:lnTo>
                    <a:pt x="972" y="1338"/>
                  </a:lnTo>
                  <a:lnTo>
                    <a:pt x="1002" y="1326"/>
                  </a:lnTo>
                  <a:lnTo>
                    <a:pt x="1014" y="1320"/>
                  </a:lnTo>
                  <a:lnTo>
                    <a:pt x="1014" y="1284"/>
                  </a:lnTo>
                  <a:lnTo>
                    <a:pt x="1032" y="1272"/>
                  </a:lnTo>
                  <a:lnTo>
                    <a:pt x="1044" y="1218"/>
                  </a:lnTo>
                  <a:lnTo>
                    <a:pt x="1038" y="1194"/>
                  </a:lnTo>
                  <a:lnTo>
                    <a:pt x="1038" y="1170"/>
                  </a:lnTo>
                  <a:lnTo>
                    <a:pt x="1032" y="1170"/>
                  </a:lnTo>
                  <a:lnTo>
                    <a:pt x="1026" y="1164"/>
                  </a:lnTo>
                  <a:lnTo>
                    <a:pt x="1002" y="1152"/>
                  </a:lnTo>
                  <a:lnTo>
                    <a:pt x="990" y="1152"/>
                  </a:lnTo>
                  <a:lnTo>
                    <a:pt x="984" y="1146"/>
                  </a:lnTo>
                  <a:lnTo>
                    <a:pt x="978" y="1146"/>
                  </a:lnTo>
                  <a:lnTo>
                    <a:pt x="972" y="1140"/>
                  </a:lnTo>
                  <a:lnTo>
                    <a:pt x="990" y="1122"/>
                  </a:lnTo>
                  <a:lnTo>
                    <a:pt x="990" y="1092"/>
                  </a:lnTo>
                  <a:lnTo>
                    <a:pt x="984" y="1080"/>
                  </a:lnTo>
                  <a:lnTo>
                    <a:pt x="978" y="1074"/>
                  </a:lnTo>
                  <a:lnTo>
                    <a:pt x="954" y="1062"/>
                  </a:lnTo>
                  <a:lnTo>
                    <a:pt x="918" y="1050"/>
                  </a:lnTo>
                  <a:lnTo>
                    <a:pt x="906" y="1044"/>
                  </a:lnTo>
                  <a:lnTo>
                    <a:pt x="888" y="1032"/>
                  </a:lnTo>
                  <a:lnTo>
                    <a:pt x="876" y="1020"/>
                  </a:lnTo>
                  <a:lnTo>
                    <a:pt x="876" y="1002"/>
                  </a:lnTo>
                  <a:lnTo>
                    <a:pt x="882" y="990"/>
                  </a:lnTo>
                  <a:lnTo>
                    <a:pt x="888" y="990"/>
                  </a:lnTo>
                  <a:lnTo>
                    <a:pt x="888" y="984"/>
                  </a:lnTo>
                  <a:lnTo>
                    <a:pt x="858" y="948"/>
                  </a:lnTo>
                  <a:lnTo>
                    <a:pt x="858" y="900"/>
                  </a:lnTo>
                  <a:lnTo>
                    <a:pt x="882" y="900"/>
                  </a:lnTo>
                  <a:lnTo>
                    <a:pt x="888" y="894"/>
                  </a:lnTo>
                  <a:lnTo>
                    <a:pt x="894" y="894"/>
                  </a:lnTo>
                  <a:lnTo>
                    <a:pt x="894" y="888"/>
                  </a:lnTo>
                  <a:lnTo>
                    <a:pt x="888" y="876"/>
                  </a:lnTo>
                  <a:lnTo>
                    <a:pt x="876" y="870"/>
                  </a:lnTo>
                  <a:lnTo>
                    <a:pt x="870" y="858"/>
                  </a:lnTo>
                  <a:lnTo>
                    <a:pt x="864" y="852"/>
                  </a:lnTo>
                  <a:lnTo>
                    <a:pt x="876" y="834"/>
                  </a:lnTo>
                  <a:lnTo>
                    <a:pt x="864" y="822"/>
                  </a:lnTo>
                  <a:lnTo>
                    <a:pt x="858" y="810"/>
                  </a:lnTo>
                  <a:lnTo>
                    <a:pt x="852" y="804"/>
                  </a:lnTo>
                  <a:lnTo>
                    <a:pt x="864" y="792"/>
                  </a:lnTo>
                  <a:lnTo>
                    <a:pt x="882" y="792"/>
                  </a:lnTo>
                  <a:lnTo>
                    <a:pt x="858" y="774"/>
                  </a:lnTo>
                  <a:lnTo>
                    <a:pt x="858" y="738"/>
                  </a:lnTo>
                  <a:lnTo>
                    <a:pt x="882" y="726"/>
                  </a:lnTo>
                  <a:lnTo>
                    <a:pt x="876" y="726"/>
                  </a:lnTo>
                  <a:lnTo>
                    <a:pt x="852" y="702"/>
                  </a:lnTo>
                  <a:lnTo>
                    <a:pt x="852" y="696"/>
                  </a:lnTo>
                  <a:lnTo>
                    <a:pt x="870" y="678"/>
                  </a:lnTo>
                  <a:lnTo>
                    <a:pt x="870" y="666"/>
                  </a:lnTo>
                  <a:lnTo>
                    <a:pt x="876" y="654"/>
                  </a:lnTo>
                  <a:lnTo>
                    <a:pt x="876" y="642"/>
                  </a:lnTo>
                  <a:lnTo>
                    <a:pt x="882" y="636"/>
                  </a:lnTo>
                  <a:lnTo>
                    <a:pt x="900" y="636"/>
                  </a:lnTo>
                  <a:lnTo>
                    <a:pt x="906" y="630"/>
                  </a:lnTo>
                  <a:lnTo>
                    <a:pt x="912" y="618"/>
                  </a:lnTo>
                  <a:lnTo>
                    <a:pt x="918" y="612"/>
                  </a:lnTo>
                  <a:lnTo>
                    <a:pt x="918" y="588"/>
                  </a:lnTo>
                  <a:lnTo>
                    <a:pt x="930" y="588"/>
                  </a:lnTo>
                  <a:lnTo>
                    <a:pt x="948" y="570"/>
                  </a:lnTo>
                  <a:lnTo>
                    <a:pt x="948" y="558"/>
                  </a:lnTo>
                  <a:lnTo>
                    <a:pt x="954" y="546"/>
                  </a:lnTo>
                  <a:lnTo>
                    <a:pt x="954" y="534"/>
                  </a:lnTo>
                  <a:close/>
                  <a:moveTo>
                    <a:pt x="930" y="1020"/>
                  </a:moveTo>
                  <a:lnTo>
                    <a:pt x="942" y="1020"/>
                  </a:lnTo>
                  <a:lnTo>
                    <a:pt x="930" y="1014"/>
                  </a:lnTo>
                  <a:lnTo>
                    <a:pt x="930" y="1020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69" name="Angola" descr="© INSCALE GmbH, 05.05.2010&#10;http://www.presentationload.com/">
              <a:extLst>
                <a:ext uri="{FF2B5EF4-FFF2-40B4-BE49-F238E27FC236}">
                  <a16:creationId xmlns:a16="http://schemas.microsoft.com/office/drawing/2014/main" id="{787ED54A-13D8-415A-B82A-CF89CD1479BA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6946074" y="4566650"/>
              <a:ext cx="386925" cy="482377"/>
            </a:xfrm>
            <a:custGeom>
              <a:avLst/>
              <a:gdLst>
                <a:gd name="T0" fmla="*/ 2147483647 w 888"/>
                <a:gd name="T1" fmla="*/ 2147483647 h 1104"/>
                <a:gd name="T2" fmla="*/ 2147483647 w 888"/>
                <a:gd name="T3" fmla="*/ 2147483647 h 1104"/>
                <a:gd name="T4" fmla="*/ 2147483647 w 888"/>
                <a:gd name="T5" fmla="*/ 2147483647 h 1104"/>
                <a:gd name="T6" fmla="*/ 2147483647 w 888"/>
                <a:gd name="T7" fmla="*/ 0 h 1104"/>
                <a:gd name="T8" fmla="*/ 2147483647 w 888"/>
                <a:gd name="T9" fmla="*/ 2147483647 h 1104"/>
                <a:gd name="T10" fmla="*/ 2147483647 w 888"/>
                <a:gd name="T11" fmla="*/ 2147483647 h 1104"/>
                <a:gd name="T12" fmla="*/ 2147483647 w 888"/>
                <a:gd name="T13" fmla="*/ 2147483647 h 1104"/>
                <a:gd name="T14" fmla="*/ 2147483647 w 888"/>
                <a:gd name="T15" fmla="*/ 2147483647 h 1104"/>
                <a:gd name="T16" fmla="*/ 2147483647 w 888"/>
                <a:gd name="T17" fmla="*/ 2147483647 h 1104"/>
                <a:gd name="T18" fmla="*/ 2147483647 w 888"/>
                <a:gd name="T19" fmla="*/ 2147483647 h 1104"/>
                <a:gd name="T20" fmla="*/ 2147483647 w 888"/>
                <a:gd name="T21" fmla="*/ 2147483647 h 1104"/>
                <a:gd name="T22" fmla="*/ 2147483647 w 888"/>
                <a:gd name="T23" fmla="*/ 2147483647 h 1104"/>
                <a:gd name="T24" fmla="*/ 2147483647 w 888"/>
                <a:gd name="T25" fmla="*/ 2147483647 h 1104"/>
                <a:gd name="T26" fmla="*/ 2147483647 w 888"/>
                <a:gd name="T27" fmla="*/ 2147483647 h 1104"/>
                <a:gd name="T28" fmla="*/ 2147483647 w 888"/>
                <a:gd name="T29" fmla="*/ 2147483647 h 1104"/>
                <a:gd name="T30" fmla="*/ 2147483647 w 888"/>
                <a:gd name="T31" fmla="*/ 2147483647 h 1104"/>
                <a:gd name="T32" fmla="*/ 2147483647 w 888"/>
                <a:gd name="T33" fmla="*/ 2147483647 h 1104"/>
                <a:gd name="T34" fmla="*/ 2147483647 w 888"/>
                <a:gd name="T35" fmla="*/ 2147483647 h 1104"/>
                <a:gd name="T36" fmla="*/ 2147483647 w 888"/>
                <a:gd name="T37" fmla="*/ 2147483647 h 1104"/>
                <a:gd name="T38" fmla="*/ 2147483647 w 888"/>
                <a:gd name="T39" fmla="*/ 2147483647 h 1104"/>
                <a:gd name="T40" fmla="*/ 2147483647 w 888"/>
                <a:gd name="T41" fmla="*/ 2147483647 h 1104"/>
                <a:gd name="T42" fmla="*/ 2147483647 w 888"/>
                <a:gd name="T43" fmla="*/ 2147483647 h 1104"/>
                <a:gd name="T44" fmla="*/ 2147483647 w 888"/>
                <a:gd name="T45" fmla="*/ 2147483647 h 1104"/>
                <a:gd name="T46" fmla="*/ 2147483647 w 888"/>
                <a:gd name="T47" fmla="*/ 2147483647 h 1104"/>
                <a:gd name="T48" fmla="*/ 2147483647 w 888"/>
                <a:gd name="T49" fmla="*/ 2147483647 h 1104"/>
                <a:gd name="T50" fmla="*/ 2147483647 w 888"/>
                <a:gd name="T51" fmla="*/ 2147483647 h 1104"/>
                <a:gd name="T52" fmla="*/ 2147483647 w 888"/>
                <a:gd name="T53" fmla="*/ 2147483647 h 1104"/>
                <a:gd name="T54" fmla="*/ 2147483647 w 888"/>
                <a:gd name="T55" fmla="*/ 2147483647 h 1104"/>
                <a:gd name="T56" fmla="*/ 2147483647 w 888"/>
                <a:gd name="T57" fmla="*/ 2147483647 h 1104"/>
                <a:gd name="T58" fmla="*/ 2147483647 w 888"/>
                <a:gd name="T59" fmla="*/ 2147483647 h 1104"/>
                <a:gd name="T60" fmla="*/ 2147483647 w 888"/>
                <a:gd name="T61" fmla="*/ 2147483647 h 1104"/>
                <a:gd name="T62" fmla="*/ 2147483647 w 888"/>
                <a:gd name="T63" fmla="*/ 2147483647 h 1104"/>
                <a:gd name="T64" fmla="*/ 2147483647 w 888"/>
                <a:gd name="T65" fmla="*/ 2147483647 h 1104"/>
                <a:gd name="T66" fmla="*/ 2147483647 w 888"/>
                <a:gd name="T67" fmla="*/ 2147483647 h 1104"/>
                <a:gd name="T68" fmla="*/ 2147483647 w 888"/>
                <a:gd name="T69" fmla="*/ 2147483647 h 1104"/>
                <a:gd name="T70" fmla="*/ 2147483647 w 888"/>
                <a:gd name="T71" fmla="*/ 2147483647 h 1104"/>
                <a:gd name="T72" fmla="*/ 2147483647 w 888"/>
                <a:gd name="T73" fmla="*/ 2147483647 h 1104"/>
                <a:gd name="T74" fmla="*/ 0 w 888"/>
                <a:gd name="T75" fmla="*/ 2147483647 h 1104"/>
                <a:gd name="T76" fmla="*/ 2147483647 w 888"/>
                <a:gd name="T77" fmla="*/ 2147483647 h 1104"/>
                <a:gd name="T78" fmla="*/ 2147483647 w 888"/>
                <a:gd name="T79" fmla="*/ 2147483647 h 1104"/>
                <a:gd name="T80" fmla="*/ 2147483647 w 888"/>
                <a:gd name="T81" fmla="*/ 2147483647 h 1104"/>
                <a:gd name="T82" fmla="*/ 2147483647 w 888"/>
                <a:gd name="T83" fmla="*/ 2147483647 h 1104"/>
                <a:gd name="T84" fmla="*/ 2147483647 w 888"/>
                <a:gd name="T85" fmla="*/ 2147483647 h 1104"/>
                <a:gd name="T86" fmla="*/ 2147483647 w 888"/>
                <a:gd name="T87" fmla="*/ 2147483647 h 1104"/>
                <a:gd name="T88" fmla="*/ 2147483647 w 888"/>
                <a:gd name="T89" fmla="*/ 2147483647 h 1104"/>
                <a:gd name="T90" fmla="*/ 2147483647 w 888"/>
                <a:gd name="T91" fmla="*/ 2147483647 h 1104"/>
                <a:gd name="T92" fmla="*/ 2147483647 w 888"/>
                <a:gd name="T93" fmla="*/ 2147483647 h 1104"/>
                <a:gd name="T94" fmla="*/ 2147483647 w 888"/>
                <a:gd name="T95" fmla="*/ 2147483647 h 110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888"/>
                <a:gd name="T145" fmla="*/ 0 h 1104"/>
                <a:gd name="T146" fmla="*/ 888 w 888"/>
                <a:gd name="T147" fmla="*/ 1104 h 1104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888" h="1104">
                  <a:moveTo>
                    <a:pt x="42" y="114"/>
                  </a:moveTo>
                  <a:lnTo>
                    <a:pt x="42" y="120"/>
                  </a:lnTo>
                  <a:lnTo>
                    <a:pt x="48" y="120"/>
                  </a:lnTo>
                  <a:lnTo>
                    <a:pt x="54" y="114"/>
                  </a:lnTo>
                  <a:lnTo>
                    <a:pt x="66" y="108"/>
                  </a:lnTo>
                  <a:lnTo>
                    <a:pt x="72" y="102"/>
                  </a:lnTo>
                  <a:lnTo>
                    <a:pt x="72" y="96"/>
                  </a:lnTo>
                  <a:lnTo>
                    <a:pt x="66" y="84"/>
                  </a:lnTo>
                  <a:lnTo>
                    <a:pt x="66" y="78"/>
                  </a:lnTo>
                  <a:lnTo>
                    <a:pt x="60" y="66"/>
                  </a:lnTo>
                  <a:lnTo>
                    <a:pt x="96" y="36"/>
                  </a:lnTo>
                  <a:lnTo>
                    <a:pt x="102" y="24"/>
                  </a:lnTo>
                  <a:lnTo>
                    <a:pt x="102" y="18"/>
                  </a:lnTo>
                  <a:lnTo>
                    <a:pt x="96" y="12"/>
                  </a:lnTo>
                  <a:lnTo>
                    <a:pt x="96" y="6"/>
                  </a:lnTo>
                  <a:lnTo>
                    <a:pt x="90" y="0"/>
                  </a:lnTo>
                  <a:lnTo>
                    <a:pt x="84" y="6"/>
                  </a:lnTo>
                  <a:lnTo>
                    <a:pt x="72" y="12"/>
                  </a:lnTo>
                  <a:lnTo>
                    <a:pt x="66" y="18"/>
                  </a:lnTo>
                  <a:lnTo>
                    <a:pt x="54" y="24"/>
                  </a:lnTo>
                  <a:lnTo>
                    <a:pt x="54" y="42"/>
                  </a:lnTo>
                  <a:lnTo>
                    <a:pt x="36" y="42"/>
                  </a:lnTo>
                  <a:lnTo>
                    <a:pt x="36" y="60"/>
                  </a:lnTo>
                  <a:lnTo>
                    <a:pt x="42" y="114"/>
                  </a:lnTo>
                  <a:close/>
                  <a:moveTo>
                    <a:pt x="876" y="546"/>
                  </a:moveTo>
                  <a:lnTo>
                    <a:pt x="852" y="546"/>
                  </a:lnTo>
                  <a:lnTo>
                    <a:pt x="840" y="534"/>
                  </a:lnTo>
                  <a:lnTo>
                    <a:pt x="828" y="534"/>
                  </a:lnTo>
                  <a:lnTo>
                    <a:pt x="828" y="546"/>
                  </a:lnTo>
                  <a:lnTo>
                    <a:pt x="804" y="552"/>
                  </a:lnTo>
                  <a:lnTo>
                    <a:pt x="774" y="546"/>
                  </a:lnTo>
                  <a:lnTo>
                    <a:pt x="768" y="564"/>
                  </a:lnTo>
                  <a:lnTo>
                    <a:pt x="762" y="558"/>
                  </a:lnTo>
                  <a:lnTo>
                    <a:pt x="756" y="558"/>
                  </a:lnTo>
                  <a:lnTo>
                    <a:pt x="750" y="552"/>
                  </a:lnTo>
                  <a:lnTo>
                    <a:pt x="750" y="528"/>
                  </a:lnTo>
                  <a:lnTo>
                    <a:pt x="756" y="522"/>
                  </a:lnTo>
                  <a:lnTo>
                    <a:pt x="756" y="510"/>
                  </a:lnTo>
                  <a:lnTo>
                    <a:pt x="762" y="498"/>
                  </a:lnTo>
                  <a:lnTo>
                    <a:pt x="762" y="480"/>
                  </a:lnTo>
                  <a:lnTo>
                    <a:pt x="756" y="474"/>
                  </a:lnTo>
                  <a:lnTo>
                    <a:pt x="744" y="450"/>
                  </a:lnTo>
                  <a:lnTo>
                    <a:pt x="732" y="432"/>
                  </a:lnTo>
                  <a:lnTo>
                    <a:pt x="726" y="414"/>
                  </a:lnTo>
                  <a:lnTo>
                    <a:pt x="726" y="402"/>
                  </a:lnTo>
                  <a:lnTo>
                    <a:pt x="732" y="396"/>
                  </a:lnTo>
                  <a:lnTo>
                    <a:pt x="732" y="384"/>
                  </a:lnTo>
                  <a:lnTo>
                    <a:pt x="726" y="360"/>
                  </a:lnTo>
                  <a:lnTo>
                    <a:pt x="732" y="354"/>
                  </a:lnTo>
                  <a:lnTo>
                    <a:pt x="738" y="342"/>
                  </a:lnTo>
                  <a:lnTo>
                    <a:pt x="738" y="330"/>
                  </a:lnTo>
                  <a:lnTo>
                    <a:pt x="732" y="318"/>
                  </a:lnTo>
                  <a:lnTo>
                    <a:pt x="720" y="306"/>
                  </a:lnTo>
                  <a:lnTo>
                    <a:pt x="714" y="288"/>
                  </a:lnTo>
                  <a:lnTo>
                    <a:pt x="726" y="270"/>
                  </a:lnTo>
                  <a:lnTo>
                    <a:pt x="726" y="246"/>
                  </a:lnTo>
                  <a:lnTo>
                    <a:pt x="636" y="246"/>
                  </a:lnTo>
                  <a:lnTo>
                    <a:pt x="636" y="222"/>
                  </a:lnTo>
                  <a:lnTo>
                    <a:pt x="624" y="216"/>
                  </a:lnTo>
                  <a:lnTo>
                    <a:pt x="612" y="216"/>
                  </a:lnTo>
                  <a:lnTo>
                    <a:pt x="612" y="222"/>
                  </a:lnTo>
                  <a:lnTo>
                    <a:pt x="564" y="222"/>
                  </a:lnTo>
                  <a:lnTo>
                    <a:pt x="558" y="228"/>
                  </a:lnTo>
                  <a:lnTo>
                    <a:pt x="558" y="234"/>
                  </a:lnTo>
                  <a:lnTo>
                    <a:pt x="564" y="240"/>
                  </a:lnTo>
                  <a:lnTo>
                    <a:pt x="570" y="252"/>
                  </a:lnTo>
                  <a:lnTo>
                    <a:pt x="570" y="264"/>
                  </a:lnTo>
                  <a:lnTo>
                    <a:pt x="558" y="264"/>
                  </a:lnTo>
                  <a:lnTo>
                    <a:pt x="558" y="270"/>
                  </a:lnTo>
                  <a:lnTo>
                    <a:pt x="552" y="276"/>
                  </a:lnTo>
                  <a:lnTo>
                    <a:pt x="552" y="294"/>
                  </a:lnTo>
                  <a:lnTo>
                    <a:pt x="510" y="300"/>
                  </a:lnTo>
                  <a:lnTo>
                    <a:pt x="504" y="294"/>
                  </a:lnTo>
                  <a:lnTo>
                    <a:pt x="492" y="300"/>
                  </a:lnTo>
                  <a:lnTo>
                    <a:pt x="468" y="300"/>
                  </a:lnTo>
                  <a:lnTo>
                    <a:pt x="462" y="312"/>
                  </a:lnTo>
                  <a:lnTo>
                    <a:pt x="450" y="306"/>
                  </a:lnTo>
                  <a:lnTo>
                    <a:pt x="420" y="306"/>
                  </a:lnTo>
                  <a:lnTo>
                    <a:pt x="408" y="282"/>
                  </a:lnTo>
                  <a:lnTo>
                    <a:pt x="402" y="276"/>
                  </a:lnTo>
                  <a:lnTo>
                    <a:pt x="402" y="264"/>
                  </a:lnTo>
                  <a:lnTo>
                    <a:pt x="390" y="252"/>
                  </a:lnTo>
                  <a:lnTo>
                    <a:pt x="384" y="252"/>
                  </a:lnTo>
                  <a:lnTo>
                    <a:pt x="378" y="246"/>
                  </a:lnTo>
                  <a:lnTo>
                    <a:pt x="378" y="240"/>
                  </a:lnTo>
                  <a:lnTo>
                    <a:pt x="384" y="234"/>
                  </a:lnTo>
                  <a:lnTo>
                    <a:pt x="384" y="210"/>
                  </a:lnTo>
                  <a:lnTo>
                    <a:pt x="366" y="192"/>
                  </a:lnTo>
                  <a:lnTo>
                    <a:pt x="366" y="150"/>
                  </a:lnTo>
                  <a:lnTo>
                    <a:pt x="354" y="138"/>
                  </a:lnTo>
                  <a:lnTo>
                    <a:pt x="348" y="126"/>
                  </a:lnTo>
                  <a:lnTo>
                    <a:pt x="342" y="120"/>
                  </a:lnTo>
                  <a:lnTo>
                    <a:pt x="324" y="120"/>
                  </a:lnTo>
                  <a:lnTo>
                    <a:pt x="318" y="126"/>
                  </a:lnTo>
                  <a:lnTo>
                    <a:pt x="294" y="126"/>
                  </a:lnTo>
                  <a:lnTo>
                    <a:pt x="276" y="132"/>
                  </a:lnTo>
                  <a:lnTo>
                    <a:pt x="246" y="132"/>
                  </a:lnTo>
                  <a:lnTo>
                    <a:pt x="234" y="126"/>
                  </a:lnTo>
                  <a:lnTo>
                    <a:pt x="222" y="126"/>
                  </a:lnTo>
                  <a:lnTo>
                    <a:pt x="210" y="132"/>
                  </a:lnTo>
                  <a:lnTo>
                    <a:pt x="180" y="132"/>
                  </a:lnTo>
                  <a:lnTo>
                    <a:pt x="168" y="126"/>
                  </a:lnTo>
                  <a:lnTo>
                    <a:pt x="144" y="132"/>
                  </a:lnTo>
                  <a:lnTo>
                    <a:pt x="132" y="126"/>
                  </a:lnTo>
                  <a:lnTo>
                    <a:pt x="126" y="132"/>
                  </a:lnTo>
                  <a:lnTo>
                    <a:pt x="102" y="126"/>
                  </a:lnTo>
                  <a:lnTo>
                    <a:pt x="54" y="150"/>
                  </a:lnTo>
                  <a:lnTo>
                    <a:pt x="48" y="156"/>
                  </a:lnTo>
                  <a:lnTo>
                    <a:pt x="54" y="168"/>
                  </a:lnTo>
                  <a:lnTo>
                    <a:pt x="60" y="174"/>
                  </a:lnTo>
                  <a:lnTo>
                    <a:pt x="66" y="186"/>
                  </a:lnTo>
                  <a:lnTo>
                    <a:pt x="90" y="210"/>
                  </a:lnTo>
                  <a:lnTo>
                    <a:pt x="84" y="234"/>
                  </a:lnTo>
                  <a:lnTo>
                    <a:pt x="90" y="246"/>
                  </a:lnTo>
                  <a:lnTo>
                    <a:pt x="108" y="270"/>
                  </a:lnTo>
                  <a:lnTo>
                    <a:pt x="120" y="300"/>
                  </a:lnTo>
                  <a:lnTo>
                    <a:pt x="126" y="330"/>
                  </a:lnTo>
                  <a:lnTo>
                    <a:pt x="120" y="354"/>
                  </a:lnTo>
                  <a:lnTo>
                    <a:pt x="108" y="378"/>
                  </a:lnTo>
                  <a:lnTo>
                    <a:pt x="102" y="384"/>
                  </a:lnTo>
                  <a:lnTo>
                    <a:pt x="102" y="408"/>
                  </a:lnTo>
                  <a:lnTo>
                    <a:pt x="114" y="408"/>
                  </a:lnTo>
                  <a:lnTo>
                    <a:pt x="114" y="438"/>
                  </a:lnTo>
                  <a:lnTo>
                    <a:pt x="126" y="474"/>
                  </a:lnTo>
                  <a:lnTo>
                    <a:pt x="150" y="510"/>
                  </a:lnTo>
                  <a:lnTo>
                    <a:pt x="162" y="552"/>
                  </a:lnTo>
                  <a:lnTo>
                    <a:pt x="162" y="582"/>
                  </a:lnTo>
                  <a:lnTo>
                    <a:pt x="156" y="594"/>
                  </a:lnTo>
                  <a:lnTo>
                    <a:pt x="150" y="612"/>
                  </a:lnTo>
                  <a:lnTo>
                    <a:pt x="144" y="618"/>
                  </a:lnTo>
                  <a:lnTo>
                    <a:pt x="138" y="630"/>
                  </a:lnTo>
                  <a:lnTo>
                    <a:pt x="144" y="642"/>
                  </a:lnTo>
                  <a:lnTo>
                    <a:pt x="144" y="660"/>
                  </a:lnTo>
                  <a:lnTo>
                    <a:pt x="138" y="666"/>
                  </a:lnTo>
                  <a:lnTo>
                    <a:pt x="126" y="672"/>
                  </a:lnTo>
                  <a:lnTo>
                    <a:pt x="108" y="672"/>
                  </a:lnTo>
                  <a:lnTo>
                    <a:pt x="96" y="690"/>
                  </a:lnTo>
                  <a:lnTo>
                    <a:pt x="102" y="714"/>
                  </a:lnTo>
                  <a:lnTo>
                    <a:pt x="78" y="714"/>
                  </a:lnTo>
                  <a:lnTo>
                    <a:pt x="66" y="720"/>
                  </a:lnTo>
                  <a:lnTo>
                    <a:pt x="66" y="750"/>
                  </a:lnTo>
                  <a:lnTo>
                    <a:pt x="60" y="762"/>
                  </a:lnTo>
                  <a:lnTo>
                    <a:pt x="60" y="774"/>
                  </a:lnTo>
                  <a:lnTo>
                    <a:pt x="48" y="786"/>
                  </a:lnTo>
                  <a:lnTo>
                    <a:pt x="48" y="858"/>
                  </a:lnTo>
                  <a:lnTo>
                    <a:pt x="36" y="864"/>
                  </a:lnTo>
                  <a:lnTo>
                    <a:pt x="30" y="870"/>
                  </a:lnTo>
                  <a:lnTo>
                    <a:pt x="30" y="912"/>
                  </a:lnTo>
                  <a:lnTo>
                    <a:pt x="6" y="930"/>
                  </a:lnTo>
                  <a:lnTo>
                    <a:pt x="6" y="966"/>
                  </a:lnTo>
                  <a:lnTo>
                    <a:pt x="18" y="984"/>
                  </a:lnTo>
                  <a:lnTo>
                    <a:pt x="0" y="1002"/>
                  </a:lnTo>
                  <a:lnTo>
                    <a:pt x="0" y="1044"/>
                  </a:lnTo>
                  <a:lnTo>
                    <a:pt x="18" y="1044"/>
                  </a:lnTo>
                  <a:lnTo>
                    <a:pt x="36" y="1038"/>
                  </a:lnTo>
                  <a:lnTo>
                    <a:pt x="42" y="1044"/>
                  </a:lnTo>
                  <a:lnTo>
                    <a:pt x="72" y="1044"/>
                  </a:lnTo>
                  <a:lnTo>
                    <a:pt x="90" y="1026"/>
                  </a:lnTo>
                  <a:lnTo>
                    <a:pt x="90" y="1020"/>
                  </a:lnTo>
                  <a:lnTo>
                    <a:pt x="120" y="1020"/>
                  </a:lnTo>
                  <a:lnTo>
                    <a:pt x="126" y="1026"/>
                  </a:lnTo>
                  <a:lnTo>
                    <a:pt x="132" y="1038"/>
                  </a:lnTo>
                  <a:lnTo>
                    <a:pt x="156" y="1050"/>
                  </a:lnTo>
                  <a:lnTo>
                    <a:pt x="168" y="1050"/>
                  </a:lnTo>
                  <a:lnTo>
                    <a:pt x="174" y="1056"/>
                  </a:lnTo>
                  <a:lnTo>
                    <a:pt x="480" y="1056"/>
                  </a:lnTo>
                  <a:lnTo>
                    <a:pt x="480" y="1062"/>
                  </a:lnTo>
                  <a:lnTo>
                    <a:pt x="504" y="1086"/>
                  </a:lnTo>
                  <a:lnTo>
                    <a:pt x="540" y="1086"/>
                  </a:lnTo>
                  <a:lnTo>
                    <a:pt x="546" y="1098"/>
                  </a:lnTo>
                  <a:lnTo>
                    <a:pt x="618" y="1092"/>
                  </a:lnTo>
                  <a:lnTo>
                    <a:pt x="624" y="1104"/>
                  </a:lnTo>
                  <a:lnTo>
                    <a:pt x="696" y="1104"/>
                  </a:lnTo>
                  <a:lnTo>
                    <a:pt x="732" y="1098"/>
                  </a:lnTo>
                  <a:lnTo>
                    <a:pt x="780" y="1092"/>
                  </a:lnTo>
                  <a:lnTo>
                    <a:pt x="816" y="1080"/>
                  </a:lnTo>
                  <a:lnTo>
                    <a:pt x="828" y="1074"/>
                  </a:lnTo>
                  <a:lnTo>
                    <a:pt x="738" y="984"/>
                  </a:lnTo>
                  <a:lnTo>
                    <a:pt x="738" y="966"/>
                  </a:lnTo>
                  <a:lnTo>
                    <a:pt x="732" y="954"/>
                  </a:lnTo>
                  <a:lnTo>
                    <a:pt x="732" y="702"/>
                  </a:lnTo>
                  <a:lnTo>
                    <a:pt x="858" y="708"/>
                  </a:lnTo>
                  <a:lnTo>
                    <a:pt x="864" y="708"/>
                  </a:lnTo>
                  <a:lnTo>
                    <a:pt x="876" y="696"/>
                  </a:lnTo>
                  <a:lnTo>
                    <a:pt x="876" y="672"/>
                  </a:lnTo>
                  <a:lnTo>
                    <a:pt x="870" y="666"/>
                  </a:lnTo>
                  <a:lnTo>
                    <a:pt x="870" y="660"/>
                  </a:lnTo>
                  <a:lnTo>
                    <a:pt x="888" y="654"/>
                  </a:lnTo>
                  <a:lnTo>
                    <a:pt x="876" y="642"/>
                  </a:lnTo>
                  <a:lnTo>
                    <a:pt x="876" y="588"/>
                  </a:lnTo>
                  <a:lnTo>
                    <a:pt x="882" y="588"/>
                  </a:lnTo>
                  <a:lnTo>
                    <a:pt x="888" y="582"/>
                  </a:lnTo>
                  <a:lnTo>
                    <a:pt x="888" y="564"/>
                  </a:lnTo>
                  <a:lnTo>
                    <a:pt x="876" y="552"/>
                  </a:lnTo>
                  <a:lnTo>
                    <a:pt x="876" y="546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70" name="Andorra" descr="© INSCALE GmbH, 05.05.2010&#10;http://www.presentationload.com/">
              <a:extLst>
                <a:ext uri="{FF2B5EF4-FFF2-40B4-BE49-F238E27FC236}">
                  <a16:creationId xmlns:a16="http://schemas.microsoft.com/office/drawing/2014/main" id="{39F7E7AE-7D58-45EE-BA31-854EEA9682EE}"/>
                </a:ext>
              </a:extLst>
            </p:cNvPr>
            <p:cNvSpPr>
              <a:spLocks/>
            </p:cNvSpPr>
            <p:nvPr/>
          </p:nvSpPr>
          <p:spPr bwMode="gray">
            <a:xfrm>
              <a:off x="6652899" y="2920092"/>
              <a:ext cx="13637" cy="6819"/>
            </a:xfrm>
            <a:custGeom>
              <a:avLst/>
              <a:gdLst>
                <a:gd name="T0" fmla="*/ 2147483647 w 30"/>
                <a:gd name="T1" fmla="*/ 2147483647 h 18"/>
                <a:gd name="T2" fmla="*/ 2147483647 w 30"/>
                <a:gd name="T3" fmla="*/ 2147483647 h 18"/>
                <a:gd name="T4" fmla="*/ 2147483647 w 30"/>
                <a:gd name="T5" fmla="*/ 2147483647 h 18"/>
                <a:gd name="T6" fmla="*/ 2147483647 w 30"/>
                <a:gd name="T7" fmla="*/ 0 h 18"/>
                <a:gd name="T8" fmla="*/ 0 w 30"/>
                <a:gd name="T9" fmla="*/ 0 h 18"/>
                <a:gd name="T10" fmla="*/ 2147483647 w 30"/>
                <a:gd name="T11" fmla="*/ 2147483647 h 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0"/>
                <a:gd name="T19" fmla="*/ 0 h 18"/>
                <a:gd name="T20" fmla="*/ 30 w 30"/>
                <a:gd name="T21" fmla="*/ 18 h 1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0" h="18">
                  <a:moveTo>
                    <a:pt x="6" y="18"/>
                  </a:moveTo>
                  <a:lnTo>
                    <a:pt x="18" y="12"/>
                  </a:lnTo>
                  <a:lnTo>
                    <a:pt x="30" y="12"/>
                  </a:lnTo>
                  <a:lnTo>
                    <a:pt x="30" y="0"/>
                  </a:lnTo>
                  <a:lnTo>
                    <a:pt x="0" y="0"/>
                  </a:lnTo>
                  <a:lnTo>
                    <a:pt x="6" y="18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71" name="Algeria" descr="© INSCALE GmbH, 05.05.2010&#10;http://www.presentationload.com/">
              <a:extLst>
                <a:ext uri="{FF2B5EF4-FFF2-40B4-BE49-F238E27FC236}">
                  <a16:creationId xmlns:a16="http://schemas.microsoft.com/office/drawing/2014/main" id="{FB2C00CC-07DB-4583-B376-085DC78A5AFF}"/>
                </a:ext>
              </a:extLst>
            </p:cNvPr>
            <p:cNvSpPr>
              <a:spLocks/>
            </p:cNvSpPr>
            <p:nvPr/>
          </p:nvSpPr>
          <p:spPr bwMode="gray">
            <a:xfrm>
              <a:off x="6311996" y="3110998"/>
              <a:ext cx="644305" cy="637487"/>
            </a:xfrm>
            <a:custGeom>
              <a:avLst/>
              <a:gdLst>
                <a:gd name="T0" fmla="*/ 2147483647 w 1476"/>
                <a:gd name="T1" fmla="*/ 2147483647 h 1464"/>
                <a:gd name="T2" fmla="*/ 2147483647 w 1476"/>
                <a:gd name="T3" fmla="*/ 2147483647 h 1464"/>
                <a:gd name="T4" fmla="*/ 2147483647 w 1476"/>
                <a:gd name="T5" fmla="*/ 2147483647 h 1464"/>
                <a:gd name="T6" fmla="*/ 2147483647 w 1476"/>
                <a:gd name="T7" fmla="*/ 2147483647 h 1464"/>
                <a:gd name="T8" fmla="*/ 2147483647 w 1476"/>
                <a:gd name="T9" fmla="*/ 2147483647 h 1464"/>
                <a:gd name="T10" fmla="*/ 2147483647 w 1476"/>
                <a:gd name="T11" fmla="*/ 2147483647 h 1464"/>
                <a:gd name="T12" fmla="*/ 2147483647 w 1476"/>
                <a:gd name="T13" fmla="*/ 2147483647 h 1464"/>
                <a:gd name="T14" fmla="*/ 2147483647 w 1476"/>
                <a:gd name="T15" fmla="*/ 2147483647 h 1464"/>
                <a:gd name="T16" fmla="*/ 2147483647 w 1476"/>
                <a:gd name="T17" fmla="*/ 2147483647 h 1464"/>
                <a:gd name="T18" fmla="*/ 2147483647 w 1476"/>
                <a:gd name="T19" fmla="*/ 2147483647 h 1464"/>
                <a:gd name="T20" fmla="*/ 2147483647 w 1476"/>
                <a:gd name="T21" fmla="*/ 2147483647 h 1464"/>
                <a:gd name="T22" fmla="*/ 2147483647 w 1476"/>
                <a:gd name="T23" fmla="*/ 2147483647 h 1464"/>
                <a:gd name="T24" fmla="*/ 2147483647 w 1476"/>
                <a:gd name="T25" fmla="*/ 2147483647 h 1464"/>
                <a:gd name="T26" fmla="*/ 2147483647 w 1476"/>
                <a:gd name="T27" fmla="*/ 2147483647 h 1464"/>
                <a:gd name="T28" fmla="*/ 2147483647 w 1476"/>
                <a:gd name="T29" fmla="*/ 2147483647 h 1464"/>
                <a:gd name="T30" fmla="*/ 2147483647 w 1476"/>
                <a:gd name="T31" fmla="*/ 2147483647 h 1464"/>
                <a:gd name="T32" fmla="*/ 2147483647 w 1476"/>
                <a:gd name="T33" fmla="*/ 2147483647 h 1464"/>
                <a:gd name="T34" fmla="*/ 2147483647 w 1476"/>
                <a:gd name="T35" fmla="*/ 2147483647 h 1464"/>
                <a:gd name="T36" fmla="*/ 2147483647 w 1476"/>
                <a:gd name="T37" fmla="*/ 2147483647 h 1464"/>
                <a:gd name="T38" fmla="*/ 2147483647 w 1476"/>
                <a:gd name="T39" fmla="*/ 2147483647 h 1464"/>
                <a:gd name="T40" fmla="*/ 2147483647 w 1476"/>
                <a:gd name="T41" fmla="*/ 2147483647 h 1464"/>
                <a:gd name="T42" fmla="*/ 2147483647 w 1476"/>
                <a:gd name="T43" fmla="*/ 2147483647 h 1464"/>
                <a:gd name="T44" fmla="*/ 2147483647 w 1476"/>
                <a:gd name="T45" fmla="*/ 2147483647 h 1464"/>
                <a:gd name="T46" fmla="*/ 2147483647 w 1476"/>
                <a:gd name="T47" fmla="*/ 2147483647 h 1464"/>
                <a:gd name="T48" fmla="*/ 2147483647 w 1476"/>
                <a:gd name="T49" fmla="*/ 2147483647 h 1464"/>
                <a:gd name="T50" fmla="*/ 2147483647 w 1476"/>
                <a:gd name="T51" fmla="*/ 2147483647 h 1464"/>
                <a:gd name="T52" fmla="*/ 2147483647 w 1476"/>
                <a:gd name="T53" fmla="*/ 2147483647 h 1464"/>
                <a:gd name="T54" fmla="*/ 2147483647 w 1476"/>
                <a:gd name="T55" fmla="*/ 2147483647 h 1464"/>
                <a:gd name="T56" fmla="*/ 2147483647 w 1476"/>
                <a:gd name="T57" fmla="*/ 2147483647 h 1464"/>
                <a:gd name="T58" fmla="*/ 2147483647 w 1476"/>
                <a:gd name="T59" fmla="*/ 2147483647 h 1464"/>
                <a:gd name="T60" fmla="*/ 2147483647 w 1476"/>
                <a:gd name="T61" fmla="*/ 2147483647 h 1464"/>
                <a:gd name="T62" fmla="*/ 2147483647 w 1476"/>
                <a:gd name="T63" fmla="*/ 2147483647 h 1464"/>
                <a:gd name="T64" fmla="*/ 2147483647 w 1476"/>
                <a:gd name="T65" fmla="*/ 2147483647 h 1464"/>
                <a:gd name="T66" fmla="*/ 2147483647 w 1476"/>
                <a:gd name="T67" fmla="*/ 2147483647 h 1464"/>
                <a:gd name="T68" fmla="*/ 2147483647 w 1476"/>
                <a:gd name="T69" fmla="*/ 2147483647 h 1464"/>
                <a:gd name="T70" fmla="*/ 2147483647 w 1476"/>
                <a:gd name="T71" fmla="*/ 2147483647 h 1464"/>
                <a:gd name="T72" fmla="*/ 2147483647 w 1476"/>
                <a:gd name="T73" fmla="*/ 2147483647 h 1464"/>
                <a:gd name="T74" fmla="*/ 2147483647 w 1476"/>
                <a:gd name="T75" fmla="*/ 2147483647 h 1464"/>
                <a:gd name="T76" fmla="*/ 2147483647 w 1476"/>
                <a:gd name="T77" fmla="*/ 2147483647 h 1464"/>
                <a:gd name="T78" fmla="*/ 2147483647 w 1476"/>
                <a:gd name="T79" fmla="*/ 2147483647 h 1464"/>
                <a:gd name="T80" fmla="*/ 2147483647 w 1476"/>
                <a:gd name="T81" fmla="*/ 2147483647 h 1464"/>
                <a:gd name="T82" fmla="*/ 2147483647 w 1476"/>
                <a:gd name="T83" fmla="*/ 2147483647 h 1464"/>
                <a:gd name="T84" fmla="*/ 2147483647 w 1476"/>
                <a:gd name="T85" fmla="*/ 2147483647 h 1464"/>
                <a:gd name="T86" fmla="*/ 2147483647 w 1476"/>
                <a:gd name="T87" fmla="*/ 2147483647 h 1464"/>
                <a:gd name="T88" fmla="*/ 2147483647 w 1476"/>
                <a:gd name="T89" fmla="*/ 2147483647 h 1464"/>
                <a:gd name="T90" fmla="*/ 2147483647 w 1476"/>
                <a:gd name="T91" fmla="*/ 2147483647 h 1464"/>
                <a:gd name="T92" fmla="*/ 2147483647 w 1476"/>
                <a:gd name="T93" fmla="*/ 2147483647 h 1464"/>
                <a:gd name="T94" fmla="*/ 2147483647 w 1476"/>
                <a:gd name="T95" fmla="*/ 2147483647 h 1464"/>
                <a:gd name="T96" fmla="*/ 2147483647 w 1476"/>
                <a:gd name="T97" fmla="*/ 2147483647 h 1464"/>
                <a:gd name="T98" fmla="*/ 2147483647 w 1476"/>
                <a:gd name="T99" fmla="*/ 2147483647 h 1464"/>
                <a:gd name="T100" fmla="*/ 2147483647 w 1476"/>
                <a:gd name="T101" fmla="*/ 2147483647 h 1464"/>
                <a:gd name="T102" fmla="*/ 2147483647 w 1476"/>
                <a:gd name="T103" fmla="*/ 2147483647 h 1464"/>
                <a:gd name="T104" fmla="*/ 2147483647 w 1476"/>
                <a:gd name="T105" fmla="*/ 2147483647 h 146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476"/>
                <a:gd name="T160" fmla="*/ 0 h 1464"/>
                <a:gd name="T161" fmla="*/ 1476 w 1476"/>
                <a:gd name="T162" fmla="*/ 1464 h 1464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476" h="1464">
                  <a:moveTo>
                    <a:pt x="360" y="534"/>
                  </a:moveTo>
                  <a:lnTo>
                    <a:pt x="318" y="534"/>
                  </a:lnTo>
                  <a:lnTo>
                    <a:pt x="312" y="546"/>
                  </a:lnTo>
                  <a:lnTo>
                    <a:pt x="306" y="552"/>
                  </a:lnTo>
                  <a:lnTo>
                    <a:pt x="294" y="576"/>
                  </a:lnTo>
                  <a:lnTo>
                    <a:pt x="282" y="588"/>
                  </a:lnTo>
                  <a:lnTo>
                    <a:pt x="258" y="588"/>
                  </a:lnTo>
                  <a:lnTo>
                    <a:pt x="246" y="582"/>
                  </a:lnTo>
                  <a:lnTo>
                    <a:pt x="234" y="582"/>
                  </a:lnTo>
                  <a:lnTo>
                    <a:pt x="228" y="594"/>
                  </a:lnTo>
                  <a:lnTo>
                    <a:pt x="204" y="600"/>
                  </a:lnTo>
                  <a:lnTo>
                    <a:pt x="204" y="606"/>
                  </a:lnTo>
                  <a:lnTo>
                    <a:pt x="198" y="618"/>
                  </a:lnTo>
                  <a:lnTo>
                    <a:pt x="186" y="618"/>
                  </a:lnTo>
                  <a:lnTo>
                    <a:pt x="180" y="612"/>
                  </a:lnTo>
                  <a:lnTo>
                    <a:pt x="168" y="606"/>
                  </a:lnTo>
                  <a:lnTo>
                    <a:pt x="138" y="624"/>
                  </a:lnTo>
                  <a:lnTo>
                    <a:pt x="120" y="624"/>
                  </a:lnTo>
                  <a:lnTo>
                    <a:pt x="120" y="630"/>
                  </a:lnTo>
                  <a:lnTo>
                    <a:pt x="90" y="660"/>
                  </a:lnTo>
                  <a:lnTo>
                    <a:pt x="78" y="666"/>
                  </a:lnTo>
                  <a:lnTo>
                    <a:pt x="72" y="672"/>
                  </a:lnTo>
                  <a:lnTo>
                    <a:pt x="60" y="678"/>
                  </a:lnTo>
                  <a:lnTo>
                    <a:pt x="54" y="708"/>
                  </a:lnTo>
                  <a:lnTo>
                    <a:pt x="54" y="768"/>
                  </a:lnTo>
                  <a:lnTo>
                    <a:pt x="0" y="768"/>
                  </a:lnTo>
                  <a:lnTo>
                    <a:pt x="54" y="768"/>
                  </a:lnTo>
                  <a:lnTo>
                    <a:pt x="54" y="804"/>
                  </a:lnTo>
                  <a:lnTo>
                    <a:pt x="312" y="984"/>
                  </a:lnTo>
                  <a:lnTo>
                    <a:pt x="720" y="1296"/>
                  </a:lnTo>
                  <a:lnTo>
                    <a:pt x="720" y="1320"/>
                  </a:lnTo>
                  <a:lnTo>
                    <a:pt x="744" y="1320"/>
                  </a:lnTo>
                  <a:lnTo>
                    <a:pt x="750" y="1326"/>
                  </a:lnTo>
                  <a:lnTo>
                    <a:pt x="750" y="1344"/>
                  </a:lnTo>
                  <a:lnTo>
                    <a:pt x="762" y="1356"/>
                  </a:lnTo>
                  <a:lnTo>
                    <a:pt x="798" y="1356"/>
                  </a:lnTo>
                  <a:lnTo>
                    <a:pt x="804" y="1386"/>
                  </a:lnTo>
                  <a:lnTo>
                    <a:pt x="810" y="1386"/>
                  </a:lnTo>
                  <a:lnTo>
                    <a:pt x="816" y="1380"/>
                  </a:lnTo>
                  <a:lnTo>
                    <a:pt x="846" y="1380"/>
                  </a:lnTo>
                  <a:lnTo>
                    <a:pt x="858" y="1386"/>
                  </a:lnTo>
                  <a:lnTo>
                    <a:pt x="870" y="1410"/>
                  </a:lnTo>
                  <a:lnTo>
                    <a:pt x="870" y="1428"/>
                  </a:lnTo>
                  <a:lnTo>
                    <a:pt x="852" y="1446"/>
                  </a:lnTo>
                  <a:lnTo>
                    <a:pt x="852" y="1452"/>
                  </a:lnTo>
                  <a:lnTo>
                    <a:pt x="858" y="1458"/>
                  </a:lnTo>
                  <a:lnTo>
                    <a:pt x="870" y="1464"/>
                  </a:lnTo>
                  <a:lnTo>
                    <a:pt x="900" y="1464"/>
                  </a:lnTo>
                  <a:lnTo>
                    <a:pt x="906" y="1458"/>
                  </a:lnTo>
                  <a:lnTo>
                    <a:pt x="924" y="1458"/>
                  </a:lnTo>
                  <a:lnTo>
                    <a:pt x="954" y="1452"/>
                  </a:lnTo>
                  <a:lnTo>
                    <a:pt x="984" y="1440"/>
                  </a:lnTo>
                  <a:lnTo>
                    <a:pt x="1020" y="1434"/>
                  </a:lnTo>
                  <a:lnTo>
                    <a:pt x="1038" y="1434"/>
                  </a:lnTo>
                  <a:lnTo>
                    <a:pt x="1062" y="1416"/>
                  </a:lnTo>
                  <a:lnTo>
                    <a:pt x="1098" y="1386"/>
                  </a:lnTo>
                  <a:lnTo>
                    <a:pt x="1128" y="1350"/>
                  </a:lnTo>
                  <a:lnTo>
                    <a:pt x="1158" y="1326"/>
                  </a:lnTo>
                  <a:lnTo>
                    <a:pt x="1182" y="1314"/>
                  </a:lnTo>
                  <a:lnTo>
                    <a:pt x="1224" y="1284"/>
                  </a:lnTo>
                  <a:lnTo>
                    <a:pt x="1272" y="1248"/>
                  </a:lnTo>
                  <a:lnTo>
                    <a:pt x="1332" y="1206"/>
                  </a:lnTo>
                  <a:lnTo>
                    <a:pt x="1386" y="1170"/>
                  </a:lnTo>
                  <a:lnTo>
                    <a:pt x="1434" y="1134"/>
                  </a:lnTo>
                  <a:lnTo>
                    <a:pt x="1464" y="1110"/>
                  </a:lnTo>
                  <a:lnTo>
                    <a:pt x="1476" y="1104"/>
                  </a:lnTo>
                  <a:lnTo>
                    <a:pt x="1476" y="1098"/>
                  </a:lnTo>
                  <a:lnTo>
                    <a:pt x="1470" y="1092"/>
                  </a:lnTo>
                  <a:lnTo>
                    <a:pt x="1464" y="1080"/>
                  </a:lnTo>
                  <a:lnTo>
                    <a:pt x="1458" y="1062"/>
                  </a:lnTo>
                  <a:lnTo>
                    <a:pt x="1452" y="1050"/>
                  </a:lnTo>
                  <a:lnTo>
                    <a:pt x="1452" y="1044"/>
                  </a:lnTo>
                  <a:lnTo>
                    <a:pt x="1440" y="1032"/>
                  </a:lnTo>
                  <a:lnTo>
                    <a:pt x="1428" y="1032"/>
                  </a:lnTo>
                  <a:lnTo>
                    <a:pt x="1392" y="1014"/>
                  </a:lnTo>
                  <a:lnTo>
                    <a:pt x="1386" y="1014"/>
                  </a:lnTo>
                  <a:lnTo>
                    <a:pt x="1362" y="1026"/>
                  </a:lnTo>
                  <a:lnTo>
                    <a:pt x="1338" y="1002"/>
                  </a:lnTo>
                  <a:lnTo>
                    <a:pt x="1338" y="960"/>
                  </a:lnTo>
                  <a:lnTo>
                    <a:pt x="1332" y="954"/>
                  </a:lnTo>
                  <a:lnTo>
                    <a:pt x="1326" y="942"/>
                  </a:lnTo>
                  <a:lnTo>
                    <a:pt x="1314" y="930"/>
                  </a:lnTo>
                  <a:lnTo>
                    <a:pt x="1308" y="912"/>
                  </a:lnTo>
                  <a:lnTo>
                    <a:pt x="1296" y="900"/>
                  </a:lnTo>
                  <a:lnTo>
                    <a:pt x="1290" y="888"/>
                  </a:lnTo>
                  <a:lnTo>
                    <a:pt x="1290" y="882"/>
                  </a:lnTo>
                  <a:lnTo>
                    <a:pt x="1296" y="876"/>
                  </a:lnTo>
                  <a:lnTo>
                    <a:pt x="1308" y="876"/>
                  </a:lnTo>
                  <a:lnTo>
                    <a:pt x="1320" y="870"/>
                  </a:lnTo>
                  <a:lnTo>
                    <a:pt x="1326" y="864"/>
                  </a:lnTo>
                  <a:lnTo>
                    <a:pt x="1332" y="852"/>
                  </a:lnTo>
                  <a:lnTo>
                    <a:pt x="1332" y="840"/>
                  </a:lnTo>
                  <a:lnTo>
                    <a:pt x="1326" y="834"/>
                  </a:lnTo>
                  <a:lnTo>
                    <a:pt x="1326" y="828"/>
                  </a:lnTo>
                  <a:lnTo>
                    <a:pt x="1320" y="774"/>
                  </a:lnTo>
                  <a:lnTo>
                    <a:pt x="1332" y="750"/>
                  </a:lnTo>
                  <a:lnTo>
                    <a:pt x="1326" y="732"/>
                  </a:lnTo>
                  <a:lnTo>
                    <a:pt x="1326" y="726"/>
                  </a:lnTo>
                  <a:lnTo>
                    <a:pt x="1332" y="720"/>
                  </a:lnTo>
                  <a:lnTo>
                    <a:pt x="1332" y="690"/>
                  </a:lnTo>
                  <a:lnTo>
                    <a:pt x="1338" y="678"/>
                  </a:lnTo>
                  <a:lnTo>
                    <a:pt x="1338" y="672"/>
                  </a:lnTo>
                  <a:lnTo>
                    <a:pt x="1326" y="648"/>
                  </a:lnTo>
                  <a:lnTo>
                    <a:pt x="1302" y="588"/>
                  </a:lnTo>
                  <a:lnTo>
                    <a:pt x="1290" y="570"/>
                  </a:lnTo>
                  <a:lnTo>
                    <a:pt x="1296" y="564"/>
                  </a:lnTo>
                  <a:lnTo>
                    <a:pt x="1308" y="558"/>
                  </a:lnTo>
                  <a:lnTo>
                    <a:pt x="1296" y="528"/>
                  </a:lnTo>
                  <a:lnTo>
                    <a:pt x="1284" y="480"/>
                  </a:lnTo>
                  <a:lnTo>
                    <a:pt x="1278" y="438"/>
                  </a:lnTo>
                  <a:lnTo>
                    <a:pt x="1272" y="414"/>
                  </a:lnTo>
                  <a:lnTo>
                    <a:pt x="1266" y="408"/>
                  </a:lnTo>
                  <a:lnTo>
                    <a:pt x="1260" y="396"/>
                  </a:lnTo>
                  <a:lnTo>
                    <a:pt x="1236" y="384"/>
                  </a:lnTo>
                  <a:lnTo>
                    <a:pt x="1230" y="378"/>
                  </a:lnTo>
                  <a:lnTo>
                    <a:pt x="1224" y="378"/>
                  </a:lnTo>
                  <a:lnTo>
                    <a:pt x="1224" y="336"/>
                  </a:lnTo>
                  <a:lnTo>
                    <a:pt x="1212" y="324"/>
                  </a:lnTo>
                  <a:lnTo>
                    <a:pt x="1194" y="318"/>
                  </a:lnTo>
                  <a:lnTo>
                    <a:pt x="1182" y="318"/>
                  </a:lnTo>
                  <a:lnTo>
                    <a:pt x="1182" y="288"/>
                  </a:lnTo>
                  <a:lnTo>
                    <a:pt x="1170" y="288"/>
                  </a:lnTo>
                  <a:lnTo>
                    <a:pt x="1170" y="246"/>
                  </a:lnTo>
                  <a:lnTo>
                    <a:pt x="1194" y="222"/>
                  </a:lnTo>
                  <a:lnTo>
                    <a:pt x="1218" y="204"/>
                  </a:lnTo>
                  <a:lnTo>
                    <a:pt x="1218" y="198"/>
                  </a:lnTo>
                  <a:lnTo>
                    <a:pt x="1224" y="192"/>
                  </a:lnTo>
                  <a:lnTo>
                    <a:pt x="1224" y="180"/>
                  </a:lnTo>
                  <a:lnTo>
                    <a:pt x="1230" y="168"/>
                  </a:lnTo>
                  <a:lnTo>
                    <a:pt x="1230" y="126"/>
                  </a:lnTo>
                  <a:lnTo>
                    <a:pt x="1224" y="114"/>
                  </a:lnTo>
                  <a:lnTo>
                    <a:pt x="1224" y="78"/>
                  </a:lnTo>
                  <a:lnTo>
                    <a:pt x="1230" y="66"/>
                  </a:lnTo>
                  <a:lnTo>
                    <a:pt x="1230" y="54"/>
                  </a:lnTo>
                  <a:lnTo>
                    <a:pt x="1212" y="48"/>
                  </a:lnTo>
                  <a:lnTo>
                    <a:pt x="1254" y="30"/>
                  </a:lnTo>
                  <a:lnTo>
                    <a:pt x="1254" y="18"/>
                  </a:lnTo>
                  <a:lnTo>
                    <a:pt x="1242" y="18"/>
                  </a:lnTo>
                  <a:lnTo>
                    <a:pt x="1236" y="12"/>
                  </a:lnTo>
                  <a:lnTo>
                    <a:pt x="1224" y="12"/>
                  </a:lnTo>
                  <a:lnTo>
                    <a:pt x="1206" y="24"/>
                  </a:lnTo>
                  <a:lnTo>
                    <a:pt x="1170" y="6"/>
                  </a:lnTo>
                  <a:lnTo>
                    <a:pt x="1152" y="6"/>
                  </a:lnTo>
                  <a:lnTo>
                    <a:pt x="1152" y="18"/>
                  </a:lnTo>
                  <a:lnTo>
                    <a:pt x="1116" y="18"/>
                  </a:lnTo>
                  <a:lnTo>
                    <a:pt x="1092" y="0"/>
                  </a:lnTo>
                  <a:lnTo>
                    <a:pt x="1086" y="30"/>
                  </a:lnTo>
                  <a:lnTo>
                    <a:pt x="1056" y="18"/>
                  </a:lnTo>
                  <a:lnTo>
                    <a:pt x="1026" y="42"/>
                  </a:lnTo>
                  <a:lnTo>
                    <a:pt x="1002" y="30"/>
                  </a:lnTo>
                  <a:lnTo>
                    <a:pt x="984" y="30"/>
                  </a:lnTo>
                  <a:lnTo>
                    <a:pt x="966" y="24"/>
                  </a:lnTo>
                  <a:lnTo>
                    <a:pt x="948" y="24"/>
                  </a:lnTo>
                  <a:lnTo>
                    <a:pt x="924" y="30"/>
                  </a:lnTo>
                  <a:lnTo>
                    <a:pt x="906" y="30"/>
                  </a:lnTo>
                  <a:lnTo>
                    <a:pt x="900" y="36"/>
                  </a:lnTo>
                  <a:lnTo>
                    <a:pt x="888" y="36"/>
                  </a:lnTo>
                  <a:lnTo>
                    <a:pt x="876" y="42"/>
                  </a:lnTo>
                  <a:lnTo>
                    <a:pt x="816" y="42"/>
                  </a:lnTo>
                  <a:lnTo>
                    <a:pt x="810" y="48"/>
                  </a:lnTo>
                  <a:lnTo>
                    <a:pt x="750" y="48"/>
                  </a:lnTo>
                  <a:lnTo>
                    <a:pt x="744" y="54"/>
                  </a:lnTo>
                  <a:lnTo>
                    <a:pt x="726" y="54"/>
                  </a:lnTo>
                  <a:lnTo>
                    <a:pt x="714" y="60"/>
                  </a:lnTo>
                  <a:lnTo>
                    <a:pt x="696" y="66"/>
                  </a:lnTo>
                  <a:lnTo>
                    <a:pt x="684" y="78"/>
                  </a:lnTo>
                  <a:lnTo>
                    <a:pt x="678" y="90"/>
                  </a:lnTo>
                  <a:lnTo>
                    <a:pt x="666" y="102"/>
                  </a:lnTo>
                  <a:lnTo>
                    <a:pt x="666" y="108"/>
                  </a:lnTo>
                  <a:lnTo>
                    <a:pt x="636" y="108"/>
                  </a:lnTo>
                  <a:lnTo>
                    <a:pt x="624" y="114"/>
                  </a:lnTo>
                  <a:lnTo>
                    <a:pt x="606" y="114"/>
                  </a:lnTo>
                  <a:lnTo>
                    <a:pt x="594" y="120"/>
                  </a:lnTo>
                  <a:lnTo>
                    <a:pt x="588" y="126"/>
                  </a:lnTo>
                  <a:lnTo>
                    <a:pt x="588" y="132"/>
                  </a:lnTo>
                  <a:lnTo>
                    <a:pt x="558" y="162"/>
                  </a:lnTo>
                  <a:lnTo>
                    <a:pt x="546" y="168"/>
                  </a:lnTo>
                  <a:lnTo>
                    <a:pt x="522" y="168"/>
                  </a:lnTo>
                  <a:lnTo>
                    <a:pt x="528" y="174"/>
                  </a:lnTo>
                  <a:lnTo>
                    <a:pt x="534" y="186"/>
                  </a:lnTo>
                  <a:lnTo>
                    <a:pt x="546" y="192"/>
                  </a:lnTo>
                  <a:lnTo>
                    <a:pt x="540" y="198"/>
                  </a:lnTo>
                  <a:lnTo>
                    <a:pt x="540" y="210"/>
                  </a:lnTo>
                  <a:lnTo>
                    <a:pt x="552" y="210"/>
                  </a:lnTo>
                  <a:lnTo>
                    <a:pt x="546" y="276"/>
                  </a:lnTo>
                  <a:lnTo>
                    <a:pt x="558" y="294"/>
                  </a:lnTo>
                  <a:lnTo>
                    <a:pt x="546" y="324"/>
                  </a:lnTo>
                  <a:lnTo>
                    <a:pt x="564" y="324"/>
                  </a:lnTo>
                  <a:lnTo>
                    <a:pt x="564" y="354"/>
                  </a:lnTo>
                  <a:lnTo>
                    <a:pt x="588" y="372"/>
                  </a:lnTo>
                  <a:lnTo>
                    <a:pt x="570" y="390"/>
                  </a:lnTo>
                  <a:lnTo>
                    <a:pt x="570" y="402"/>
                  </a:lnTo>
                  <a:lnTo>
                    <a:pt x="516" y="408"/>
                  </a:lnTo>
                  <a:lnTo>
                    <a:pt x="504" y="402"/>
                  </a:lnTo>
                  <a:lnTo>
                    <a:pt x="486" y="402"/>
                  </a:lnTo>
                  <a:lnTo>
                    <a:pt x="486" y="408"/>
                  </a:lnTo>
                  <a:lnTo>
                    <a:pt x="480" y="414"/>
                  </a:lnTo>
                  <a:lnTo>
                    <a:pt x="474" y="408"/>
                  </a:lnTo>
                  <a:lnTo>
                    <a:pt x="462" y="408"/>
                  </a:lnTo>
                  <a:lnTo>
                    <a:pt x="462" y="414"/>
                  </a:lnTo>
                  <a:lnTo>
                    <a:pt x="456" y="420"/>
                  </a:lnTo>
                  <a:lnTo>
                    <a:pt x="456" y="432"/>
                  </a:lnTo>
                  <a:lnTo>
                    <a:pt x="432" y="432"/>
                  </a:lnTo>
                  <a:lnTo>
                    <a:pt x="420" y="438"/>
                  </a:lnTo>
                  <a:lnTo>
                    <a:pt x="396" y="438"/>
                  </a:lnTo>
                  <a:lnTo>
                    <a:pt x="390" y="444"/>
                  </a:lnTo>
                  <a:lnTo>
                    <a:pt x="390" y="456"/>
                  </a:lnTo>
                  <a:lnTo>
                    <a:pt x="396" y="462"/>
                  </a:lnTo>
                  <a:lnTo>
                    <a:pt x="402" y="474"/>
                  </a:lnTo>
                  <a:lnTo>
                    <a:pt x="414" y="492"/>
                  </a:lnTo>
                  <a:lnTo>
                    <a:pt x="390" y="504"/>
                  </a:lnTo>
                  <a:lnTo>
                    <a:pt x="390" y="510"/>
                  </a:lnTo>
                  <a:lnTo>
                    <a:pt x="378" y="522"/>
                  </a:lnTo>
                  <a:lnTo>
                    <a:pt x="366" y="528"/>
                  </a:lnTo>
                  <a:lnTo>
                    <a:pt x="360" y="534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72" name="Albania" descr="© INSCALE GmbH, 05.05.2010&#10;http://www.presentationload.com/">
              <a:extLst>
                <a:ext uri="{FF2B5EF4-FFF2-40B4-BE49-F238E27FC236}">
                  <a16:creationId xmlns:a16="http://schemas.microsoft.com/office/drawing/2014/main" id="{0A05CD6C-8229-45EC-955A-403EF1774445}"/>
                </a:ext>
              </a:extLst>
            </p:cNvPr>
            <p:cNvSpPr>
              <a:spLocks/>
            </p:cNvSpPr>
            <p:nvPr/>
          </p:nvSpPr>
          <p:spPr bwMode="gray">
            <a:xfrm>
              <a:off x="7148912" y="2920092"/>
              <a:ext cx="63067" cy="107384"/>
            </a:xfrm>
            <a:custGeom>
              <a:avLst/>
              <a:gdLst>
                <a:gd name="T0" fmla="*/ 2147483647 w 144"/>
                <a:gd name="T1" fmla="*/ 2147483647 h 246"/>
                <a:gd name="T2" fmla="*/ 2147483647 w 144"/>
                <a:gd name="T3" fmla="*/ 2147483647 h 246"/>
                <a:gd name="T4" fmla="*/ 2147483647 w 144"/>
                <a:gd name="T5" fmla="*/ 2147483647 h 246"/>
                <a:gd name="T6" fmla="*/ 2147483647 w 144"/>
                <a:gd name="T7" fmla="*/ 2147483647 h 246"/>
                <a:gd name="T8" fmla="*/ 2147483647 w 144"/>
                <a:gd name="T9" fmla="*/ 2147483647 h 246"/>
                <a:gd name="T10" fmla="*/ 2147483647 w 144"/>
                <a:gd name="T11" fmla="*/ 2147483647 h 246"/>
                <a:gd name="T12" fmla="*/ 2147483647 w 144"/>
                <a:gd name="T13" fmla="*/ 2147483647 h 246"/>
                <a:gd name="T14" fmla="*/ 2147483647 w 144"/>
                <a:gd name="T15" fmla="*/ 2147483647 h 246"/>
                <a:gd name="T16" fmla="*/ 2147483647 w 144"/>
                <a:gd name="T17" fmla="*/ 2147483647 h 246"/>
                <a:gd name="T18" fmla="*/ 2147483647 w 144"/>
                <a:gd name="T19" fmla="*/ 2147483647 h 246"/>
                <a:gd name="T20" fmla="*/ 2147483647 w 144"/>
                <a:gd name="T21" fmla="*/ 2147483647 h 246"/>
                <a:gd name="T22" fmla="*/ 2147483647 w 144"/>
                <a:gd name="T23" fmla="*/ 2147483647 h 246"/>
                <a:gd name="T24" fmla="*/ 2147483647 w 144"/>
                <a:gd name="T25" fmla="*/ 2147483647 h 246"/>
                <a:gd name="T26" fmla="*/ 2147483647 w 144"/>
                <a:gd name="T27" fmla="*/ 2147483647 h 246"/>
                <a:gd name="T28" fmla="*/ 2147483647 w 144"/>
                <a:gd name="T29" fmla="*/ 2147483647 h 246"/>
                <a:gd name="T30" fmla="*/ 2147483647 w 144"/>
                <a:gd name="T31" fmla="*/ 2147483647 h 246"/>
                <a:gd name="T32" fmla="*/ 2147483647 w 144"/>
                <a:gd name="T33" fmla="*/ 2147483647 h 246"/>
                <a:gd name="T34" fmla="*/ 2147483647 w 144"/>
                <a:gd name="T35" fmla="*/ 2147483647 h 246"/>
                <a:gd name="T36" fmla="*/ 2147483647 w 144"/>
                <a:gd name="T37" fmla="*/ 2147483647 h 246"/>
                <a:gd name="T38" fmla="*/ 2147483647 w 144"/>
                <a:gd name="T39" fmla="*/ 0 h 246"/>
                <a:gd name="T40" fmla="*/ 2147483647 w 144"/>
                <a:gd name="T41" fmla="*/ 2147483647 h 246"/>
                <a:gd name="T42" fmla="*/ 2147483647 w 144"/>
                <a:gd name="T43" fmla="*/ 2147483647 h 246"/>
                <a:gd name="T44" fmla="*/ 0 w 144"/>
                <a:gd name="T45" fmla="*/ 2147483647 h 246"/>
                <a:gd name="T46" fmla="*/ 2147483647 w 144"/>
                <a:gd name="T47" fmla="*/ 2147483647 h 246"/>
                <a:gd name="T48" fmla="*/ 2147483647 w 144"/>
                <a:gd name="T49" fmla="*/ 2147483647 h 246"/>
                <a:gd name="T50" fmla="*/ 2147483647 w 144"/>
                <a:gd name="T51" fmla="*/ 2147483647 h 246"/>
                <a:gd name="T52" fmla="*/ 2147483647 w 144"/>
                <a:gd name="T53" fmla="*/ 2147483647 h 246"/>
                <a:gd name="T54" fmla="*/ 2147483647 w 144"/>
                <a:gd name="T55" fmla="*/ 2147483647 h 246"/>
                <a:gd name="T56" fmla="*/ 2147483647 w 144"/>
                <a:gd name="T57" fmla="*/ 2147483647 h 246"/>
                <a:gd name="T58" fmla="*/ 2147483647 w 144"/>
                <a:gd name="T59" fmla="*/ 2147483647 h 246"/>
                <a:gd name="T60" fmla="*/ 2147483647 w 144"/>
                <a:gd name="T61" fmla="*/ 2147483647 h 246"/>
                <a:gd name="T62" fmla="*/ 2147483647 w 144"/>
                <a:gd name="T63" fmla="*/ 2147483647 h 246"/>
                <a:gd name="T64" fmla="*/ 2147483647 w 144"/>
                <a:gd name="T65" fmla="*/ 2147483647 h 246"/>
                <a:gd name="T66" fmla="*/ 2147483647 w 144"/>
                <a:gd name="T67" fmla="*/ 2147483647 h 246"/>
                <a:gd name="T68" fmla="*/ 2147483647 w 144"/>
                <a:gd name="T69" fmla="*/ 2147483647 h 246"/>
                <a:gd name="T70" fmla="*/ 2147483647 w 144"/>
                <a:gd name="T71" fmla="*/ 2147483647 h 246"/>
                <a:gd name="T72" fmla="*/ 2147483647 w 144"/>
                <a:gd name="T73" fmla="*/ 2147483647 h 246"/>
                <a:gd name="T74" fmla="*/ 2147483647 w 144"/>
                <a:gd name="T75" fmla="*/ 2147483647 h 246"/>
                <a:gd name="T76" fmla="*/ 2147483647 w 144"/>
                <a:gd name="T77" fmla="*/ 2147483647 h 246"/>
                <a:gd name="T78" fmla="*/ 2147483647 w 144"/>
                <a:gd name="T79" fmla="*/ 2147483647 h 246"/>
                <a:gd name="T80" fmla="*/ 2147483647 w 144"/>
                <a:gd name="T81" fmla="*/ 2147483647 h 246"/>
                <a:gd name="T82" fmla="*/ 2147483647 w 144"/>
                <a:gd name="T83" fmla="*/ 2147483647 h 246"/>
                <a:gd name="T84" fmla="*/ 2147483647 w 144"/>
                <a:gd name="T85" fmla="*/ 2147483647 h 246"/>
                <a:gd name="T86" fmla="*/ 2147483647 w 144"/>
                <a:gd name="T87" fmla="*/ 2147483647 h 246"/>
                <a:gd name="T88" fmla="*/ 2147483647 w 144"/>
                <a:gd name="T89" fmla="*/ 2147483647 h 24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44"/>
                <a:gd name="T136" fmla="*/ 0 h 246"/>
                <a:gd name="T137" fmla="*/ 144 w 144"/>
                <a:gd name="T138" fmla="*/ 246 h 24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44" h="246">
                  <a:moveTo>
                    <a:pt x="96" y="210"/>
                  </a:moveTo>
                  <a:lnTo>
                    <a:pt x="96" y="204"/>
                  </a:lnTo>
                  <a:lnTo>
                    <a:pt x="108" y="204"/>
                  </a:lnTo>
                  <a:lnTo>
                    <a:pt x="120" y="198"/>
                  </a:lnTo>
                  <a:lnTo>
                    <a:pt x="120" y="174"/>
                  </a:lnTo>
                  <a:lnTo>
                    <a:pt x="138" y="174"/>
                  </a:lnTo>
                  <a:lnTo>
                    <a:pt x="144" y="168"/>
                  </a:lnTo>
                  <a:lnTo>
                    <a:pt x="144" y="138"/>
                  </a:lnTo>
                  <a:lnTo>
                    <a:pt x="120" y="144"/>
                  </a:lnTo>
                  <a:lnTo>
                    <a:pt x="120" y="126"/>
                  </a:lnTo>
                  <a:lnTo>
                    <a:pt x="114" y="126"/>
                  </a:lnTo>
                  <a:lnTo>
                    <a:pt x="108" y="120"/>
                  </a:lnTo>
                  <a:lnTo>
                    <a:pt x="108" y="96"/>
                  </a:lnTo>
                  <a:lnTo>
                    <a:pt x="102" y="84"/>
                  </a:lnTo>
                  <a:lnTo>
                    <a:pt x="102" y="42"/>
                  </a:lnTo>
                  <a:lnTo>
                    <a:pt x="96" y="24"/>
                  </a:lnTo>
                  <a:lnTo>
                    <a:pt x="84" y="24"/>
                  </a:lnTo>
                  <a:lnTo>
                    <a:pt x="72" y="6"/>
                  </a:lnTo>
                  <a:lnTo>
                    <a:pt x="66" y="12"/>
                  </a:lnTo>
                  <a:lnTo>
                    <a:pt x="36" y="0"/>
                  </a:lnTo>
                  <a:lnTo>
                    <a:pt x="36" y="18"/>
                  </a:lnTo>
                  <a:lnTo>
                    <a:pt x="24" y="24"/>
                  </a:lnTo>
                  <a:lnTo>
                    <a:pt x="0" y="24"/>
                  </a:lnTo>
                  <a:lnTo>
                    <a:pt x="18" y="36"/>
                  </a:lnTo>
                  <a:lnTo>
                    <a:pt x="24" y="30"/>
                  </a:lnTo>
                  <a:lnTo>
                    <a:pt x="30" y="48"/>
                  </a:lnTo>
                  <a:lnTo>
                    <a:pt x="18" y="60"/>
                  </a:lnTo>
                  <a:lnTo>
                    <a:pt x="24" y="66"/>
                  </a:lnTo>
                  <a:lnTo>
                    <a:pt x="48" y="66"/>
                  </a:lnTo>
                  <a:lnTo>
                    <a:pt x="48" y="84"/>
                  </a:lnTo>
                  <a:lnTo>
                    <a:pt x="42" y="96"/>
                  </a:lnTo>
                  <a:lnTo>
                    <a:pt x="42" y="114"/>
                  </a:lnTo>
                  <a:lnTo>
                    <a:pt x="36" y="132"/>
                  </a:lnTo>
                  <a:lnTo>
                    <a:pt x="36" y="156"/>
                  </a:lnTo>
                  <a:lnTo>
                    <a:pt x="24" y="180"/>
                  </a:lnTo>
                  <a:lnTo>
                    <a:pt x="24" y="186"/>
                  </a:lnTo>
                  <a:lnTo>
                    <a:pt x="42" y="204"/>
                  </a:lnTo>
                  <a:lnTo>
                    <a:pt x="54" y="210"/>
                  </a:lnTo>
                  <a:lnTo>
                    <a:pt x="60" y="216"/>
                  </a:lnTo>
                  <a:lnTo>
                    <a:pt x="60" y="234"/>
                  </a:lnTo>
                  <a:lnTo>
                    <a:pt x="66" y="240"/>
                  </a:lnTo>
                  <a:lnTo>
                    <a:pt x="84" y="240"/>
                  </a:lnTo>
                  <a:lnTo>
                    <a:pt x="90" y="246"/>
                  </a:lnTo>
                  <a:lnTo>
                    <a:pt x="96" y="246"/>
                  </a:lnTo>
                  <a:lnTo>
                    <a:pt x="96" y="210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73" name="South Africa" descr="© INSCALE GmbH, 05.05.2010&#10;http://www.presentationload.com/">
              <a:extLst>
                <a:ext uri="{FF2B5EF4-FFF2-40B4-BE49-F238E27FC236}">
                  <a16:creationId xmlns:a16="http://schemas.microsoft.com/office/drawing/2014/main" id="{9483DC05-410B-4519-8789-89A93B40B41E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7089254" y="5195615"/>
              <a:ext cx="494308" cy="444878"/>
            </a:xfrm>
            <a:custGeom>
              <a:avLst/>
              <a:gdLst>
                <a:gd name="T0" fmla="*/ 2147483647 w 1134"/>
                <a:gd name="T1" fmla="*/ 2147483647 h 1020"/>
                <a:gd name="T2" fmla="*/ 2147483647 w 1134"/>
                <a:gd name="T3" fmla="*/ 2147483647 h 1020"/>
                <a:gd name="T4" fmla="*/ 2147483647 w 1134"/>
                <a:gd name="T5" fmla="*/ 2147483647 h 1020"/>
                <a:gd name="T6" fmla="*/ 2147483647 w 1134"/>
                <a:gd name="T7" fmla="*/ 2147483647 h 1020"/>
                <a:gd name="T8" fmla="*/ 2147483647 w 1134"/>
                <a:gd name="T9" fmla="*/ 2147483647 h 1020"/>
                <a:gd name="T10" fmla="*/ 2147483647 w 1134"/>
                <a:gd name="T11" fmla="*/ 2147483647 h 1020"/>
                <a:gd name="T12" fmla="*/ 2147483647 w 1134"/>
                <a:gd name="T13" fmla="*/ 2147483647 h 1020"/>
                <a:gd name="T14" fmla="*/ 2147483647 w 1134"/>
                <a:gd name="T15" fmla="*/ 2147483647 h 1020"/>
                <a:gd name="T16" fmla="*/ 2147483647 w 1134"/>
                <a:gd name="T17" fmla="*/ 2147483647 h 1020"/>
                <a:gd name="T18" fmla="*/ 2147483647 w 1134"/>
                <a:gd name="T19" fmla="*/ 2147483647 h 1020"/>
                <a:gd name="T20" fmla="*/ 2147483647 w 1134"/>
                <a:gd name="T21" fmla="*/ 2147483647 h 1020"/>
                <a:gd name="T22" fmla="*/ 2147483647 w 1134"/>
                <a:gd name="T23" fmla="*/ 2147483647 h 1020"/>
                <a:gd name="T24" fmla="*/ 2147483647 w 1134"/>
                <a:gd name="T25" fmla="*/ 2147483647 h 1020"/>
                <a:gd name="T26" fmla="*/ 2147483647 w 1134"/>
                <a:gd name="T27" fmla="*/ 2147483647 h 1020"/>
                <a:gd name="T28" fmla="*/ 2147483647 w 1134"/>
                <a:gd name="T29" fmla="*/ 2147483647 h 1020"/>
                <a:gd name="T30" fmla="*/ 2147483647 w 1134"/>
                <a:gd name="T31" fmla="*/ 2147483647 h 1020"/>
                <a:gd name="T32" fmla="*/ 2147483647 w 1134"/>
                <a:gd name="T33" fmla="*/ 2147483647 h 1020"/>
                <a:gd name="T34" fmla="*/ 2147483647 w 1134"/>
                <a:gd name="T35" fmla="*/ 2147483647 h 1020"/>
                <a:gd name="T36" fmla="*/ 2147483647 w 1134"/>
                <a:gd name="T37" fmla="*/ 2147483647 h 1020"/>
                <a:gd name="T38" fmla="*/ 2147483647 w 1134"/>
                <a:gd name="T39" fmla="*/ 2147483647 h 1020"/>
                <a:gd name="T40" fmla="*/ 2147483647 w 1134"/>
                <a:gd name="T41" fmla="*/ 2147483647 h 1020"/>
                <a:gd name="T42" fmla="*/ 2147483647 w 1134"/>
                <a:gd name="T43" fmla="*/ 2147483647 h 1020"/>
                <a:gd name="T44" fmla="*/ 2147483647 w 1134"/>
                <a:gd name="T45" fmla="*/ 2147483647 h 1020"/>
                <a:gd name="T46" fmla="*/ 2147483647 w 1134"/>
                <a:gd name="T47" fmla="*/ 2147483647 h 1020"/>
                <a:gd name="T48" fmla="*/ 2147483647 w 1134"/>
                <a:gd name="T49" fmla="*/ 2147483647 h 1020"/>
                <a:gd name="T50" fmla="*/ 2147483647 w 1134"/>
                <a:gd name="T51" fmla="*/ 2147483647 h 1020"/>
                <a:gd name="T52" fmla="*/ 2147483647 w 1134"/>
                <a:gd name="T53" fmla="*/ 2147483647 h 1020"/>
                <a:gd name="T54" fmla="*/ 2147483647 w 1134"/>
                <a:gd name="T55" fmla="*/ 2147483647 h 1020"/>
                <a:gd name="T56" fmla="*/ 2147483647 w 1134"/>
                <a:gd name="T57" fmla="*/ 2147483647 h 1020"/>
                <a:gd name="T58" fmla="*/ 2147483647 w 1134"/>
                <a:gd name="T59" fmla="*/ 2147483647 h 1020"/>
                <a:gd name="T60" fmla="*/ 2147483647 w 1134"/>
                <a:gd name="T61" fmla="*/ 2147483647 h 1020"/>
                <a:gd name="T62" fmla="*/ 0 w 1134"/>
                <a:gd name="T63" fmla="*/ 2147483647 h 1020"/>
                <a:gd name="T64" fmla="*/ 2147483647 w 1134"/>
                <a:gd name="T65" fmla="*/ 2147483647 h 1020"/>
                <a:gd name="T66" fmla="*/ 2147483647 w 1134"/>
                <a:gd name="T67" fmla="*/ 2147483647 h 1020"/>
                <a:gd name="T68" fmla="*/ 2147483647 w 1134"/>
                <a:gd name="T69" fmla="*/ 2147483647 h 1020"/>
                <a:gd name="T70" fmla="*/ 2147483647 w 1134"/>
                <a:gd name="T71" fmla="*/ 2147483647 h 1020"/>
                <a:gd name="T72" fmla="*/ 2147483647 w 1134"/>
                <a:gd name="T73" fmla="*/ 2147483647 h 1020"/>
                <a:gd name="T74" fmla="*/ 2147483647 w 1134"/>
                <a:gd name="T75" fmla="*/ 2147483647 h 1020"/>
                <a:gd name="T76" fmla="*/ 2147483647 w 1134"/>
                <a:gd name="T77" fmla="*/ 2147483647 h 1020"/>
                <a:gd name="T78" fmla="*/ 2147483647 w 1134"/>
                <a:gd name="T79" fmla="*/ 2147483647 h 1020"/>
                <a:gd name="T80" fmla="*/ 2147483647 w 1134"/>
                <a:gd name="T81" fmla="*/ 2147483647 h 1020"/>
                <a:gd name="T82" fmla="*/ 2147483647 w 1134"/>
                <a:gd name="T83" fmla="*/ 2147483647 h 1020"/>
                <a:gd name="T84" fmla="*/ 2147483647 w 1134"/>
                <a:gd name="T85" fmla="*/ 2147483647 h 1020"/>
                <a:gd name="T86" fmla="*/ 2147483647 w 1134"/>
                <a:gd name="T87" fmla="*/ 2147483647 h 1020"/>
                <a:gd name="T88" fmla="*/ 2147483647 w 1134"/>
                <a:gd name="T89" fmla="*/ 2147483647 h 1020"/>
                <a:gd name="T90" fmla="*/ 2147483647 w 1134"/>
                <a:gd name="T91" fmla="*/ 2147483647 h 1020"/>
                <a:gd name="T92" fmla="*/ 2147483647 w 1134"/>
                <a:gd name="T93" fmla="*/ 2147483647 h 1020"/>
                <a:gd name="T94" fmla="*/ 2147483647 w 1134"/>
                <a:gd name="T95" fmla="*/ 2147483647 h 1020"/>
                <a:gd name="T96" fmla="*/ 2147483647 w 1134"/>
                <a:gd name="T97" fmla="*/ 2147483647 h 1020"/>
                <a:gd name="T98" fmla="*/ 2147483647 w 1134"/>
                <a:gd name="T99" fmla="*/ 2147483647 h 1020"/>
                <a:gd name="T100" fmla="*/ 2147483647 w 1134"/>
                <a:gd name="T101" fmla="*/ 2147483647 h 1020"/>
                <a:gd name="T102" fmla="*/ 2147483647 w 1134"/>
                <a:gd name="T103" fmla="*/ 2147483647 h 1020"/>
                <a:gd name="T104" fmla="*/ 2147483647 w 1134"/>
                <a:gd name="T105" fmla="*/ 2147483647 h 1020"/>
                <a:gd name="T106" fmla="*/ 2147483647 w 1134"/>
                <a:gd name="T107" fmla="*/ 2147483647 h 1020"/>
                <a:gd name="T108" fmla="*/ 2147483647 w 1134"/>
                <a:gd name="T109" fmla="*/ 2147483647 h 1020"/>
                <a:gd name="T110" fmla="*/ 2147483647 w 1134"/>
                <a:gd name="T111" fmla="*/ 2147483647 h 1020"/>
                <a:gd name="T112" fmla="*/ 2147483647 w 1134"/>
                <a:gd name="T113" fmla="*/ 2147483647 h 1020"/>
                <a:gd name="T114" fmla="*/ 2147483647 w 1134"/>
                <a:gd name="T115" fmla="*/ 2147483647 h 1020"/>
                <a:gd name="T116" fmla="*/ 2147483647 w 1134"/>
                <a:gd name="T117" fmla="*/ 2147483647 h 1020"/>
                <a:gd name="T118" fmla="*/ 2147483647 w 1134"/>
                <a:gd name="T119" fmla="*/ 2147483647 h 1020"/>
                <a:gd name="T120" fmla="*/ 2147483647 w 1134"/>
                <a:gd name="T121" fmla="*/ 2147483647 h 1020"/>
                <a:gd name="T122" fmla="*/ 2147483647 w 1134"/>
                <a:gd name="T123" fmla="*/ 2147483647 h 1020"/>
                <a:gd name="T124" fmla="*/ 2147483647 w 1134"/>
                <a:gd name="T125" fmla="*/ 2147483647 h 102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134"/>
                <a:gd name="T190" fmla="*/ 0 h 1020"/>
                <a:gd name="T191" fmla="*/ 1134 w 1134"/>
                <a:gd name="T192" fmla="*/ 1020 h 102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134" h="1020">
                  <a:moveTo>
                    <a:pt x="1116" y="372"/>
                  </a:moveTo>
                  <a:lnTo>
                    <a:pt x="1098" y="372"/>
                  </a:lnTo>
                  <a:lnTo>
                    <a:pt x="1092" y="378"/>
                  </a:lnTo>
                  <a:lnTo>
                    <a:pt x="1086" y="378"/>
                  </a:lnTo>
                  <a:lnTo>
                    <a:pt x="1074" y="420"/>
                  </a:lnTo>
                  <a:lnTo>
                    <a:pt x="1062" y="420"/>
                  </a:lnTo>
                  <a:lnTo>
                    <a:pt x="1050" y="414"/>
                  </a:lnTo>
                  <a:lnTo>
                    <a:pt x="1032" y="414"/>
                  </a:lnTo>
                  <a:lnTo>
                    <a:pt x="1020" y="402"/>
                  </a:lnTo>
                  <a:lnTo>
                    <a:pt x="1008" y="396"/>
                  </a:lnTo>
                  <a:lnTo>
                    <a:pt x="996" y="372"/>
                  </a:lnTo>
                  <a:lnTo>
                    <a:pt x="996" y="348"/>
                  </a:lnTo>
                  <a:lnTo>
                    <a:pt x="1002" y="336"/>
                  </a:lnTo>
                  <a:lnTo>
                    <a:pt x="1014" y="324"/>
                  </a:lnTo>
                  <a:lnTo>
                    <a:pt x="1014" y="312"/>
                  </a:lnTo>
                  <a:lnTo>
                    <a:pt x="1020" y="300"/>
                  </a:lnTo>
                  <a:lnTo>
                    <a:pt x="1032" y="288"/>
                  </a:lnTo>
                  <a:lnTo>
                    <a:pt x="1038" y="288"/>
                  </a:lnTo>
                  <a:lnTo>
                    <a:pt x="1050" y="294"/>
                  </a:lnTo>
                  <a:lnTo>
                    <a:pt x="1062" y="306"/>
                  </a:lnTo>
                  <a:lnTo>
                    <a:pt x="1086" y="270"/>
                  </a:lnTo>
                  <a:lnTo>
                    <a:pt x="1086" y="180"/>
                  </a:lnTo>
                  <a:lnTo>
                    <a:pt x="1056" y="120"/>
                  </a:lnTo>
                  <a:lnTo>
                    <a:pt x="1056" y="102"/>
                  </a:lnTo>
                  <a:lnTo>
                    <a:pt x="1050" y="90"/>
                  </a:lnTo>
                  <a:lnTo>
                    <a:pt x="1050" y="72"/>
                  </a:lnTo>
                  <a:lnTo>
                    <a:pt x="1044" y="54"/>
                  </a:lnTo>
                  <a:lnTo>
                    <a:pt x="1044" y="24"/>
                  </a:lnTo>
                  <a:lnTo>
                    <a:pt x="1026" y="12"/>
                  </a:lnTo>
                  <a:lnTo>
                    <a:pt x="966" y="12"/>
                  </a:lnTo>
                  <a:lnTo>
                    <a:pt x="954" y="6"/>
                  </a:lnTo>
                  <a:lnTo>
                    <a:pt x="948" y="6"/>
                  </a:lnTo>
                  <a:lnTo>
                    <a:pt x="936" y="0"/>
                  </a:lnTo>
                  <a:lnTo>
                    <a:pt x="876" y="0"/>
                  </a:lnTo>
                  <a:lnTo>
                    <a:pt x="864" y="24"/>
                  </a:lnTo>
                  <a:lnTo>
                    <a:pt x="852" y="24"/>
                  </a:lnTo>
                  <a:lnTo>
                    <a:pt x="840" y="30"/>
                  </a:lnTo>
                  <a:lnTo>
                    <a:pt x="828" y="30"/>
                  </a:lnTo>
                  <a:lnTo>
                    <a:pt x="822" y="36"/>
                  </a:lnTo>
                  <a:lnTo>
                    <a:pt x="810" y="60"/>
                  </a:lnTo>
                  <a:lnTo>
                    <a:pt x="768" y="102"/>
                  </a:lnTo>
                  <a:lnTo>
                    <a:pt x="756" y="108"/>
                  </a:lnTo>
                  <a:lnTo>
                    <a:pt x="750" y="108"/>
                  </a:lnTo>
                  <a:lnTo>
                    <a:pt x="738" y="114"/>
                  </a:lnTo>
                  <a:lnTo>
                    <a:pt x="726" y="138"/>
                  </a:lnTo>
                  <a:lnTo>
                    <a:pt x="726" y="174"/>
                  </a:lnTo>
                  <a:lnTo>
                    <a:pt x="714" y="180"/>
                  </a:lnTo>
                  <a:lnTo>
                    <a:pt x="708" y="192"/>
                  </a:lnTo>
                  <a:lnTo>
                    <a:pt x="702" y="198"/>
                  </a:lnTo>
                  <a:lnTo>
                    <a:pt x="690" y="204"/>
                  </a:lnTo>
                  <a:lnTo>
                    <a:pt x="672" y="210"/>
                  </a:lnTo>
                  <a:lnTo>
                    <a:pt x="654" y="228"/>
                  </a:lnTo>
                  <a:lnTo>
                    <a:pt x="654" y="240"/>
                  </a:lnTo>
                  <a:lnTo>
                    <a:pt x="648" y="252"/>
                  </a:lnTo>
                  <a:lnTo>
                    <a:pt x="642" y="270"/>
                  </a:lnTo>
                  <a:lnTo>
                    <a:pt x="636" y="282"/>
                  </a:lnTo>
                  <a:lnTo>
                    <a:pt x="630" y="288"/>
                  </a:lnTo>
                  <a:lnTo>
                    <a:pt x="618" y="294"/>
                  </a:lnTo>
                  <a:lnTo>
                    <a:pt x="606" y="294"/>
                  </a:lnTo>
                  <a:lnTo>
                    <a:pt x="600" y="288"/>
                  </a:lnTo>
                  <a:lnTo>
                    <a:pt x="594" y="294"/>
                  </a:lnTo>
                  <a:lnTo>
                    <a:pt x="582" y="300"/>
                  </a:lnTo>
                  <a:lnTo>
                    <a:pt x="570" y="300"/>
                  </a:lnTo>
                  <a:lnTo>
                    <a:pt x="564" y="294"/>
                  </a:lnTo>
                  <a:lnTo>
                    <a:pt x="552" y="288"/>
                  </a:lnTo>
                  <a:lnTo>
                    <a:pt x="546" y="282"/>
                  </a:lnTo>
                  <a:lnTo>
                    <a:pt x="516" y="282"/>
                  </a:lnTo>
                  <a:lnTo>
                    <a:pt x="504" y="270"/>
                  </a:lnTo>
                  <a:lnTo>
                    <a:pt x="492" y="264"/>
                  </a:lnTo>
                  <a:lnTo>
                    <a:pt x="486" y="258"/>
                  </a:lnTo>
                  <a:lnTo>
                    <a:pt x="474" y="252"/>
                  </a:lnTo>
                  <a:lnTo>
                    <a:pt x="462" y="252"/>
                  </a:lnTo>
                  <a:lnTo>
                    <a:pt x="450" y="258"/>
                  </a:lnTo>
                  <a:lnTo>
                    <a:pt x="444" y="264"/>
                  </a:lnTo>
                  <a:lnTo>
                    <a:pt x="438" y="276"/>
                  </a:lnTo>
                  <a:lnTo>
                    <a:pt x="438" y="288"/>
                  </a:lnTo>
                  <a:lnTo>
                    <a:pt x="432" y="300"/>
                  </a:lnTo>
                  <a:lnTo>
                    <a:pt x="432" y="324"/>
                  </a:lnTo>
                  <a:lnTo>
                    <a:pt x="420" y="324"/>
                  </a:lnTo>
                  <a:lnTo>
                    <a:pt x="414" y="330"/>
                  </a:lnTo>
                  <a:lnTo>
                    <a:pt x="408" y="330"/>
                  </a:lnTo>
                  <a:lnTo>
                    <a:pt x="402" y="336"/>
                  </a:lnTo>
                  <a:lnTo>
                    <a:pt x="396" y="348"/>
                  </a:lnTo>
                  <a:lnTo>
                    <a:pt x="390" y="354"/>
                  </a:lnTo>
                  <a:lnTo>
                    <a:pt x="390" y="360"/>
                  </a:lnTo>
                  <a:lnTo>
                    <a:pt x="366" y="360"/>
                  </a:lnTo>
                  <a:lnTo>
                    <a:pt x="366" y="378"/>
                  </a:lnTo>
                  <a:lnTo>
                    <a:pt x="288" y="378"/>
                  </a:lnTo>
                  <a:lnTo>
                    <a:pt x="288" y="348"/>
                  </a:lnTo>
                  <a:lnTo>
                    <a:pt x="294" y="336"/>
                  </a:lnTo>
                  <a:lnTo>
                    <a:pt x="294" y="330"/>
                  </a:lnTo>
                  <a:lnTo>
                    <a:pt x="300" y="318"/>
                  </a:lnTo>
                  <a:lnTo>
                    <a:pt x="300" y="294"/>
                  </a:lnTo>
                  <a:lnTo>
                    <a:pt x="294" y="288"/>
                  </a:lnTo>
                  <a:lnTo>
                    <a:pt x="294" y="270"/>
                  </a:lnTo>
                  <a:lnTo>
                    <a:pt x="288" y="258"/>
                  </a:lnTo>
                  <a:lnTo>
                    <a:pt x="282" y="240"/>
                  </a:lnTo>
                  <a:lnTo>
                    <a:pt x="276" y="234"/>
                  </a:lnTo>
                  <a:lnTo>
                    <a:pt x="264" y="228"/>
                  </a:lnTo>
                  <a:lnTo>
                    <a:pt x="258" y="222"/>
                  </a:lnTo>
                  <a:lnTo>
                    <a:pt x="246" y="216"/>
                  </a:lnTo>
                  <a:lnTo>
                    <a:pt x="240" y="510"/>
                  </a:lnTo>
                  <a:lnTo>
                    <a:pt x="222" y="510"/>
                  </a:lnTo>
                  <a:lnTo>
                    <a:pt x="210" y="516"/>
                  </a:lnTo>
                  <a:lnTo>
                    <a:pt x="204" y="522"/>
                  </a:lnTo>
                  <a:lnTo>
                    <a:pt x="204" y="528"/>
                  </a:lnTo>
                  <a:lnTo>
                    <a:pt x="192" y="528"/>
                  </a:lnTo>
                  <a:lnTo>
                    <a:pt x="192" y="552"/>
                  </a:lnTo>
                  <a:lnTo>
                    <a:pt x="168" y="552"/>
                  </a:lnTo>
                  <a:lnTo>
                    <a:pt x="156" y="540"/>
                  </a:lnTo>
                  <a:lnTo>
                    <a:pt x="144" y="540"/>
                  </a:lnTo>
                  <a:lnTo>
                    <a:pt x="132" y="552"/>
                  </a:lnTo>
                  <a:lnTo>
                    <a:pt x="108" y="552"/>
                  </a:lnTo>
                  <a:lnTo>
                    <a:pt x="102" y="546"/>
                  </a:lnTo>
                  <a:lnTo>
                    <a:pt x="102" y="540"/>
                  </a:lnTo>
                  <a:lnTo>
                    <a:pt x="96" y="534"/>
                  </a:lnTo>
                  <a:lnTo>
                    <a:pt x="72" y="534"/>
                  </a:lnTo>
                  <a:lnTo>
                    <a:pt x="66" y="528"/>
                  </a:lnTo>
                  <a:lnTo>
                    <a:pt x="60" y="516"/>
                  </a:lnTo>
                  <a:lnTo>
                    <a:pt x="60" y="492"/>
                  </a:lnTo>
                  <a:lnTo>
                    <a:pt x="42" y="474"/>
                  </a:lnTo>
                  <a:lnTo>
                    <a:pt x="36" y="474"/>
                  </a:lnTo>
                  <a:lnTo>
                    <a:pt x="30" y="480"/>
                  </a:lnTo>
                  <a:lnTo>
                    <a:pt x="30" y="486"/>
                  </a:lnTo>
                  <a:lnTo>
                    <a:pt x="24" y="498"/>
                  </a:lnTo>
                  <a:lnTo>
                    <a:pt x="18" y="504"/>
                  </a:lnTo>
                  <a:lnTo>
                    <a:pt x="18" y="510"/>
                  </a:lnTo>
                  <a:lnTo>
                    <a:pt x="0" y="522"/>
                  </a:lnTo>
                  <a:lnTo>
                    <a:pt x="0" y="516"/>
                  </a:lnTo>
                  <a:lnTo>
                    <a:pt x="0" y="528"/>
                  </a:lnTo>
                  <a:lnTo>
                    <a:pt x="6" y="540"/>
                  </a:lnTo>
                  <a:lnTo>
                    <a:pt x="6" y="552"/>
                  </a:lnTo>
                  <a:lnTo>
                    <a:pt x="36" y="582"/>
                  </a:lnTo>
                  <a:lnTo>
                    <a:pt x="42" y="600"/>
                  </a:lnTo>
                  <a:lnTo>
                    <a:pt x="42" y="648"/>
                  </a:lnTo>
                  <a:lnTo>
                    <a:pt x="48" y="672"/>
                  </a:lnTo>
                  <a:lnTo>
                    <a:pt x="54" y="690"/>
                  </a:lnTo>
                  <a:lnTo>
                    <a:pt x="72" y="714"/>
                  </a:lnTo>
                  <a:lnTo>
                    <a:pt x="96" y="738"/>
                  </a:lnTo>
                  <a:lnTo>
                    <a:pt x="114" y="762"/>
                  </a:lnTo>
                  <a:lnTo>
                    <a:pt x="120" y="786"/>
                  </a:lnTo>
                  <a:lnTo>
                    <a:pt x="120" y="834"/>
                  </a:lnTo>
                  <a:lnTo>
                    <a:pt x="114" y="846"/>
                  </a:lnTo>
                  <a:lnTo>
                    <a:pt x="114" y="852"/>
                  </a:lnTo>
                  <a:lnTo>
                    <a:pt x="90" y="852"/>
                  </a:lnTo>
                  <a:lnTo>
                    <a:pt x="90" y="876"/>
                  </a:lnTo>
                  <a:lnTo>
                    <a:pt x="96" y="888"/>
                  </a:lnTo>
                  <a:lnTo>
                    <a:pt x="108" y="906"/>
                  </a:lnTo>
                  <a:lnTo>
                    <a:pt x="114" y="918"/>
                  </a:lnTo>
                  <a:lnTo>
                    <a:pt x="114" y="960"/>
                  </a:lnTo>
                  <a:lnTo>
                    <a:pt x="120" y="972"/>
                  </a:lnTo>
                  <a:lnTo>
                    <a:pt x="120" y="978"/>
                  </a:lnTo>
                  <a:lnTo>
                    <a:pt x="126" y="978"/>
                  </a:lnTo>
                  <a:lnTo>
                    <a:pt x="126" y="972"/>
                  </a:lnTo>
                  <a:lnTo>
                    <a:pt x="132" y="966"/>
                  </a:lnTo>
                  <a:lnTo>
                    <a:pt x="144" y="966"/>
                  </a:lnTo>
                  <a:lnTo>
                    <a:pt x="150" y="972"/>
                  </a:lnTo>
                  <a:lnTo>
                    <a:pt x="180" y="984"/>
                  </a:lnTo>
                  <a:lnTo>
                    <a:pt x="180" y="996"/>
                  </a:lnTo>
                  <a:lnTo>
                    <a:pt x="204" y="1020"/>
                  </a:lnTo>
                  <a:lnTo>
                    <a:pt x="216" y="1020"/>
                  </a:lnTo>
                  <a:lnTo>
                    <a:pt x="240" y="1008"/>
                  </a:lnTo>
                  <a:lnTo>
                    <a:pt x="246" y="996"/>
                  </a:lnTo>
                  <a:lnTo>
                    <a:pt x="252" y="990"/>
                  </a:lnTo>
                  <a:lnTo>
                    <a:pt x="264" y="984"/>
                  </a:lnTo>
                  <a:lnTo>
                    <a:pt x="294" y="984"/>
                  </a:lnTo>
                  <a:lnTo>
                    <a:pt x="306" y="990"/>
                  </a:lnTo>
                  <a:lnTo>
                    <a:pt x="354" y="990"/>
                  </a:lnTo>
                  <a:lnTo>
                    <a:pt x="354" y="984"/>
                  </a:lnTo>
                  <a:lnTo>
                    <a:pt x="360" y="978"/>
                  </a:lnTo>
                  <a:lnTo>
                    <a:pt x="360" y="966"/>
                  </a:lnTo>
                  <a:lnTo>
                    <a:pt x="366" y="960"/>
                  </a:lnTo>
                  <a:lnTo>
                    <a:pt x="378" y="954"/>
                  </a:lnTo>
                  <a:lnTo>
                    <a:pt x="408" y="954"/>
                  </a:lnTo>
                  <a:lnTo>
                    <a:pt x="420" y="960"/>
                  </a:lnTo>
                  <a:lnTo>
                    <a:pt x="432" y="960"/>
                  </a:lnTo>
                  <a:lnTo>
                    <a:pt x="438" y="966"/>
                  </a:lnTo>
                  <a:lnTo>
                    <a:pt x="444" y="960"/>
                  </a:lnTo>
                  <a:lnTo>
                    <a:pt x="456" y="960"/>
                  </a:lnTo>
                  <a:lnTo>
                    <a:pt x="468" y="954"/>
                  </a:lnTo>
                  <a:lnTo>
                    <a:pt x="504" y="954"/>
                  </a:lnTo>
                  <a:lnTo>
                    <a:pt x="522" y="960"/>
                  </a:lnTo>
                  <a:lnTo>
                    <a:pt x="534" y="966"/>
                  </a:lnTo>
                  <a:lnTo>
                    <a:pt x="552" y="966"/>
                  </a:lnTo>
                  <a:lnTo>
                    <a:pt x="558" y="960"/>
                  </a:lnTo>
                  <a:lnTo>
                    <a:pt x="570" y="954"/>
                  </a:lnTo>
                  <a:lnTo>
                    <a:pt x="606" y="954"/>
                  </a:lnTo>
                  <a:lnTo>
                    <a:pt x="618" y="948"/>
                  </a:lnTo>
                  <a:lnTo>
                    <a:pt x="624" y="942"/>
                  </a:lnTo>
                  <a:lnTo>
                    <a:pt x="636" y="936"/>
                  </a:lnTo>
                  <a:lnTo>
                    <a:pt x="684" y="936"/>
                  </a:lnTo>
                  <a:lnTo>
                    <a:pt x="708" y="924"/>
                  </a:lnTo>
                  <a:lnTo>
                    <a:pt x="720" y="912"/>
                  </a:lnTo>
                  <a:lnTo>
                    <a:pt x="738" y="900"/>
                  </a:lnTo>
                  <a:lnTo>
                    <a:pt x="774" y="864"/>
                  </a:lnTo>
                  <a:lnTo>
                    <a:pt x="786" y="858"/>
                  </a:lnTo>
                  <a:lnTo>
                    <a:pt x="804" y="846"/>
                  </a:lnTo>
                  <a:lnTo>
                    <a:pt x="900" y="750"/>
                  </a:lnTo>
                  <a:lnTo>
                    <a:pt x="918" y="750"/>
                  </a:lnTo>
                  <a:lnTo>
                    <a:pt x="924" y="744"/>
                  </a:lnTo>
                  <a:lnTo>
                    <a:pt x="960" y="696"/>
                  </a:lnTo>
                  <a:lnTo>
                    <a:pt x="972" y="672"/>
                  </a:lnTo>
                  <a:lnTo>
                    <a:pt x="984" y="654"/>
                  </a:lnTo>
                  <a:lnTo>
                    <a:pt x="990" y="642"/>
                  </a:lnTo>
                  <a:lnTo>
                    <a:pt x="1002" y="606"/>
                  </a:lnTo>
                  <a:lnTo>
                    <a:pt x="1014" y="588"/>
                  </a:lnTo>
                  <a:lnTo>
                    <a:pt x="1020" y="576"/>
                  </a:lnTo>
                  <a:lnTo>
                    <a:pt x="1026" y="570"/>
                  </a:lnTo>
                  <a:lnTo>
                    <a:pt x="1038" y="564"/>
                  </a:lnTo>
                  <a:lnTo>
                    <a:pt x="1050" y="552"/>
                  </a:lnTo>
                  <a:lnTo>
                    <a:pt x="1068" y="546"/>
                  </a:lnTo>
                  <a:lnTo>
                    <a:pt x="1086" y="534"/>
                  </a:lnTo>
                  <a:lnTo>
                    <a:pt x="1098" y="510"/>
                  </a:lnTo>
                  <a:lnTo>
                    <a:pt x="1098" y="498"/>
                  </a:lnTo>
                  <a:lnTo>
                    <a:pt x="1104" y="486"/>
                  </a:lnTo>
                  <a:lnTo>
                    <a:pt x="1110" y="468"/>
                  </a:lnTo>
                  <a:lnTo>
                    <a:pt x="1116" y="456"/>
                  </a:lnTo>
                  <a:lnTo>
                    <a:pt x="1122" y="450"/>
                  </a:lnTo>
                  <a:lnTo>
                    <a:pt x="1122" y="438"/>
                  </a:lnTo>
                  <a:lnTo>
                    <a:pt x="1128" y="432"/>
                  </a:lnTo>
                  <a:lnTo>
                    <a:pt x="1128" y="414"/>
                  </a:lnTo>
                  <a:lnTo>
                    <a:pt x="1134" y="396"/>
                  </a:lnTo>
                  <a:lnTo>
                    <a:pt x="1128" y="384"/>
                  </a:lnTo>
                  <a:lnTo>
                    <a:pt x="1116" y="372"/>
                  </a:lnTo>
                  <a:close/>
                  <a:moveTo>
                    <a:pt x="870" y="624"/>
                  </a:moveTo>
                  <a:lnTo>
                    <a:pt x="858" y="630"/>
                  </a:lnTo>
                  <a:lnTo>
                    <a:pt x="852" y="636"/>
                  </a:lnTo>
                  <a:lnTo>
                    <a:pt x="840" y="642"/>
                  </a:lnTo>
                  <a:lnTo>
                    <a:pt x="822" y="642"/>
                  </a:lnTo>
                  <a:lnTo>
                    <a:pt x="810" y="648"/>
                  </a:lnTo>
                  <a:lnTo>
                    <a:pt x="804" y="654"/>
                  </a:lnTo>
                  <a:lnTo>
                    <a:pt x="798" y="666"/>
                  </a:lnTo>
                  <a:lnTo>
                    <a:pt x="792" y="672"/>
                  </a:lnTo>
                  <a:lnTo>
                    <a:pt x="792" y="684"/>
                  </a:lnTo>
                  <a:lnTo>
                    <a:pt x="774" y="684"/>
                  </a:lnTo>
                  <a:lnTo>
                    <a:pt x="744" y="654"/>
                  </a:lnTo>
                  <a:lnTo>
                    <a:pt x="744" y="636"/>
                  </a:lnTo>
                  <a:lnTo>
                    <a:pt x="720" y="600"/>
                  </a:lnTo>
                  <a:lnTo>
                    <a:pt x="744" y="600"/>
                  </a:lnTo>
                  <a:lnTo>
                    <a:pt x="750" y="582"/>
                  </a:lnTo>
                  <a:lnTo>
                    <a:pt x="768" y="564"/>
                  </a:lnTo>
                  <a:lnTo>
                    <a:pt x="768" y="546"/>
                  </a:lnTo>
                  <a:lnTo>
                    <a:pt x="774" y="540"/>
                  </a:lnTo>
                  <a:lnTo>
                    <a:pt x="798" y="540"/>
                  </a:lnTo>
                  <a:lnTo>
                    <a:pt x="798" y="528"/>
                  </a:lnTo>
                  <a:lnTo>
                    <a:pt x="810" y="522"/>
                  </a:lnTo>
                  <a:lnTo>
                    <a:pt x="846" y="522"/>
                  </a:lnTo>
                  <a:lnTo>
                    <a:pt x="852" y="528"/>
                  </a:lnTo>
                  <a:lnTo>
                    <a:pt x="858" y="540"/>
                  </a:lnTo>
                  <a:lnTo>
                    <a:pt x="864" y="546"/>
                  </a:lnTo>
                  <a:lnTo>
                    <a:pt x="870" y="558"/>
                  </a:lnTo>
                  <a:lnTo>
                    <a:pt x="882" y="564"/>
                  </a:lnTo>
                  <a:lnTo>
                    <a:pt x="888" y="588"/>
                  </a:lnTo>
                  <a:lnTo>
                    <a:pt x="864" y="606"/>
                  </a:lnTo>
                  <a:lnTo>
                    <a:pt x="870" y="624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74" name="Afghanistan" descr="© INSCALE GmbH, 05.05.2010&#10;http://www.presentationload.com/">
              <a:extLst>
                <a:ext uri="{FF2B5EF4-FFF2-40B4-BE49-F238E27FC236}">
                  <a16:creationId xmlns:a16="http://schemas.microsoft.com/office/drawing/2014/main" id="{ACCBD6A0-FFDD-4444-9BAF-9FE44C770F3F}"/>
                </a:ext>
              </a:extLst>
            </p:cNvPr>
            <p:cNvSpPr>
              <a:spLocks/>
            </p:cNvSpPr>
            <p:nvPr/>
          </p:nvSpPr>
          <p:spPr bwMode="gray">
            <a:xfrm>
              <a:off x="8376159" y="3063270"/>
              <a:ext cx="395446" cy="322153"/>
            </a:xfrm>
            <a:custGeom>
              <a:avLst/>
              <a:gdLst>
                <a:gd name="T0" fmla="*/ 2147483647 w 906"/>
                <a:gd name="T1" fmla="*/ 2147483647 h 738"/>
                <a:gd name="T2" fmla="*/ 2147483647 w 906"/>
                <a:gd name="T3" fmla="*/ 2147483647 h 738"/>
                <a:gd name="T4" fmla="*/ 2147483647 w 906"/>
                <a:gd name="T5" fmla="*/ 2147483647 h 738"/>
                <a:gd name="T6" fmla="*/ 2147483647 w 906"/>
                <a:gd name="T7" fmla="*/ 2147483647 h 738"/>
                <a:gd name="T8" fmla="*/ 2147483647 w 906"/>
                <a:gd name="T9" fmla="*/ 2147483647 h 738"/>
                <a:gd name="T10" fmla="*/ 2147483647 w 906"/>
                <a:gd name="T11" fmla="*/ 0 h 738"/>
                <a:gd name="T12" fmla="*/ 2147483647 w 906"/>
                <a:gd name="T13" fmla="*/ 2147483647 h 738"/>
                <a:gd name="T14" fmla="*/ 2147483647 w 906"/>
                <a:gd name="T15" fmla="*/ 2147483647 h 738"/>
                <a:gd name="T16" fmla="*/ 2147483647 w 906"/>
                <a:gd name="T17" fmla="*/ 2147483647 h 738"/>
                <a:gd name="T18" fmla="*/ 2147483647 w 906"/>
                <a:gd name="T19" fmla="*/ 2147483647 h 738"/>
                <a:gd name="T20" fmla="*/ 2147483647 w 906"/>
                <a:gd name="T21" fmla="*/ 2147483647 h 738"/>
                <a:gd name="T22" fmla="*/ 2147483647 w 906"/>
                <a:gd name="T23" fmla="*/ 2147483647 h 738"/>
                <a:gd name="T24" fmla="*/ 2147483647 w 906"/>
                <a:gd name="T25" fmla="*/ 2147483647 h 738"/>
                <a:gd name="T26" fmla="*/ 2147483647 w 906"/>
                <a:gd name="T27" fmla="*/ 2147483647 h 738"/>
                <a:gd name="T28" fmla="*/ 2147483647 w 906"/>
                <a:gd name="T29" fmla="*/ 2147483647 h 738"/>
                <a:gd name="T30" fmla="*/ 2147483647 w 906"/>
                <a:gd name="T31" fmla="*/ 2147483647 h 738"/>
                <a:gd name="T32" fmla="*/ 2147483647 w 906"/>
                <a:gd name="T33" fmla="*/ 2147483647 h 738"/>
                <a:gd name="T34" fmla="*/ 2147483647 w 906"/>
                <a:gd name="T35" fmla="*/ 2147483647 h 738"/>
                <a:gd name="T36" fmla="*/ 2147483647 w 906"/>
                <a:gd name="T37" fmla="*/ 2147483647 h 738"/>
                <a:gd name="T38" fmla="*/ 2147483647 w 906"/>
                <a:gd name="T39" fmla="*/ 2147483647 h 738"/>
                <a:gd name="T40" fmla="*/ 2147483647 w 906"/>
                <a:gd name="T41" fmla="*/ 2147483647 h 738"/>
                <a:gd name="T42" fmla="*/ 2147483647 w 906"/>
                <a:gd name="T43" fmla="*/ 2147483647 h 738"/>
                <a:gd name="T44" fmla="*/ 2147483647 w 906"/>
                <a:gd name="T45" fmla="*/ 2147483647 h 738"/>
                <a:gd name="T46" fmla="*/ 0 w 906"/>
                <a:gd name="T47" fmla="*/ 2147483647 h 738"/>
                <a:gd name="T48" fmla="*/ 2147483647 w 906"/>
                <a:gd name="T49" fmla="*/ 2147483647 h 738"/>
                <a:gd name="T50" fmla="*/ 2147483647 w 906"/>
                <a:gd name="T51" fmla="*/ 2147483647 h 738"/>
                <a:gd name="T52" fmla="*/ 2147483647 w 906"/>
                <a:gd name="T53" fmla="*/ 2147483647 h 738"/>
                <a:gd name="T54" fmla="*/ 2147483647 w 906"/>
                <a:gd name="T55" fmla="*/ 2147483647 h 738"/>
                <a:gd name="T56" fmla="*/ 2147483647 w 906"/>
                <a:gd name="T57" fmla="*/ 2147483647 h 738"/>
                <a:gd name="T58" fmla="*/ 2147483647 w 906"/>
                <a:gd name="T59" fmla="*/ 2147483647 h 738"/>
                <a:gd name="T60" fmla="*/ 2147483647 w 906"/>
                <a:gd name="T61" fmla="*/ 2147483647 h 738"/>
                <a:gd name="T62" fmla="*/ 2147483647 w 906"/>
                <a:gd name="T63" fmla="*/ 2147483647 h 738"/>
                <a:gd name="T64" fmla="*/ 2147483647 w 906"/>
                <a:gd name="T65" fmla="*/ 2147483647 h 738"/>
                <a:gd name="T66" fmla="*/ 2147483647 w 906"/>
                <a:gd name="T67" fmla="*/ 2147483647 h 738"/>
                <a:gd name="T68" fmla="*/ 2147483647 w 906"/>
                <a:gd name="T69" fmla="*/ 2147483647 h 738"/>
                <a:gd name="T70" fmla="*/ 2147483647 w 906"/>
                <a:gd name="T71" fmla="*/ 2147483647 h 738"/>
                <a:gd name="T72" fmla="*/ 2147483647 w 906"/>
                <a:gd name="T73" fmla="*/ 2147483647 h 738"/>
                <a:gd name="T74" fmla="*/ 2147483647 w 906"/>
                <a:gd name="T75" fmla="*/ 2147483647 h 738"/>
                <a:gd name="T76" fmla="*/ 2147483647 w 906"/>
                <a:gd name="T77" fmla="*/ 2147483647 h 738"/>
                <a:gd name="T78" fmla="*/ 2147483647 w 906"/>
                <a:gd name="T79" fmla="*/ 2147483647 h 738"/>
                <a:gd name="T80" fmla="*/ 2147483647 w 906"/>
                <a:gd name="T81" fmla="*/ 2147483647 h 738"/>
                <a:gd name="T82" fmla="*/ 2147483647 w 906"/>
                <a:gd name="T83" fmla="*/ 2147483647 h 738"/>
                <a:gd name="T84" fmla="*/ 2147483647 w 906"/>
                <a:gd name="T85" fmla="*/ 2147483647 h 738"/>
                <a:gd name="T86" fmla="*/ 2147483647 w 906"/>
                <a:gd name="T87" fmla="*/ 2147483647 h 738"/>
                <a:gd name="T88" fmla="*/ 2147483647 w 906"/>
                <a:gd name="T89" fmla="*/ 2147483647 h 738"/>
                <a:gd name="T90" fmla="*/ 2147483647 w 906"/>
                <a:gd name="T91" fmla="*/ 2147483647 h 738"/>
                <a:gd name="T92" fmla="*/ 2147483647 w 906"/>
                <a:gd name="T93" fmla="*/ 2147483647 h 738"/>
                <a:gd name="T94" fmla="*/ 2147483647 w 906"/>
                <a:gd name="T95" fmla="*/ 2147483647 h 738"/>
                <a:gd name="T96" fmla="*/ 2147483647 w 906"/>
                <a:gd name="T97" fmla="*/ 2147483647 h 738"/>
                <a:gd name="T98" fmla="*/ 2147483647 w 906"/>
                <a:gd name="T99" fmla="*/ 2147483647 h 738"/>
                <a:gd name="T100" fmla="*/ 2147483647 w 906"/>
                <a:gd name="T101" fmla="*/ 2147483647 h 738"/>
                <a:gd name="T102" fmla="*/ 2147483647 w 906"/>
                <a:gd name="T103" fmla="*/ 2147483647 h 738"/>
                <a:gd name="T104" fmla="*/ 2147483647 w 906"/>
                <a:gd name="T105" fmla="*/ 2147483647 h 738"/>
                <a:gd name="T106" fmla="*/ 2147483647 w 906"/>
                <a:gd name="T107" fmla="*/ 2147483647 h 738"/>
                <a:gd name="T108" fmla="*/ 2147483647 w 906"/>
                <a:gd name="T109" fmla="*/ 2147483647 h 73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906"/>
                <a:gd name="T166" fmla="*/ 0 h 738"/>
                <a:gd name="T167" fmla="*/ 906 w 906"/>
                <a:gd name="T168" fmla="*/ 738 h 738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906" h="738">
                  <a:moveTo>
                    <a:pt x="894" y="108"/>
                  </a:moveTo>
                  <a:lnTo>
                    <a:pt x="894" y="96"/>
                  </a:lnTo>
                  <a:lnTo>
                    <a:pt x="906" y="96"/>
                  </a:lnTo>
                  <a:lnTo>
                    <a:pt x="900" y="90"/>
                  </a:lnTo>
                  <a:lnTo>
                    <a:pt x="876" y="90"/>
                  </a:lnTo>
                  <a:lnTo>
                    <a:pt x="840" y="102"/>
                  </a:lnTo>
                  <a:lnTo>
                    <a:pt x="840" y="84"/>
                  </a:lnTo>
                  <a:lnTo>
                    <a:pt x="816" y="84"/>
                  </a:lnTo>
                  <a:lnTo>
                    <a:pt x="792" y="96"/>
                  </a:lnTo>
                  <a:lnTo>
                    <a:pt x="786" y="102"/>
                  </a:lnTo>
                  <a:lnTo>
                    <a:pt x="780" y="114"/>
                  </a:lnTo>
                  <a:lnTo>
                    <a:pt x="774" y="120"/>
                  </a:lnTo>
                  <a:lnTo>
                    <a:pt x="756" y="120"/>
                  </a:lnTo>
                  <a:lnTo>
                    <a:pt x="750" y="126"/>
                  </a:lnTo>
                  <a:lnTo>
                    <a:pt x="744" y="138"/>
                  </a:lnTo>
                  <a:lnTo>
                    <a:pt x="732" y="144"/>
                  </a:lnTo>
                  <a:lnTo>
                    <a:pt x="726" y="150"/>
                  </a:lnTo>
                  <a:lnTo>
                    <a:pt x="720" y="150"/>
                  </a:lnTo>
                  <a:lnTo>
                    <a:pt x="690" y="120"/>
                  </a:lnTo>
                  <a:lnTo>
                    <a:pt x="690" y="114"/>
                  </a:lnTo>
                  <a:lnTo>
                    <a:pt x="678" y="48"/>
                  </a:lnTo>
                  <a:lnTo>
                    <a:pt x="660" y="48"/>
                  </a:lnTo>
                  <a:lnTo>
                    <a:pt x="660" y="18"/>
                  </a:lnTo>
                  <a:lnTo>
                    <a:pt x="642" y="0"/>
                  </a:lnTo>
                  <a:lnTo>
                    <a:pt x="624" y="0"/>
                  </a:lnTo>
                  <a:lnTo>
                    <a:pt x="618" y="6"/>
                  </a:lnTo>
                  <a:lnTo>
                    <a:pt x="618" y="30"/>
                  </a:lnTo>
                  <a:lnTo>
                    <a:pt x="612" y="36"/>
                  </a:lnTo>
                  <a:lnTo>
                    <a:pt x="606" y="36"/>
                  </a:lnTo>
                  <a:lnTo>
                    <a:pt x="594" y="48"/>
                  </a:lnTo>
                  <a:lnTo>
                    <a:pt x="594" y="54"/>
                  </a:lnTo>
                  <a:lnTo>
                    <a:pt x="600" y="60"/>
                  </a:lnTo>
                  <a:lnTo>
                    <a:pt x="606" y="60"/>
                  </a:lnTo>
                  <a:lnTo>
                    <a:pt x="600" y="84"/>
                  </a:lnTo>
                  <a:lnTo>
                    <a:pt x="588" y="72"/>
                  </a:lnTo>
                  <a:lnTo>
                    <a:pt x="570" y="72"/>
                  </a:lnTo>
                  <a:lnTo>
                    <a:pt x="558" y="78"/>
                  </a:lnTo>
                  <a:lnTo>
                    <a:pt x="546" y="90"/>
                  </a:lnTo>
                  <a:lnTo>
                    <a:pt x="546" y="120"/>
                  </a:lnTo>
                  <a:lnTo>
                    <a:pt x="540" y="120"/>
                  </a:lnTo>
                  <a:lnTo>
                    <a:pt x="534" y="114"/>
                  </a:lnTo>
                  <a:lnTo>
                    <a:pt x="528" y="102"/>
                  </a:lnTo>
                  <a:lnTo>
                    <a:pt x="522" y="96"/>
                  </a:lnTo>
                  <a:lnTo>
                    <a:pt x="510" y="96"/>
                  </a:lnTo>
                  <a:lnTo>
                    <a:pt x="504" y="102"/>
                  </a:lnTo>
                  <a:lnTo>
                    <a:pt x="492" y="108"/>
                  </a:lnTo>
                  <a:lnTo>
                    <a:pt x="474" y="126"/>
                  </a:lnTo>
                  <a:lnTo>
                    <a:pt x="468" y="126"/>
                  </a:lnTo>
                  <a:lnTo>
                    <a:pt x="456" y="114"/>
                  </a:lnTo>
                  <a:lnTo>
                    <a:pt x="444" y="108"/>
                  </a:lnTo>
                  <a:lnTo>
                    <a:pt x="438" y="102"/>
                  </a:lnTo>
                  <a:lnTo>
                    <a:pt x="426" y="102"/>
                  </a:lnTo>
                  <a:lnTo>
                    <a:pt x="414" y="108"/>
                  </a:lnTo>
                  <a:lnTo>
                    <a:pt x="396" y="84"/>
                  </a:lnTo>
                  <a:lnTo>
                    <a:pt x="384" y="96"/>
                  </a:lnTo>
                  <a:lnTo>
                    <a:pt x="342" y="96"/>
                  </a:lnTo>
                  <a:lnTo>
                    <a:pt x="330" y="90"/>
                  </a:lnTo>
                  <a:lnTo>
                    <a:pt x="324" y="84"/>
                  </a:lnTo>
                  <a:lnTo>
                    <a:pt x="312" y="78"/>
                  </a:lnTo>
                  <a:lnTo>
                    <a:pt x="300" y="78"/>
                  </a:lnTo>
                  <a:lnTo>
                    <a:pt x="300" y="102"/>
                  </a:lnTo>
                  <a:lnTo>
                    <a:pt x="264" y="102"/>
                  </a:lnTo>
                  <a:lnTo>
                    <a:pt x="252" y="108"/>
                  </a:lnTo>
                  <a:lnTo>
                    <a:pt x="246" y="120"/>
                  </a:lnTo>
                  <a:lnTo>
                    <a:pt x="246" y="180"/>
                  </a:lnTo>
                  <a:lnTo>
                    <a:pt x="234" y="180"/>
                  </a:lnTo>
                  <a:lnTo>
                    <a:pt x="222" y="186"/>
                  </a:lnTo>
                  <a:lnTo>
                    <a:pt x="216" y="198"/>
                  </a:lnTo>
                  <a:lnTo>
                    <a:pt x="180" y="216"/>
                  </a:lnTo>
                  <a:lnTo>
                    <a:pt x="168" y="216"/>
                  </a:lnTo>
                  <a:lnTo>
                    <a:pt x="168" y="228"/>
                  </a:lnTo>
                  <a:lnTo>
                    <a:pt x="156" y="252"/>
                  </a:lnTo>
                  <a:lnTo>
                    <a:pt x="150" y="258"/>
                  </a:lnTo>
                  <a:lnTo>
                    <a:pt x="138" y="264"/>
                  </a:lnTo>
                  <a:lnTo>
                    <a:pt x="114" y="264"/>
                  </a:lnTo>
                  <a:lnTo>
                    <a:pt x="90" y="240"/>
                  </a:lnTo>
                  <a:lnTo>
                    <a:pt x="84" y="240"/>
                  </a:lnTo>
                  <a:lnTo>
                    <a:pt x="78" y="246"/>
                  </a:lnTo>
                  <a:lnTo>
                    <a:pt x="66" y="246"/>
                  </a:lnTo>
                  <a:lnTo>
                    <a:pt x="60" y="240"/>
                  </a:lnTo>
                  <a:lnTo>
                    <a:pt x="48" y="240"/>
                  </a:lnTo>
                  <a:lnTo>
                    <a:pt x="42" y="234"/>
                  </a:lnTo>
                  <a:lnTo>
                    <a:pt x="36" y="240"/>
                  </a:lnTo>
                  <a:lnTo>
                    <a:pt x="30" y="252"/>
                  </a:lnTo>
                  <a:lnTo>
                    <a:pt x="30" y="258"/>
                  </a:lnTo>
                  <a:lnTo>
                    <a:pt x="36" y="270"/>
                  </a:lnTo>
                  <a:lnTo>
                    <a:pt x="36" y="294"/>
                  </a:lnTo>
                  <a:lnTo>
                    <a:pt x="42" y="300"/>
                  </a:lnTo>
                  <a:lnTo>
                    <a:pt x="42" y="306"/>
                  </a:lnTo>
                  <a:lnTo>
                    <a:pt x="18" y="312"/>
                  </a:lnTo>
                  <a:lnTo>
                    <a:pt x="30" y="330"/>
                  </a:lnTo>
                  <a:lnTo>
                    <a:pt x="24" y="330"/>
                  </a:lnTo>
                  <a:lnTo>
                    <a:pt x="18" y="336"/>
                  </a:lnTo>
                  <a:lnTo>
                    <a:pt x="6" y="342"/>
                  </a:lnTo>
                  <a:lnTo>
                    <a:pt x="0" y="348"/>
                  </a:lnTo>
                  <a:lnTo>
                    <a:pt x="0" y="354"/>
                  </a:lnTo>
                  <a:lnTo>
                    <a:pt x="12" y="366"/>
                  </a:lnTo>
                  <a:lnTo>
                    <a:pt x="12" y="396"/>
                  </a:lnTo>
                  <a:lnTo>
                    <a:pt x="36" y="396"/>
                  </a:lnTo>
                  <a:lnTo>
                    <a:pt x="42" y="402"/>
                  </a:lnTo>
                  <a:lnTo>
                    <a:pt x="42" y="408"/>
                  </a:lnTo>
                  <a:lnTo>
                    <a:pt x="24" y="426"/>
                  </a:lnTo>
                  <a:lnTo>
                    <a:pt x="18" y="438"/>
                  </a:lnTo>
                  <a:lnTo>
                    <a:pt x="30" y="462"/>
                  </a:lnTo>
                  <a:lnTo>
                    <a:pt x="42" y="480"/>
                  </a:lnTo>
                  <a:lnTo>
                    <a:pt x="54" y="504"/>
                  </a:lnTo>
                  <a:lnTo>
                    <a:pt x="60" y="510"/>
                  </a:lnTo>
                  <a:lnTo>
                    <a:pt x="60" y="564"/>
                  </a:lnTo>
                  <a:lnTo>
                    <a:pt x="66" y="570"/>
                  </a:lnTo>
                  <a:lnTo>
                    <a:pt x="72" y="570"/>
                  </a:lnTo>
                  <a:lnTo>
                    <a:pt x="84" y="576"/>
                  </a:lnTo>
                  <a:lnTo>
                    <a:pt x="120" y="576"/>
                  </a:lnTo>
                  <a:lnTo>
                    <a:pt x="126" y="582"/>
                  </a:lnTo>
                  <a:lnTo>
                    <a:pt x="138" y="606"/>
                  </a:lnTo>
                  <a:lnTo>
                    <a:pt x="114" y="654"/>
                  </a:lnTo>
                  <a:lnTo>
                    <a:pt x="108" y="660"/>
                  </a:lnTo>
                  <a:lnTo>
                    <a:pt x="102" y="672"/>
                  </a:lnTo>
                  <a:lnTo>
                    <a:pt x="84" y="690"/>
                  </a:lnTo>
                  <a:lnTo>
                    <a:pt x="84" y="702"/>
                  </a:lnTo>
                  <a:lnTo>
                    <a:pt x="120" y="702"/>
                  </a:lnTo>
                  <a:lnTo>
                    <a:pt x="132" y="708"/>
                  </a:lnTo>
                  <a:lnTo>
                    <a:pt x="150" y="720"/>
                  </a:lnTo>
                  <a:lnTo>
                    <a:pt x="168" y="726"/>
                  </a:lnTo>
                  <a:lnTo>
                    <a:pt x="192" y="738"/>
                  </a:lnTo>
                  <a:lnTo>
                    <a:pt x="210" y="738"/>
                  </a:lnTo>
                  <a:lnTo>
                    <a:pt x="228" y="732"/>
                  </a:lnTo>
                  <a:lnTo>
                    <a:pt x="234" y="732"/>
                  </a:lnTo>
                  <a:lnTo>
                    <a:pt x="240" y="726"/>
                  </a:lnTo>
                  <a:lnTo>
                    <a:pt x="294" y="726"/>
                  </a:lnTo>
                  <a:lnTo>
                    <a:pt x="294" y="732"/>
                  </a:lnTo>
                  <a:lnTo>
                    <a:pt x="318" y="732"/>
                  </a:lnTo>
                  <a:lnTo>
                    <a:pt x="324" y="726"/>
                  </a:lnTo>
                  <a:lnTo>
                    <a:pt x="348" y="726"/>
                  </a:lnTo>
                  <a:lnTo>
                    <a:pt x="366" y="720"/>
                  </a:lnTo>
                  <a:lnTo>
                    <a:pt x="396" y="720"/>
                  </a:lnTo>
                  <a:lnTo>
                    <a:pt x="444" y="696"/>
                  </a:lnTo>
                  <a:lnTo>
                    <a:pt x="450" y="696"/>
                  </a:lnTo>
                  <a:lnTo>
                    <a:pt x="456" y="690"/>
                  </a:lnTo>
                  <a:lnTo>
                    <a:pt x="456" y="660"/>
                  </a:lnTo>
                  <a:lnTo>
                    <a:pt x="450" y="654"/>
                  </a:lnTo>
                  <a:lnTo>
                    <a:pt x="450" y="636"/>
                  </a:lnTo>
                  <a:lnTo>
                    <a:pt x="444" y="624"/>
                  </a:lnTo>
                  <a:lnTo>
                    <a:pt x="444" y="606"/>
                  </a:lnTo>
                  <a:lnTo>
                    <a:pt x="450" y="594"/>
                  </a:lnTo>
                  <a:lnTo>
                    <a:pt x="462" y="588"/>
                  </a:lnTo>
                  <a:lnTo>
                    <a:pt x="468" y="576"/>
                  </a:lnTo>
                  <a:lnTo>
                    <a:pt x="486" y="576"/>
                  </a:lnTo>
                  <a:lnTo>
                    <a:pt x="486" y="588"/>
                  </a:lnTo>
                  <a:lnTo>
                    <a:pt x="528" y="588"/>
                  </a:lnTo>
                  <a:lnTo>
                    <a:pt x="534" y="582"/>
                  </a:lnTo>
                  <a:lnTo>
                    <a:pt x="534" y="576"/>
                  </a:lnTo>
                  <a:lnTo>
                    <a:pt x="528" y="570"/>
                  </a:lnTo>
                  <a:lnTo>
                    <a:pt x="522" y="570"/>
                  </a:lnTo>
                  <a:lnTo>
                    <a:pt x="522" y="564"/>
                  </a:lnTo>
                  <a:lnTo>
                    <a:pt x="528" y="558"/>
                  </a:lnTo>
                  <a:lnTo>
                    <a:pt x="534" y="558"/>
                  </a:lnTo>
                  <a:lnTo>
                    <a:pt x="546" y="552"/>
                  </a:lnTo>
                  <a:lnTo>
                    <a:pt x="552" y="546"/>
                  </a:lnTo>
                  <a:lnTo>
                    <a:pt x="564" y="540"/>
                  </a:lnTo>
                  <a:lnTo>
                    <a:pt x="594" y="540"/>
                  </a:lnTo>
                  <a:lnTo>
                    <a:pt x="594" y="552"/>
                  </a:lnTo>
                  <a:lnTo>
                    <a:pt x="600" y="558"/>
                  </a:lnTo>
                  <a:lnTo>
                    <a:pt x="612" y="558"/>
                  </a:lnTo>
                  <a:lnTo>
                    <a:pt x="624" y="552"/>
                  </a:lnTo>
                  <a:lnTo>
                    <a:pt x="630" y="540"/>
                  </a:lnTo>
                  <a:lnTo>
                    <a:pt x="636" y="534"/>
                  </a:lnTo>
                  <a:lnTo>
                    <a:pt x="636" y="528"/>
                  </a:lnTo>
                  <a:lnTo>
                    <a:pt x="630" y="522"/>
                  </a:lnTo>
                  <a:lnTo>
                    <a:pt x="630" y="510"/>
                  </a:lnTo>
                  <a:lnTo>
                    <a:pt x="624" y="498"/>
                  </a:lnTo>
                  <a:lnTo>
                    <a:pt x="624" y="480"/>
                  </a:lnTo>
                  <a:lnTo>
                    <a:pt x="630" y="474"/>
                  </a:lnTo>
                  <a:lnTo>
                    <a:pt x="636" y="474"/>
                  </a:lnTo>
                  <a:lnTo>
                    <a:pt x="636" y="438"/>
                  </a:lnTo>
                  <a:lnTo>
                    <a:pt x="642" y="432"/>
                  </a:lnTo>
                  <a:lnTo>
                    <a:pt x="660" y="432"/>
                  </a:lnTo>
                  <a:lnTo>
                    <a:pt x="690" y="414"/>
                  </a:lnTo>
                  <a:lnTo>
                    <a:pt x="684" y="414"/>
                  </a:lnTo>
                  <a:lnTo>
                    <a:pt x="672" y="408"/>
                  </a:lnTo>
                  <a:lnTo>
                    <a:pt x="672" y="402"/>
                  </a:lnTo>
                  <a:lnTo>
                    <a:pt x="666" y="396"/>
                  </a:lnTo>
                  <a:lnTo>
                    <a:pt x="666" y="390"/>
                  </a:lnTo>
                  <a:lnTo>
                    <a:pt x="654" y="384"/>
                  </a:lnTo>
                  <a:lnTo>
                    <a:pt x="642" y="372"/>
                  </a:lnTo>
                  <a:lnTo>
                    <a:pt x="642" y="360"/>
                  </a:lnTo>
                  <a:lnTo>
                    <a:pt x="660" y="360"/>
                  </a:lnTo>
                  <a:lnTo>
                    <a:pt x="666" y="366"/>
                  </a:lnTo>
                  <a:lnTo>
                    <a:pt x="684" y="372"/>
                  </a:lnTo>
                  <a:lnTo>
                    <a:pt x="690" y="372"/>
                  </a:lnTo>
                  <a:lnTo>
                    <a:pt x="696" y="366"/>
                  </a:lnTo>
                  <a:lnTo>
                    <a:pt x="714" y="366"/>
                  </a:lnTo>
                  <a:lnTo>
                    <a:pt x="714" y="336"/>
                  </a:lnTo>
                  <a:lnTo>
                    <a:pt x="708" y="330"/>
                  </a:lnTo>
                  <a:lnTo>
                    <a:pt x="708" y="318"/>
                  </a:lnTo>
                  <a:lnTo>
                    <a:pt x="714" y="306"/>
                  </a:lnTo>
                  <a:lnTo>
                    <a:pt x="738" y="282"/>
                  </a:lnTo>
                  <a:lnTo>
                    <a:pt x="738" y="276"/>
                  </a:lnTo>
                  <a:lnTo>
                    <a:pt x="732" y="264"/>
                  </a:lnTo>
                  <a:lnTo>
                    <a:pt x="726" y="258"/>
                  </a:lnTo>
                  <a:lnTo>
                    <a:pt x="726" y="228"/>
                  </a:lnTo>
                  <a:lnTo>
                    <a:pt x="696" y="198"/>
                  </a:lnTo>
                  <a:lnTo>
                    <a:pt x="696" y="192"/>
                  </a:lnTo>
                  <a:lnTo>
                    <a:pt x="702" y="186"/>
                  </a:lnTo>
                  <a:lnTo>
                    <a:pt x="708" y="174"/>
                  </a:lnTo>
                  <a:lnTo>
                    <a:pt x="714" y="168"/>
                  </a:lnTo>
                  <a:lnTo>
                    <a:pt x="738" y="156"/>
                  </a:lnTo>
                  <a:lnTo>
                    <a:pt x="744" y="150"/>
                  </a:lnTo>
                  <a:lnTo>
                    <a:pt x="768" y="138"/>
                  </a:lnTo>
                  <a:lnTo>
                    <a:pt x="774" y="138"/>
                  </a:lnTo>
                  <a:lnTo>
                    <a:pt x="780" y="132"/>
                  </a:lnTo>
                  <a:lnTo>
                    <a:pt x="822" y="132"/>
                  </a:lnTo>
                  <a:lnTo>
                    <a:pt x="828" y="126"/>
                  </a:lnTo>
                  <a:lnTo>
                    <a:pt x="852" y="126"/>
                  </a:lnTo>
                  <a:lnTo>
                    <a:pt x="864" y="132"/>
                  </a:lnTo>
                  <a:lnTo>
                    <a:pt x="876" y="132"/>
                  </a:lnTo>
                  <a:lnTo>
                    <a:pt x="882" y="126"/>
                  </a:lnTo>
                  <a:lnTo>
                    <a:pt x="894" y="126"/>
                  </a:lnTo>
                  <a:lnTo>
                    <a:pt x="900" y="120"/>
                  </a:lnTo>
                  <a:lnTo>
                    <a:pt x="894" y="114"/>
                  </a:lnTo>
                  <a:lnTo>
                    <a:pt x="894" y="108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75" name="Freeform 184" descr="© INSCALE GmbH, 05.05.2010&#10;http://www.presentationload.com/">
              <a:extLst>
                <a:ext uri="{FF2B5EF4-FFF2-40B4-BE49-F238E27FC236}">
                  <a16:creationId xmlns:a16="http://schemas.microsoft.com/office/drawing/2014/main" id="{2CB206D1-5891-442E-9995-C339FA6443F7}"/>
                </a:ext>
              </a:extLst>
            </p:cNvPr>
            <p:cNvSpPr>
              <a:spLocks/>
            </p:cNvSpPr>
            <p:nvPr/>
          </p:nvSpPr>
          <p:spPr bwMode="gray">
            <a:xfrm>
              <a:off x="7140388" y="2797367"/>
              <a:ext cx="119316" cy="130817"/>
            </a:xfrm>
            <a:custGeom>
              <a:avLst/>
              <a:gdLst/>
              <a:ahLst/>
              <a:cxnLst>
                <a:cxn ang="0">
                  <a:pos x="464" y="374"/>
                </a:cxn>
                <a:cxn ang="0">
                  <a:pos x="453" y="310"/>
                </a:cxn>
                <a:cxn ang="0">
                  <a:pos x="453" y="235"/>
                </a:cxn>
                <a:cxn ang="0">
                  <a:pos x="378" y="224"/>
                </a:cxn>
                <a:cxn ang="0">
                  <a:pos x="302" y="171"/>
                </a:cxn>
                <a:cxn ang="0">
                  <a:pos x="291" y="118"/>
                </a:cxn>
                <a:cxn ang="0">
                  <a:pos x="259" y="128"/>
                </a:cxn>
                <a:cxn ang="0">
                  <a:pos x="216" y="53"/>
                </a:cxn>
                <a:cxn ang="0">
                  <a:pos x="87" y="0"/>
                </a:cxn>
                <a:cxn ang="0">
                  <a:pos x="0" y="43"/>
                </a:cxn>
                <a:cxn ang="0">
                  <a:pos x="32" y="96"/>
                </a:cxn>
                <a:cxn ang="0">
                  <a:pos x="65" y="139"/>
                </a:cxn>
                <a:cxn ang="0">
                  <a:pos x="54" y="150"/>
                </a:cxn>
                <a:cxn ang="0">
                  <a:pos x="32" y="181"/>
                </a:cxn>
                <a:cxn ang="0">
                  <a:pos x="32" y="192"/>
                </a:cxn>
                <a:cxn ang="0">
                  <a:pos x="76" y="203"/>
                </a:cxn>
                <a:cxn ang="0">
                  <a:pos x="87" y="267"/>
                </a:cxn>
                <a:cxn ang="0">
                  <a:pos x="65" y="310"/>
                </a:cxn>
                <a:cxn ang="0">
                  <a:pos x="98" y="363"/>
                </a:cxn>
                <a:cxn ang="0">
                  <a:pos x="119" y="395"/>
                </a:cxn>
                <a:cxn ang="0">
                  <a:pos x="157" y="442"/>
                </a:cxn>
                <a:cxn ang="0">
                  <a:pos x="173" y="438"/>
                </a:cxn>
                <a:cxn ang="0">
                  <a:pos x="180" y="444"/>
                </a:cxn>
                <a:cxn ang="0">
                  <a:pos x="230" y="446"/>
                </a:cxn>
                <a:cxn ang="0">
                  <a:pos x="237" y="431"/>
                </a:cxn>
                <a:cxn ang="0">
                  <a:pos x="258" y="416"/>
                </a:cxn>
                <a:cxn ang="0">
                  <a:pos x="266" y="418"/>
                </a:cxn>
                <a:cxn ang="0">
                  <a:pos x="268" y="407"/>
                </a:cxn>
                <a:cxn ang="0">
                  <a:pos x="267" y="399"/>
                </a:cxn>
                <a:cxn ang="0">
                  <a:pos x="254" y="388"/>
                </a:cxn>
                <a:cxn ang="0">
                  <a:pos x="262" y="387"/>
                </a:cxn>
                <a:cxn ang="0">
                  <a:pos x="279" y="380"/>
                </a:cxn>
                <a:cxn ang="0">
                  <a:pos x="288" y="372"/>
                </a:cxn>
                <a:cxn ang="0">
                  <a:pos x="298" y="389"/>
                </a:cxn>
                <a:cxn ang="0">
                  <a:pos x="292" y="399"/>
                </a:cxn>
                <a:cxn ang="0">
                  <a:pos x="309" y="402"/>
                </a:cxn>
                <a:cxn ang="0">
                  <a:pos x="321" y="404"/>
                </a:cxn>
                <a:cxn ang="0">
                  <a:pos x="326" y="408"/>
                </a:cxn>
                <a:cxn ang="0">
                  <a:pos x="328" y="433"/>
                </a:cxn>
                <a:cxn ang="0">
                  <a:pos x="334" y="429"/>
                </a:cxn>
                <a:cxn ang="0">
                  <a:pos x="335" y="448"/>
                </a:cxn>
                <a:cxn ang="0">
                  <a:pos x="348" y="452"/>
                </a:cxn>
                <a:cxn ang="0">
                  <a:pos x="356" y="467"/>
                </a:cxn>
                <a:cxn ang="0">
                  <a:pos x="354" y="478"/>
                </a:cxn>
                <a:cxn ang="0">
                  <a:pos x="356" y="482"/>
                </a:cxn>
                <a:cxn ang="0">
                  <a:pos x="369" y="485"/>
                </a:cxn>
                <a:cxn ang="0">
                  <a:pos x="381" y="492"/>
                </a:cxn>
                <a:cxn ang="0">
                  <a:pos x="390" y="496"/>
                </a:cxn>
                <a:cxn ang="0">
                  <a:pos x="399" y="501"/>
                </a:cxn>
                <a:cxn ang="0">
                  <a:pos x="392" y="513"/>
                </a:cxn>
                <a:cxn ang="0">
                  <a:pos x="384" y="528"/>
                </a:cxn>
                <a:cxn ang="0">
                  <a:pos x="376" y="542"/>
                </a:cxn>
                <a:cxn ang="0">
                  <a:pos x="453" y="492"/>
                </a:cxn>
                <a:cxn ang="0">
                  <a:pos x="486" y="470"/>
                </a:cxn>
                <a:cxn ang="0">
                  <a:pos x="486" y="406"/>
                </a:cxn>
              </a:cxnLst>
              <a:rect l="0" t="0" r="r" b="b"/>
              <a:pathLst>
                <a:path w="496" h="542">
                  <a:moveTo>
                    <a:pt x="486" y="406"/>
                  </a:moveTo>
                  <a:cubicBezTo>
                    <a:pt x="453" y="395"/>
                    <a:pt x="453" y="395"/>
                    <a:pt x="453" y="395"/>
                  </a:cubicBezTo>
                  <a:cubicBezTo>
                    <a:pt x="464" y="374"/>
                    <a:pt x="464" y="374"/>
                    <a:pt x="464" y="374"/>
                  </a:cubicBezTo>
                  <a:cubicBezTo>
                    <a:pt x="432" y="363"/>
                    <a:pt x="432" y="363"/>
                    <a:pt x="432" y="363"/>
                  </a:cubicBezTo>
                  <a:cubicBezTo>
                    <a:pt x="432" y="331"/>
                    <a:pt x="432" y="331"/>
                    <a:pt x="432" y="331"/>
                  </a:cubicBezTo>
                  <a:cubicBezTo>
                    <a:pt x="453" y="310"/>
                    <a:pt x="453" y="310"/>
                    <a:pt x="453" y="310"/>
                  </a:cubicBezTo>
                  <a:cubicBezTo>
                    <a:pt x="453" y="267"/>
                    <a:pt x="453" y="267"/>
                    <a:pt x="453" y="267"/>
                  </a:cubicBezTo>
                  <a:cubicBezTo>
                    <a:pt x="442" y="256"/>
                    <a:pt x="442" y="256"/>
                    <a:pt x="442" y="256"/>
                  </a:cubicBezTo>
                  <a:cubicBezTo>
                    <a:pt x="453" y="235"/>
                    <a:pt x="453" y="235"/>
                    <a:pt x="453" y="235"/>
                  </a:cubicBezTo>
                  <a:cubicBezTo>
                    <a:pt x="464" y="224"/>
                    <a:pt x="464" y="224"/>
                    <a:pt x="464" y="224"/>
                  </a:cubicBezTo>
                  <a:cubicBezTo>
                    <a:pt x="421" y="213"/>
                    <a:pt x="421" y="213"/>
                    <a:pt x="421" y="213"/>
                  </a:cubicBezTo>
                  <a:cubicBezTo>
                    <a:pt x="378" y="224"/>
                    <a:pt x="378" y="224"/>
                    <a:pt x="378" y="224"/>
                  </a:cubicBezTo>
                  <a:cubicBezTo>
                    <a:pt x="367" y="213"/>
                    <a:pt x="367" y="213"/>
                    <a:pt x="367" y="213"/>
                  </a:cubicBezTo>
                  <a:cubicBezTo>
                    <a:pt x="324" y="203"/>
                    <a:pt x="324" y="203"/>
                    <a:pt x="324" y="203"/>
                  </a:cubicBezTo>
                  <a:cubicBezTo>
                    <a:pt x="302" y="171"/>
                    <a:pt x="302" y="171"/>
                    <a:pt x="302" y="171"/>
                  </a:cubicBezTo>
                  <a:cubicBezTo>
                    <a:pt x="313" y="160"/>
                    <a:pt x="313" y="160"/>
                    <a:pt x="313" y="160"/>
                  </a:cubicBezTo>
                  <a:cubicBezTo>
                    <a:pt x="313" y="128"/>
                    <a:pt x="313" y="128"/>
                    <a:pt x="313" y="128"/>
                  </a:cubicBezTo>
                  <a:cubicBezTo>
                    <a:pt x="291" y="118"/>
                    <a:pt x="291" y="118"/>
                    <a:pt x="291" y="118"/>
                  </a:cubicBezTo>
                  <a:cubicBezTo>
                    <a:pt x="280" y="118"/>
                    <a:pt x="280" y="118"/>
                    <a:pt x="280" y="118"/>
                  </a:cubicBezTo>
                  <a:cubicBezTo>
                    <a:pt x="270" y="128"/>
                    <a:pt x="270" y="128"/>
                    <a:pt x="270" y="128"/>
                  </a:cubicBezTo>
                  <a:cubicBezTo>
                    <a:pt x="259" y="128"/>
                    <a:pt x="259" y="128"/>
                    <a:pt x="259" y="128"/>
                  </a:cubicBezTo>
                  <a:cubicBezTo>
                    <a:pt x="249" y="118"/>
                    <a:pt x="249" y="118"/>
                    <a:pt x="249" y="118"/>
                  </a:cubicBezTo>
                  <a:cubicBezTo>
                    <a:pt x="227" y="53"/>
                    <a:pt x="227" y="53"/>
                    <a:pt x="227" y="53"/>
                  </a:cubicBezTo>
                  <a:cubicBezTo>
                    <a:pt x="216" y="53"/>
                    <a:pt x="216" y="53"/>
                    <a:pt x="216" y="53"/>
                  </a:cubicBezTo>
                  <a:cubicBezTo>
                    <a:pt x="173" y="21"/>
                    <a:pt x="173" y="21"/>
                    <a:pt x="173" y="21"/>
                  </a:cubicBezTo>
                  <a:cubicBezTo>
                    <a:pt x="129" y="0"/>
                    <a:pt x="129" y="0"/>
                    <a:pt x="129" y="0"/>
                  </a:cubicBezTo>
                  <a:cubicBezTo>
                    <a:pt x="87" y="0"/>
                    <a:pt x="87" y="0"/>
                    <a:pt x="87" y="0"/>
                  </a:cubicBezTo>
                  <a:cubicBezTo>
                    <a:pt x="54" y="32"/>
                    <a:pt x="54" y="32"/>
                    <a:pt x="54" y="32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11" y="43"/>
                    <a:pt x="11" y="43"/>
                    <a:pt x="11" y="43"/>
                  </a:cubicBezTo>
                  <a:cubicBezTo>
                    <a:pt x="22" y="96"/>
                    <a:pt x="22" y="96"/>
                    <a:pt x="22" y="96"/>
                  </a:cubicBezTo>
                  <a:cubicBezTo>
                    <a:pt x="32" y="96"/>
                    <a:pt x="32" y="96"/>
                    <a:pt x="32" y="96"/>
                  </a:cubicBezTo>
                  <a:cubicBezTo>
                    <a:pt x="22" y="128"/>
                    <a:pt x="22" y="128"/>
                    <a:pt x="22" y="128"/>
                  </a:cubicBezTo>
                  <a:cubicBezTo>
                    <a:pt x="43" y="128"/>
                    <a:pt x="43" y="128"/>
                    <a:pt x="43" y="128"/>
                  </a:cubicBezTo>
                  <a:cubicBezTo>
                    <a:pt x="65" y="139"/>
                    <a:pt x="65" y="139"/>
                    <a:pt x="65" y="139"/>
                  </a:cubicBezTo>
                  <a:cubicBezTo>
                    <a:pt x="76" y="139"/>
                    <a:pt x="76" y="139"/>
                    <a:pt x="76" y="139"/>
                  </a:cubicBezTo>
                  <a:cubicBezTo>
                    <a:pt x="65" y="150"/>
                    <a:pt x="65" y="150"/>
                    <a:pt x="65" y="150"/>
                  </a:cubicBezTo>
                  <a:cubicBezTo>
                    <a:pt x="54" y="150"/>
                    <a:pt x="54" y="150"/>
                    <a:pt x="54" y="150"/>
                  </a:cubicBezTo>
                  <a:cubicBezTo>
                    <a:pt x="43" y="160"/>
                    <a:pt x="43" y="160"/>
                    <a:pt x="43" y="160"/>
                  </a:cubicBezTo>
                  <a:cubicBezTo>
                    <a:pt x="32" y="160"/>
                    <a:pt x="32" y="160"/>
                    <a:pt x="32" y="160"/>
                  </a:cubicBezTo>
                  <a:cubicBezTo>
                    <a:pt x="32" y="181"/>
                    <a:pt x="32" y="181"/>
                    <a:pt x="32" y="181"/>
                  </a:cubicBezTo>
                  <a:cubicBezTo>
                    <a:pt x="22" y="181"/>
                    <a:pt x="22" y="181"/>
                    <a:pt x="22" y="181"/>
                  </a:cubicBezTo>
                  <a:cubicBezTo>
                    <a:pt x="22" y="192"/>
                    <a:pt x="22" y="192"/>
                    <a:pt x="22" y="192"/>
                  </a:cubicBezTo>
                  <a:cubicBezTo>
                    <a:pt x="32" y="192"/>
                    <a:pt x="32" y="192"/>
                    <a:pt x="32" y="192"/>
                  </a:cubicBezTo>
                  <a:cubicBezTo>
                    <a:pt x="54" y="181"/>
                    <a:pt x="54" y="181"/>
                    <a:pt x="54" y="181"/>
                  </a:cubicBezTo>
                  <a:cubicBezTo>
                    <a:pt x="76" y="181"/>
                    <a:pt x="76" y="181"/>
                    <a:pt x="76" y="181"/>
                  </a:cubicBezTo>
                  <a:cubicBezTo>
                    <a:pt x="76" y="203"/>
                    <a:pt x="76" y="203"/>
                    <a:pt x="76" y="203"/>
                  </a:cubicBezTo>
                  <a:cubicBezTo>
                    <a:pt x="43" y="235"/>
                    <a:pt x="43" y="235"/>
                    <a:pt x="43" y="235"/>
                  </a:cubicBezTo>
                  <a:cubicBezTo>
                    <a:pt x="43" y="267"/>
                    <a:pt x="43" y="267"/>
                    <a:pt x="43" y="267"/>
                  </a:cubicBezTo>
                  <a:cubicBezTo>
                    <a:pt x="87" y="267"/>
                    <a:pt x="87" y="267"/>
                    <a:pt x="87" y="267"/>
                  </a:cubicBezTo>
                  <a:cubicBezTo>
                    <a:pt x="98" y="278"/>
                    <a:pt x="98" y="278"/>
                    <a:pt x="98" y="278"/>
                  </a:cubicBezTo>
                  <a:cubicBezTo>
                    <a:pt x="108" y="299"/>
                    <a:pt x="108" y="299"/>
                    <a:pt x="108" y="299"/>
                  </a:cubicBezTo>
                  <a:cubicBezTo>
                    <a:pt x="65" y="310"/>
                    <a:pt x="65" y="310"/>
                    <a:pt x="65" y="310"/>
                  </a:cubicBezTo>
                  <a:cubicBezTo>
                    <a:pt x="87" y="331"/>
                    <a:pt x="87" y="331"/>
                    <a:pt x="87" y="331"/>
                  </a:cubicBezTo>
                  <a:cubicBezTo>
                    <a:pt x="98" y="353"/>
                    <a:pt x="98" y="353"/>
                    <a:pt x="98" y="353"/>
                  </a:cubicBezTo>
                  <a:cubicBezTo>
                    <a:pt x="98" y="363"/>
                    <a:pt x="98" y="363"/>
                    <a:pt x="98" y="363"/>
                  </a:cubicBezTo>
                  <a:cubicBezTo>
                    <a:pt x="87" y="363"/>
                    <a:pt x="87" y="363"/>
                    <a:pt x="87" y="363"/>
                  </a:cubicBezTo>
                  <a:cubicBezTo>
                    <a:pt x="87" y="374"/>
                    <a:pt x="87" y="374"/>
                    <a:pt x="87" y="374"/>
                  </a:cubicBezTo>
                  <a:cubicBezTo>
                    <a:pt x="119" y="395"/>
                    <a:pt x="119" y="395"/>
                    <a:pt x="119" y="395"/>
                  </a:cubicBezTo>
                  <a:cubicBezTo>
                    <a:pt x="140" y="417"/>
                    <a:pt x="140" y="417"/>
                    <a:pt x="140" y="417"/>
                  </a:cubicBezTo>
                  <a:cubicBezTo>
                    <a:pt x="157" y="442"/>
                    <a:pt x="157" y="442"/>
                    <a:pt x="157" y="442"/>
                  </a:cubicBezTo>
                  <a:cubicBezTo>
                    <a:pt x="157" y="442"/>
                    <a:pt x="157" y="442"/>
                    <a:pt x="157" y="442"/>
                  </a:cubicBezTo>
                  <a:cubicBezTo>
                    <a:pt x="159" y="442"/>
                    <a:pt x="161" y="443"/>
                    <a:pt x="166" y="444"/>
                  </a:cubicBezTo>
                  <a:cubicBezTo>
                    <a:pt x="166" y="444"/>
                    <a:pt x="166" y="444"/>
                    <a:pt x="167" y="444"/>
                  </a:cubicBezTo>
                  <a:cubicBezTo>
                    <a:pt x="173" y="438"/>
                    <a:pt x="173" y="438"/>
                    <a:pt x="173" y="438"/>
                  </a:cubicBezTo>
                  <a:cubicBezTo>
                    <a:pt x="173" y="447"/>
                    <a:pt x="173" y="447"/>
                    <a:pt x="173" y="447"/>
                  </a:cubicBezTo>
                  <a:cubicBezTo>
                    <a:pt x="174" y="448"/>
                    <a:pt x="175" y="448"/>
                    <a:pt x="176" y="449"/>
                  </a:cubicBezTo>
                  <a:cubicBezTo>
                    <a:pt x="176" y="449"/>
                    <a:pt x="176" y="449"/>
                    <a:pt x="180" y="444"/>
                  </a:cubicBezTo>
                  <a:cubicBezTo>
                    <a:pt x="180" y="444"/>
                    <a:pt x="180" y="444"/>
                    <a:pt x="199" y="447"/>
                  </a:cubicBezTo>
                  <a:cubicBezTo>
                    <a:pt x="199" y="447"/>
                    <a:pt x="199" y="447"/>
                    <a:pt x="212" y="446"/>
                  </a:cubicBezTo>
                  <a:cubicBezTo>
                    <a:pt x="212" y="446"/>
                    <a:pt x="212" y="446"/>
                    <a:pt x="230" y="446"/>
                  </a:cubicBezTo>
                  <a:cubicBezTo>
                    <a:pt x="230" y="446"/>
                    <a:pt x="230" y="446"/>
                    <a:pt x="240" y="443"/>
                  </a:cubicBezTo>
                  <a:cubicBezTo>
                    <a:pt x="240" y="443"/>
                    <a:pt x="240" y="443"/>
                    <a:pt x="239" y="437"/>
                  </a:cubicBezTo>
                  <a:cubicBezTo>
                    <a:pt x="239" y="437"/>
                    <a:pt x="239" y="437"/>
                    <a:pt x="237" y="431"/>
                  </a:cubicBezTo>
                  <a:cubicBezTo>
                    <a:pt x="237" y="431"/>
                    <a:pt x="237" y="431"/>
                    <a:pt x="245" y="425"/>
                  </a:cubicBezTo>
                  <a:cubicBezTo>
                    <a:pt x="245" y="425"/>
                    <a:pt x="245" y="425"/>
                    <a:pt x="255" y="417"/>
                  </a:cubicBezTo>
                  <a:cubicBezTo>
                    <a:pt x="255" y="417"/>
                    <a:pt x="255" y="417"/>
                    <a:pt x="258" y="416"/>
                  </a:cubicBezTo>
                  <a:cubicBezTo>
                    <a:pt x="258" y="416"/>
                    <a:pt x="258" y="416"/>
                    <a:pt x="258" y="421"/>
                  </a:cubicBezTo>
                  <a:cubicBezTo>
                    <a:pt x="258" y="421"/>
                    <a:pt x="258" y="421"/>
                    <a:pt x="262" y="419"/>
                  </a:cubicBezTo>
                  <a:cubicBezTo>
                    <a:pt x="262" y="419"/>
                    <a:pt x="262" y="419"/>
                    <a:pt x="266" y="418"/>
                  </a:cubicBezTo>
                  <a:cubicBezTo>
                    <a:pt x="266" y="418"/>
                    <a:pt x="266" y="418"/>
                    <a:pt x="263" y="414"/>
                  </a:cubicBezTo>
                  <a:cubicBezTo>
                    <a:pt x="263" y="414"/>
                    <a:pt x="263" y="414"/>
                    <a:pt x="267" y="412"/>
                  </a:cubicBezTo>
                  <a:cubicBezTo>
                    <a:pt x="267" y="412"/>
                    <a:pt x="267" y="412"/>
                    <a:pt x="268" y="407"/>
                  </a:cubicBezTo>
                  <a:cubicBezTo>
                    <a:pt x="268" y="407"/>
                    <a:pt x="268" y="407"/>
                    <a:pt x="264" y="405"/>
                  </a:cubicBezTo>
                  <a:cubicBezTo>
                    <a:pt x="264" y="405"/>
                    <a:pt x="264" y="405"/>
                    <a:pt x="264" y="402"/>
                  </a:cubicBezTo>
                  <a:cubicBezTo>
                    <a:pt x="264" y="402"/>
                    <a:pt x="264" y="402"/>
                    <a:pt x="267" y="399"/>
                  </a:cubicBezTo>
                  <a:cubicBezTo>
                    <a:pt x="267" y="399"/>
                    <a:pt x="267" y="399"/>
                    <a:pt x="266" y="396"/>
                  </a:cubicBezTo>
                  <a:cubicBezTo>
                    <a:pt x="266" y="396"/>
                    <a:pt x="266" y="396"/>
                    <a:pt x="258" y="394"/>
                  </a:cubicBezTo>
                  <a:cubicBezTo>
                    <a:pt x="258" y="394"/>
                    <a:pt x="258" y="394"/>
                    <a:pt x="254" y="388"/>
                  </a:cubicBezTo>
                  <a:cubicBezTo>
                    <a:pt x="254" y="388"/>
                    <a:pt x="254" y="388"/>
                    <a:pt x="256" y="385"/>
                  </a:cubicBezTo>
                  <a:cubicBezTo>
                    <a:pt x="256" y="385"/>
                    <a:pt x="256" y="385"/>
                    <a:pt x="259" y="389"/>
                  </a:cubicBezTo>
                  <a:cubicBezTo>
                    <a:pt x="259" y="389"/>
                    <a:pt x="259" y="389"/>
                    <a:pt x="262" y="387"/>
                  </a:cubicBezTo>
                  <a:cubicBezTo>
                    <a:pt x="262" y="387"/>
                    <a:pt x="262" y="387"/>
                    <a:pt x="267" y="388"/>
                  </a:cubicBezTo>
                  <a:cubicBezTo>
                    <a:pt x="267" y="388"/>
                    <a:pt x="267" y="388"/>
                    <a:pt x="271" y="385"/>
                  </a:cubicBezTo>
                  <a:cubicBezTo>
                    <a:pt x="271" y="385"/>
                    <a:pt x="271" y="385"/>
                    <a:pt x="279" y="380"/>
                  </a:cubicBezTo>
                  <a:cubicBezTo>
                    <a:pt x="279" y="380"/>
                    <a:pt x="279" y="380"/>
                    <a:pt x="282" y="378"/>
                  </a:cubicBezTo>
                  <a:cubicBezTo>
                    <a:pt x="282" y="378"/>
                    <a:pt x="282" y="378"/>
                    <a:pt x="283" y="374"/>
                  </a:cubicBezTo>
                  <a:cubicBezTo>
                    <a:pt x="283" y="374"/>
                    <a:pt x="283" y="374"/>
                    <a:pt x="288" y="372"/>
                  </a:cubicBezTo>
                  <a:cubicBezTo>
                    <a:pt x="288" y="372"/>
                    <a:pt x="288" y="372"/>
                    <a:pt x="293" y="377"/>
                  </a:cubicBezTo>
                  <a:cubicBezTo>
                    <a:pt x="293" y="377"/>
                    <a:pt x="293" y="377"/>
                    <a:pt x="297" y="384"/>
                  </a:cubicBezTo>
                  <a:cubicBezTo>
                    <a:pt x="297" y="384"/>
                    <a:pt x="297" y="384"/>
                    <a:pt x="298" y="389"/>
                  </a:cubicBezTo>
                  <a:cubicBezTo>
                    <a:pt x="298" y="389"/>
                    <a:pt x="298" y="389"/>
                    <a:pt x="298" y="392"/>
                  </a:cubicBezTo>
                  <a:cubicBezTo>
                    <a:pt x="298" y="392"/>
                    <a:pt x="298" y="392"/>
                    <a:pt x="291" y="396"/>
                  </a:cubicBezTo>
                  <a:cubicBezTo>
                    <a:pt x="291" y="396"/>
                    <a:pt x="291" y="396"/>
                    <a:pt x="292" y="399"/>
                  </a:cubicBezTo>
                  <a:cubicBezTo>
                    <a:pt x="292" y="399"/>
                    <a:pt x="292" y="399"/>
                    <a:pt x="299" y="400"/>
                  </a:cubicBezTo>
                  <a:cubicBezTo>
                    <a:pt x="299" y="400"/>
                    <a:pt x="299" y="400"/>
                    <a:pt x="303" y="404"/>
                  </a:cubicBezTo>
                  <a:cubicBezTo>
                    <a:pt x="303" y="404"/>
                    <a:pt x="303" y="404"/>
                    <a:pt x="309" y="402"/>
                  </a:cubicBezTo>
                  <a:cubicBezTo>
                    <a:pt x="309" y="402"/>
                    <a:pt x="309" y="402"/>
                    <a:pt x="314" y="404"/>
                  </a:cubicBezTo>
                  <a:cubicBezTo>
                    <a:pt x="314" y="404"/>
                    <a:pt x="314" y="404"/>
                    <a:pt x="319" y="401"/>
                  </a:cubicBezTo>
                  <a:cubicBezTo>
                    <a:pt x="319" y="401"/>
                    <a:pt x="319" y="401"/>
                    <a:pt x="321" y="404"/>
                  </a:cubicBezTo>
                  <a:cubicBezTo>
                    <a:pt x="321" y="404"/>
                    <a:pt x="321" y="404"/>
                    <a:pt x="318" y="408"/>
                  </a:cubicBezTo>
                  <a:cubicBezTo>
                    <a:pt x="318" y="408"/>
                    <a:pt x="318" y="408"/>
                    <a:pt x="324" y="407"/>
                  </a:cubicBezTo>
                  <a:cubicBezTo>
                    <a:pt x="324" y="407"/>
                    <a:pt x="324" y="407"/>
                    <a:pt x="326" y="408"/>
                  </a:cubicBezTo>
                  <a:cubicBezTo>
                    <a:pt x="326" y="408"/>
                    <a:pt x="326" y="408"/>
                    <a:pt x="324" y="425"/>
                  </a:cubicBezTo>
                  <a:cubicBezTo>
                    <a:pt x="324" y="425"/>
                    <a:pt x="324" y="425"/>
                    <a:pt x="324" y="432"/>
                  </a:cubicBezTo>
                  <a:cubicBezTo>
                    <a:pt x="324" y="432"/>
                    <a:pt x="324" y="432"/>
                    <a:pt x="328" y="433"/>
                  </a:cubicBezTo>
                  <a:cubicBezTo>
                    <a:pt x="328" y="433"/>
                    <a:pt x="328" y="433"/>
                    <a:pt x="330" y="431"/>
                  </a:cubicBezTo>
                  <a:cubicBezTo>
                    <a:pt x="330" y="431"/>
                    <a:pt x="330" y="431"/>
                    <a:pt x="331" y="428"/>
                  </a:cubicBezTo>
                  <a:cubicBezTo>
                    <a:pt x="331" y="428"/>
                    <a:pt x="331" y="428"/>
                    <a:pt x="334" y="429"/>
                  </a:cubicBezTo>
                  <a:cubicBezTo>
                    <a:pt x="334" y="429"/>
                    <a:pt x="334" y="429"/>
                    <a:pt x="336" y="433"/>
                  </a:cubicBezTo>
                  <a:cubicBezTo>
                    <a:pt x="336" y="433"/>
                    <a:pt x="336" y="433"/>
                    <a:pt x="336" y="443"/>
                  </a:cubicBezTo>
                  <a:cubicBezTo>
                    <a:pt x="336" y="443"/>
                    <a:pt x="336" y="443"/>
                    <a:pt x="335" y="448"/>
                  </a:cubicBezTo>
                  <a:cubicBezTo>
                    <a:pt x="335" y="448"/>
                    <a:pt x="335" y="448"/>
                    <a:pt x="339" y="450"/>
                  </a:cubicBezTo>
                  <a:cubicBezTo>
                    <a:pt x="339" y="450"/>
                    <a:pt x="339" y="450"/>
                    <a:pt x="344" y="450"/>
                  </a:cubicBezTo>
                  <a:cubicBezTo>
                    <a:pt x="344" y="450"/>
                    <a:pt x="344" y="450"/>
                    <a:pt x="348" y="452"/>
                  </a:cubicBezTo>
                  <a:cubicBezTo>
                    <a:pt x="348" y="452"/>
                    <a:pt x="348" y="452"/>
                    <a:pt x="353" y="456"/>
                  </a:cubicBezTo>
                  <a:cubicBezTo>
                    <a:pt x="353" y="456"/>
                    <a:pt x="353" y="456"/>
                    <a:pt x="357" y="457"/>
                  </a:cubicBezTo>
                  <a:cubicBezTo>
                    <a:pt x="357" y="457"/>
                    <a:pt x="357" y="457"/>
                    <a:pt x="356" y="467"/>
                  </a:cubicBezTo>
                  <a:cubicBezTo>
                    <a:pt x="356" y="467"/>
                    <a:pt x="356" y="467"/>
                    <a:pt x="356" y="472"/>
                  </a:cubicBezTo>
                  <a:cubicBezTo>
                    <a:pt x="356" y="472"/>
                    <a:pt x="356" y="472"/>
                    <a:pt x="352" y="473"/>
                  </a:cubicBezTo>
                  <a:cubicBezTo>
                    <a:pt x="352" y="473"/>
                    <a:pt x="352" y="473"/>
                    <a:pt x="354" y="478"/>
                  </a:cubicBezTo>
                  <a:cubicBezTo>
                    <a:pt x="354" y="478"/>
                    <a:pt x="354" y="478"/>
                    <a:pt x="351" y="482"/>
                  </a:cubicBezTo>
                  <a:cubicBezTo>
                    <a:pt x="351" y="482"/>
                    <a:pt x="351" y="482"/>
                    <a:pt x="353" y="483"/>
                  </a:cubicBezTo>
                  <a:cubicBezTo>
                    <a:pt x="353" y="483"/>
                    <a:pt x="353" y="483"/>
                    <a:pt x="356" y="482"/>
                  </a:cubicBezTo>
                  <a:cubicBezTo>
                    <a:pt x="356" y="482"/>
                    <a:pt x="356" y="482"/>
                    <a:pt x="361" y="485"/>
                  </a:cubicBezTo>
                  <a:cubicBezTo>
                    <a:pt x="361" y="485"/>
                    <a:pt x="361" y="485"/>
                    <a:pt x="364" y="483"/>
                  </a:cubicBezTo>
                  <a:cubicBezTo>
                    <a:pt x="364" y="483"/>
                    <a:pt x="364" y="483"/>
                    <a:pt x="369" y="485"/>
                  </a:cubicBezTo>
                  <a:cubicBezTo>
                    <a:pt x="369" y="485"/>
                    <a:pt x="369" y="485"/>
                    <a:pt x="372" y="485"/>
                  </a:cubicBezTo>
                  <a:cubicBezTo>
                    <a:pt x="372" y="485"/>
                    <a:pt x="372" y="485"/>
                    <a:pt x="377" y="489"/>
                  </a:cubicBezTo>
                  <a:cubicBezTo>
                    <a:pt x="377" y="489"/>
                    <a:pt x="377" y="489"/>
                    <a:pt x="381" y="492"/>
                  </a:cubicBezTo>
                  <a:cubicBezTo>
                    <a:pt x="381" y="492"/>
                    <a:pt x="381" y="492"/>
                    <a:pt x="383" y="496"/>
                  </a:cubicBezTo>
                  <a:cubicBezTo>
                    <a:pt x="383" y="496"/>
                    <a:pt x="383" y="496"/>
                    <a:pt x="385" y="499"/>
                  </a:cubicBezTo>
                  <a:cubicBezTo>
                    <a:pt x="385" y="499"/>
                    <a:pt x="385" y="499"/>
                    <a:pt x="390" y="496"/>
                  </a:cubicBezTo>
                  <a:cubicBezTo>
                    <a:pt x="390" y="496"/>
                    <a:pt x="390" y="496"/>
                    <a:pt x="394" y="494"/>
                  </a:cubicBezTo>
                  <a:cubicBezTo>
                    <a:pt x="394" y="494"/>
                    <a:pt x="394" y="494"/>
                    <a:pt x="398" y="496"/>
                  </a:cubicBezTo>
                  <a:cubicBezTo>
                    <a:pt x="398" y="496"/>
                    <a:pt x="398" y="496"/>
                    <a:pt x="399" y="501"/>
                  </a:cubicBezTo>
                  <a:cubicBezTo>
                    <a:pt x="399" y="501"/>
                    <a:pt x="399" y="501"/>
                    <a:pt x="395" y="505"/>
                  </a:cubicBezTo>
                  <a:cubicBezTo>
                    <a:pt x="395" y="505"/>
                    <a:pt x="395" y="505"/>
                    <a:pt x="395" y="509"/>
                  </a:cubicBezTo>
                  <a:cubicBezTo>
                    <a:pt x="395" y="509"/>
                    <a:pt x="395" y="509"/>
                    <a:pt x="392" y="513"/>
                  </a:cubicBezTo>
                  <a:cubicBezTo>
                    <a:pt x="392" y="513"/>
                    <a:pt x="392" y="513"/>
                    <a:pt x="392" y="516"/>
                  </a:cubicBezTo>
                  <a:cubicBezTo>
                    <a:pt x="392" y="516"/>
                    <a:pt x="392" y="516"/>
                    <a:pt x="386" y="519"/>
                  </a:cubicBezTo>
                  <a:cubicBezTo>
                    <a:pt x="386" y="519"/>
                    <a:pt x="386" y="519"/>
                    <a:pt x="384" y="528"/>
                  </a:cubicBezTo>
                  <a:cubicBezTo>
                    <a:pt x="384" y="528"/>
                    <a:pt x="384" y="528"/>
                    <a:pt x="379" y="531"/>
                  </a:cubicBezTo>
                  <a:cubicBezTo>
                    <a:pt x="379" y="531"/>
                    <a:pt x="379" y="531"/>
                    <a:pt x="376" y="535"/>
                  </a:cubicBezTo>
                  <a:cubicBezTo>
                    <a:pt x="376" y="535"/>
                    <a:pt x="376" y="535"/>
                    <a:pt x="376" y="542"/>
                  </a:cubicBezTo>
                  <a:cubicBezTo>
                    <a:pt x="432" y="535"/>
                    <a:pt x="432" y="535"/>
                    <a:pt x="432" y="535"/>
                  </a:cubicBezTo>
                  <a:cubicBezTo>
                    <a:pt x="453" y="535"/>
                    <a:pt x="453" y="535"/>
                    <a:pt x="453" y="535"/>
                  </a:cubicBezTo>
                  <a:cubicBezTo>
                    <a:pt x="453" y="492"/>
                    <a:pt x="453" y="492"/>
                    <a:pt x="453" y="492"/>
                  </a:cubicBezTo>
                  <a:cubicBezTo>
                    <a:pt x="442" y="481"/>
                    <a:pt x="442" y="481"/>
                    <a:pt x="442" y="481"/>
                  </a:cubicBezTo>
                  <a:cubicBezTo>
                    <a:pt x="442" y="470"/>
                    <a:pt x="442" y="470"/>
                    <a:pt x="442" y="470"/>
                  </a:cubicBezTo>
                  <a:cubicBezTo>
                    <a:pt x="486" y="470"/>
                    <a:pt x="486" y="470"/>
                    <a:pt x="486" y="470"/>
                  </a:cubicBezTo>
                  <a:cubicBezTo>
                    <a:pt x="496" y="460"/>
                    <a:pt x="496" y="460"/>
                    <a:pt x="496" y="460"/>
                  </a:cubicBezTo>
                  <a:cubicBezTo>
                    <a:pt x="496" y="417"/>
                    <a:pt x="496" y="417"/>
                    <a:pt x="496" y="417"/>
                  </a:cubicBezTo>
                  <a:lnTo>
                    <a:pt x="486" y="406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1799"/>
            </a:p>
          </p:txBody>
        </p:sp>
        <p:sp>
          <p:nvSpPr>
            <p:cNvPr id="176" name="Freeform 185" descr="© INSCALE GmbH, 05.05.2010&#10;http://www.presentationload.com/">
              <a:extLst>
                <a:ext uri="{FF2B5EF4-FFF2-40B4-BE49-F238E27FC236}">
                  <a16:creationId xmlns:a16="http://schemas.microsoft.com/office/drawing/2014/main" id="{B26C5949-BC4D-4C51-9A15-435B6FE6B699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7179388" y="2887361"/>
              <a:ext cx="56177" cy="56594"/>
            </a:xfrm>
            <a:custGeom>
              <a:avLst/>
              <a:gdLst/>
              <a:ahLst/>
              <a:cxnLst>
                <a:cxn ang="0">
                  <a:pos x="6" y="75"/>
                </a:cxn>
                <a:cxn ang="0">
                  <a:pos x="0" y="72"/>
                </a:cxn>
                <a:cxn ang="0">
                  <a:pos x="227" y="122"/>
                </a:cxn>
                <a:cxn ang="0">
                  <a:pos x="218" y="127"/>
                </a:cxn>
                <a:cxn ang="0">
                  <a:pos x="214" y="120"/>
                </a:cxn>
                <a:cxn ang="0">
                  <a:pos x="206" y="113"/>
                </a:cxn>
                <a:cxn ang="0">
                  <a:pos x="197" y="111"/>
                </a:cxn>
                <a:cxn ang="0">
                  <a:pos x="190" y="110"/>
                </a:cxn>
                <a:cxn ang="0">
                  <a:pos x="185" y="110"/>
                </a:cxn>
                <a:cxn ang="0">
                  <a:pos x="185" y="101"/>
                </a:cxn>
                <a:cxn ang="0">
                  <a:pos x="189" y="95"/>
                </a:cxn>
                <a:cxn ang="0">
                  <a:pos x="187" y="84"/>
                </a:cxn>
                <a:cxn ang="0">
                  <a:pos x="177" y="78"/>
                </a:cxn>
                <a:cxn ang="0">
                  <a:pos x="169" y="76"/>
                </a:cxn>
                <a:cxn ang="0">
                  <a:pos x="170" y="61"/>
                </a:cxn>
                <a:cxn ang="0">
                  <a:pos x="165" y="56"/>
                </a:cxn>
                <a:cxn ang="0">
                  <a:pos x="161" y="61"/>
                </a:cxn>
                <a:cxn ang="0">
                  <a:pos x="157" y="53"/>
                </a:cxn>
                <a:cxn ang="0">
                  <a:pos x="158" y="35"/>
                </a:cxn>
                <a:cxn ang="0">
                  <a:pos x="154" y="32"/>
                </a:cxn>
                <a:cxn ang="0">
                  <a:pos x="147" y="32"/>
                </a:cxn>
                <a:cxn ang="0">
                  <a:pos x="137" y="32"/>
                </a:cxn>
                <a:cxn ang="0">
                  <a:pos x="126" y="27"/>
                </a:cxn>
                <a:cxn ang="0">
                  <a:pos x="131" y="20"/>
                </a:cxn>
                <a:cxn ang="0">
                  <a:pos x="130" y="12"/>
                </a:cxn>
                <a:cxn ang="0">
                  <a:pos x="122" y="0"/>
                </a:cxn>
                <a:cxn ang="0">
                  <a:pos x="115" y="6"/>
                </a:cxn>
                <a:cxn ang="0">
                  <a:pos x="104" y="13"/>
                </a:cxn>
                <a:cxn ang="0">
                  <a:pos x="96" y="15"/>
                </a:cxn>
                <a:cxn ang="0">
                  <a:pos x="89" y="13"/>
                </a:cxn>
                <a:cxn ang="0">
                  <a:pos x="91" y="22"/>
                </a:cxn>
                <a:cxn ang="0">
                  <a:pos x="101" y="27"/>
                </a:cxn>
                <a:cxn ang="0">
                  <a:pos x="97" y="33"/>
                </a:cxn>
                <a:cxn ang="0">
                  <a:pos x="100" y="40"/>
                </a:cxn>
                <a:cxn ang="0">
                  <a:pos x="99" y="46"/>
                </a:cxn>
                <a:cxn ang="0">
                  <a:pos x="92" y="49"/>
                </a:cxn>
                <a:cxn ang="0">
                  <a:pos x="88" y="45"/>
                </a:cxn>
                <a:cxn ang="0">
                  <a:pos x="70" y="59"/>
                </a:cxn>
                <a:cxn ang="0">
                  <a:pos x="73" y="71"/>
                </a:cxn>
                <a:cxn ang="0">
                  <a:pos x="45" y="74"/>
                </a:cxn>
                <a:cxn ang="0">
                  <a:pos x="14" y="72"/>
                </a:cxn>
                <a:cxn ang="0">
                  <a:pos x="6" y="75"/>
                </a:cxn>
                <a:cxn ang="0">
                  <a:pos x="6" y="141"/>
                </a:cxn>
                <a:cxn ang="0">
                  <a:pos x="14" y="155"/>
                </a:cxn>
                <a:cxn ang="0">
                  <a:pos x="27" y="173"/>
                </a:cxn>
                <a:cxn ang="0">
                  <a:pos x="50" y="175"/>
                </a:cxn>
                <a:cxn ang="0">
                  <a:pos x="60" y="211"/>
                </a:cxn>
                <a:cxn ang="0">
                  <a:pos x="60" y="237"/>
                </a:cxn>
                <a:cxn ang="0">
                  <a:pos x="92" y="226"/>
                </a:cxn>
                <a:cxn ang="0">
                  <a:pos x="138" y="205"/>
                </a:cxn>
                <a:cxn ang="0">
                  <a:pos x="146" y="184"/>
                </a:cxn>
                <a:cxn ang="0">
                  <a:pos x="189" y="173"/>
                </a:cxn>
                <a:cxn ang="0">
                  <a:pos x="209" y="163"/>
                </a:cxn>
                <a:cxn ang="0">
                  <a:pos x="217" y="156"/>
                </a:cxn>
                <a:cxn ang="0">
                  <a:pos x="225" y="144"/>
                </a:cxn>
                <a:cxn ang="0">
                  <a:pos x="228" y="137"/>
                </a:cxn>
                <a:cxn ang="0">
                  <a:pos x="232" y="129"/>
                </a:cxn>
              </a:cxnLst>
              <a:rect l="0" t="0" r="r" b="b"/>
              <a:pathLst>
                <a:path w="232" h="237">
                  <a:moveTo>
                    <a:pt x="0" y="72"/>
                  </a:moveTo>
                  <a:cubicBezTo>
                    <a:pt x="1" y="72"/>
                    <a:pt x="2" y="73"/>
                    <a:pt x="6" y="75"/>
                  </a:cubicBezTo>
                  <a:cubicBezTo>
                    <a:pt x="6" y="66"/>
                    <a:pt x="6" y="66"/>
                    <a:pt x="6" y="66"/>
                  </a:cubicBezTo>
                  <a:lnTo>
                    <a:pt x="0" y="72"/>
                  </a:lnTo>
                  <a:close/>
                  <a:moveTo>
                    <a:pt x="231" y="124"/>
                  </a:moveTo>
                  <a:cubicBezTo>
                    <a:pt x="227" y="122"/>
                    <a:pt x="227" y="122"/>
                    <a:pt x="227" y="122"/>
                  </a:cubicBezTo>
                  <a:cubicBezTo>
                    <a:pt x="223" y="124"/>
                    <a:pt x="223" y="124"/>
                    <a:pt x="223" y="124"/>
                  </a:cubicBezTo>
                  <a:cubicBezTo>
                    <a:pt x="218" y="127"/>
                    <a:pt x="218" y="127"/>
                    <a:pt x="218" y="127"/>
                  </a:cubicBezTo>
                  <a:cubicBezTo>
                    <a:pt x="216" y="124"/>
                    <a:pt x="216" y="124"/>
                    <a:pt x="216" y="124"/>
                  </a:cubicBezTo>
                  <a:cubicBezTo>
                    <a:pt x="214" y="120"/>
                    <a:pt x="214" y="120"/>
                    <a:pt x="214" y="120"/>
                  </a:cubicBezTo>
                  <a:cubicBezTo>
                    <a:pt x="210" y="117"/>
                    <a:pt x="210" y="117"/>
                    <a:pt x="210" y="117"/>
                  </a:cubicBezTo>
                  <a:cubicBezTo>
                    <a:pt x="206" y="113"/>
                    <a:pt x="206" y="113"/>
                    <a:pt x="206" y="113"/>
                  </a:cubicBezTo>
                  <a:cubicBezTo>
                    <a:pt x="202" y="113"/>
                    <a:pt x="202" y="113"/>
                    <a:pt x="202" y="113"/>
                  </a:cubicBezTo>
                  <a:cubicBezTo>
                    <a:pt x="197" y="111"/>
                    <a:pt x="197" y="111"/>
                    <a:pt x="197" y="111"/>
                  </a:cubicBezTo>
                  <a:cubicBezTo>
                    <a:pt x="195" y="113"/>
                    <a:pt x="195" y="113"/>
                    <a:pt x="195" y="113"/>
                  </a:cubicBezTo>
                  <a:cubicBezTo>
                    <a:pt x="190" y="110"/>
                    <a:pt x="190" y="110"/>
                    <a:pt x="190" y="110"/>
                  </a:cubicBezTo>
                  <a:cubicBezTo>
                    <a:pt x="186" y="111"/>
                    <a:pt x="186" y="111"/>
                    <a:pt x="186" y="111"/>
                  </a:cubicBezTo>
                  <a:cubicBezTo>
                    <a:pt x="185" y="110"/>
                    <a:pt x="185" y="110"/>
                    <a:pt x="185" y="110"/>
                  </a:cubicBezTo>
                  <a:cubicBezTo>
                    <a:pt x="187" y="106"/>
                    <a:pt x="187" y="106"/>
                    <a:pt x="187" y="106"/>
                  </a:cubicBezTo>
                  <a:cubicBezTo>
                    <a:pt x="185" y="101"/>
                    <a:pt x="185" y="101"/>
                    <a:pt x="185" y="101"/>
                  </a:cubicBezTo>
                  <a:cubicBezTo>
                    <a:pt x="189" y="100"/>
                    <a:pt x="189" y="100"/>
                    <a:pt x="189" y="100"/>
                  </a:cubicBezTo>
                  <a:cubicBezTo>
                    <a:pt x="189" y="95"/>
                    <a:pt x="189" y="95"/>
                    <a:pt x="189" y="95"/>
                  </a:cubicBezTo>
                  <a:cubicBezTo>
                    <a:pt x="191" y="85"/>
                    <a:pt x="191" y="85"/>
                    <a:pt x="191" y="85"/>
                  </a:cubicBezTo>
                  <a:cubicBezTo>
                    <a:pt x="187" y="84"/>
                    <a:pt x="187" y="84"/>
                    <a:pt x="187" y="84"/>
                  </a:cubicBezTo>
                  <a:cubicBezTo>
                    <a:pt x="182" y="80"/>
                    <a:pt x="182" y="80"/>
                    <a:pt x="182" y="80"/>
                  </a:cubicBezTo>
                  <a:cubicBezTo>
                    <a:pt x="177" y="78"/>
                    <a:pt x="177" y="78"/>
                    <a:pt x="177" y="78"/>
                  </a:cubicBezTo>
                  <a:cubicBezTo>
                    <a:pt x="172" y="78"/>
                    <a:pt x="172" y="78"/>
                    <a:pt x="172" y="78"/>
                  </a:cubicBezTo>
                  <a:cubicBezTo>
                    <a:pt x="169" y="76"/>
                    <a:pt x="169" y="76"/>
                    <a:pt x="169" y="76"/>
                  </a:cubicBezTo>
                  <a:cubicBezTo>
                    <a:pt x="169" y="71"/>
                    <a:pt x="169" y="71"/>
                    <a:pt x="169" y="71"/>
                  </a:cubicBezTo>
                  <a:cubicBezTo>
                    <a:pt x="170" y="61"/>
                    <a:pt x="170" y="61"/>
                    <a:pt x="170" y="61"/>
                  </a:cubicBezTo>
                  <a:cubicBezTo>
                    <a:pt x="167" y="57"/>
                    <a:pt x="167" y="57"/>
                    <a:pt x="167" y="57"/>
                  </a:cubicBezTo>
                  <a:cubicBezTo>
                    <a:pt x="165" y="56"/>
                    <a:pt x="165" y="56"/>
                    <a:pt x="165" y="56"/>
                  </a:cubicBezTo>
                  <a:cubicBezTo>
                    <a:pt x="163" y="59"/>
                    <a:pt x="163" y="59"/>
                    <a:pt x="163" y="59"/>
                  </a:cubicBezTo>
                  <a:cubicBezTo>
                    <a:pt x="161" y="61"/>
                    <a:pt x="161" y="61"/>
                    <a:pt x="161" y="61"/>
                  </a:cubicBezTo>
                  <a:cubicBezTo>
                    <a:pt x="158" y="60"/>
                    <a:pt x="158" y="60"/>
                    <a:pt x="158" y="60"/>
                  </a:cubicBezTo>
                  <a:cubicBezTo>
                    <a:pt x="157" y="53"/>
                    <a:pt x="157" y="53"/>
                    <a:pt x="157" y="53"/>
                  </a:cubicBezTo>
                  <a:cubicBezTo>
                    <a:pt x="159" y="36"/>
                    <a:pt x="159" y="36"/>
                    <a:pt x="159" y="36"/>
                  </a:cubicBezTo>
                  <a:cubicBezTo>
                    <a:pt x="158" y="35"/>
                    <a:pt x="158" y="35"/>
                    <a:pt x="158" y="35"/>
                  </a:cubicBezTo>
                  <a:cubicBezTo>
                    <a:pt x="151" y="36"/>
                    <a:pt x="151" y="36"/>
                    <a:pt x="151" y="36"/>
                  </a:cubicBezTo>
                  <a:cubicBezTo>
                    <a:pt x="154" y="32"/>
                    <a:pt x="154" y="32"/>
                    <a:pt x="154" y="32"/>
                  </a:cubicBezTo>
                  <a:cubicBezTo>
                    <a:pt x="152" y="29"/>
                    <a:pt x="152" y="29"/>
                    <a:pt x="152" y="29"/>
                  </a:cubicBezTo>
                  <a:cubicBezTo>
                    <a:pt x="147" y="32"/>
                    <a:pt x="147" y="32"/>
                    <a:pt x="147" y="32"/>
                  </a:cubicBezTo>
                  <a:cubicBezTo>
                    <a:pt x="142" y="30"/>
                    <a:pt x="142" y="30"/>
                    <a:pt x="142" y="30"/>
                  </a:cubicBezTo>
                  <a:cubicBezTo>
                    <a:pt x="137" y="32"/>
                    <a:pt x="137" y="32"/>
                    <a:pt x="137" y="32"/>
                  </a:cubicBezTo>
                  <a:cubicBezTo>
                    <a:pt x="132" y="28"/>
                    <a:pt x="132" y="28"/>
                    <a:pt x="132" y="28"/>
                  </a:cubicBezTo>
                  <a:cubicBezTo>
                    <a:pt x="126" y="27"/>
                    <a:pt x="126" y="27"/>
                    <a:pt x="126" y="27"/>
                  </a:cubicBezTo>
                  <a:cubicBezTo>
                    <a:pt x="125" y="24"/>
                    <a:pt x="125" y="24"/>
                    <a:pt x="125" y="24"/>
                  </a:cubicBezTo>
                  <a:cubicBezTo>
                    <a:pt x="131" y="20"/>
                    <a:pt x="131" y="20"/>
                    <a:pt x="131" y="20"/>
                  </a:cubicBezTo>
                  <a:cubicBezTo>
                    <a:pt x="131" y="17"/>
                    <a:pt x="131" y="17"/>
                    <a:pt x="131" y="17"/>
                  </a:cubicBezTo>
                  <a:cubicBezTo>
                    <a:pt x="130" y="12"/>
                    <a:pt x="130" y="12"/>
                    <a:pt x="130" y="12"/>
                  </a:cubicBezTo>
                  <a:cubicBezTo>
                    <a:pt x="126" y="5"/>
                    <a:pt x="126" y="5"/>
                    <a:pt x="126" y="5"/>
                  </a:cubicBezTo>
                  <a:cubicBezTo>
                    <a:pt x="122" y="0"/>
                    <a:pt x="122" y="0"/>
                    <a:pt x="122" y="0"/>
                  </a:cubicBezTo>
                  <a:cubicBezTo>
                    <a:pt x="116" y="2"/>
                    <a:pt x="116" y="2"/>
                    <a:pt x="116" y="2"/>
                  </a:cubicBezTo>
                  <a:cubicBezTo>
                    <a:pt x="115" y="6"/>
                    <a:pt x="115" y="6"/>
                    <a:pt x="115" y="6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04" y="13"/>
                    <a:pt x="104" y="13"/>
                    <a:pt x="104" y="13"/>
                  </a:cubicBezTo>
                  <a:cubicBezTo>
                    <a:pt x="100" y="16"/>
                    <a:pt x="100" y="16"/>
                    <a:pt x="100" y="16"/>
                  </a:cubicBezTo>
                  <a:cubicBezTo>
                    <a:pt x="96" y="15"/>
                    <a:pt x="96" y="15"/>
                    <a:pt x="96" y="15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89" y="13"/>
                    <a:pt x="89" y="13"/>
                    <a:pt x="89" y="13"/>
                  </a:cubicBezTo>
                  <a:cubicBezTo>
                    <a:pt x="88" y="16"/>
                    <a:pt x="88" y="16"/>
                    <a:pt x="88" y="16"/>
                  </a:cubicBezTo>
                  <a:cubicBezTo>
                    <a:pt x="91" y="22"/>
                    <a:pt x="91" y="22"/>
                    <a:pt x="91" y="22"/>
                  </a:cubicBezTo>
                  <a:cubicBezTo>
                    <a:pt x="99" y="24"/>
                    <a:pt x="99" y="24"/>
                    <a:pt x="99" y="24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97" y="30"/>
                    <a:pt x="97" y="30"/>
                    <a:pt x="97" y="30"/>
                  </a:cubicBezTo>
                  <a:cubicBezTo>
                    <a:pt x="97" y="33"/>
                    <a:pt x="97" y="33"/>
                    <a:pt x="97" y="33"/>
                  </a:cubicBezTo>
                  <a:cubicBezTo>
                    <a:pt x="101" y="35"/>
                    <a:pt x="101" y="35"/>
                    <a:pt x="101" y="35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97" y="42"/>
                    <a:pt x="97" y="42"/>
                    <a:pt x="97" y="42"/>
                  </a:cubicBezTo>
                  <a:cubicBezTo>
                    <a:pt x="99" y="46"/>
                    <a:pt x="99" y="46"/>
                    <a:pt x="99" y="46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2" y="49"/>
                    <a:pt x="92" y="49"/>
                    <a:pt x="92" y="49"/>
                  </a:cubicBezTo>
                  <a:cubicBezTo>
                    <a:pt x="91" y="44"/>
                    <a:pt x="91" y="44"/>
                    <a:pt x="91" y="44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78" y="53"/>
                    <a:pt x="78" y="53"/>
                    <a:pt x="78" y="53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3" y="71"/>
                    <a:pt x="73" y="71"/>
                    <a:pt x="73" y="71"/>
                  </a:cubicBezTo>
                  <a:cubicBezTo>
                    <a:pt x="63" y="74"/>
                    <a:pt x="63" y="74"/>
                    <a:pt x="63" y="74"/>
                  </a:cubicBezTo>
                  <a:cubicBezTo>
                    <a:pt x="45" y="74"/>
                    <a:pt x="45" y="74"/>
                    <a:pt x="45" y="74"/>
                  </a:cubicBezTo>
                  <a:cubicBezTo>
                    <a:pt x="32" y="75"/>
                    <a:pt x="32" y="75"/>
                    <a:pt x="32" y="75"/>
                  </a:cubicBezTo>
                  <a:cubicBezTo>
                    <a:pt x="14" y="72"/>
                    <a:pt x="14" y="72"/>
                    <a:pt x="14" y="72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8" y="76"/>
                    <a:pt x="7" y="76"/>
                    <a:pt x="6" y="75"/>
                  </a:cubicBezTo>
                  <a:cubicBezTo>
                    <a:pt x="6" y="116"/>
                    <a:pt x="6" y="116"/>
                    <a:pt x="6" y="116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14" y="153"/>
                    <a:pt x="14" y="153"/>
                    <a:pt x="14" y="153"/>
                  </a:cubicBezTo>
                  <a:cubicBezTo>
                    <a:pt x="14" y="154"/>
                    <a:pt x="14" y="155"/>
                    <a:pt x="14" y="155"/>
                  </a:cubicBezTo>
                  <a:cubicBezTo>
                    <a:pt x="14" y="155"/>
                    <a:pt x="15" y="155"/>
                    <a:pt x="16" y="156"/>
                  </a:cubicBezTo>
                  <a:cubicBezTo>
                    <a:pt x="27" y="173"/>
                    <a:pt x="27" y="173"/>
                    <a:pt x="27" y="173"/>
                  </a:cubicBezTo>
                  <a:cubicBezTo>
                    <a:pt x="48" y="173"/>
                    <a:pt x="48" y="173"/>
                    <a:pt x="48" y="173"/>
                  </a:cubicBezTo>
                  <a:cubicBezTo>
                    <a:pt x="48" y="173"/>
                    <a:pt x="49" y="174"/>
                    <a:pt x="50" y="175"/>
                  </a:cubicBezTo>
                  <a:cubicBezTo>
                    <a:pt x="59" y="201"/>
                    <a:pt x="59" y="201"/>
                    <a:pt x="59" y="201"/>
                  </a:cubicBezTo>
                  <a:cubicBezTo>
                    <a:pt x="59" y="205"/>
                    <a:pt x="60" y="208"/>
                    <a:pt x="60" y="211"/>
                  </a:cubicBezTo>
                  <a:cubicBezTo>
                    <a:pt x="60" y="229"/>
                    <a:pt x="60" y="229"/>
                    <a:pt x="60" y="229"/>
                  </a:cubicBezTo>
                  <a:cubicBezTo>
                    <a:pt x="60" y="237"/>
                    <a:pt x="60" y="237"/>
                    <a:pt x="60" y="237"/>
                  </a:cubicBezTo>
                  <a:cubicBezTo>
                    <a:pt x="76" y="232"/>
                    <a:pt x="76" y="232"/>
                    <a:pt x="76" y="232"/>
                  </a:cubicBezTo>
                  <a:cubicBezTo>
                    <a:pt x="92" y="226"/>
                    <a:pt x="92" y="226"/>
                    <a:pt x="92" y="226"/>
                  </a:cubicBezTo>
                  <a:cubicBezTo>
                    <a:pt x="103" y="205"/>
                    <a:pt x="103" y="205"/>
                    <a:pt x="103" y="205"/>
                  </a:cubicBezTo>
                  <a:cubicBezTo>
                    <a:pt x="138" y="205"/>
                    <a:pt x="138" y="205"/>
                    <a:pt x="138" y="205"/>
                  </a:cubicBezTo>
                  <a:cubicBezTo>
                    <a:pt x="146" y="205"/>
                    <a:pt x="146" y="205"/>
                    <a:pt x="146" y="205"/>
                  </a:cubicBezTo>
                  <a:cubicBezTo>
                    <a:pt x="146" y="184"/>
                    <a:pt x="146" y="184"/>
                    <a:pt x="146" y="184"/>
                  </a:cubicBezTo>
                  <a:cubicBezTo>
                    <a:pt x="178" y="184"/>
                    <a:pt x="178" y="184"/>
                    <a:pt x="178" y="184"/>
                  </a:cubicBezTo>
                  <a:cubicBezTo>
                    <a:pt x="189" y="173"/>
                    <a:pt x="189" y="173"/>
                    <a:pt x="189" y="173"/>
                  </a:cubicBezTo>
                  <a:cubicBezTo>
                    <a:pt x="210" y="170"/>
                    <a:pt x="210" y="170"/>
                    <a:pt x="210" y="170"/>
                  </a:cubicBezTo>
                  <a:cubicBezTo>
                    <a:pt x="209" y="163"/>
                    <a:pt x="209" y="163"/>
                    <a:pt x="209" y="163"/>
                  </a:cubicBezTo>
                  <a:cubicBezTo>
                    <a:pt x="213" y="159"/>
                    <a:pt x="213" y="159"/>
                    <a:pt x="213" y="159"/>
                  </a:cubicBezTo>
                  <a:cubicBezTo>
                    <a:pt x="217" y="156"/>
                    <a:pt x="217" y="156"/>
                    <a:pt x="217" y="156"/>
                  </a:cubicBezTo>
                  <a:cubicBezTo>
                    <a:pt x="219" y="147"/>
                    <a:pt x="219" y="147"/>
                    <a:pt x="219" y="147"/>
                  </a:cubicBezTo>
                  <a:cubicBezTo>
                    <a:pt x="225" y="144"/>
                    <a:pt x="225" y="144"/>
                    <a:pt x="225" y="144"/>
                  </a:cubicBezTo>
                  <a:cubicBezTo>
                    <a:pt x="225" y="141"/>
                    <a:pt x="225" y="141"/>
                    <a:pt x="225" y="141"/>
                  </a:cubicBezTo>
                  <a:cubicBezTo>
                    <a:pt x="228" y="137"/>
                    <a:pt x="228" y="137"/>
                    <a:pt x="228" y="137"/>
                  </a:cubicBezTo>
                  <a:cubicBezTo>
                    <a:pt x="229" y="133"/>
                    <a:pt x="229" y="133"/>
                    <a:pt x="229" y="133"/>
                  </a:cubicBezTo>
                  <a:cubicBezTo>
                    <a:pt x="232" y="129"/>
                    <a:pt x="232" y="129"/>
                    <a:pt x="232" y="129"/>
                  </a:cubicBezTo>
                  <a:cubicBezTo>
                    <a:pt x="231" y="124"/>
                    <a:pt x="231" y="124"/>
                    <a:pt x="231" y="124"/>
                  </a:cubicBez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1799"/>
            </a:p>
          </p:txBody>
        </p:sp>
        <p:sp>
          <p:nvSpPr>
            <p:cNvPr id="177" name="Freeform 8">
              <a:extLst>
                <a:ext uri="{FF2B5EF4-FFF2-40B4-BE49-F238E27FC236}">
                  <a16:creationId xmlns:a16="http://schemas.microsoft.com/office/drawing/2014/main" id="{1FA4B9AF-DD21-44A8-8B55-0160BF9B61E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2795" y="3602314"/>
              <a:ext cx="520817" cy="510950"/>
            </a:xfrm>
            <a:custGeom>
              <a:avLst/>
              <a:gdLst/>
              <a:ahLst/>
              <a:cxnLst>
                <a:cxn ang="0">
                  <a:pos x="442" y="199"/>
                </a:cxn>
                <a:cxn ang="0">
                  <a:pos x="446" y="187"/>
                </a:cxn>
                <a:cxn ang="0">
                  <a:pos x="475" y="170"/>
                </a:cxn>
                <a:cxn ang="0">
                  <a:pos x="458" y="149"/>
                </a:cxn>
                <a:cxn ang="0">
                  <a:pos x="439" y="137"/>
                </a:cxn>
                <a:cxn ang="0">
                  <a:pos x="434" y="114"/>
                </a:cxn>
                <a:cxn ang="0">
                  <a:pos x="430" y="90"/>
                </a:cxn>
                <a:cxn ang="0">
                  <a:pos x="423" y="55"/>
                </a:cxn>
                <a:cxn ang="0">
                  <a:pos x="413" y="29"/>
                </a:cxn>
                <a:cxn ang="0">
                  <a:pos x="387" y="0"/>
                </a:cxn>
                <a:cxn ang="0">
                  <a:pos x="361" y="26"/>
                </a:cxn>
                <a:cxn ang="0">
                  <a:pos x="345" y="31"/>
                </a:cxn>
                <a:cxn ang="0">
                  <a:pos x="326" y="47"/>
                </a:cxn>
                <a:cxn ang="0">
                  <a:pos x="269" y="36"/>
                </a:cxn>
                <a:cxn ang="0">
                  <a:pos x="87" y="36"/>
                </a:cxn>
                <a:cxn ang="0">
                  <a:pos x="54" y="241"/>
                </a:cxn>
                <a:cxn ang="0">
                  <a:pos x="30" y="246"/>
                </a:cxn>
                <a:cxn ang="0">
                  <a:pos x="30" y="258"/>
                </a:cxn>
                <a:cxn ang="0">
                  <a:pos x="16" y="272"/>
                </a:cxn>
                <a:cxn ang="0">
                  <a:pos x="7" y="300"/>
                </a:cxn>
                <a:cxn ang="0">
                  <a:pos x="9" y="322"/>
                </a:cxn>
                <a:cxn ang="0">
                  <a:pos x="4" y="338"/>
                </a:cxn>
                <a:cxn ang="0">
                  <a:pos x="19" y="338"/>
                </a:cxn>
                <a:cxn ang="0">
                  <a:pos x="21" y="373"/>
                </a:cxn>
                <a:cxn ang="0">
                  <a:pos x="35" y="385"/>
                </a:cxn>
                <a:cxn ang="0">
                  <a:pos x="42" y="409"/>
                </a:cxn>
                <a:cxn ang="0">
                  <a:pos x="54" y="430"/>
                </a:cxn>
                <a:cxn ang="0">
                  <a:pos x="47" y="451"/>
                </a:cxn>
                <a:cxn ang="0">
                  <a:pos x="49" y="463"/>
                </a:cxn>
                <a:cxn ang="0">
                  <a:pos x="73" y="456"/>
                </a:cxn>
                <a:cxn ang="0">
                  <a:pos x="78" y="447"/>
                </a:cxn>
                <a:cxn ang="0">
                  <a:pos x="89" y="418"/>
                </a:cxn>
                <a:cxn ang="0">
                  <a:pos x="115" y="416"/>
                </a:cxn>
                <a:cxn ang="0">
                  <a:pos x="125" y="430"/>
                </a:cxn>
                <a:cxn ang="0">
                  <a:pos x="170" y="433"/>
                </a:cxn>
                <a:cxn ang="0">
                  <a:pos x="196" y="442"/>
                </a:cxn>
                <a:cxn ang="0">
                  <a:pos x="234" y="411"/>
                </a:cxn>
                <a:cxn ang="0">
                  <a:pos x="290" y="409"/>
                </a:cxn>
                <a:cxn ang="0">
                  <a:pos x="307" y="364"/>
                </a:cxn>
                <a:cxn ang="0">
                  <a:pos x="331" y="347"/>
                </a:cxn>
                <a:cxn ang="0">
                  <a:pos x="328" y="378"/>
                </a:cxn>
                <a:cxn ang="0">
                  <a:pos x="335" y="399"/>
                </a:cxn>
                <a:cxn ang="0">
                  <a:pos x="357" y="423"/>
                </a:cxn>
                <a:cxn ang="0">
                  <a:pos x="359" y="409"/>
                </a:cxn>
                <a:cxn ang="0">
                  <a:pos x="368" y="399"/>
                </a:cxn>
                <a:cxn ang="0">
                  <a:pos x="380" y="385"/>
                </a:cxn>
                <a:cxn ang="0">
                  <a:pos x="382" y="364"/>
                </a:cxn>
                <a:cxn ang="0">
                  <a:pos x="392" y="343"/>
                </a:cxn>
                <a:cxn ang="0">
                  <a:pos x="411" y="333"/>
                </a:cxn>
                <a:cxn ang="0">
                  <a:pos x="418" y="303"/>
                </a:cxn>
                <a:cxn ang="0">
                  <a:pos x="416" y="262"/>
                </a:cxn>
                <a:cxn ang="0">
                  <a:pos x="423" y="239"/>
                </a:cxn>
                <a:cxn ang="0">
                  <a:pos x="430" y="215"/>
                </a:cxn>
              </a:cxnLst>
              <a:rect l="0" t="0" r="r" b="b"/>
              <a:pathLst>
                <a:path w="475" h="466">
                  <a:moveTo>
                    <a:pt x="432" y="208"/>
                  </a:moveTo>
                  <a:lnTo>
                    <a:pt x="434" y="206"/>
                  </a:lnTo>
                  <a:lnTo>
                    <a:pt x="434" y="199"/>
                  </a:lnTo>
                  <a:lnTo>
                    <a:pt x="442" y="199"/>
                  </a:lnTo>
                  <a:lnTo>
                    <a:pt x="444" y="196"/>
                  </a:lnTo>
                  <a:lnTo>
                    <a:pt x="444" y="194"/>
                  </a:lnTo>
                  <a:lnTo>
                    <a:pt x="446" y="192"/>
                  </a:lnTo>
                  <a:lnTo>
                    <a:pt x="446" y="187"/>
                  </a:lnTo>
                  <a:lnTo>
                    <a:pt x="451" y="187"/>
                  </a:lnTo>
                  <a:lnTo>
                    <a:pt x="460" y="184"/>
                  </a:lnTo>
                  <a:lnTo>
                    <a:pt x="470" y="180"/>
                  </a:lnTo>
                  <a:lnTo>
                    <a:pt x="475" y="170"/>
                  </a:lnTo>
                  <a:lnTo>
                    <a:pt x="475" y="166"/>
                  </a:lnTo>
                  <a:lnTo>
                    <a:pt x="460" y="154"/>
                  </a:lnTo>
                  <a:lnTo>
                    <a:pt x="460" y="151"/>
                  </a:lnTo>
                  <a:lnTo>
                    <a:pt x="458" y="149"/>
                  </a:lnTo>
                  <a:lnTo>
                    <a:pt x="458" y="144"/>
                  </a:lnTo>
                  <a:lnTo>
                    <a:pt x="453" y="142"/>
                  </a:lnTo>
                  <a:lnTo>
                    <a:pt x="444" y="142"/>
                  </a:lnTo>
                  <a:lnTo>
                    <a:pt x="439" y="137"/>
                  </a:lnTo>
                  <a:lnTo>
                    <a:pt x="439" y="132"/>
                  </a:lnTo>
                  <a:lnTo>
                    <a:pt x="437" y="125"/>
                  </a:lnTo>
                  <a:lnTo>
                    <a:pt x="437" y="118"/>
                  </a:lnTo>
                  <a:lnTo>
                    <a:pt x="434" y="114"/>
                  </a:lnTo>
                  <a:lnTo>
                    <a:pt x="434" y="107"/>
                  </a:lnTo>
                  <a:lnTo>
                    <a:pt x="432" y="107"/>
                  </a:lnTo>
                  <a:lnTo>
                    <a:pt x="432" y="97"/>
                  </a:lnTo>
                  <a:lnTo>
                    <a:pt x="430" y="90"/>
                  </a:lnTo>
                  <a:lnTo>
                    <a:pt x="430" y="73"/>
                  </a:lnTo>
                  <a:lnTo>
                    <a:pt x="427" y="69"/>
                  </a:lnTo>
                  <a:lnTo>
                    <a:pt x="434" y="66"/>
                  </a:lnTo>
                  <a:lnTo>
                    <a:pt x="423" y="55"/>
                  </a:lnTo>
                  <a:lnTo>
                    <a:pt x="423" y="38"/>
                  </a:lnTo>
                  <a:lnTo>
                    <a:pt x="420" y="33"/>
                  </a:lnTo>
                  <a:lnTo>
                    <a:pt x="418" y="31"/>
                  </a:lnTo>
                  <a:lnTo>
                    <a:pt x="413" y="29"/>
                  </a:lnTo>
                  <a:lnTo>
                    <a:pt x="401" y="17"/>
                  </a:lnTo>
                  <a:lnTo>
                    <a:pt x="397" y="17"/>
                  </a:lnTo>
                  <a:lnTo>
                    <a:pt x="390" y="10"/>
                  </a:lnTo>
                  <a:lnTo>
                    <a:pt x="387" y="0"/>
                  </a:lnTo>
                  <a:lnTo>
                    <a:pt x="378" y="12"/>
                  </a:lnTo>
                  <a:lnTo>
                    <a:pt x="364" y="12"/>
                  </a:lnTo>
                  <a:lnTo>
                    <a:pt x="364" y="21"/>
                  </a:lnTo>
                  <a:lnTo>
                    <a:pt x="361" y="26"/>
                  </a:lnTo>
                  <a:lnTo>
                    <a:pt x="359" y="29"/>
                  </a:lnTo>
                  <a:lnTo>
                    <a:pt x="352" y="29"/>
                  </a:lnTo>
                  <a:lnTo>
                    <a:pt x="349" y="31"/>
                  </a:lnTo>
                  <a:lnTo>
                    <a:pt x="345" y="31"/>
                  </a:lnTo>
                  <a:lnTo>
                    <a:pt x="340" y="36"/>
                  </a:lnTo>
                  <a:lnTo>
                    <a:pt x="335" y="45"/>
                  </a:lnTo>
                  <a:lnTo>
                    <a:pt x="333" y="47"/>
                  </a:lnTo>
                  <a:lnTo>
                    <a:pt x="326" y="47"/>
                  </a:lnTo>
                  <a:lnTo>
                    <a:pt x="323" y="45"/>
                  </a:lnTo>
                  <a:lnTo>
                    <a:pt x="321" y="40"/>
                  </a:lnTo>
                  <a:lnTo>
                    <a:pt x="319" y="38"/>
                  </a:lnTo>
                  <a:lnTo>
                    <a:pt x="269" y="36"/>
                  </a:lnTo>
                  <a:lnTo>
                    <a:pt x="269" y="31"/>
                  </a:lnTo>
                  <a:lnTo>
                    <a:pt x="267" y="31"/>
                  </a:lnTo>
                  <a:lnTo>
                    <a:pt x="260" y="38"/>
                  </a:lnTo>
                  <a:lnTo>
                    <a:pt x="87" y="36"/>
                  </a:lnTo>
                  <a:lnTo>
                    <a:pt x="87" y="99"/>
                  </a:lnTo>
                  <a:lnTo>
                    <a:pt x="56" y="99"/>
                  </a:lnTo>
                  <a:lnTo>
                    <a:pt x="59" y="241"/>
                  </a:lnTo>
                  <a:lnTo>
                    <a:pt x="54" y="241"/>
                  </a:lnTo>
                  <a:lnTo>
                    <a:pt x="49" y="239"/>
                  </a:lnTo>
                  <a:lnTo>
                    <a:pt x="33" y="239"/>
                  </a:lnTo>
                  <a:lnTo>
                    <a:pt x="28" y="244"/>
                  </a:lnTo>
                  <a:lnTo>
                    <a:pt x="30" y="246"/>
                  </a:lnTo>
                  <a:lnTo>
                    <a:pt x="30" y="251"/>
                  </a:lnTo>
                  <a:lnTo>
                    <a:pt x="33" y="253"/>
                  </a:lnTo>
                  <a:lnTo>
                    <a:pt x="33" y="255"/>
                  </a:lnTo>
                  <a:lnTo>
                    <a:pt x="30" y="258"/>
                  </a:lnTo>
                  <a:lnTo>
                    <a:pt x="26" y="260"/>
                  </a:lnTo>
                  <a:lnTo>
                    <a:pt x="21" y="265"/>
                  </a:lnTo>
                  <a:lnTo>
                    <a:pt x="21" y="272"/>
                  </a:lnTo>
                  <a:lnTo>
                    <a:pt x="16" y="272"/>
                  </a:lnTo>
                  <a:lnTo>
                    <a:pt x="19" y="281"/>
                  </a:lnTo>
                  <a:lnTo>
                    <a:pt x="21" y="288"/>
                  </a:lnTo>
                  <a:lnTo>
                    <a:pt x="14" y="293"/>
                  </a:lnTo>
                  <a:lnTo>
                    <a:pt x="7" y="300"/>
                  </a:lnTo>
                  <a:lnTo>
                    <a:pt x="9" y="303"/>
                  </a:lnTo>
                  <a:lnTo>
                    <a:pt x="14" y="312"/>
                  </a:lnTo>
                  <a:lnTo>
                    <a:pt x="14" y="317"/>
                  </a:lnTo>
                  <a:lnTo>
                    <a:pt x="9" y="322"/>
                  </a:lnTo>
                  <a:lnTo>
                    <a:pt x="4" y="324"/>
                  </a:lnTo>
                  <a:lnTo>
                    <a:pt x="0" y="329"/>
                  </a:lnTo>
                  <a:lnTo>
                    <a:pt x="0" y="336"/>
                  </a:lnTo>
                  <a:lnTo>
                    <a:pt x="4" y="338"/>
                  </a:lnTo>
                  <a:lnTo>
                    <a:pt x="9" y="338"/>
                  </a:lnTo>
                  <a:lnTo>
                    <a:pt x="12" y="336"/>
                  </a:lnTo>
                  <a:lnTo>
                    <a:pt x="16" y="336"/>
                  </a:lnTo>
                  <a:lnTo>
                    <a:pt x="19" y="338"/>
                  </a:lnTo>
                  <a:lnTo>
                    <a:pt x="19" y="355"/>
                  </a:lnTo>
                  <a:lnTo>
                    <a:pt x="26" y="362"/>
                  </a:lnTo>
                  <a:lnTo>
                    <a:pt x="19" y="364"/>
                  </a:lnTo>
                  <a:lnTo>
                    <a:pt x="21" y="373"/>
                  </a:lnTo>
                  <a:lnTo>
                    <a:pt x="23" y="373"/>
                  </a:lnTo>
                  <a:lnTo>
                    <a:pt x="28" y="376"/>
                  </a:lnTo>
                  <a:lnTo>
                    <a:pt x="33" y="383"/>
                  </a:lnTo>
                  <a:lnTo>
                    <a:pt x="35" y="385"/>
                  </a:lnTo>
                  <a:lnTo>
                    <a:pt x="35" y="388"/>
                  </a:lnTo>
                  <a:lnTo>
                    <a:pt x="30" y="388"/>
                  </a:lnTo>
                  <a:lnTo>
                    <a:pt x="30" y="397"/>
                  </a:lnTo>
                  <a:lnTo>
                    <a:pt x="42" y="409"/>
                  </a:lnTo>
                  <a:lnTo>
                    <a:pt x="45" y="414"/>
                  </a:lnTo>
                  <a:lnTo>
                    <a:pt x="49" y="418"/>
                  </a:lnTo>
                  <a:lnTo>
                    <a:pt x="52" y="425"/>
                  </a:lnTo>
                  <a:lnTo>
                    <a:pt x="54" y="430"/>
                  </a:lnTo>
                  <a:lnTo>
                    <a:pt x="54" y="442"/>
                  </a:lnTo>
                  <a:lnTo>
                    <a:pt x="52" y="444"/>
                  </a:lnTo>
                  <a:lnTo>
                    <a:pt x="49" y="449"/>
                  </a:lnTo>
                  <a:lnTo>
                    <a:pt x="47" y="451"/>
                  </a:lnTo>
                  <a:lnTo>
                    <a:pt x="47" y="454"/>
                  </a:lnTo>
                  <a:lnTo>
                    <a:pt x="49" y="456"/>
                  </a:lnTo>
                  <a:lnTo>
                    <a:pt x="52" y="456"/>
                  </a:lnTo>
                  <a:lnTo>
                    <a:pt x="49" y="463"/>
                  </a:lnTo>
                  <a:lnTo>
                    <a:pt x="66" y="466"/>
                  </a:lnTo>
                  <a:lnTo>
                    <a:pt x="66" y="461"/>
                  </a:lnTo>
                  <a:lnTo>
                    <a:pt x="68" y="459"/>
                  </a:lnTo>
                  <a:lnTo>
                    <a:pt x="73" y="456"/>
                  </a:lnTo>
                  <a:lnTo>
                    <a:pt x="73" y="456"/>
                  </a:lnTo>
                  <a:lnTo>
                    <a:pt x="73" y="454"/>
                  </a:lnTo>
                  <a:lnTo>
                    <a:pt x="73" y="451"/>
                  </a:lnTo>
                  <a:lnTo>
                    <a:pt x="78" y="447"/>
                  </a:lnTo>
                  <a:lnTo>
                    <a:pt x="78" y="437"/>
                  </a:lnTo>
                  <a:lnTo>
                    <a:pt x="82" y="437"/>
                  </a:lnTo>
                  <a:lnTo>
                    <a:pt x="82" y="428"/>
                  </a:lnTo>
                  <a:lnTo>
                    <a:pt x="89" y="418"/>
                  </a:lnTo>
                  <a:lnTo>
                    <a:pt x="92" y="411"/>
                  </a:lnTo>
                  <a:lnTo>
                    <a:pt x="101" y="409"/>
                  </a:lnTo>
                  <a:lnTo>
                    <a:pt x="113" y="407"/>
                  </a:lnTo>
                  <a:lnTo>
                    <a:pt x="115" y="416"/>
                  </a:lnTo>
                  <a:lnTo>
                    <a:pt x="118" y="418"/>
                  </a:lnTo>
                  <a:lnTo>
                    <a:pt x="123" y="421"/>
                  </a:lnTo>
                  <a:lnTo>
                    <a:pt x="123" y="423"/>
                  </a:lnTo>
                  <a:lnTo>
                    <a:pt x="125" y="430"/>
                  </a:lnTo>
                  <a:lnTo>
                    <a:pt x="127" y="433"/>
                  </a:lnTo>
                  <a:lnTo>
                    <a:pt x="137" y="440"/>
                  </a:lnTo>
                  <a:lnTo>
                    <a:pt x="146" y="435"/>
                  </a:lnTo>
                  <a:lnTo>
                    <a:pt x="170" y="433"/>
                  </a:lnTo>
                  <a:lnTo>
                    <a:pt x="175" y="435"/>
                  </a:lnTo>
                  <a:lnTo>
                    <a:pt x="177" y="442"/>
                  </a:lnTo>
                  <a:lnTo>
                    <a:pt x="177" y="442"/>
                  </a:lnTo>
                  <a:lnTo>
                    <a:pt x="196" y="442"/>
                  </a:lnTo>
                  <a:lnTo>
                    <a:pt x="205" y="430"/>
                  </a:lnTo>
                  <a:lnTo>
                    <a:pt x="219" y="430"/>
                  </a:lnTo>
                  <a:lnTo>
                    <a:pt x="222" y="418"/>
                  </a:lnTo>
                  <a:lnTo>
                    <a:pt x="234" y="411"/>
                  </a:lnTo>
                  <a:lnTo>
                    <a:pt x="250" y="421"/>
                  </a:lnTo>
                  <a:lnTo>
                    <a:pt x="260" y="430"/>
                  </a:lnTo>
                  <a:lnTo>
                    <a:pt x="274" y="430"/>
                  </a:lnTo>
                  <a:lnTo>
                    <a:pt x="290" y="409"/>
                  </a:lnTo>
                  <a:lnTo>
                    <a:pt x="295" y="397"/>
                  </a:lnTo>
                  <a:lnTo>
                    <a:pt x="309" y="388"/>
                  </a:lnTo>
                  <a:lnTo>
                    <a:pt x="307" y="381"/>
                  </a:lnTo>
                  <a:lnTo>
                    <a:pt x="307" y="364"/>
                  </a:lnTo>
                  <a:lnTo>
                    <a:pt x="300" y="357"/>
                  </a:lnTo>
                  <a:lnTo>
                    <a:pt x="319" y="357"/>
                  </a:lnTo>
                  <a:lnTo>
                    <a:pt x="319" y="350"/>
                  </a:lnTo>
                  <a:lnTo>
                    <a:pt x="331" y="347"/>
                  </a:lnTo>
                  <a:lnTo>
                    <a:pt x="328" y="357"/>
                  </a:lnTo>
                  <a:lnTo>
                    <a:pt x="328" y="366"/>
                  </a:lnTo>
                  <a:lnTo>
                    <a:pt x="326" y="369"/>
                  </a:lnTo>
                  <a:lnTo>
                    <a:pt x="328" y="378"/>
                  </a:lnTo>
                  <a:lnTo>
                    <a:pt x="331" y="385"/>
                  </a:lnTo>
                  <a:lnTo>
                    <a:pt x="331" y="390"/>
                  </a:lnTo>
                  <a:lnTo>
                    <a:pt x="328" y="395"/>
                  </a:lnTo>
                  <a:lnTo>
                    <a:pt x="335" y="399"/>
                  </a:lnTo>
                  <a:lnTo>
                    <a:pt x="345" y="407"/>
                  </a:lnTo>
                  <a:lnTo>
                    <a:pt x="352" y="414"/>
                  </a:lnTo>
                  <a:lnTo>
                    <a:pt x="354" y="418"/>
                  </a:lnTo>
                  <a:lnTo>
                    <a:pt x="357" y="423"/>
                  </a:lnTo>
                  <a:lnTo>
                    <a:pt x="359" y="423"/>
                  </a:lnTo>
                  <a:lnTo>
                    <a:pt x="361" y="421"/>
                  </a:lnTo>
                  <a:lnTo>
                    <a:pt x="361" y="414"/>
                  </a:lnTo>
                  <a:lnTo>
                    <a:pt x="359" y="409"/>
                  </a:lnTo>
                  <a:lnTo>
                    <a:pt x="359" y="402"/>
                  </a:lnTo>
                  <a:lnTo>
                    <a:pt x="366" y="395"/>
                  </a:lnTo>
                  <a:lnTo>
                    <a:pt x="368" y="395"/>
                  </a:lnTo>
                  <a:lnTo>
                    <a:pt x="368" y="399"/>
                  </a:lnTo>
                  <a:lnTo>
                    <a:pt x="371" y="402"/>
                  </a:lnTo>
                  <a:lnTo>
                    <a:pt x="378" y="402"/>
                  </a:lnTo>
                  <a:lnTo>
                    <a:pt x="380" y="399"/>
                  </a:lnTo>
                  <a:lnTo>
                    <a:pt x="380" y="385"/>
                  </a:lnTo>
                  <a:lnTo>
                    <a:pt x="378" y="383"/>
                  </a:lnTo>
                  <a:lnTo>
                    <a:pt x="378" y="381"/>
                  </a:lnTo>
                  <a:lnTo>
                    <a:pt x="382" y="373"/>
                  </a:lnTo>
                  <a:lnTo>
                    <a:pt x="382" y="364"/>
                  </a:lnTo>
                  <a:lnTo>
                    <a:pt x="385" y="362"/>
                  </a:lnTo>
                  <a:lnTo>
                    <a:pt x="390" y="362"/>
                  </a:lnTo>
                  <a:lnTo>
                    <a:pt x="392" y="357"/>
                  </a:lnTo>
                  <a:lnTo>
                    <a:pt x="392" y="343"/>
                  </a:lnTo>
                  <a:lnTo>
                    <a:pt x="394" y="340"/>
                  </a:lnTo>
                  <a:lnTo>
                    <a:pt x="397" y="336"/>
                  </a:lnTo>
                  <a:lnTo>
                    <a:pt x="399" y="333"/>
                  </a:lnTo>
                  <a:lnTo>
                    <a:pt x="411" y="333"/>
                  </a:lnTo>
                  <a:lnTo>
                    <a:pt x="411" y="314"/>
                  </a:lnTo>
                  <a:lnTo>
                    <a:pt x="413" y="310"/>
                  </a:lnTo>
                  <a:lnTo>
                    <a:pt x="416" y="307"/>
                  </a:lnTo>
                  <a:lnTo>
                    <a:pt x="418" y="303"/>
                  </a:lnTo>
                  <a:lnTo>
                    <a:pt x="420" y="300"/>
                  </a:lnTo>
                  <a:lnTo>
                    <a:pt x="420" y="284"/>
                  </a:lnTo>
                  <a:lnTo>
                    <a:pt x="418" y="265"/>
                  </a:lnTo>
                  <a:lnTo>
                    <a:pt x="416" y="262"/>
                  </a:lnTo>
                  <a:lnTo>
                    <a:pt x="416" y="255"/>
                  </a:lnTo>
                  <a:lnTo>
                    <a:pt x="420" y="253"/>
                  </a:lnTo>
                  <a:lnTo>
                    <a:pt x="423" y="253"/>
                  </a:lnTo>
                  <a:lnTo>
                    <a:pt x="423" y="239"/>
                  </a:lnTo>
                  <a:lnTo>
                    <a:pt x="425" y="239"/>
                  </a:lnTo>
                  <a:lnTo>
                    <a:pt x="427" y="236"/>
                  </a:lnTo>
                  <a:lnTo>
                    <a:pt x="430" y="232"/>
                  </a:lnTo>
                  <a:lnTo>
                    <a:pt x="430" y="215"/>
                  </a:lnTo>
                  <a:lnTo>
                    <a:pt x="427" y="213"/>
                  </a:lnTo>
                  <a:lnTo>
                    <a:pt x="427" y="208"/>
                  </a:lnTo>
                  <a:lnTo>
                    <a:pt x="432" y="208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78" name="Freeform 9">
              <a:extLst>
                <a:ext uri="{FF2B5EF4-FFF2-40B4-BE49-F238E27FC236}">
                  <a16:creationId xmlns:a16="http://schemas.microsoft.com/office/drawing/2014/main" id="{BDF288FC-5FDE-4C26-B9F9-D2653F5A4E74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5161" y="3982786"/>
              <a:ext cx="374990" cy="313588"/>
            </a:xfrm>
            <a:custGeom>
              <a:avLst/>
              <a:gdLst/>
              <a:ahLst/>
              <a:cxnLst>
                <a:cxn ang="0">
                  <a:pos x="269" y="52"/>
                </a:cxn>
                <a:cxn ang="0">
                  <a:pos x="265" y="38"/>
                </a:cxn>
                <a:cxn ang="0">
                  <a:pos x="262" y="19"/>
                </a:cxn>
                <a:cxn ang="0">
                  <a:pos x="253" y="3"/>
                </a:cxn>
                <a:cxn ang="0">
                  <a:pos x="241" y="17"/>
                </a:cxn>
                <a:cxn ang="0">
                  <a:pos x="229" y="50"/>
                </a:cxn>
                <a:cxn ang="0">
                  <a:pos x="194" y="83"/>
                </a:cxn>
                <a:cxn ang="0">
                  <a:pos x="156" y="71"/>
                </a:cxn>
                <a:cxn ang="0">
                  <a:pos x="130" y="95"/>
                </a:cxn>
                <a:cxn ang="0">
                  <a:pos x="109" y="88"/>
                </a:cxn>
                <a:cxn ang="0">
                  <a:pos x="71" y="93"/>
                </a:cxn>
                <a:cxn ang="0">
                  <a:pos x="57" y="76"/>
                </a:cxn>
                <a:cxn ang="0">
                  <a:pos x="49" y="69"/>
                </a:cxn>
                <a:cxn ang="0">
                  <a:pos x="26" y="64"/>
                </a:cxn>
                <a:cxn ang="0">
                  <a:pos x="16" y="90"/>
                </a:cxn>
                <a:cxn ang="0">
                  <a:pos x="7" y="104"/>
                </a:cxn>
                <a:cxn ang="0">
                  <a:pos x="7" y="109"/>
                </a:cxn>
                <a:cxn ang="0">
                  <a:pos x="0" y="119"/>
                </a:cxn>
                <a:cxn ang="0">
                  <a:pos x="12" y="135"/>
                </a:cxn>
                <a:cxn ang="0">
                  <a:pos x="28" y="142"/>
                </a:cxn>
                <a:cxn ang="0">
                  <a:pos x="38" y="152"/>
                </a:cxn>
                <a:cxn ang="0">
                  <a:pos x="33" y="154"/>
                </a:cxn>
                <a:cxn ang="0">
                  <a:pos x="42" y="164"/>
                </a:cxn>
                <a:cxn ang="0">
                  <a:pos x="54" y="173"/>
                </a:cxn>
                <a:cxn ang="0">
                  <a:pos x="59" y="182"/>
                </a:cxn>
                <a:cxn ang="0">
                  <a:pos x="68" y="190"/>
                </a:cxn>
                <a:cxn ang="0">
                  <a:pos x="68" y="197"/>
                </a:cxn>
                <a:cxn ang="0">
                  <a:pos x="83" y="208"/>
                </a:cxn>
                <a:cxn ang="0">
                  <a:pos x="92" y="218"/>
                </a:cxn>
                <a:cxn ang="0">
                  <a:pos x="106" y="241"/>
                </a:cxn>
                <a:cxn ang="0">
                  <a:pos x="127" y="258"/>
                </a:cxn>
                <a:cxn ang="0">
                  <a:pos x="137" y="251"/>
                </a:cxn>
                <a:cxn ang="0">
                  <a:pos x="146" y="258"/>
                </a:cxn>
                <a:cxn ang="0">
                  <a:pos x="156" y="251"/>
                </a:cxn>
                <a:cxn ang="0">
                  <a:pos x="168" y="251"/>
                </a:cxn>
                <a:cxn ang="0">
                  <a:pos x="177" y="267"/>
                </a:cxn>
                <a:cxn ang="0">
                  <a:pos x="187" y="272"/>
                </a:cxn>
                <a:cxn ang="0">
                  <a:pos x="203" y="275"/>
                </a:cxn>
                <a:cxn ang="0">
                  <a:pos x="215" y="279"/>
                </a:cxn>
                <a:cxn ang="0">
                  <a:pos x="222" y="275"/>
                </a:cxn>
                <a:cxn ang="0">
                  <a:pos x="243" y="277"/>
                </a:cxn>
                <a:cxn ang="0">
                  <a:pos x="262" y="272"/>
                </a:cxn>
                <a:cxn ang="0">
                  <a:pos x="274" y="277"/>
                </a:cxn>
                <a:cxn ang="0">
                  <a:pos x="283" y="265"/>
                </a:cxn>
                <a:cxn ang="0">
                  <a:pos x="295" y="251"/>
                </a:cxn>
                <a:cxn ang="0">
                  <a:pos x="340" y="239"/>
                </a:cxn>
                <a:cxn ang="0">
                  <a:pos x="335" y="225"/>
                </a:cxn>
                <a:cxn ang="0">
                  <a:pos x="316" y="208"/>
                </a:cxn>
                <a:cxn ang="0">
                  <a:pos x="312" y="185"/>
                </a:cxn>
                <a:cxn ang="0">
                  <a:pos x="293" y="175"/>
                </a:cxn>
                <a:cxn ang="0">
                  <a:pos x="286" y="159"/>
                </a:cxn>
                <a:cxn ang="0">
                  <a:pos x="276" y="149"/>
                </a:cxn>
                <a:cxn ang="0">
                  <a:pos x="260" y="147"/>
                </a:cxn>
                <a:cxn ang="0">
                  <a:pos x="265" y="135"/>
                </a:cxn>
                <a:cxn ang="0">
                  <a:pos x="279" y="128"/>
                </a:cxn>
                <a:cxn ang="0">
                  <a:pos x="288" y="123"/>
                </a:cxn>
                <a:cxn ang="0">
                  <a:pos x="291" y="100"/>
                </a:cxn>
                <a:cxn ang="0">
                  <a:pos x="286" y="88"/>
                </a:cxn>
                <a:cxn ang="0">
                  <a:pos x="291" y="76"/>
                </a:cxn>
              </a:cxnLst>
              <a:rect l="0" t="0" r="r" b="b"/>
              <a:pathLst>
                <a:path w="342" h="286">
                  <a:moveTo>
                    <a:pt x="286" y="67"/>
                  </a:moveTo>
                  <a:lnTo>
                    <a:pt x="279" y="60"/>
                  </a:lnTo>
                  <a:lnTo>
                    <a:pt x="269" y="52"/>
                  </a:lnTo>
                  <a:lnTo>
                    <a:pt x="262" y="48"/>
                  </a:lnTo>
                  <a:lnTo>
                    <a:pt x="265" y="43"/>
                  </a:lnTo>
                  <a:lnTo>
                    <a:pt x="265" y="38"/>
                  </a:lnTo>
                  <a:lnTo>
                    <a:pt x="262" y="31"/>
                  </a:lnTo>
                  <a:lnTo>
                    <a:pt x="260" y="22"/>
                  </a:lnTo>
                  <a:lnTo>
                    <a:pt x="262" y="19"/>
                  </a:lnTo>
                  <a:lnTo>
                    <a:pt x="262" y="10"/>
                  </a:lnTo>
                  <a:lnTo>
                    <a:pt x="265" y="0"/>
                  </a:lnTo>
                  <a:lnTo>
                    <a:pt x="253" y="3"/>
                  </a:lnTo>
                  <a:lnTo>
                    <a:pt x="253" y="10"/>
                  </a:lnTo>
                  <a:lnTo>
                    <a:pt x="234" y="10"/>
                  </a:lnTo>
                  <a:lnTo>
                    <a:pt x="241" y="17"/>
                  </a:lnTo>
                  <a:lnTo>
                    <a:pt x="241" y="34"/>
                  </a:lnTo>
                  <a:lnTo>
                    <a:pt x="243" y="41"/>
                  </a:lnTo>
                  <a:lnTo>
                    <a:pt x="229" y="50"/>
                  </a:lnTo>
                  <a:lnTo>
                    <a:pt x="224" y="62"/>
                  </a:lnTo>
                  <a:lnTo>
                    <a:pt x="208" y="83"/>
                  </a:lnTo>
                  <a:lnTo>
                    <a:pt x="194" y="83"/>
                  </a:lnTo>
                  <a:lnTo>
                    <a:pt x="184" y="74"/>
                  </a:lnTo>
                  <a:lnTo>
                    <a:pt x="168" y="64"/>
                  </a:lnTo>
                  <a:lnTo>
                    <a:pt x="156" y="71"/>
                  </a:lnTo>
                  <a:lnTo>
                    <a:pt x="153" y="83"/>
                  </a:lnTo>
                  <a:lnTo>
                    <a:pt x="139" y="83"/>
                  </a:lnTo>
                  <a:lnTo>
                    <a:pt x="130" y="95"/>
                  </a:lnTo>
                  <a:lnTo>
                    <a:pt x="111" y="95"/>
                  </a:lnTo>
                  <a:lnTo>
                    <a:pt x="111" y="95"/>
                  </a:lnTo>
                  <a:lnTo>
                    <a:pt x="109" y="88"/>
                  </a:lnTo>
                  <a:lnTo>
                    <a:pt x="104" y="86"/>
                  </a:lnTo>
                  <a:lnTo>
                    <a:pt x="80" y="88"/>
                  </a:lnTo>
                  <a:lnTo>
                    <a:pt x="71" y="93"/>
                  </a:lnTo>
                  <a:lnTo>
                    <a:pt x="61" y="86"/>
                  </a:lnTo>
                  <a:lnTo>
                    <a:pt x="59" y="83"/>
                  </a:lnTo>
                  <a:lnTo>
                    <a:pt x="57" y="76"/>
                  </a:lnTo>
                  <a:lnTo>
                    <a:pt x="57" y="74"/>
                  </a:lnTo>
                  <a:lnTo>
                    <a:pt x="52" y="71"/>
                  </a:lnTo>
                  <a:lnTo>
                    <a:pt x="49" y="69"/>
                  </a:lnTo>
                  <a:lnTo>
                    <a:pt x="47" y="60"/>
                  </a:lnTo>
                  <a:lnTo>
                    <a:pt x="35" y="62"/>
                  </a:lnTo>
                  <a:lnTo>
                    <a:pt x="26" y="64"/>
                  </a:lnTo>
                  <a:lnTo>
                    <a:pt x="23" y="71"/>
                  </a:lnTo>
                  <a:lnTo>
                    <a:pt x="16" y="81"/>
                  </a:lnTo>
                  <a:lnTo>
                    <a:pt x="16" y="90"/>
                  </a:lnTo>
                  <a:lnTo>
                    <a:pt x="12" y="90"/>
                  </a:lnTo>
                  <a:lnTo>
                    <a:pt x="12" y="100"/>
                  </a:lnTo>
                  <a:lnTo>
                    <a:pt x="7" y="104"/>
                  </a:lnTo>
                  <a:lnTo>
                    <a:pt x="7" y="107"/>
                  </a:lnTo>
                  <a:lnTo>
                    <a:pt x="7" y="109"/>
                  </a:lnTo>
                  <a:lnTo>
                    <a:pt x="7" y="109"/>
                  </a:lnTo>
                  <a:lnTo>
                    <a:pt x="2" y="112"/>
                  </a:lnTo>
                  <a:lnTo>
                    <a:pt x="0" y="114"/>
                  </a:lnTo>
                  <a:lnTo>
                    <a:pt x="0" y="119"/>
                  </a:lnTo>
                  <a:lnTo>
                    <a:pt x="2" y="119"/>
                  </a:lnTo>
                  <a:lnTo>
                    <a:pt x="2" y="130"/>
                  </a:lnTo>
                  <a:lnTo>
                    <a:pt x="12" y="135"/>
                  </a:lnTo>
                  <a:lnTo>
                    <a:pt x="26" y="135"/>
                  </a:lnTo>
                  <a:lnTo>
                    <a:pt x="26" y="142"/>
                  </a:lnTo>
                  <a:lnTo>
                    <a:pt x="28" y="142"/>
                  </a:lnTo>
                  <a:lnTo>
                    <a:pt x="33" y="145"/>
                  </a:lnTo>
                  <a:lnTo>
                    <a:pt x="38" y="149"/>
                  </a:lnTo>
                  <a:lnTo>
                    <a:pt x="38" y="152"/>
                  </a:lnTo>
                  <a:lnTo>
                    <a:pt x="35" y="152"/>
                  </a:lnTo>
                  <a:lnTo>
                    <a:pt x="35" y="154"/>
                  </a:lnTo>
                  <a:lnTo>
                    <a:pt x="33" y="154"/>
                  </a:lnTo>
                  <a:lnTo>
                    <a:pt x="33" y="156"/>
                  </a:lnTo>
                  <a:lnTo>
                    <a:pt x="38" y="161"/>
                  </a:lnTo>
                  <a:lnTo>
                    <a:pt x="42" y="164"/>
                  </a:lnTo>
                  <a:lnTo>
                    <a:pt x="45" y="164"/>
                  </a:lnTo>
                  <a:lnTo>
                    <a:pt x="49" y="166"/>
                  </a:lnTo>
                  <a:lnTo>
                    <a:pt x="54" y="173"/>
                  </a:lnTo>
                  <a:lnTo>
                    <a:pt x="57" y="178"/>
                  </a:lnTo>
                  <a:lnTo>
                    <a:pt x="59" y="180"/>
                  </a:lnTo>
                  <a:lnTo>
                    <a:pt x="59" y="182"/>
                  </a:lnTo>
                  <a:lnTo>
                    <a:pt x="66" y="182"/>
                  </a:lnTo>
                  <a:lnTo>
                    <a:pt x="68" y="185"/>
                  </a:lnTo>
                  <a:lnTo>
                    <a:pt x="68" y="190"/>
                  </a:lnTo>
                  <a:lnTo>
                    <a:pt x="64" y="190"/>
                  </a:lnTo>
                  <a:lnTo>
                    <a:pt x="64" y="192"/>
                  </a:lnTo>
                  <a:lnTo>
                    <a:pt x="68" y="197"/>
                  </a:lnTo>
                  <a:lnTo>
                    <a:pt x="68" y="204"/>
                  </a:lnTo>
                  <a:lnTo>
                    <a:pt x="80" y="206"/>
                  </a:lnTo>
                  <a:lnTo>
                    <a:pt x="83" y="208"/>
                  </a:lnTo>
                  <a:lnTo>
                    <a:pt x="87" y="211"/>
                  </a:lnTo>
                  <a:lnTo>
                    <a:pt x="90" y="213"/>
                  </a:lnTo>
                  <a:lnTo>
                    <a:pt x="92" y="218"/>
                  </a:lnTo>
                  <a:lnTo>
                    <a:pt x="92" y="227"/>
                  </a:lnTo>
                  <a:lnTo>
                    <a:pt x="94" y="232"/>
                  </a:lnTo>
                  <a:lnTo>
                    <a:pt x="106" y="241"/>
                  </a:lnTo>
                  <a:lnTo>
                    <a:pt x="106" y="251"/>
                  </a:lnTo>
                  <a:lnTo>
                    <a:pt x="125" y="260"/>
                  </a:lnTo>
                  <a:lnTo>
                    <a:pt x="127" y="258"/>
                  </a:lnTo>
                  <a:lnTo>
                    <a:pt x="130" y="253"/>
                  </a:lnTo>
                  <a:lnTo>
                    <a:pt x="132" y="251"/>
                  </a:lnTo>
                  <a:lnTo>
                    <a:pt x="137" y="251"/>
                  </a:lnTo>
                  <a:lnTo>
                    <a:pt x="142" y="253"/>
                  </a:lnTo>
                  <a:lnTo>
                    <a:pt x="142" y="256"/>
                  </a:lnTo>
                  <a:lnTo>
                    <a:pt x="146" y="258"/>
                  </a:lnTo>
                  <a:lnTo>
                    <a:pt x="149" y="258"/>
                  </a:lnTo>
                  <a:lnTo>
                    <a:pt x="156" y="253"/>
                  </a:lnTo>
                  <a:lnTo>
                    <a:pt x="156" y="251"/>
                  </a:lnTo>
                  <a:lnTo>
                    <a:pt x="161" y="246"/>
                  </a:lnTo>
                  <a:lnTo>
                    <a:pt x="163" y="249"/>
                  </a:lnTo>
                  <a:lnTo>
                    <a:pt x="168" y="251"/>
                  </a:lnTo>
                  <a:lnTo>
                    <a:pt x="170" y="258"/>
                  </a:lnTo>
                  <a:lnTo>
                    <a:pt x="172" y="263"/>
                  </a:lnTo>
                  <a:lnTo>
                    <a:pt x="177" y="267"/>
                  </a:lnTo>
                  <a:lnTo>
                    <a:pt x="182" y="270"/>
                  </a:lnTo>
                  <a:lnTo>
                    <a:pt x="184" y="272"/>
                  </a:lnTo>
                  <a:lnTo>
                    <a:pt x="187" y="272"/>
                  </a:lnTo>
                  <a:lnTo>
                    <a:pt x="189" y="282"/>
                  </a:lnTo>
                  <a:lnTo>
                    <a:pt x="196" y="282"/>
                  </a:lnTo>
                  <a:lnTo>
                    <a:pt x="203" y="275"/>
                  </a:lnTo>
                  <a:lnTo>
                    <a:pt x="208" y="275"/>
                  </a:lnTo>
                  <a:lnTo>
                    <a:pt x="210" y="277"/>
                  </a:lnTo>
                  <a:lnTo>
                    <a:pt x="215" y="279"/>
                  </a:lnTo>
                  <a:lnTo>
                    <a:pt x="220" y="279"/>
                  </a:lnTo>
                  <a:lnTo>
                    <a:pt x="220" y="277"/>
                  </a:lnTo>
                  <a:lnTo>
                    <a:pt x="222" y="275"/>
                  </a:lnTo>
                  <a:lnTo>
                    <a:pt x="224" y="275"/>
                  </a:lnTo>
                  <a:lnTo>
                    <a:pt x="236" y="286"/>
                  </a:lnTo>
                  <a:lnTo>
                    <a:pt x="243" y="277"/>
                  </a:lnTo>
                  <a:lnTo>
                    <a:pt x="253" y="277"/>
                  </a:lnTo>
                  <a:lnTo>
                    <a:pt x="257" y="272"/>
                  </a:lnTo>
                  <a:lnTo>
                    <a:pt x="262" y="272"/>
                  </a:lnTo>
                  <a:lnTo>
                    <a:pt x="262" y="275"/>
                  </a:lnTo>
                  <a:lnTo>
                    <a:pt x="265" y="277"/>
                  </a:lnTo>
                  <a:lnTo>
                    <a:pt x="274" y="277"/>
                  </a:lnTo>
                  <a:lnTo>
                    <a:pt x="281" y="270"/>
                  </a:lnTo>
                  <a:lnTo>
                    <a:pt x="281" y="267"/>
                  </a:lnTo>
                  <a:lnTo>
                    <a:pt x="283" y="265"/>
                  </a:lnTo>
                  <a:lnTo>
                    <a:pt x="283" y="263"/>
                  </a:lnTo>
                  <a:lnTo>
                    <a:pt x="288" y="263"/>
                  </a:lnTo>
                  <a:lnTo>
                    <a:pt x="295" y="251"/>
                  </a:lnTo>
                  <a:lnTo>
                    <a:pt x="333" y="251"/>
                  </a:lnTo>
                  <a:lnTo>
                    <a:pt x="342" y="246"/>
                  </a:lnTo>
                  <a:lnTo>
                    <a:pt x="340" y="239"/>
                  </a:lnTo>
                  <a:lnTo>
                    <a:pt x="340" y="232"/>
                  </a:lnTo>
                  <a:lnTo>
                    <a:pt x="338" y="227"/>
                  </a:lnTo>
                  <a:lnTo>
                    <a:pt x="335" y="225"/>
                  </a:lnTo>
                  <a:lnTo>
                    <a:pt x="328" y="225"/>
                  </a:lnTo>
                  <a:lnTo>
                    <a:pt x="324" y="223"/>
                  </a:lnTo>
                  <a:lnTo>
                    <a:pt x="316" y="208"/>
                  </a:lnTo>
                  <a:lnTo>
                    <a:pt x="316" y="201"/>
                  </a:lnTo>
                  <a:lnTo>
                    <a:pt x="312" y="199"/>
                  </a:lnTo>
                  <a:lnTo>
                    <a:pt x="312" y="185"/>
                  </a:lnTo>
                  <a:lnTo>
                    <a:pt x="305" y="185"/>
                  </a:lnTo>
                  <a:lnTo>
                    <a:pt x="302" y="175"/>
                  </a:lnTo>
                  <a:lnTo>
                    <a:pt x="293" y="175"/>
                  </a:lnTo>
                  <a:lnTo>
                    <a:pt x="291" y="168"/>
                  </a:lnTo>
                  <a:lnTo>
                    <a:pt x="291" y="161"/>
                  </a:lnTo>
                  <a:lnTo>
                    <a:pt x="286" y="159"/>
                  </a:lnTo>
                  <a:lnTo>
                    <a:pt x="283" y="154"/>
                  </a:lnTo>
                  <a:lnTo>
                    <a:pt x="279" y="152"/>
                  </a:lnTo>
                  <a:lnTo>
                    <a:pt x="276" y="149"/>
                  </a:lnTo>
                  <a:lnTo>
                    <a:pt x="267" y="149"/>
                  </a:lnTo>
                  <a:lnTo>
                    <a:pt x="262" y="147"/>
                  </a:lnTo>
                  <a:lnTo>
                    <a:pt x="260" y="147"/>
                  </a:lnTo>
                  <a:lnTo>
                    <a:pt x="260" y="142"/>
                  </a:lnTo>
                  <a:lnTo>
                    <a:pt x="262" y="138"/>
                  </a:lnTo>
                  <a:lnTo>
                    <a:pt x="265" y="135"/>
                  </a:lnTo>
                  <a:lnTo>
                    <a:pt x="262" y="126"/>
                  </a:lnTo>
                  <a:lnTo>
                    <a:pt x="276" y="126"/>
                  </a:lnTo>
                  <a:lnTo>
                    <a:pt x="279" y="128"/>
                  </a:lnTo>
                  <a:lnTo>
                    <a:pt x="281" y="126"/>
                  </a:lnTo>
                  <a:lnTo>
                    <a:pt x="286" y="126"/>
                  </a:lnTo>
                  <a:lnTo>
                    <a:pt x="288" y="123"/>
                  </a:lnTo>
                  <a:lnTo>
                    <a:pt x="288" y="119"/>
                  </a:lnTo>
                  <a:lnTo>
                    <a:pt x="291" y="114"/>
                  </a:lnTo>
                  <a:lnTo>
                    <a:pt x="291" y="100"/>
                  </a:lnTo>
                  <a:lnTo>
                    <a:pt x="288" y="97"/>
                  </a:lnTo>
                  <a:lnTo>
                    <a:pt x="288" y="93"/>
                  </a:lnTo>
                  <a:lnTo>
                    <a:pt x="286" y="88"/>
                  </a:lnTo>
                  <a:lnTo>
                    <a:pt x="286" y="83"/>
                  </a:lnTo>
                  <a:lnTo>
                    <a:pt x="288" y="78"/>
                  </a:lnTo>
                  <a:lnTo>
                    <a:pt x="291" y="76"/>
                  </a:lnTo>
                  <a:lnTo>
                    <a:pt x="288" y="71"/>
                  </a:lnTo>
                  <a:lnTo>
                    <a:pt x="286" y="67"/>
                  </a:lnTo>
                  <a:close/>
                </a:path>
              </a:pathLst>
            </a:custGeom>
            <a:solidFill>
              <a:srgbClr val="7D98A1"/>
            </a:soli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en-US" sz="1799"/>
            </a:p>
          </p:txBody>
        </p:sp>
        <p:sp>
          <p:nvSpPr>
            <p:cNvPr id="179" name="Freeform 6">
              <a:extLst>
                <a:ext uri="{FF2B5EF4-FFF2-40B4-BE49-F238E27FC236}">
                  <a16:creationId xmlns:a16="http://schemas.microsoft.com/office/drawing/2014/main" id="{C31604AF-994A-473E-9E42-D129E44FF7AB}"/>
                </a:ext>
              </a:extLst>
            </p:cNvPr>
            <p:cNvSpPr/>
            <p:nvPr/>
          </p:nvSpPr>
          <p:spPr>
            <a:xfrm>
              <a:off x="6895764" y="2479589"/>
              <a:ext cx="20965" cy="26047"/>
            </a:xfrm>
            <a:custGeom>
              <a:avLst/>
              <a:gdLst>
                <a:gd name="connsiteX0" fmla="*/ 0 w 52388"/>
                <a:gd name="connsiteY0" fmla="*/ 0 h 97631"/>
                <a:gd name="connsiteX1" fmla="*/ 2381 w 52388"/>
                <a:gd name="connsiteY1" fmla="*/ 57150 h 97631"/>
                <a:gd name="connsiteX2" fmla="*/ 19050 w 52388"/>
                <a:gd name="connsiteY2" fmla="*/ 80962 h 97631"/>
                <a:gd name="connsiteX3" fmla="*/ 38100 w 52388"/>
                <a:gd name="connsiteY3" fmla="*/ 97631 h 97631"/>
                <a:gd name="connsiteX4" fmla="*/ 45244 w 52388"/>
                <a:gd name="connsiteY4" fmla="*/ 90487 h 97631"/>
                <a:gd name="connsiteX5" fmla="*/ 52388 w 52388"/>
                <a:gd name="connsiteY5" fmla="*/ 66675 h 97631"/>
                <a:gd name="connsiteX6" fmla="*/ 45244 w 52388"/>
                <a:gd name="connsiteY6" fmla="*/ 47625 h 97631"/>
                <a:gd name="connsiteX7" fmla="*/ 0 w 52388"/>
                <a:gd name="connsiteY7" fmla="*/ 0 h 97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388" h="97631">
                  <a:moveTo>
                    <a:pt x="0" y="0"/>
                  </a:moveTo>
                  <a:cubicBezTo>
                    <a:pt x="794" y="19050"/>
                    <a:pt x="1587" y="38100"/>
                    <a:pt x="2381" y="57150"/>
                  </a:cubicBezTo>
                  <a:lnTo>
                    <a:pt x="19050" y="80962"/>
                  </a:lnTo>
                  <a:lnTo>
                    <a:pt x="38100" y="97631"/>
                  </a:lnTo>
                  <a:lnTo>
                    <a:pt x="45244" y="90487"/>
                  </a:lnTo>
                  <a:lnTo>
                    <a:pt x="52388" y="66675"/>
                  </a:lnTo>
                  <a:lnTo>
                    <a:pt x="45244" y="476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434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89977" bIns="89977" rtlCol="0" anchor="ctr"/>
            <a:lstStyle/>
            <a:p>
              <a:pPr algn="ctr"/>
              <a:endParaRPr lang="en-US" sz="1799" err="1">
                <a:solidFill>
                  <a:schemeClr val="tx1"/>
                </a:solidFill>
              </a:endParaRPr>
            </a:p>
          </p:txBody>
        </p:sp>
        <p:sp>
          <p:nvSpPr>
            <p:cNvPr id="180" name="Freeform 8">
              <a:extLst>
                <a:ext uri="{FF2B5EF4-FFF2-40B4-BE49-F238E27FC236}">
                  <a16:creationId xmlns:a16="http://schemas.microsoft.com/office/drawing/2014/main" id="{C3CD9D01-2E6C-46C8-AFC6-D779DA0389A1}"/>
                </a:ext>
              </a:extLst>
            </p:cNvPr>
            <p:cNvSpPr/>
            <p:nvPr/>
          </p:nvSpPr>
          <p:spPr>
            <a:xfrm>
              <a:off x="6856721" y="2910310"/>
              <a:ext cx="34305" cy="57784"/>
            </a:xfrm>
            <a:custGeom>
              <a:avLst/>
              <a:gdLst>
                <a:gd name="connsiteX0" fmla="*/ 0 w 121444"/>
                <a:gd name="connsiteY0" fmla="*/ 78581 h 250031"/>
                <a:gd name="connsiteX1" fmla="*/ 26194 w 121444"/>
                <a:gd name="connsiteY1" fmla="*/ 35719 h 250031"/>
                <a:gd name="connsiteX2" fmla="*/ 69056 w 121444"/>
                <a:gd name="connsiteY2" fmla="*/ 38100 h 250031"/>
                <a:gd name="connsiteX3" fmla="*/ 90488 w 121444"/>
                <a:gd name="connsiteY3" fmla="*/ 21431 h 250031"/>
                <a:gd name="connsiteX4" fmla="*/ 121444 w 121444"/>
                <a:gd name="connsiteY4" fmla="*/ 0 h 250031"/>
                <a:gd name="connsiteX5" fmla="*/ 114300 w 121444"/>
                <a:gd name="connsiteY5" fmla="*/ 19050 h 250031"/>
                <a:gd name="connsiteX6" fmla="*/ 107156 w 121444"/>
                <a:gd name="connsiteY6" fmla="*/ 40481 h 250031"/>
                <a:gd name="connsiteX7" fmla="*/ 116681 w 121444"/>
                <a:gd name="connsiteY7" fmla="*/ 54769 h 250031"/>
                <a:gd name="connsiteX8" fmla="*/ 111919 w 121444"/>
                <a:gd name="connsiteY8" fmla="*/ 69056 h 250031"/>
                <a:gd name="connsiteX9" fmla="*/ 116681 w 121444"/>
                <a:gd name="connsiteY9" fmla="*/ 102394 h 250031"/>
                <a:gd name="connsiteX10" fmla="*/ 119063 w 121444"/>
                <a:gd name="connsiteY10" fmla="*/ 128587 h 250031"/>
                <a:gd name="connsiteX11" fmla="*/ 116681 w 121444"/>
                <a:gd name="connsiteY11" fmla="*/ 154781 h 250031"/>
                <a:gd name="connsiteX12" fmla="*/ 97631 w 121444"/>
                <a:gd name="connsiteY12" fmla="*/ 188119 h 250031"/>
                <a:gd name="connsiteX13" fmla="*/ 104775 w 121444"/>
                <a:gd name="connsiteY13" fmla="*/ 211931 h 250031"/>
                <a:gd name="connsiteX14" fmla="*/ 76200 w 121444"/>
                <a:gd name="connsiteY14" fmla="*/ 235744 h 250031"/>
                <a:gd name="connsiteX15" fmla="*/ 64294 w 121444"/>
                <a:gd name="connsiteY15" fmla="*/ 250031 h 250031"/>
                <a:gd name="connsiteX16" fmla="*/ 54769 w 121444"/>
                <a:gd name="connsiteY16" fmla="*/ 238125 h 250031"/>
                <a:gd name="connsiteX17" fmla="*/ 45244 w 121444"/>
                <a:gd name="connsiteY17" fmla="*/ 223837 h 250031"/>
                <a:gd name="connsiteX18" fmla="*/ 35719 w 121444"/>
                <a:gd name="connsiteY18" fmla="*/ 202406 h 250031"/>
                <a:gd name="connsiteX19" fmla="*/ 35719 w 121444"/>
                <a:gd name="connsiteY19" fmla="*/ 190500 h 250031"/>
                <a:gd name="connsiteX20" fmla="*/ 35719 w 121444"/>
                <a:gd name="connsiteY20" fmla="*/ 169069 h 250031"/>
                <a:gd name="connsiteX21" fmla="*/ 23813 w 121444"/>
                <a:gd name="connsiteY21" fmla="*/ 142875 h 250031"/>
                <a:gd name="connsiteX22" fmla="*/ 0 w 121444"/>
                <a:gd name="connsiteY22" fmla="*/ 78581 h 250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1444" h="250031">
                  <a:moveTo>
                    <a:pt x="0" y="78581"/>
                  </a:moveTo>
                  <a:lnTo>
                    <a:pt x="26194" y="35719"/>
                  </a:lnTo>
                  <a:lnTo>
                    <a:pt x="69056" y="38100"/>
                  </a:lnTo>
                  <a:lnTo>
                    <a:pt x="90488" y="21431"/>
                  </a:lnTo>
                  <a:lnTo>
                    <a:pt x="121444" y="0"/>
                  </a:lnTo>
                  <a:lnTo>
                    <a:pt x="114300" y="19050"/>
                  </a:lnTo>
                  <a:lnTo>
                    <a:pt x="107156" y="40481"/>
                  </a:lnTo>
                  <a:lnTo>
                    <a:pt x="116681" y="54769"/>
                  </a:lnTo>
                  <a:lnTo>
                    <a:pt x="111919" y="69056"/>
                  </a:lnTo>
                  <a:lnTo>
                    <a:pt x="116681" y="102394"/>
                  </a:lnTo>
                  <a:lnTo>
                    <a:pt x="119063" y="128587"/>
                  </a:lnTo>
                  <a:lnTo>
                    <a:pt x="116681" y="154781"/>
                  </a:lnTo>
                  <a:lnTo>
                    <a:pt x="97631" y="188119"/>
                  </a:lnTo>
                  <a:lnTo>
                    <a:pt x="104775" y="211931"/>
                  </a:lnTo>
                  <a:lnTo>
                    <a:pt x="76200" y="235744"/>
                  </a:lnTo>
                  <a:lnTo>
                    <a:pt x="64294" y="250031"/>
                  </a:lnTo>
                  <a:lnTo>
                    <a:pt x="54769" y="238125"/>
                  </a:lnTo>
                  <a:lnTo>
                    <a:pt x="45244" y="223837"/>
                  </a:lnTo>
                  <a:lnTo>
                    <a:pt x="35719" y="202406"/>
                  </a:lnTo>
                  <a:lnTo>
                    <a:pt x="35719" y="190500"/>
                  </a:lnTo>
                  <a:lnTo>
                    <a:pt x="35719" y="169069"/>
                  </a:lnTo>
                  <a:lnTo>
                    <a:pt x="23813" y="142875"/>
                  </a:lnTo>
                  <a:lnTo>
                    <a:pt x="0" y="78581"/>
                  </a:lnTo>
                  <a:close/>
                </a:path>
              </a:pathLst>
            </a:custGeom>
            <a:solidFill>
              <a:srgbClr val="7D98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89977" bIns="89977" rtlCol="0" anchor="ctr"/>
            <a:lstStyle/>
            <a:p>
              <a:pPr algn="ctr"/>
              <a:endParaRPr lang="en-US" sz="1799" err="1">
                <a:solidFill>
                  <a:schemeClr val="tx1"/>
                </a:solidFill>
              </a:endParaRPr>
            </a:p>
          </p:txBody>
        </p:sp>
        <p:sp>
          <p:nvSpPr>
            <p:cNvPr id="181" name="Freeform 9">
              <a:extLst>
                <a:ext uri="{FF2B5EF4-FFF2-40B4-BE49-F238E27FC236}">
                  <a16:creationId xmlns:a16="http://schemas.microsoft.com/office/drawing/2014/main" id="{B31C6A3C-B0D4-4474-822E-1D464A44BAEE}"/>
                </a:ext>
              </a:extLst>
            </p:cNvPr>
            <p:cNvSpPr/>
            <p:nvPr/>
          </p:nvSpPr>
          <p:spPr>
            <a:xfrm>
              <a:off x="9903255" y="3712799"/>
              <a:ext cx="76310" cy="70254"/>
            </a:xfrm>
            <a:custGeom>
              <a:avLst/>
              <a:gdLst>
                <a:gd name="connsiteX0" fmla="*/ 0 w 150019"/>
                <a:gd name="connsiteY0" fmla="*/ 76200 h 138113"/>
                <a:gd name="connsiteX1" fmla="*/ 33337 w 150019"/>
                <a:gd name="connsiteY1" fmla="*/ 16669 h 138113"/>
                <a:gd name="connsiteX2" fmla="*/ 52387 w 150019"/>
                <a:gd name="connsiteY2" fmla="*/ 19050 h 138113"/>
                <a:gd name="connsiteX3" fmla="*/ 57150 w 150019"/>
                <a:gd name="connsiteY3" fmla="*/ 0 h 138113"/>
                <a:gd name="connsiteX4" fmla="*/ 128587 w 150019"/>
                <a:gd name="connsiteY4" fmla="*/ 0 h 138113"/>
                <a:gd name="connsiteX5" fmla="*/ 147637 w 150019"/>
                <a:gd name="connsiteY5" fmla="*/ 11907 h 138113"/>
                <a:gd name="connsiteX6" fmla="*/ 147637 w 150019"/>
                <a:gd name="connsiteY6" fmla="*/ 11907 h 138113"/>
                <a:gd name="connsiteX7" fmla="*/ 150019 w 150019"/>
                <a:gd name="connsiteY7" fmla="*/ 42863 h 138113"/>
                <a:gd name="connsiteX8" fmla="*/ 142875 w 150019"/>
                <a:gd name="connsiteY8" fmla="*/ 52388 h 138113"/>
                <a:gd name="connsiteX9" fmla="*/ 133350 w 150019"/>
                <a:gd name="connsiteY9" fmla="*/ 66675 h 138113"/>
                <a:gd name="connsiteX10" fmla="*/ 133350 w 150019"/>
                <a:gd name="connsiteY10" fmla="*/ 80963 h 138113"/>
                <a:gd name="connsiteX11" fmla="*/ 133350 w 150019"/>
                <a:gd name="connsiteY11" fmla="*/ 107157 h 138113"/>
                <a:gd name="connsiteX12" fmla="*/ 133350 w 150019"/>
                <a:gd name="connsiteY12" fmla="*/ 107157 h 138113"/>
                <a:gd name="connsiteX13" fmla="*/ 111919 w 150019"/>
                <a:gd name="connsiteY13" fmla="*/ 130969 h 138113"/>
                <a:gd name="connsiteX14" fmla="*/ 92869 w 150019"/>
                <a:gd name="connsiteY14" fmla="*/ 130969 h 138113"/>
                <a:gd name="connsiteX15" fmla="*/ 76200 w 150019"/>
                <a:gd name="connsiteY15" fmla="*/ 138113 h 138113"/>
                <a:gd name="connsiteX16" fmla="*/ 45244 w 150019"/>
                <a:gd name="connsiteY16" fmla="*/ 133350 h 138113"/>
                <a:gd name="connsiteX17" fmla="*/ 0 w 150019"/>
                <a:gd name="connsiteY17" fmla="*/ 76200 h 138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0019" h="138113">
                  <a:moveTo>
                    <a:pt x="0" y="76200"/>
                  </a:moveTo>
                  <a:lnTo>
                    <a:pt x="33337" y="16669"/>
                  </a:lnTo>
                  <a:lnTo>
                    <a:pt x="52387" y="19050"/>
                  </a:lnTo>
                  <a:lnTo>
                    <a:pt x="57150" y="0"/>
                  </a:lnTo>
                  <a:lnTo>
                    <a:pt x="128587" y="0"/>
                  </a:lnTo>
                  <a:lnTo>
                    <a:pt x="147637" y="11907"/>
                  </a:lnTo>
                  <a:lnTo>
                    <a:pt x="147637" y="11907"/>
                  </a:lnTo>
                  <a:lnTo>
                    <a:pt x="150019" y="42863"/>
                  </a:lnTo>
                  <a:lnTo>
                    <a:pt x="142875" y="52388"/>
                  </a:lnTo>
                  <a:lnTo>
                    <a:pt x="133350" y="66675"/>
                  </a:lnTo>
                  <a:lnTo>
                    <a:pt x="133350" y="80963"/>
                  </a:lnTo>
                  <a:lnTo>
                    <a:pt x="133350" y="107157"/>
                  </a:lnTo>
                  <a:lnTo>
                    <a:pt x="133350" y="107157"/>
                  </a:lnTo>
                  <a:lnTo>
                    <a:pt x="111919" y="130969"/>
                  </a:lnTo>
                  <a:lnTo>
                    <a:pt x="92869" y="130969"/>
                  </a:lnTo>
                  <a:lnTo>
                    <a:pt x="76200" y="138113"/>
                  </a:lnTo>
                  <a:lnTo>
                    <a:pt x="45244" y="13335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7D98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89977" bIns="89977" rtlCol="0" anchor="ctr"/>
            <a:lstStyle/>
            <a:p>
              <a:pPr algn="ctr"/>
              <a:endParaRPr lang="en-US" sz="1799" err="1">
                <a:solidFill>
                  <a:schemeClr val="tx1"/>
                </a:solidFill>
              </a:endParaRPr>
            </a:p>
          </p:txBody>
        </p:sp>
        <p:sp>
          <p:nvSpPr>
            <p:cNvPr id="182" name="Freeform 12">
              <a:extLst>
                <a:ext uri="{FF2B5EF4-FFF2-40B4-BE49-F238E27FC236}">
                  <a16:creationId xmlns:a16="http://schemas.microsoft.com/office/drawing/2014/main" id="{1D1A9E27-AAE2-473E-B636-DB9DE45D1C9A}"/>
                </a:ext>
              </a:extLst>
            </p:cNvPr>
            <p:cNvSpPr/>
            <p:nvPr/>
          </p:nvSpPr>
          <p:spPr>
            <a:xfrm>
              <a:off x="6926381" y="2458646"/>
              <a:ext cx="44843" cy="59208"/>
            </a:xfrm>
            <a:custGeom>
              <a:avLst/>
              <a:gdLst>
                <a:gd name="connsiteX0" fmla="*/ 76200 w 101600"/>
                <a:gd name="connsiteY0" fmla="*/ 0 h 190500"/>
                <a:gd name="connsiteX1" fmla="*/ 0 w 101600"/>
                <a:gd name="connsiteY1" fmla="*/ 25400 h 190500"/>
                <a:gd name="connsiteX2" fmla="*/ 6350 w 101600"/>
                <a:gd name="connsiteY2" fmla="*/ 76200 h 190500"/>
                <a:gd name="connsiteX3" fmla="*/ 6350 w 101600"/>
                <a:gd name="connsiteY3" fmla="*/ 117475 h 190500"/>
                <a:gd name="connsiteX4" fmla="*/ 41275 w 101600"/>
                <a:gd name="connsiteY4" fmla="*/ 161925 h 190500"/>
                <a:gd name="connsiteX5" fmla="*/ 79375 w 101600"/>
                <a:gd name="connsiteY5" fmla="*/ 190500 h 190500"/>
                <a:gd name="connsiteX6" fmla="*/ 101600 w 101600"/>
                <a:gd name="connsiteY6" fmla="*/ 142875 h 190500"/>
                <a:gd name="connsiteX7" fmla="*/ 101600 w 101600"/>
                <a:gd name="connsiteY7" fmla="*/ 85725 h 190500"/>
                <a:gd name="connsiteX8" fmla="*/ 95250 w 101600"/>
                <a:gd name="connsiteY8" fmla="*/ 57150 h 190500"/>
                <a:gd name="connsiteX9" fmla="*/ 76200 w 101600"/>
                <a:gd name="connsiteY9" fmla="*/ 0 h 190500"/>
                <a:gd name="connsiteX0" fmla="*/ 78222 w 103622"/>
                <a:gd name="connsiteY0" fmla="*/ 0 h 190500"/>
                <a:gd name="connsiteX1" fmla="*/ 2022 w 103622"/>
                <a:gd name="connsiteY1" fmla="*/ 25400 h 190500"/>
                <a:gd name="connsiteX2" fmla="*/ 8372 w 103622"/>
                <a:gd name="connsiteY2" fmla="*/ 76200 h 190500"/>
                <a:gd name="connsiteX3" fmla="*/ 8372 w 103622"/>
                <a:gd name="connsiteY3" fmla="*/ 117475 h 190500"/>
                <a:gd name="connsiteX4" fmla="*/ 0 w 103622"/>
                <a:gd name="connsiteY4" fmla="*/ 180976 h 190500"/>
                <a:gd name="connsiteX5" fmla="*/ 81397 w 103622"/>
                <a:gd name="connsiteY5" fmla="*/ 190500 h 190500"/>
                <a:gd name="connsiteX6" fmla="*/ 103622 w 103622"/>
                <a:gd name="connsiteY6" fmla="*/ 142875 h 190500"/>
                <a:gd name="connsiteX7" fmla="*/ 103622 w 103622"/>
                <a:gd name="connsiteY7" fmla="*/ 85725 h 190500"/>
                <a:gd name="connsiteX8" fmla="*/ 97272 w 103622"/>
                <a:gd name="connsiteY8" fmla="*/ 57150 h 190500"/>
                <a:gd name="connsiteX9" fmla="*/ 78222 w 103622"/>
                <a:gd name="connsiteY9" fmla="*/ 0 h 190500"/>
                <a:gd name="connsiteX0" fmla="*/ 78222 w 133353"/>
                <a:gd name="connsiteY0" fmla="*/ 0 h 180976"/>
                <a:gd name="connsiteX1" fmla="*/ 2022 w 133353"/>
                <a:gd name="connsiteY1" fmla="*/ 25400 h 180976"/>
                <a:gd name="connsiteX2" fmla="*/ 8372 w 133353"/>
                <a:gd name="connsiteY2" fmla="*/ 76200 h 180976"/>
                <a:gd name="connsiteX3" fmla="*/ 8372 w 133353"/>
                <a:gd name="connsiteY3" fmla="*/ 117475 h 180976"/>
                <a:gd name="connsiteX4" fmla="*/ 0 w 133353"/>
                <a:gd name="connsiteY4" fmla="*/ 180976 h 180976"/>
                <a:gd name="connsiteX5" fmla="*/ 133353 w 133353"/>
                <a:gd name="connsiteY5" fmla="*/ 171452 h 180976"/>
                <a:gd name="connsiteX6" fmla="*/ 103622 w 133353"/>
                <a:gd name="connsiteY6" fmla="*/ 142875 h 180976"/>
                <a:gd name="connsiteX7" fmla="*/ 103622 w 133353"/>
                <a:gd name="connsiteY7" fmla="*/ 85725 h 180976"/>
                <a:gd name="connsiteX8" fmla="*/ 97272 w 133353"/>
                <a:gd name="connsiteY8" fmla="*/ 57150 h 180976"/>
                <a:gd name="connsiteX9" fmla="*/ 78222 w 133353"/>
                <a:gd name="connsiteY9" fmla="*/ 0 h 180976"/>
                <a:gd name="connsiteX0" fmla="*/ 112858 w 167989"/>
                <a:gd name="connsiteY0" fmla="*/ 0 h 180976"/>
                <a:gd name="connsiteX1" fmla="*/ 36658 w 167989"/>
                <a:gd name="connsiteY1" fmla="*/ 25400 h 180976"/>
                <a:gd name="connsiteX2" fmla="*/ 43008 w 167989"/>
                <a:gd name="connsiteY2" fmla="*/ 76200 h 180976"/>
                <a:gd name="connsiteX3" fmla="*/ 43008 w 167989"/>
                <a:gd name="connsiteY3" fmla="*/ 117475 h 180976"/>
                <a:gd name="connsiteX4" fmla="*/ 0 w 167989"/>
                <a:gd name="connsiteY4" fmla="*/ 180976 h 180976"/>
                <a:gd name="connsiteX5" fmla="*/ 167989 w 167989"/>
                <a:gd name="connsiteY5" fmla="*/ 171452 h 180976"/>
                <a:gd name="connsiteX6" fmla="*/ 138258 w 167989"/>
                <a:gd name="connsiteY6" fmla="*/ 142875 h 180976"/>
                <a:gd name="connsiteX7" fmla="*/ 138258 w 167989"/>
                <a:gd name="connsiteY7" fmla="*/ 85725 h 180976"/>
                <a:gd name="connsiteX8" fmla="*/ 131908 w 167989"/>
                <a:gd name="connsiteY8" fmla="*/ 57150 h 180976"/>
                <a:gd name="connsiteX9" fmla="*/ 112858 w 167989"/>
                <a:gd name="connsiteY9" fmla="*/ 0 h 180976"/>
                <a:gd name="connsiteX0" fmla="*/ 147494 w 167989"/>
                <a:gd name="connsiteY0" fmla="*/ 0 h 180976"/>
                <a:gd name="connsiteX1" fmla="*/ 36658 w 167989"/>
                <a:gd name="connsiteY1" fmla="*/ 25400 h 180976"/>
                <a:gd name="connsiteX2" fmla="*/ 43008 w 167989"/>
                <a:gd name="connsiteY2" fmla="*/ 76200 h 180976"/>
                <a:gd name="connsiteX3" fmla="*/ 43008 w 167989"/>
                <a:gd name="connsiteY3" fmla="*/ 117475 h 180976"/>
                <a:gd name="connsiteX4" fmla="*/ 0 w 167989"/>
                <a:gd name="connsiteY4" fmla="*/ 180976 h 180976"/>
                <a:gd name="connsiteX5" fmla="*/ 167989 w 167989"/>
                <a:gd name="connsiteY5" fmla="*/ 171452 h 180976"/>
                <a:gd name="connsiteX6" fmla="*/ 138258 w 167989"/>
                <a:gd name="connsiteY6" fmla="*/ 142875 h 180976"/>
                <a:gd name="connsiteX7" fmla="*/ 138258 w 167989"/>
                <a:gd name="connsiteY7" fmla="*/ 85725 h 180976"/>
                <a:gd name="connsiteX8" fmla="*/ 131908 w 167989"/>
                <a:gd name="connsiteY8" fmla="*/ 57150 h 180976"/>
                <a:gd name="connsiteX9" fmla="*/ 147494 w 167989"/>
                <a:gd name="connsiteY9" fmla="*/ 0 h 180976"/>
                <a:gd name="connsiteX0" fmla="*/ 147494 w 167989"/>
                <a:gd name="connsiteY0" fmla="*/ 0 h 180976"/>
                <a:gd name="connsiteX1" fmla="*/ 36658 w 167989"/>
                <a:gd name="connsiteY1" fmla="*/ 25400 h 180976"/>
                <a:gd name="connsiteX2" fmla="*/ 77644 w 167989"/>
                <a:gd name="connsiteY2" fmla="*/ 95248 h 180976"/>
                <a:gd name="connsiteX3" fmla="*/ 43008 w 167989"/>
                <a:gd name="connsiteY3" fmla="*/ 117475 h 180976"/>
                <a:gd name="connsiteX4" fmla="*/ 0 w 167989"/>
                <a:gd name="connsiteY4" fmla="*/ 180976 h 180976"/>
                <a:gd name="connsiteX5" fmla="*/ 167989 w 167989"/>
                <a:gd name="connsiteY5" fmla="*/ 171452 h 180976"/>
                <a:gd name="connsiteX6" fmla="*/ 138258 w 167989"/>
                <a:gd name="connsiteY6" fmla="*/ 142875 h 180976"/>
                <a:gd name="connsiteX7" fmla="*/ 138258 w 167989"/>
                <a:gd name="connsiteY7" fmla="*/ 85725 h 180976"/>
                <a:gd name="connsiteX8" fmla="*/ 131908 w 167989"/>
                <a:gd name="connsiteY8" fmla="*/ 57150 h 180976"/>
                <a:gd name="connsiteX9" fmla="*/ 147494 w 167989"/>
                <a:gd name="connsiteY9" fmla="*/ 0 h 180976"/>
                <a:gd name="connsiteX0" fmla="*/ 147494 w 167989"/>
                <a:gd name="connsiteY0" fmla="*/ 0 h 180976"/>
                <a:gd name="connsiteX1" fmla="*/ 36658 w 167989"/>
                <a:gd name="connsiteY1" fmla="*/ 25400 h 180976"/>
                <a:gd name="connsiteX2" fmla="*/ 51665 w 167989"/>
                <a:gd name="connsiteY2" fmla="*/ 95248 h 180976"/>
                <a:gd name="connsiteX3" fmla="*/ 43008 w 167989"/>
                <a:gd name="connsiteY3" fmla="*/ 117475 h 180976"/>
                <a:gd name="connsiteX4" fmla="*/ 0 w 167989"/>
                <a:gd name="connsiteY4" fmla="*/ 180976 h 180976"/>
                <a:gd name="connsiteX5" fmla="*/ 167989 w 167989"/>
                <a:gd name="connsiteY5" fmla="*/ 171452 h 180976"/>
                <a:gd name="connsiteX6" fmla="*/ 138258 w 167989"/>
                <a:gd name="connsiteY6" fmla="*/ 142875 h 180976"/>
                <a:gd name="connsiteX7" fmla="*/ 138258 w 167989"/>
                <a:gd name="connsiteY7" fmla="*/ 85725 h 180976"/>
                <a:gd name="connsiteX8" fmla="*/ 131908 w 167989"/>
                <a:gd name="connsiteY8" fmla="*/ 57150 h 180976"/>
                <a:gd name="connsiteX9" fmla="*/ 147494 w 167989"/>
                <a:gd name="connsiteY9" fmla="*/ 0 h 180976"/>
                <a:gd name="connsiteX0" fmla="*/ 112858 w 133353"/>
                <a:gd name="connsiteY0" fmla="*/ 0 h 171452"/>
                <a:gd name="connsiteX1" fmla="*/ 2022 w 133353"/>
                <a:gd name="connsiteY1" fmla="*/ 25400 h 171452"/>
                <a:gd name="connsiteX2" fmla="*/ 17029 w 133353"/>
                <a:gd name="connsiteY2" fmla="*/ 95248 h 171452"/>
                <a:gd name="connsiteX3" fmla="*/ 8372 w 133353"/>
                <a:gd name="connsiteY3" fmla="*/ 117475 h 171452"/>
                <a:gd name="connsiteX4" fmla="*/ 0 w 133353"/>
                <a:gd name="connsiteY4" fmla="*/ 155576 h 171452"/>
                <a:gd name="connsiteX5" fmla="*/ 133353 w 133353"/>
                <a:gd name="connsiteY5" fmla="*/ 171452 h 171452"/>
                <a:gd name="connsiteX6" fmla="*/ 103622 w 133353"/>
                <a:gd name="connsiteY6" fmla="*/ 142875 h 171452"/>
                <a:gd name="connsiteX7" fmla="*/ 103622 w 133353"/>
                <a:gd name="connsiteY7" fmla="*/ 85725 h 171452"/>
                <a:gd name="connsiteX8" fmla="*/ 97272 w 133353"/>
                <a:gd name="connsiteY8" fmla="*/ 57150 h 171452"/>
                <a:gd name="connsiteX9" fmla="*/ 112858 w 133353"/>
                <a:gd name="connsiteY9" fmla="*/ 0 h 171452"/>
                <a:gd name="connsiteX0" fmla="*/ 112858 w 133353"/>
                <a:gd name="connsiteY0" fmla="*/ 0 h 193676"/>
                <a:gd name="connsiteX1" fmla="*/ 2022 w 133353"/>
                <a:gd name="connsiteY1" fmla="*/ 25400 h 193676"/>
                <a:gd name="connsiteX2" fmla="*/ 17029 w 133353"/>
                <a:gd name="connsiteY2" fmla="*/ 95248 h 193676"/>
                <a:gd name="connsiteX3" fmla="*/ 8372 w 133353"/>
                <a:gd name="connsiteY3" fmla="*/ 117475 h 193676"/>
                <a:gd name="connsiteX4" fmla="*/ 0 w 133353"/>
                <a:gd name="connsiteY4" fmla="*/ 155576 h 193676"/>
                <a:gd name="connsiteX5" fmla="*/ 133353 w 133353"/>
                <a:gd name="connsiteY5" fmla="*/ 171452 h 193676"/>
                <a:gd name="connsiteX6" fmla="*/ 57440 w 133353"/>
                <a:gd name="connsiteY6" fmla="*/ 193676 h 193676"/>
                <a:gd name="connsiteX7" fmla="*/ 103622 w 133353"/>
                <a:gd name="connsiteY7" fmla="*/ 85725 h 193676"/>
                <a:gd name="connsiteX8" fmla="*/ 97272 w 133353"/>
                <a:gd name="connsiteY8" fmla="*/ 57150 h 193676"/>
                <a:gd name="connsiteX9" fmla="*/ 112858 w 133353"/>
                <a:gd name="connsiteY9" fmla="*/ 0 h 193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3" h="193676">
                  <a:moveTo>
                    <a:pt x="112858" y="0"/>
                  </a:moveTo>
                  <a:lnTo>
                    <a:pt x="2022" y="25400"/>
                  </a:lnTo>
                  <a:lnTo>
                    <a:pt x="17029" y="95248"/>
                  </a:lnTo>
                  <a:lnTo>
                    <a:pt x="8372" y="117475"/>
                  </a:lnTo>
                  <a:lnTo>
                    <a:pt x="0" y="155576"/>
                  </a:lnTo>
                  <a:lnTo>
                    <a:pt x="133353" y="171452"/>
                  </a:lnTo>
                  <a:lnTo>
                    <a:pt x="57440" y="193676"/>
                  </a:lnTo>
                  <a:lnTo>
                    <a:pt x="103622" y="85725"/>
                  </a:lnTo>
                  <a:lnTo>
                    <a:pt x="97272" y="57150"/>
                  </a:lnTo>
                  <a:lnTo>
                    <a:pt x="112858" y="0"/>
                  </a:lnTo>
                  <a:close/>
                </a:path>
              </a:pathLst>
            </a:custGeom>
            <a:solidFill>
              <a:srgbClr val="3434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89977" bIns="89977" rtlCol="0" anchor="ctr"/>
            <a:lstStyle/>
            <a:p>
              <a:pPr algn="ctr"/>
              <a:endParaRPr lang="en-US" sz="1799" err="1">
                <a:solidFill>
                  <a:schemeClr val="tx1"/>
                </a:solidFill>
              </a:endParaRPr>
            </a:p>
          </p:txBody>
        </p:sp>
        <p:grpSp>
          <p:nvGrpSpPr>
            <p:cNvPr id="183" name="Group 1030">
              <a:extLst>
                <a:ext uri="{FF2B5EF4-FFF2-40B4-BE49-F238E27FC236}">
                  <a16:creationId xmlns:a16="http://schemas.microsoft.com/office/drawing/2014/main" id="{C1344D2F-B768-488A-B47B-C1F3F0DB1736}"/>
                </a:ext>
              </a:extLst>
            </p:cNvPr>
            <p:cNvGrpSpPr/>
            <p:nvPr/>
          </p:nvGrpSpPr>
          <p:grpSpPr>
            <a:xfrm>
              <a:off x="7562332" y="1717091"/>
              <a:ext cx="3128046" cy="321069"/>
              <a:chOff x="1171575" y="-1323975"/>
              <a:chExt cx="6645276" cy="688975"/>
            </a:xfrm>
            <a:solidFill>
              <a:srgbClr val="7D98A1"/>
            </a:solidFill>
          </p:grpSpPr>
          <p:sp>
            <p:nvSpPr>
              <p:cNvPr id="184" name="Freeform 41">
                <a:extLst>
                  <a:ext uri="{FF2B5EF4-FFF2-40B4-BE49-F238E27FC236}">
                    <a16:creationId xmlns:a16="http://schemas.microsoft.com/office/drawing/2014/main" id="{780AD6BD-A788-4310-ACF0-DC401E9B000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71575" y="-1323975"/>
                <a:ext cx="6645275" cy="688975"/>
              </a:xfrm>
              <a:custGeom>
                <a:avLst/>
                <a:gdLst>
                  <a:gd name="T0" fmla="*/ 1094 w 4186"/>
                  <a:gd name="T1" fmla="*/ 302 h 434"/>
                  <a:gd name="T2" fmla="*/ 1112 w 4186"/>
                  <a:gd name="T3" fmla="*/ 312 h 434"/>
                  <a:gd name="T4" fmla="*/ 458 w 4186"/>
                  <a:gd name="T5" fmla="*/ 0 h 434"/>
                  <a:gd name="T6" fmla="*/ 465 w 4186"/>
                  <a:gd name="T7" fmla="*/ 35 h 434"/>
                  <a:gd name="T8" fmla="*/ 505 w 4186"/>
                  <a:gd name="T9" fmla="*/ 21 h 434"/>
                  <a:gd name="T10" fmla="*/ 463 w 4186"/>
                  <a:gd name="T11" fmla="*/ 35 h 434"/>
                  <a:gd name="T12" fmla="*/ 817 w 4186"/>
                  <a:gd name="T13" fmla="*/ 288 h 434"/>
                  <a:gd name="T14" fmla="*/ 376 w 4186"/>
                  <a:gd name="T15" fmla="*/ 17 h 434"/>
                  <a:gd name="T16" fmla="*/ 602 w 4186"/>
                  <a:gd name="T17" fmla="*/ 420 h 434"/>
                  <a:gd name="T18" fmla="*/ 1264 w 4186"/>
                  <a:gd name="T19" fmla="*/ 73 h 434"/>
                  <a:gd name="T20" fmla="*/ 371 w 4186"/>
                  <a:gd name="T21" fmla="*/ 38 h 434"/>
                  <a:gd name="T22" fmla="*/ 397 w 4186"/>
                  <a:gd name="T23" fmla="*/ 28 h 434"/>
                  <a:gd name="T24" fmla="*/ 383 w 4186"/>
                  <a:gd name="T25" fmla="*/ 21 h 434"/>
                  <a:gd name="T26" fmla="*/ 335 w 4186"/>
                  <a:gd name="T27" fmla="*/ 326 h 434"/>
                  <a:gd name="T28" fmla="*/ 335 w 4186"/>
                  <a:gd name="T29" fmla="*/ 354 h 434"/>
                  <a:gd name="T30" fmla="*/ 397 w 4186"/>
                  <a:gd name="T31" fmla="*/ 385 h 434"/>
                  <a:gd name="T32" fmla="*/ 458 w 4186"/>
                  <a:gd name="T33" fmla="*/ 375 h 434"/>
                  <a:gd name="T34" fmla="*/ 430 w 4186"/>
                  <a:gd name="T35" fmla="*/ 297 h 434"/>
                  <a:gd name="T36" fmla="*/ 463 w 4186"/>
                  <a:gd name="T37" fmla="*/ 269 h 434"/>
                  <a:gd name="T38" fmla="*/ 498 w 4186"/>
                  <a:gd name="T39" fmla="*/ 243 h 434"/>
                  <a:gd name="T40" fmla="*/ 609 w 4186"/>
                  <a:gd name="T41" fmla="*/ 208 h 434"/>
                  <a:gd name="T42" fmla="*/ 711 w 4186"/>
                  <a:gd name="T43" fmla="*/ 172 h 434"/>
                  <a:gd name="T44" fmla="*/ 531 w 4186"/>
                  <a:gd name="T45" fmla="*/ 186 h 434"/>
                  <a:gd name="T46" fmla="*/ 435 w 4186"/>
                  <a:gd name="T47" fmla="*/ 217 h 434"/>
                  <a:gd name="T48" fmla="*/ 392 w 4186"/>
                  <a:gd name="T49" fmla="*/ 238 h 434"/>
                  <a:gd name="T50" fmla="*/ 357 w 4186"/>
                  <a:gd name="T51" fmla="*/ 283 h 434"/>
                  <a:gd name="T52" fmla="*/ 2868 w 4186"/>
                  <a:gd name="T53" fmla="*/ 283 h 434"/>
                  <a:gd name="T54" fmla="*/ 2834 w 4186"/>
                  <a:gd name="T55" fmla="*/ 274 h 434"/>
                  <a:gd name="T56" fmla="*/ 2839 w 4186"/>
                  <a:gd name="T57" fmla="*/ 208 h 434"/>
                  <a:gd name="T58" fmla="*/ 2825 w 4186"/>
                  <a:gd name="T59" fmla="*/ 222 h 434"/>
                  <a:gd name="T60" fmla="*/ 2825 w 4186"/>
                  <a:gd name="T61" fmla="*/ 267 h 434"/>
                  <a:gd name="T62" fmla="*/ 1311 w 4186"/>
                  <a:gd name="T63" fmla="*/ 57 h 434"/>
                  <a:gd name="T64" fmla="*/ 1278 w 4186"/>
                  <a:gd name="T65" fmla="*/ 14 h 434"/>
                  <a:gd name="T66" fmla="*/ 1216 w 4186"/>
                  <a:gd name="T67" fmla="*/ 24 h 434"/>
                  <a:gd name="T68" fmla="*/ 3033 w 4186"/>
                  <a:gd name="T69" fmla="*/ 231 h 434"/>
                  <a:gd name="T70" fmla="*/ 2922 w 4186"/>
                  <a:gd name="T71" fmla="*/ 229 h 434"/>
                  <a:gd name="T72" fmla="*/ 3888 w 4186"/>
                  <a:gd name="T73" fmla="*/ 427 h 434"/>
                  <a:gd name="T74" fmla="*/ 3893 w 4186"/>
                  <a:gd name="T75" fmla="*/ 434 h 434"/>
                  <a:gd name="T76" fmla="*/ 1448 w 4186"/>
                  <a:gd name="T77" fmla="*/ 80 h 434"/>
                  <a:gd name="T78" fmla="*/ 1323 w 4186"/>
                  <a:gd name="T79" fmla="*/ 59 h 434"/>
                  <a:gd name="T80" fmla="*/ 1604 w 4186"/>
                  <a:gd name="T81" fmla="*/ 94 h 434"/>
                  <a:gd name="T82" fmla="*/ 1542 w 4186"/>
                  <a:gd name="T83" fmla="*/ 87 h 434"/>
                  <a:gd name="T84" fmla="*/ 1488 w 4186"/>
                  <a:gd name="T85" fmla="*/ 123 h 434"/>
                  <a:gd name="T86" fmla="*/ 2811 w 4186"/>
                  <a:gd name="T87" fmla="*/ 229 h 434"/>
                  <a:gd name="T88" fmla="*/ 2671 w 4186"/>
                  <a:gd name="T89" fmla="*/ 186 h 434"/>
                  <a:gd name="T90" fmla="*/ 2733 w 4186"/>
                  <a:gd name="T91" fmla="*/ 245 h 434"/>
                  <a:gd name="T92" fmla="*/ 2022 w 4186"/>
                  <a:gd name="T93" fmla="*/ 250 h 434"/>
                  <a:gd name="T94" fmla="*/ 2586 w 4186"/>
                  <a:gd name="T95" fmla="*/ 196 h 434"/>
                  <a:gd name="T96" fmla="*/ 4186 w 4186"/>
                  <a:gd name="T97" fmla="*/ 375 h 434"/>
                  <a:gd name="T98" fmla="*/ 4091 w 4186"/>
                  <a:gd name="T99" fmla="*/ 361 h 434"/>
                  <a:gd name="T100" fmla="*/ 4117 w 4186"/>
                  <a:gd name="T101" fmla="*/ 389 h 434"/>
                  <a:gd name="T102" fmla="*/ 24 w 4186"/>
                  <a:gd name="T103" fmla="*/ 43 h 434"/>
                  <a:gd name="T104" fmla="*/ 102 w 4186"/>
                  <a:gd name="T105" fmla="*/ 52 h 434"/>
                  <a:gd name="T106" fmla="*/ 137 w 4186"/>
                  <a:gd name="T107" fmla="*/ 28 h 434"/>
                  <a:gd name="T108" fmla="*/ 97 w 4186"/>
                  <a:gd name="T109" fmla="*/ 43 h 434"/>
                  <a:gd name="T110" fmla="*/ 102 w 4186"/>
                  <a:gd name="T111" fmla="*/ 52 h 434"/>
                  <a:gd name="T112" fmla="*/ 132 w 4186"/>
                  <a:gd name="T113" fmla="*/ 45 h 434"/>
                  <a:gd name="T114" fmla="*/ 231 w 4186"/>
                  <a:gd name="T115" fmla="*/ 50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4186" h="434">
                    <a:moveTo>
                      <a:pt x="1077" y="319"/>
                    </a:moveTo>
                    <a:lnTo>
                      <a:pt x="1058" y="316"/>
                    </a:lnTo>
                    <a:lnTo>
                      <a:pt x="1044" y="326"/>
                    </a:lnTo>
                    <a:lnTo>
                      <a:pt x="1070" y="333"/>
                    </a:lnTo>
                    <a:lnTo>
                      <a:pt x="1077" y="319"/>
                    </a:lnTo>
                    <a:lnTo>
                      <a:pt x="1077" y="319"/>
                    </a:lnTo>
                    <a:close/>
                    <a:moveTo>
                      <a:pt x="1101" y="304"/>
                    </a:moveTo>
                    <a:lnTo>
                      <a:pt x="1094" y="302"/>
                    </a:lnTo>
                    <a:lnTo>
                      <a:pt x="1091" y="297"/>
                    </a:lnTo>
                    <a:lnTo>
                      <a:pt x="1087" y="297"/>
                    </a:lnTo>
                    <a:lnTo>
                      <a:pt x="1087" y="309"/>
                    </a:lnTo>
                    <a:lnTo>
                      <a:pt x="1094" y="312"/>
                    </a:lnTo>
                    <a:lnTo>
                      <a:pt x="1101" y="312"/>
                    </a:lnTo>
                    <a:lnTo>
                      <a:pt x="1108" y="316"/>
                    </a:lnTo>
                    <a:lnTo>
                      <a:pt x="1112" y="316"/>
                    </a:lnTo>
                    <a:lnTo>
                      <a:pt x="1112" y="312"/>
                    </a:lnTo>
                    <a:lnTo>
                      <a:pt x="1108" y="309"/>
                    </a:lnTo>
                    <a:lnTo>
                      <a:pt x="1101" y="304"/>
                    </a:lnTo>
                    <a:lnTo>
                      <a:pt x="1101" y="304"/>
                    </a:lnTo>
                    <a:close/>
                    <a:moveTo>
                      <a:pt x="442" y="10"/>
                    </a:moveTo>
                    <a:lnTo>
                      <a:pt x="444" y="10"/>
                    </a:lnTo>
                    <a:lnTo>
                      <a:pt x="449" y="7"/>
                    </a:lnTo>
                    <a:lnTo>
                      <a:pt x="456" y="2"/>
                    </a:lnTo>
                    <a:lnTo>
                      <a:pt x="458" y="0"/>
                    </a:lnTo>
                    <a:lnTo>
                      <a:pt x="406" y="0"/>
                    </a:lnTo>
                    <a:lnTo>
                      <a:pt x="402" y="7"/>
                    </a:lnTo>
                    <a:lnTo>
                      <a:pt x="427" y="7"/>
                    </a:lnTo>
                    <a:lnTo>
                      <a:pt x="430" y="10"/>
                    </a:lnTo>
                    <a:lnTo>
                      <a:pt x="442" y="10"/>
                    </a:lnTo>
                    <a:lnTo>
                      <a:pt x="442" y="10"/>
                    </a:lnTo>
                    <a:close/>
                    <a:moveTo>
                      <a:pt x="463" y="35"/>
                    </a:moveTo>
                    <a:lnTo>
                      <a:pt x="465" y="35"/>
                    </a:lnTo>
                    <a:lnTo>
                      <a:pt x="472" y="28"/>
                    </a:lnTo>
                    <a:lnTo>
                      <a:pt x="477" y="28"/>
                    </a:lnTo>
                    <a:lnTo>
                      <a:pt x="479" y="31"/>
                    </a:lnTo>
                    <a:lnTo>
                      <a:pt x="487" y="31"/>
                    </a:lnTo>
                    <a:lnTo>
                      <a:pt x="491" y="35"/>
                    </a:lnTo>
                    <a:lnTo>
                      <a:pt x="498" y="35"/>
                    </a:lnTo>
                    <a:lnTo>
                      <a:pt x="505" y="28"/>
                    </a:lnTo>
                    <a:lnTo>
                      <a:pt x="505" y="21"/>
                    </a:lnTo>
                    <a:lnTo>
                      <a:pt x="501" y="17"/>
                    </a:lnTo>
                    <a:lnTo>
                      <a:pt x="494" y="14"/>
                    </a:lnTo>
                    <a:lnTo>
                      <a:pt x="472" y="14"/>
                    </a:lnTo>
                    <a:lnTo>
                      <a:pt x="444" y="28"/>
                    </a:lnTo>
                    <a:lnTo>
                      <a:pt x="449" y="31"/>
                    </a:lnTo>
                    <a:lnTo>
                      <a:pt x="456" y="35"/>
                    </a:lnTo>
                    <a:lnTo>
                      <a:pt x="463" y="35"/>
                    </a:lnTo>
                    <a:lnTo>
                      <a:pt x="463" y="35"/>
                    </a:lnTo>
                    <a:close/>
                    <a:moveTo>
                      <a:pt x="838" y="297"/>
                    </a:moveTo>
                    <a:lnTo>
                      <a:pt x="848" y="295"/>
                    </a:lnTo>
                    <a:lnTo>
                      <a:pt x="855" y="290"/>
                    </a:lnTo>
                    <a:lnTo>
                      <a:pt x="855" y="283"/>
                    </a:lnTo>
                    <a:lnTo>
                      <a:pt x="853" y="283"/>
                    </a:lnTo>
                    <a:lnTo>
                      <a:pt x="848" y="281"/>
                    </a:lnTo>
                    <a:lnTo>
                      <a:pt x="817" y="281"/>
                    </a:lnTo>
                    <a:lnTo>
                      <a:pt x="817" y="288"/>
                    </a:lnTo>
                    <a:lnTo>
                      <a:pt x="824" y="295"/>
                    </a:lnTo>
                    <a:lnTo>
                      <a:pt x="831" y="297"/>
                    </a:lnTo>
                    <a:lnTo>
                      <a:pt x="838" y="297"/>
                    </a:lnTo>
                    <a:lnTo>
                      <a:pt x="838" y="297"/>
                    </a:lnTo>
                    <a:close/>
                    <a:moveTo>
                      <a:pt x="376" y="17"/>
                    </a:moveTo>
                    <a:lnTo>
                      <a:pt x="350" y="14"/>
                    </a:lnTo>
                    <a:lnTo>
                      <a:pt x="354" y="21"/>
                    </a:lnTo>
                    <a:lnTo>
                      <a:pt x="376" y="17"/>
                    </a:lnTo>
                    <a:lnTo>
                      <a:pt x="376" y="17"/>
                    </a:lnTo>
                    <a:close/>
                    <a:moveTo>
                      <a:pt x="550" y="406"/>
                    </a:moveTo>
                    <a:lnTo>
                      <a:pt x="553" y="413"/>
                    </a:lnTo>
                    <a:lnTo>
                      <a:pt x="567" y="420"/>
                    </a:lnTo>
                    <a:lnTo>
                      <a:pt x="586" y="432"/>
                    </a:lnTo>
                    <a:lnTo>
                      <a:pt x="600" y="434"/>
                    </a:lnTo>
                    <a:lnTo>
                      <a:pt x="609" y="432"/>
                    </a:lnTo>
                    <a:lnTo>
                      <a:pt x="602" y="420"/>
                    </a:lnTo>
                    <a:lnTo>
                      <a:pt x="586" y="411"/>
                    </a:lnTo>
                    <a:lnTo>
                      <a:pt x="564" y="406"/>
                    </a:lnTo>
                    <a:lnTo>
                      <a:pt x="550" y="406"/>
                    </a:lnTo>
                    <a:lnTo>
                      <a:pt x="550" y="406"/>
                    </a:lnTo>
                    <a:close/>
                    <a:moveTo>
                      <a:pt x="1264" y="73"/>
                    </a:moveTo>
                    <a:lnTo>
                      <a:pt x="1268" y="64"/>
                    </a:lnTo>
                    <a:lnTo>
                      <a:pt x="1216" y="64"/>
                    </a:lnTo>
                    <a:lnTo>
                      <a:pt x="1264" y="73"/>
                    </a:lnTo>
                    <a:lnTo>
                      <a:pt x="1264" y="73"/>
                    </a:lnTo>
                    <a:close/>
                    <a:moveTo>
                      <a:pt x="357" y="59"/>
                    </a:moveTo>
                    <a:lnTo>
                      <a:pt x="399" y="59"/>
                    </a:lnTo>
                    <a:lnTo>
                      <a:pt x="385" y="50"/>
                    </a:lnTo>
                    <a:lnTo>
                      <a:pt x="357" y="59"/>
                    </a:lnTo>
                    <a:lnTo>
                      <a:pt x="357" y="59"/>
                    </a:lnTo>
                    <a:close/>
                    <a:moveTo>
                      <a:pt x="364" y="35"/>
                    </a:moveTo>
                    <a:lnTo>
                      <a:pt x="371" y="38"/>
                    </a:lnTo>
                    <a:lnTo>
                      <a:pt x="378" y="45"/>
                    </a:lnTo>
                    <a:lnTo>
                      <a:pt x="392" y="38"/>
                    </a:lnTo>
                    <a:lnTo>
                      <a:pt x="392" y="43"/>
                    </a:lnTo>
                    <a:lnTo>
                      <a:pt x="406" y="43"/>
                    </a:lnTo>
                    <a:lnTo>
                      <a:pt x="420" y="35"/>
                    </a:lnTo>
                    <a:lnTo>
                      <a:pt x="423" y="31"/>
                    </a:lnTo>
                    <a:lnTo>
                      <a:pt x="427" y="31"/>
                    </a:lnTo>
                    <a:lnTo>
                      <a:pt x="397" y="28"/>
                    </a:lnTo>
                    <a:lnTo>
                      <a:pt x="390" y="31"/>
                    </a:lnTo>
                    <a:lnTo>
                      <a:pt x="385" y="31"/>
                    </a:lnTo>
                    <a:lnTo>
                      <a:pt x="383" y="28"/>
                    </a:lnTo>
                    <a:lnTo>
                      <a:pt x="371" y="28"/>
                    </a:lnTo>
                    <a:lnTo>
                      <a:pt x="364" y="35"/>
                    </a:lnTo>
                    <a:lnTo>
                      <a:pt x="364" y="35"/>
                    </a:lnTo>
                    <a:close/>
                    <a:moveTo>
                      <a:pt x="416" y="21"/>
                    </a:moveTo>
                    <a:lnTo>
                      <a:pt x="383" y="21"/>
                    </a:lnTo>
                    <a:lnTo>
                      <a:pt x="409" y="28"/>
                    </a:lnTo>
                    <a:lnTo>
                      <a:pt x="416" y="21"/>
                    </a:lnTo>
                    <a:lnTo>
                      <a:pt x="416" y="21"/>
                    </a:lnTo>
                    <a:close/>
                    <a:moveTo>
                      <a:pt x="347" y="304"/>
                    </a:moveTo>
                    <a:lnTo>
                      <a:pt x="321" y="309"/>
                    </a:lnTo>
                    <a:lnTo>
                      <a:pt x="328" y="323"/>
                    </a:lnTo>
                    <a:lnTo>
                      <a:pt x="347" y="312"/>
                    </a:lnTo>
                    <a:lnTo>
                      <a:pt x="335" y="326"/>
                    </a:lnTo>
                    <a:lnTo>
                      <a:pt x="333" y="326"/>
                    </a:lnTo>
                    <a:lnTo>
                      <a:pt x="328" y="330"/>
                    </a:lnTo>
                    <a:lnTo>
                      <a:pt x="326" y="330"/>
                    </a:lnTo>
                    <a:lnTo>
                      <a:pt x="319" y="333"/>
                    </a:lnTo>
                    <a:lnTo>
                      <a:pt x="314" y="338"/>
                    </a:lnTo>
                    <a:lnTo>
                      <a:pt x="314" y="340"/>
                    </a:lnTo>
                    <a:lnTo>
                      <a:pt x="321" y="347"/>
                    </a:lnTo>
                    <a:lnTo>
                      <a:pt x="335" y="354"/>
                    </a:lnTo>
                    <a:lnTo>
                      <a:pt x="361" y="354"/>
                    </a:lnTo>
                    <a:lnTo>
                      <a:pt x="376" y="359"/>
                    </a:lnTo>
                    <a:lnTo>
                      <a:pt x="385" y="361"/>
                    </a:lnTo>
                    <a:lnTo>
                      <a:pt x="390" y="366"/>
                    </a:lnTo>
                    <a:lnTo>
                      <a:pt x="392" y="373"/>
                    </a:lnTo>
                    <a:lnTo>
                      <a:pt x="392" y="380"/>
                    </a:lnTo>
                    <a:lnTo>
                      <a:pt x="397" y="382"/>
                    </a:lnTo>
                    <a:lnTo>
                      <a:pt x="397" y="385"/>
                    </a:lnTo>
                    <a:lnTo>
                      <a:pt x="406" y="385"/>
                    </a:lnTo>
                    <a:lnTo>
                      <a:pt x="416" y="389"/>
                    </a:lnTo>
                    <a:lnTo>
                      <a:pt x="423" y="389"/>
                    </a:lnTo>
                    <a:lnTo>
                      <a:pt x="435" y="394"/>
                    </a:lnTo>
                    <a:lnTo>
                      <a:pt x="442" y="394"/>
                    </a:lnTo>
                    <a:lnTo>
                      <a:pt x="508" y="389"/>
                    </a:lnTo>
                    <a:lnTo>
                      <a:pt x="501" y="389"/>
                    </a:lnTo>
                    <a:lnTo>
                      <a:pt x="458" y="375"/>
                    </a:lnTo>
                    <a:lnTo>
                      <a:pt x="442" y="361"/>
                    </a:lnTo>
                    <a:lnTo>
                      <a:pt x="435" y="352"/>
                    </a:lnTo>
                    <a:lnTo>
                      <a:pt x="430" y="345"/>
                    </a:lnTo>
                    <a:lnTo>
                      <a:pt x="423" y="340"/>
                    </a:lnTo>
                    <a:lnTo>
                      <a:pt x="423" y="333"/>
                    </a:lnTo>
                    <a:lnTo>
                      <a:pt x="420" y="330"/>
                    </a:lnTo>
                    <a:lnTo>
                      <a:pt x="435" y="302"/>
                    </a:lnTo>
                    <a:lnTo>
                      <a:pt x="430" y="297"/>
                    </a:lnTo>
                    <a:lnTo>
                      <a:pt x="430" y="295"/>
                    </a:lnTo>
                    <a:lnTo>
                      <a:pt x="423" y="295"/>
                    </a:lnTo>
                    <a:lnTo>
                      <a:pt x="444" y="290"/>
                    </a:lnTo>
                    <a:lnTo>
                      <a:pt x="437" y="281"/>
                    </a:lnTo>
                    <a:lnTo>
                      <a:pt x="458" y="281"/>
                    </a:lnTo>
                    <a:lnTo>
                      <a:pt x="444" y="274"/>
                    </a:lnTo>
                    <a:lnTo>
                      <a:pt x="458" y="276"/>
                    </a:lnTo>
                    <a:lnTo>
                      <a:pt x="463" y="269"/>
                    </a:lnTo>
                    <a:lnTo>
                      <a:pt x="451" y="262"/>
                    </a:lnTo>
                    <a:lnTo>
                      <a:pt x="477" y="262"/>
                    </a:lnTo>
                    <a:lnTo>
                      <a:pt x="479" y="260"/>
                    </a:lnTo>
                    <a:lnTo>
                      <a:pt x="470" y="250"/>
                    </a:lnTo>
                    <a:lnTo>
                      <a:pt x="487" y="253"/>
                    </a:lnTo>
                    <a:lnTo>
                      <a:pt x="487" y="236"/>
                    </a:lnTo>
                    <a:lnTo>
                      <a:pt x="491" y="238"/>
                    </a:lnTo>
                    <a:lnTo>
                      <a:pt x="498" y="243"/>
                    </a:lnTo>
                    <a:lnTo>
                      <a:pt x="505" y="243"/>
                    </a:lnTo>
                    <a:lnTo>
                      <a:pt x="515" y="238"/>
                    </a:lnTo>
                    <a:lnTo>
                      <a:pt x="522" y="236"/>
                    </a:lnTo>
                    <a:lnTo>
                      <a:pt x="531" y="229"/>
                    </a:lnTo>
                    <a:lnTo>
                      <a:pt x="543" y="217"/>
                    </a:lnTo>
                    <a:lnTo>
                      <a:pt x="553" y="217"/>
                    </a:lnTo>
                    <a:lnTo>
                      <a:pt x="579" y="215"/>
                    </a:lnTo>
                    <a:lnTo>
                      <a:pt x="609" y="208"/>
                    </a:lnTo>
                    <a:lnTo>
                      <a:pt x="642" y="203"/>
                    </a:lnTo>
                    <a:lnTo>
                      <a:pt x="668" y="196"/>
                    </a:lnTo>
                    <a:lnTo>
                      <a:pt x="687" y="194"/>
                    </a:lnTo>
                    <a:lnTo>
                      <a:pt x="694" y="189"/>
                    </a:lnTo>
                    <a:lnTo>
                      <a:pt x="704" y="186"/>
                    </a:lnTo>
                    <a:lnTo>
                      <a:pt x="709" y="182"/>
                    </a:lnTo>
                    <a:lnTo>
                      <a:pt x="711" y="175"/>
                    </a:lnTo>
                    <a:lnTo>
                      <a:pt x="711" y="172"/>
                    </a:lnTo>
                    <a:lnTo>
                      <a:pt x="704" y="165"/>
                    </a:lnTo>
                    <a:lnTo>
                      <a:pt x="694" y="161"/>
                    </a:lnTo>
                    <a:lnTo>
                      <a:pt x="666" y="158"/>
                    </a:lnTo>
                    <a:lnTo>
                      <a:pt x="642" y="161"/>
                    </a:lnTo>
                    <a:lnTo>
                      <a:pt x="624" y="168"/>
                    </a:lnTo>
                    <a:lnTo>
                      <a:pt x="602" y="175"/>
                    </a:lnTo>
                    <a:lnTo>
                      <a:pt x="579" y="186"/>
                    </a:lnTo>
                    <a:lnTo>
                      <a:pt x="531" y="186"/>
                    </a:lnTo>
                    <a:lnTo>
                      <a:pt x="522" y="182"/>
                    </a:lnTo>
                    <a:lnTo>
                      <a:pt x="513" y="182"/>
                    </a:lnTo>
                    <a:lnTo>
                      <a:pt x="501" y="196"/>
                    </a:lnTo>
                    <a:lnTo>
                      <a:pt x="487" y="186"/>
                    </a:lnTo>
                    <a:lnTo>
                      <a:pt x="456" y="201"/>
                    </a:lnTo>
                    <a:lnTo>
                      <a:pt x="437" y="201"/>
                    </a:lnTo>
                    <a:lnTo>
                      <a:pt x="420" y="215"/>
                    </a:lnTo>
                    <a:lnTo>
                      <a:pt x="435" y="217"/>
                    </a:lnTo>
                    <a:lnTo>
                      <a:pt x="406" y="217"/>
                    </a:lnTo>
                    <a:lnTo>
                      <a:pt x="390" y="222"/>
                    </a:lnTo>
                    <a:lnTo>
                      <a:pt x="390" y="231"/>
                    </a:lnTo>
                    <a:lnTo>
                      <a:pt x="402" y="222"/>
                    </a:lnTo>
                    <a:lnTo>
                      <a:pt x="406" y="231"/>
                    </a:lnTo>
                    <a:lnTo>
                      <a:pt x="420" y="231"/>
                    </a:lnTo>
                    <a:lnTo>
                      <a:pt x="416" y="238"/>
                    </a:lnTo>
                    <a:lnTo>
                      <a:pt x="392" y="238"/>
                    </a:lnTo>
                    <a:lnTo>
                      <a:pt x="390" y="245"/>
                    </a:lnTo>
                    <a:lnTo>
                      <a:pt x="406" y="250"/>
                    </a:lnTo>
                    <a:lnTo>
                      <a:pt x="378" y="253"/>
                    </a:lnTo>
                    <a:lnTo>
                      <a:pt x="399" y="257"/>
                    </a:lnTo>
                    <a:lnTo>
                      <a:pt x="371" y="260"/>
                    </a:lnTo>
                    <a:lnTo>
                      <a:pt x="371" y="269"/>
                    </a:lnTo>
                    <a:lnTo>
                      <a:pt x="354" y="276"/>
                    </a:lnTo>
                    <a:lnTo>
                      <a:pt x="357" y="283"/>
                    </a:lnTo>
                    <a:lnTo>
                      <a:pt x="383" y="274"/>
                    </a:lnTo>
                    <a:lnTo>
                      <a:pt x="376" y="290"/>
                    </a:lnTo>
                    <a:lnTo>
                      <a:pt x="354" y="290"/>
                    </a:lnTo>
                    <a:lnTo>
                      <a:pt x="347" y="295"/>
                    </a:lnTo>
                    <a:lnTo>
                      <a:pt x="347" y="304"/>
                    </a:lnTo>
                    <a:lnTo>
                      <a:pt x="347" y="304"/>
                    </a:lnTo>
                    <a:close/>
                    <a:moveTo>
                      <a:pt x="2825" y="290"/>
                    </a:moveTo>
                    <a:lnTo>
                      <a:pt x="2868" y="283"/>
                    </a:lnTo>
                    <a:lnTo>
                      <a:pt x="2931" y="295"/>
                    </a:lnTo>
                    <a:lnTo>
                      <a:pt x="2927" y="288"/>
                    </a:lnTo>
                    <a:lnTo>
                      <a:pt x="2919" y="283"/>
                    </a:lnTo>
                    <a:lnTo>
                      <a:pt x="2912" y="276"/>
                    </a:lnTo>
                    <a:lnTo>
                      <a:pt x="2898" y="269"/>
                    </a:lnTo>
                    <a:lnTo>
                      <a:pt x="2863" y="269"/>
                    </a:lnTo>
                    <a:lnTo>
                      <a:pt x="2842" y="274"/>
                    </a:lnTo>
                    <a:lnTo>
                      <a:pt x="2834" y="274"/>
                    </a:lnTo>
                    <a:lnTo>
                      <a:pt x="2825" y="290"/>
                    </a:lnTo>
                    <a:lnTo>
                      <a:pt x="2825" y="290"/>
                    </a:lnTo>
                    <a:close/>
                    <a:moveTo>
                      <a:pt x="2827" y="222"/>
                    </a:moveTo>
                    <a:lnTo>
                      <a:pt x="2860" y="224"/>
                    </a:lnTo>
                    <a:lnTo>
                      <a:pt x="2863" y="222"/>
                    </a:lnTo>
                    <a:lnTo>
                      <a:pt x="2868" y="215"/>
                    </a:lnTo>
                    <a:lnTo>
                      <a:pt x="2860" y="208"/>
                    </a:lnTo>
                    <a:lnTo>
                      <a:pt x="2839" y="208"/>
                    </a:lnTo>
                    <a:lnTo>
                      <a:pt x="2804" y="201"/>
                    </a:lnTo>
                    <a:lnTo>
                      <a:pt x="2794" y="201"/>
                    </a:lnTo>
                    <a:lnTo>
                      <a:pt x="2790" y="203"/>
                    </a:lnTo>
                    <a:lnTo>
                      <a:pt x="2797" y="208"/>
                    </a:lnTo>
                    <a:lnTo>
                      <a:pt x="2804" y="215"/>
                    </a:lnTo>
                    <a:lnTo>
                      <a:pt x="2811" y="217"/>
                    </a:lnTo>
                    <a:lnTo>
                      <a:pt x="2820" y="217"/>
                    </a:lnTo>
                    <a:lnTo>
                      <a:pt x="2825" y="222"/>
                    </a:lnTo>
                    <a:lnTo>
                      <a:pt x="2827" y="222"/>
                    </a:lnTo>
                    <a:lnTo>
                      <a:pt x="2827" y="222"/>
                    </a:lnTo>
                    <a:close/>
                    <a:moveTo>
                      <a:pt x="2794" y="253"/>
                    </a:moveTo>
                    <a:lnTo>
                      <a:pt x="2787" y="260"/>
                    </a:lnTo>
                    <a:lnTo>
                      <a:pt x="2787" y="267"/>
                    </a:lnTo>
                    <a:lnTo>
                      <a:pt x="2794" y="269"/>
                    </a:lnTo>
                    <a:lnTo>
                      <a:pt x="2820" y="269"/>
                    </a:lnTo>
                    <a:lnTo>
                      <a:pt x="2825" y="267"/>
                    </a:lnTo>
                    <a:lnTo>
                      <a:pt x="2825" y="262"/>
                    </a:lnTo>
                    <a:lnTo>
                      <a:pt x="2818" y="257"/>
                    </a:lnTo>
                    <a:lnTo>
                      <a:pt x="2804" y="250"/>
                    </a:lnTo>
                    <a:lnTo>
                      <a:pt x="2797" y="250"/>
                    </a:lnTo>
                    <a:lnTo>
                      <a:pt x="2794" y="253"/>
                    </a:lnTo>
                    <a:lnTo>
                      <a:pt x="2794" y="253"/>
                    </a:lnTo>
                    <a:close/>
                    <a:moveTo>
                      <a:pt x="1242" y="57"/>
                    </a:moveTo>
                    <a:lnTo>
                      <a:pt x="1311" y="57"/>
                    </a:lnTo>
                    <a:lnTo>
                      <a:pt x="1318" y="52"/>
                    </a:lnTo>
                    <a:lnTo>
                      <a:pt x="1332" y="52"/>
                    </a:lnTo>
                    <a:lnTo>
                      <a:pt x="1339" y="50"/>
                    </a:lnTo>
                    <a:lnTo>
                      <a:pt x="1339" y="43"/>
                    </a:lnTo>
                    <a:lnTo>
                      <a:pt x="1330" y="35"/>
                    </a:lnTo>
                    <a:lnTo>
                      <a:pt x="1311" y="24"/>
                    </a:lnTo>
                    <a:lnTo>
                      <a:pt x="1290" y="17"/>
                    </a:lnTo>
                    <a:lnTo>
                      <a:pt x="1278" y="14"/>
                    </a:lnTo>
                    <a:lnTo>
                      <a:pt x="1268" y="10"/>
                    </a:lnTo>
                    <a:lnTo>
                      <a:pt x="1264" y="10"/>
                    </a:lnTo>
                    <a:lnTo>
                      <a:pt x="1257" y="7"/>
                    </a:lnTo>
                    <a:lnTo>
                      <a:pt x="1235" y="7"/>
                    </a:lnTo>
                    <a:lnTo>
                      <a:pt x="1228" y="10"/>
                    </a:lnTo>
                    <a:lnTo>
                      <a:pt x="1221" y="10"/>
                    </a:lnTo>
                    <a:lnTo>
                      <a:pt x="1216" y="17"/>
                    </a:lnTo>
                    <a:lnTo>
                      <a:pt x="1216" y="24"/>
                    </a:lnTo>
                    <a:lnTo>
                      <a:pt x="1221" y="31"/>
                    </a:lnTo>
                    <a:lnTo>
                      <a:pt x="1228" y="38"/>
                    </a:lnTo>
                    <a:lnTo>
                      <a:pt x="1231" y="45"/>
                    </a:lnTo>
                    <a:lnTo>
                      <a:pt x="1242" y="57"/>
                    </a:lnTo>
                    <a:lnTo>
                      <a:pt x="1242" y="57"/>
                    </a:lnTo>
                    <a:close/>
                    <a:moveTo>
                      <a:pt x="3035" y="238"/>
                    </a:moveTo>
                    <a:lnTo>
                      <a:pt x="3040" y="236"/>
                    </a:lnTo>
                    <a:lnTo>
                      <a:pt x="3033" y="231"/>
                    </a:lnTo>
                    <a:lnTo>
                      <a:pt x="3014" y="229"/>
                    </a:lnTo>
                    <a:lnTo>
                      <a:pt x="2976" y="229"/>
                    </a:lnTo>
                    <a:lnTo>
                      <a:pt x="2962" y="215"/>
                    </a:lnTo>
                    <a:lnTo>
                      <a:pt x="2955" y="210"/>
                    </a:lnTo>
                    <a:lnTo>
                      <a:pt x="2936" y="210"/>
                    </a:lnTo>
                    <a:lnTo>
                      <a:pt x="2931" y="215"/>
                    </a:lnTo>
                    <a:lnTo>
                      <a:pt x="2903" y="215"/>
                    </a:lnTo>
                    <a:lnTo>
                      <a:pt x="2922" y="229"/>
                    </a:lnTo>
                    <a:lnTo>
                      <a:pt x="2934" y="231"/>
                    </a:lnTo>
                    <a:lnTo>
                      <a:pt x="2955" y="236"/>
                    </a:lnTo>
                    <a:lnTo>
                      <a:pt x="2986" y="243"/>
                    </a:lnTo>
                    <a:lnTo>
                      <a:pt x="3014" y="243"/>
                    </a:lnTo>
                    <a:lnTo>
                      <a:pt x="3035" y="238"/>
                    </a:lnTo>
                    <a:lnTo>
                      <a:pt x="3035" y="238"/>
                    </a:lnTo>
                    <a:close/>
                    <a:moveTo>
                      <a:pt x="3893" y="434"/>
                    </a:moveTo>
                    <a:lnTo>
                      <a:pt x="3888" y="427"/>
                    </a:lnTo>
                    <a:lnTo>
                      <a:pt x="3874" y="425"/>
                    </a:lnTo>
                    <a:lnTo>
                      <a:pt x="3838" y="418"/>
                    </a:lnTo>
                    <a:lnTo>
                      <a:pt x="3831" y="418"/>
                    </a:lnTo>
                    <a:lnTo>
                      <a:pt x="3838" y="425"/>
                    </a:lnTo>
                    <a:lnTo>
                      <a:pt x="3860" y="432"/>
                    </a:lnTo>
                    <a:lnTo>
                      <a:pt x="3881" y="434"/>
                    </a:lnTo>
                    <a:lnTo>
                      <a:pt x="3893" y="434"/>
                    </a:lnTo>
                    <a:lnTo>
                      <a:pt x="3893" y="434"/>
                    </a:lnTo>
                    <a:close/>
                    <a:moveTo>
                      <a:pt x="1294" y="71"/>
                    </a:moveTo>
                    <a:lnTo>
                      <a:pt x="1325" y="80"/>
                    </a:lnTo>
                    <a:lnTo>
                      <a:pt x="1344" y="85"/>
                    </a:lnTo>
                    <a:lnTo>
                      <a:pt x="1353" y="85"/>
                    </a:lnTo>
                    <a:lnTo>
                      <a:pt x="1382" y="80"/>
                    </a:lnTo>
                    <a:lnTo>
                      <a:pt x="1417" y="92"/>
                    </a:lnTo>
                    <a:lnTo>
                      <a:pt x="1453" y="92"/>
                    </a:lnTo>
                    <a:lnTo>
                      <a:pt x="1448" y="80"/>
                    </a:lnTo>
                    <a:lnTo>
                      <a:pt x="1434" y="59"/>
                    </a:lnTo>
                    <a:lnTo>
                      <a:pt x="1424" y="57"/>
                    </a:lnTo>
                    <a:lnTo>
                      <a:pt x="1417" y="52"/>
                    </a:lnTo>
                    <a:lnTo>
                      <a:pt x="1405" y="57"/>
                    </a:lnTo>
                    <a:lnTo>
                      <a:pt x="1386" y="66"/>
                    </a:lnTo>
                    <a:lnTo>
                      <a:pt x="1372" y="52"/>
                    </a:lnTo>
                    <a:lnTo>
                      <a:pt x="1365" y="52"/>
                    </a:lnTo>
                    <a:lnTo>
                      <a:pt x="1323" y="59"/>
                    </a:lnTo>
                    <a:lnTo>
                      <a:pt x="1301" y="66"/>
                    </a:lnTo>
                    <a:lnTo>
                      <a:pt x="1294" y="71"/>
                    </a:lnTo>
                    <a:lnTo>
                      <a:pt x="1294" y="71"/>
                    </a:lnTo>
                    <a:close/>
                    <a:moveTo>
                      <a:pt x="1540" y="116"/>
                    </a:moveTo>
                    <a:lnTo>
                      <a:pt x="1635" y="113"/>
                    </a:lnTo>
                    <a:lnTo>
                      <a:pt x="1611" y="99"/>
                    </a:lnTo>
                    <a:lnTo>
                      <a:pt x="1606" y="99"/>
                    </a:lnTo>
                    <a:lnTo>
                      <a:pt x="1604" y="94"/>
                    </a:lnTo>
                    <a:lnTo>
                      <a:pt x="1590" y="87"/>
                    </a:lnTo>
                    <a:lnTo>
                      <a:pt x="1578" y="85"/>
                    </a:lnTo>
                    <a:lnTo>
                      <a:pt x="1571" y="80"/>
                    </a:lnTo>
                    <a:lnTo>
                      <a:pt x="1561" y="80"/>
                    </a:lnTo>
                    <a:lnTo>
                      <a:pt x="1554" y="85"/>
                    </a:lnTo>
                    <a:lnTo>
                      <a:pt x="1549" y="87"/>
                    </a:lnTo>
                    <a:lnTo>
                      <a:pt x="1542" y="92"/>
                    </a:lnTo>
                    <a:lnTo>
                      <a:pt x="1542" y="87"/>
                    </a:lnTo>
                    <a:lnTo>
                      <a:pt x="1540" y="85"/>
                    </a:lnTo>
                    <a:lnTo>
                      <a:pt x="1538" y="78"/>
                    </a:lnTo>
                    <a:lnTo>
                      <a:pt x="1533" y="73"/>
                    </a:lnTo>
                    <a:lnTo>
                      <a:pt x="1519" y="66"/>
                    </a:lnTo>
                    <a:lnTo>
                      <a:pt x="1505" y="73"/>
                    </a:lnTo>
                    <a:lnTo>
                      <a:pt x="1495" y="94"/>
                    </a:lnTo>
                    <a:lnTo>
                      <a:pt x="1490" y="113"/>
                    </a:lnTo>
                    <a:lnTo>
                      <a:pt x="1488" y="123"/>
                    </a:lnTo>
                    <a:lnTo>
                      <a:pt x="1502" y="130"/>
                    </a:lnTo>
                    <a:lnTo>
                      <a:pt x="1512" y="125"/>
                    </a:lnTo>
                    <a:lnTo>
                      <a:pt x="1519" y="125"/>
                    </a:lnTo>
                    <a:lnTo>
                      <a:pt x="1540" y="116"/>
                    </a:lnTo>
                    <a:lnTo>
                      <a:pt x="1540" y="116"/>
                    </a:lnTo>
                    <a:close/>
                    <a:moveTo>
                      <a:pt x="2733" y="245"/>
                    </a:moveTo>
                    <a:lnTo>
                      <a:pt x="2745" y="229"/>
                    </a:lnTo>
                    <a:lnTo>
                      <a:pt x="2811" y="229"/>
                    </a:lnTo>
                    <a:lnTo>
                      <a:pt x="2773" y="210"/>
                    </a:lnTo>
                    <a:lnTo>
                      <a:pt x="2780" y="196"/>
                    </a:lnTo>
                    <a:lnTo>
                      <a:pt x="2726" y="186"/>
                    </a:lnTo>
                    <a:lnTo>
                      <a:pt x="2738" y="203"/>
                    </a:lnTo>
                    <a:lnTo>
                      <a:pt x="2731" y="201"/>
                    </a:lnTo>
                    <a:lnTo>
                      <a:pt x="2716" y="196"/>
                    </a:lnTo>
                    <a:lnTo>
                      <a:pt x="2695" y="194"/>
                    </a:lnTo>
                    <a:lnTo>
                      <a:pt x="2671" y="186"/>
                    </a:lnTo>
                    <a:lnTo>
                      <a:pt x="2636" y="186"/>
                    </a:lnTo>
                    <a:lnTo>
                      <a:pt x="2631" y="194"/>
                    </a:lnTo>
                    <a:lnTo>
                      <a:pt x="2638" y="208"/>
                    </a:lnTo>
                    <a:lnTo>
                      <a:pt x="2660" y="217"/>
                    </a:lnTo>
                    <a:lnTo>
                      <a:pt x="2683" y="229"/>
                    </a:lnTo>
                    <a:lnTo>
                      <a:pt x="2705" y="238"/>
                    </a:lnTo>
                    <a:lnTo>
                      <a:pt x="2726" y="243"/>
                    </a:lnTo>
                    <a:lnTo>
                      <a:pt x="2733" y="245"/>
                    </a:lnTo>
                    <a:lnTo>
                      <a:pt x="2733" y="245"/>
                    </a:lnTo>
                    <a:close/>
                    <a:moveTo>
                      <a:pt x="1972" y="253"/>
                    </a:moveTo>
                    <a:lnTo>
                      <a:pt x="2001" y="260"/>
                    </a:lnTo>
                    <a:lnTo>
                      <a:pt x="2008" y="260"/>
                    </a:lnTo>
                    <a:lnTo>
                      <a:pt x="2015" y="257"/>
                    </a:lnTo>
                    <a:lnTo>
                      <a:pt x="2017" y="257"/>
                    </a:lnTo>
                    <a:lnTo>
                      <a:pt x="2022" y="253"/>
                    </a:lnTo>
                    <a:lnTo>
                      <a:pt x="2022" y="250"/>
                    </a:lnTo>
                    <a:lnTo>
                      <a:pt x="2017" y="250"/>
                    </a:lnTo>
                    <a:lnTo>
                      <a:pt x="1996" y="243"/>
                    </a:lnTo>
                    <a:lnTo>
                      <a:pt x="1986" y="245"/>
                    </a:lnTo>
                    <a:lnTo>
                      <a:pt x="1979" y="245"/>
                    </a:lnTo>
                    <a:lnTo>
                      <a:pt x="1972" y="253"/>
                    </a:lnTo>
                    <a:lnTo>
                      <a:pt x="1972" y="253"/>
                    </a:lnTo>
                    <a:close/>
                    <a:moveTo>
                      <a:pt x="2617" y="208"/>
                    </a:moveTo>
                    <a:lnTo>
                      <a:pt x="2586" y="196"/>
                    </a:lnTo>
                    <a:lnTo>
                      <a:pt x="2601" y="215"/>
                    </a:lnTo>
                    <a:lnTo>
                      <a:pt x="2617" y="208"/>
                    </a:lnTo>
                    <a:lnTo>
                      <a:pt x="2617" y="208"/>
                    </a:lnTo>
                    <a:close/>
                    <a:moveTo>
                      <a:pt x="4117" y="389"/>
                    </a:moveTo>
                    <a:lnTo>
                      <a:pt x="4145" y="382"/>
                    </a:lnTo>
                    <a:lnTo>
                      <a:pt x="4176" y="382"/>
                    </a:lnTo>
                    <a:lnTo>
                      <a:pt x="4183" y="380"/>
                    </a:lnTo>
                    <a:lnTo>
                      <a:pt x="4186" y="375"/>
                    </a:lnTo>
                    <a:lnTo>
                      <a:pt x="4186" y="373"/>
                    </a:lnTo>
                    <a:lnTo>
                      <a:pt x="4183" y="368"/>
                    </a:lnTo>
                    <a:lnTo>
                      <a:pt x="4176" y="368"/>
                    </a:lnTo>
                    <a:lnTo>
                      <a:pt x="4155" y="361"/>
                    </a:lnTo>
                    <a:lnTo>
                      <a:pt x="4141" y="359"/>
                    </a:lnTo>
                    <a:lnTo>
                      <a:pt x="4131" y="354"/>
                    </a:lnTo>
                    <a:lnTo>
                      <a:pt x="4105" y="354"/>
                    </a:lnTo>
                    <a:lnTo>
                      <a:pt x="4091" y="361"/>
                    </a:lnTo>
                    <a:lnTo>
                      <a:pt x="4089" y="368"/>
                    </a:lnTo>
                    <a:lnTo>
                      <a:pt x="4089" y="382"/>
                    </a:lnTo>
                    <a:lnTo>
                      <a:pt x="4091" y="389"/>
                    </a:lnTo>
                    <a:lnTo>
                      <a:pt x="4096" y="389"/>
                    </a:lnTo>
                    <a:lnTo>
                      <a:pt x="4103" y="394"/>
                    </a:lnTo>
                    <a:lnTo>
                      <a:pt x="4105" y="394"/>
                    </a:lnTo>
                    <a:lnTo>
                      <a:pt x="4112" y="389"/>
                    </a:lnTo>
                    <a:lnTo>
                      <a:pt x="4117" y="389"/>
                    </a:lnTo>
                    <a:lnTo>
                      <a:pt x="4117" y="389"/>
                    </a:lnTo>
                    <a:close/>
                    <a:moveTo>
                      <a:pt x="52" y="52"/>
                    </a:moveTo>
                    <a:lnTo>
                      <a:pt x="66" y="43"/>
                    </a:lnTo>
                    <a:lnTo>
                      <a:pt x="47" y="43"/>
                    </a:lnTo>
                    <a:lnTo>
                      <a:pt x="47" y="50"/>
                    </a:lnTo>
                    <a:lnTo>
                      <a:pt x="52" y="52"/>
                    </a:lnTo>
                    <a:lnTo>
                      <a:pt x="52" y="52"/>
                    </a:lnTo>
                    <a:close/>
                    <a:moveTo>
                      <a:pt x="24" y="43"/>
                    </a:moveTo>
                    <a:lnTo>
                      <a:pt x="73" y="31"/>
                    </a:lnTo>
                    <a:lnTo>
                      <a:pt x="54" y="24"/>
                    </a:lnTo>
                    <a:lnTo>
                      <a:pt x="28" y="31"/>
                    </a:lnTo>
                    <a:lnTo>
                      <a:pt x="0" y="31"/>
                    </a:lnTo>
                    <a:lnTo>
                      <a:pt x="9" y="38"/>
                    </a:lnTo>
                    <a:lnTo>
                      <a:pt x="24" y="43"/>
                    </a:lnTo>
                    <a:lnTo>
                      <a:pt x="24" y="43"/>
                    </a:lnTo>
                    <a:close/>
                    <a:moveTo>
                      <a:pt x="102" y="52"/>
                    </a:moveTo>
                    <a:lnTo>
                      <a:pt x="104" y="45"/>
                    </a:lnTo>
                    <a:lnTo>
                      <a:pt x="118" y="45"/>
                    </a:lnTo>
                    <a:lnTo>
                      <a:pt x="125" y="38"/>
                    </a:lnTo>
                    <a:lnTo>
                      <a:pt x="156" y="38"/>
                    </a:lnTo>
                    <a:lnTo>
                      <a:pt x="156" y="35"/>
                    </a:lnTo>
                    <a:lnTo>
                      <a:pt x="151" y="31"/>
                    </a:lnTo>
                    <a:lnTo>
                      <a:pt x="137" y="31"/>
                    </a:lnTo>
                    <a:lnTo>
                      <a:pt x="137" y="28"/>
                    </a:lnTo>
                    <a:lnTo>
                      <a:pt x="132" y="28"/>
                    </a:lnTo>
                    <a:lnTo>
                      <a:pt x="125" y="24"/>
                    </a:lnTo>
                    <a:lnTo>
                      <a:pt x="111" y="24"/>
                    </a:lnTo>
                    <a:lnTo>
                      <a:pt x="109" y="28"/>
                    </a:lnTo>
                    <a:lnTo>
                      <a:pt x="104" y="35"/>
                    </a:lnTo>
                    <a:lnTo>
                      <a:pt x="104" y="38"/>
                    </a:lnTo>
                    <a:lnTo>
                      <a:pt x="102" y="38"/>
                    </a:lnTo>
                    <a:lnTo>
                      <a:pt x="97" y="43"/>
                    </a:lnTo>
                    <a:lnTo>
                      <a:pt x="90" y="43"/>
                    </a:lnTo>
                    <a:lnTo>
                      <a:pt x="80" y="45"/>
                    </a:lnTo>
                    <a:lnTo>
                      <a:pt x="76" y="45"/>
                    </a:lnTo>
                    <a:lnTo>
                      <a:pt x="73" y="50"/>
                    </a:lnTo>
                    <a:lnTo>
                      <a:pt x="76" y="50"/>
                    </a:lnTo>
                    <a:lnTo>
                      <a:pt x="83" y="52"/>
                    </a:lnTo>
                    <a:lnTo>
                      <a:pt x="102" y="52"/>
                    </a:lnTo>
                    <a:lnTo>
                      <a:pt x="102" y="52"/>
                    </a:lnTo>
                    <a:close/>
                    <a:moveTo>
                      <a:pt x="132" y="45"/>
                    </a:moveTo>
                    <a:lnTo>
                      <a:pt x="123" y="52"/>
                    </a:lnTo>
                    <a:lnTo>
                      <a:pt x="132" y="59"/>
                    </a:lnTo>
                    <a:lnTo>
                      <a:pt x="142" y="64"/>
                    </a:lnTo>
                    <a:lnTo>
                      <a:pt x="175" y="59"/>
                    </a:lnTo>
                    <a:lnTo>
                      <a:pt x="170" y="52"/>
                    </a:lnTo>
                    <a:lnTo>
                      <a:pt x="153" y="52"/>
                    </a:lnTo>
                    <a:lnTo>
                      <a:pt x="132" y="45"/>
                    </a:lnTo>
                    <a:lnTo>
                      <a:pt x="132" y="45"/>
                    </a:lnTo>
                    <a:close/>
                    <a:moveTo>
                      <a:pt x="231" y="50"/>
                    </a:moveTo>
                    <a:lnTo>
                      <a:pt x="234" y="43"/>
                    </a:lnTo>
                    <a:lnTo>
                      <a:pt x="210" y="38"/>
                    </a:lnTo>
                    <a:lnTo>
                      <a:pt x="196" y="45"/>
                    </a:lnTo>
                    <a:lnTo>
                      <a:pt x="198" y="52"/>
                    </a:lnTo>
                    <a:lnTo>
                      <a:pt x="231" y="50"/>
                    </a:lnTo>
                    <a:lnTo>
                      <a:pt x="231" y="5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/>
              </a:p>
            </p:txBody>
          </p:sp>
          <p:sp>
            <p:nvSpPr>
              <p:cNvPr id="185" name="Freeform 42">
                <a:extLst>
                  <a:ext uri="{FF2B5EF4-FFF2-40B4-BE49-F238E27FC236}">
                    <a16:creationId xmlns:a16="http://schemas.microsoft.com/office/drawing/2014/main" id="{EF53D03E-5B39-4533-8CDA-C3BC450B7F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8925" y="-822325"/>
                <a:ext cx="52388" cy="26987"/>
              </a:xfrm>
              <a:custGeom>
                <a:avLst/>
                <a:gdLst>
                  <a:gd name="T0" fmla="*/ 33 w 33"/>
                  <a:gd name="T1" fmla="*/ 3 h 17"/>
                  <a:gd name="T2" fmla="*/ 14 w 33"/>
                  <a:gd name="T3" fmla="*/ 0 h 17"/>
                  <a:gd name="T4" fmla="*/ 0 w 33"/>
                  <a:gd name="T5" fmla="*/ 10 h 17"/>
                  <a:gd name="T6" fmla="*/ 26 w 33"/>
                  <a:gd name="T7" fmla="*/ 17 h 17"/>
                  <a:gd name="T8" fmla="*/ 33 w 33"/>
                  <a:gd name="T9" fmla="*/ 3 h 17"/>
                  <a:gd name="T10" fmla="*/ 33 w 33"/>
                  <a:gd name="T11" fmla="*/ 3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" h="17">
                    <a:moveTo>
                      <a:pt x="33" y="3"/>
                    </a:moveTo>
                    <a:lnTo>
                      <a:pt x="14" y="0"/>
                    </a:lnTo>
                    <a:lnTo>
                      <a:pt x="0" y="10"/>
                    </a:lnTo>
                    <a:lnTo>
                      <a:pt x="26" y="17"/>
                    </a:lnTo>
                    <a:lnTo>
                      <a:pt x="33" y="3"/>
                    </a:lnTo>
                    <a:lnTo>
                      <a:pt x="33" y="3"/>
                    </a:lnTo>
                    <a:close/>
                  </a:path>
                </a:pathLst>
              </a:custGeom>
              <a:grpFill/>
              <a:ln w="4763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/>
              </a:p>
            </p:txBody>
          </p:sp>
          <p:sp>
            <p:nvSpPr>
              <p:cNvPr id="186" name="Freeform 43">
                <a:extLst>
                  <a:ext uri="{FF2B5EF4-FFF2-40B4-BE49-F238E27FC236}">
                    <a16:creationId xmlns:a16="http://schemas.microsoft.com/office/drawing/2014/main" id="{055E461E-6620-4615-955A-7A14430E15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7188" y="-852488"/>
                <a:ext cx="39688" cy="30162"/>
              </a:xfrm>
              <a:custGeom>
                <a:avLst/>
                <a:gdLst>
                  <a:gd name="T0" fmla="*/ 14 w 25"/>
                  <a:gd name="T1" fmla="*/ 7 h 19"/>
                  <a:gd name="T2" fmla="*/ 7 w 25"/>
                  <a:gd name="T3" fmla="*/ 5 h 19"/>
                  <a:gd name="T4" fmla="*/ 4 w 25"/>
                  <a:gd name="T5" fmla="*/ 0 h 19"/>
                  <a:gd name="T6" fmla="*/ 0 w 25"/>
                  <a:gd name="T7" fmla="*/ 0 h 19"/>
                  <a:gd name="T8" fmla="*/ 0 w 25"/>
                  <a:gd name="T9" fmla="*/ 12 h 19"/>
                  <a:gd name="T10" fmla="*/ 7 w 25"/>
                  <a:gd name="T11" fmla="*/ 15 h 19"/>
                  <a:gd name="T12" fmla="*/ 14 w 25"/>
                  <a:gd name="T13" fmla="*/ 15 h 19"/>
                  <a:gd name="T14" fmla="*/ 21 w 25"/>
                  <a:gd name="T15" fmla="*/ 19 h 19"/>
                  <a:gd name="T16" fmla="*/ 25 w 25"/>
                  <a:gd name="T17" fmla="*/ 19 h 19"/>
                  <a:gd name="T18" fmla="*/ 25 w 25"/>
                  <a:gd name="T19" fmla="*/ 15 h 19"/>
                  <a:gd name="T20" fmla="*/ 21 w 25"/>
                  <a:gd name="T21" fmla="*/ 12 h 19"/>
                  <a:gd name="T22" fmla="*/ 14 w 25"/>
                  <a:gd name="T23" fmla="*/ 7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5" h="19">
                    <a:moveTo>
                      <a:pt x="14" y="7"/>
                    </a:moveTo>
                    <a:lnTo>
                      <a:pt x="7" y="5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7" y="15"/>
                    </a:lnTo>
                    <a:lnTo>
                      <a:pt x="14" y="15"/>
                    </a:lnTo>
                    <a:lnTo>
                      <a:pt x="21" y="19"/>
                    </a:lnTo>
                    <a:lnTo>
                      <a:pt x="25" y="19"/>
                    </a:lnTo>
                    <a:lnTo>
                      <a:pt x="25" y="15"/>
                    </a:lnTo>
                    <a:lnTo>
                      <a:pt x="21" y="12"/>
                    </a:lnTo>
                    <a:lnTo>
                      <a:pt x="14" y="7"/>
                    </a:lnTo>
                  </a:path>
                </a:pathLst>
              </a:custGeom>
              <a:grpFill/>
              <a:ln w="4763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/>
              </a:p>
            </p:txBody>
          </p:sp>
          <p:sp>
            <p:nvSpPr>
              <p:cNvPr id="187" name="Freeform 44">
                <a:extLst>
                  <a:ext uri="{FF2B5EF4-FFF2-40B4-BE49-F238E27FC236}">
                    <a16:creationId xmlns:a16="http://schemas.microsoft.com/office/drawing/2014/main" id="{309C51D6-FEEC-4D95-A4CB-9C1D3F7D89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09750" y="-1323975"/>
                <a:ext cx="88900" cy="15875"/>
              </a:xfrm>
              <a:custGeom>
                <a:avLst/>
                <a:gdLst>
                  <a:gd name="T0" fmla="*/ 40 w 56"/>
                  <a:gd name="T1" fmla="*/ 10 h 10"/>
                  <a:gd name="T2" fmla="*/ 42 w 56"/>
                  <a:gd name="T3" fmla="*/ 10 h 10"/>
                  <a:gd name="T4" fmla="*/ 47 w 56"/>
                  <a:gd name="T5" fmla="*/ 7 h 10"/>
                  <a:gd name="T6" fmla="*/ 54 w 56"/>
                  <a:gd name="T7" fmla="*/ 2 h 10"/>
                  <a:gd name="T8" fmla="*/ 56 w 56"/>
                  <a:gd name="T9" fmla="*/ 0 h 10"/>
                  <a:gd name="T10" fmla="*/ 4 w 56"/>
                  <a:gd name="T11" fmla="*/ 0 h 10"/>
                  <a:gd name="T12" fmla="*/ 0 w 56"/>
                  <a:gd name="T13" fmla="*/ 7 h 10"/>
                  <a:gd name="T14" fmla="*/ 25 w 56"/>
                  <a:gd name="T15" fmla="*/ 7 h 10"/>
                  <a:gd name="T16" fmla="*/ 28 w 56"/>
                  <a:gd name="T17" fmla="*/ 10 h 10"/>
                  <a:gd name="T18" fmla="*/ 40 w 56"/>
                  <a:gd name="T19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6" h="10">
                    <a:moveTo>
                      <a:pt x="40" y="10"/>
                    </a:moveTo>
                    <a:lnTo>
                      <a:pt x="42" y="10"/>
                    </a:lnTo>
                    <a:lnTo>
                      <a:pt x="47" y="7"/>
                    </a:lnTo>
                    <a:lnTo>
                      <a:pt x="54" y="2"/>
                    </a:lnTo>
                    <a:lnTo>
                      <a:pt x="56" y="0"/>
                    </a:lnTo>
                    <a:lnTo>
                      <a:pt x="4" y="0"/>
                    </a:lnTo>
                    <a:lnTo>
                      <a:pt x="0" y="7"/>
                    </a:lnTo>
                    <a:lnTo>
                      <a:pt x="25" y="7"/>
                    </a:lnTo>
                    <a:lnTo>
                      <a:pt x="28" y="10"/>
                    </a:lnTo>
                    <a:lnTo>
                      <a:pt x="40" y="10"/>
                    </a:lnTo>
                  </a:path>
                </a:pathLst>
              </a:custGeom>
              <a:grpFill/>
              <a:ln w="4763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/>
              </a:p>
            </p:txBody>
          </p:sp>
          <p:sp>
            <p:nvSpPr>
              <p:cNvPr id="188" name="Freeform 45">
                <a:extLst>
                  <a:ext uri="{FF2B5EF4-FFF2-40B4-BE49-F238E27FC236}">
                    <a16:creationId xmlns:a16="http://schemas.microsoft.com/office/drawing/2014/main" id="{74873005-0D99-492A-8259-CCB356E1A1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76425" y="-1301750"/>
                <a:ext cx="96838" cy="33337"/>
              </a:xfrm>
              <a:custGeom>
                <a:avLst/>
                <a:gdLst>
                  <a:gd name="T0" fmla="*/ 19 w 61"/>
                  <a:gd name="T1" fmla="*/ 21 h 21"/>
                  <a:gd name="T2" fmla="*/ 21 w 61"/>
                  <a:gd name="T3" fmla="*/ 21 h 21"/>
                  <a:gd name="T4" fmla="*/ 28 w 61"/>
                  <a:gd name="T5" fmla="*/ 14 h 21"/>
                  <a:gd name="T6" fmla="*/ 33 w 61"/>
                  <a:gd name="T7" fmla="*/ 14 h 21"/>
                  <a:gd name="T8" fmla="*/ 35 w 61"/>
                  <a:gd name="T9" fmla="*/ 17 h 21"/>
                  <a:gd name="T10" fmla="*/ 43 w 61"/>
                  <a:gd name="T11" fmla="*/ 17 h 21"/>
                  <a:gd name="T12" fmla="*/ 47 w 61"/>
                  <a:gd name="T13" fmla="*/ 21 h 21"/>
                  <a:gd name="T14" fmla="*/ 54 w 61"/>
                  <a:gd name="T15" fmla="*/ 21 h 21"/>
                  <a:gd name="T16" fmla="*/ 61 w 61"/>
                  <a:gd name="T17" fmla="*/ 14 h 21"/>
                  <a:gd name="T18" fmla="*/ 61 w 61"/>
                  <a:gd name="T19" fmla="*/ 7 h 21"/>
                  <a:gd name="T20" fmla="*/ 57 w 61"/>
                  <a:gd name="T21" fmla="*/ 3 h 21"/>
                  <a:gd name="T22" fmla="*/ 50 w 61"/>
                  <a:gd name="T23" fmla="*/ 0 h 21"/>
                  <a:gd name="T24" fmla="*/ 28 w 61"/>
                  <a:gd name="T25" fmla="*/ 0 h 21"/>
                  <a:gd name="T26" fmla="*/ 0 w 61"/>
                  <a:gd name="T27" fmla="*/ 14 h 21"/>
                  <a:gd name="T28" fmla="*/ 5 w 61"/>
                  <a:gd name="T29" fmla="*/ 17 h 21"/>
                  <a:gd name="T30" fmla="*/ 12 w 61"/>
                  <a:gd name="T31" fmla="*/ 21 h 21"/>
                  <a:gd name="T32" fmla="*/ 19 w 61"/>
                  <a:gd name="T33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1" h="21">
                    <a:moveTo>
                      <a:pt x="19" y="21"/>
                    </a:moveTo>
                    <a:lnTo>
                      <a:pt x="21" y="21"/>
                    </a:lnTo>
                    <a:lnTo>
                      <a:pt x="28" y="14"/>
                    </a:lnTo>
                    <a:lnTo>
                      <a:pt x="33" y="14"/>
                    </a:lnTo>
                    <a:lnTo>
                      <a:pt x="35" y="17"/>
                    </a:lnTo>
                    <a:lnTo>
                      <a:pt x="43" y="17"/>
                    </a:lnTo>
                    <a:lnTo>
                      <a:pt x="47" y="21"/>
                    </a:lnTo>
                    <a:lnTo>
                      <a:pt x="54" y="21"/>
                    </a:lnTo>
                    <a:lnTo>
                      <a:pt x="61" y="14"/>
                    </a:lnTo>
                    <a:lnTo>
                      <a:pt x="61" y="7"/>
                    </a:lnTo>
                    <a:lnTo>
                      <a:pt x="57" y="3"/>
                    </a:lnTo>
                    <a:lnTo>
                      <a:pt x="50" y="0"/>
                    </a:lnTo>
                    <a:lnTo>
                      <a:pt x="28" y="0"/>
                    </a:lnTo>
                    <a:lnTo>
                      <a:pt x="0" y="14"/>
                    </a:lnTo>
                    <a:lnTo>
                      <a:pt x="5" y="17"/>
                    </a:lnTo>
                    <a:lnTo>
                      <a:pt x="12" y="21"/>
                    </a:lnTo>
                    <a:lnTo>
                      <a:pt x="19" y="21"/>
                    </a:lnTo>
                  </a:path>
                </a:pathLst>
              </a:custGeom>
              <a:grpFill/>
              <a:ln w="4763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/>
              </a:p>
            </p:txBody>
          </p:sp>
          <p:sp>
            <p:nvSpPr>
              <p:cNvPr id="189" name="Freeform 46">
                <a:extLst>
                  <a:ext uri="{FF2B5EF4-FFF2-40B4-BE49-F238E27FC236}">
                    <a16:creationId xmlns:a16="http://schemas.microsoft.com/office/drawing/2014/main" id="{CEB1B8B3-9A1E-4682-9B12-AB2EF0E7F4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8563" y="-877888"/>
                <a:ext cx="60325" cy="25400"/>
              </a:xfrm>
              <a:custGeom>
                <a:avLst/>
                <a:gdLst>
                  <a:gd name="T0" fmla="*/ 21 w 38"/>
                  <a:gd name="T1" fmla="*/ 16 h 16"/>
                  <a:gd name="T2" fmla="*/ 31 w 38"/>
                  <a:gd name="T3" fmla="*/ 14 h 16"/>
                  <a:gd name="T4" fmla="*/ 38 w 38"/>
                  <a:gd name="T5" fmla="*/ 9 h 16"/>
                  <a:gd name="T6" fmla="*/ 38 w 38"/>
                  <a:gd name="T7" fmla="*/ 2 h 16"/>
                  <a:gd name="T8" fmla="*/ 36 w 38"/>
                  <a:gd name="T9" fmla="*/ 2 h 16"/>
                  <a:gd name="T10" fmla="*/ 31 w 38"/>
                  <a:gd name="T11" fmla="*/ 0 h 16"/>
                  <a:gd name="T12" fmla="*/ 0 w 38"/>
                  <a:gd name="T13" fmla="*/ 0 h 16"/>
                  <a:gd name="T14" fmla="*/ 0 w 38"/>
                  <a:gd name="T15" fmla="*/ 7 h 16"/>
                  <a:gd name="T16" fmla="*/ 7 w 38"/>
                  <a:gd name="T17" fmla="*/ 14 h 16"/>
                  <a:gd name="T18" fmla="*/ 14 w 38"/>
                  <a:gd name="T19" fmla="*/ 16 h 16"/>
                  <a:gd name="T20" fmla="*/ 21 w 38"/>
                  <a:gd name="T21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8" h="16">
                    <a:moveTo>
                      <a:pt x="21" y="16"/>
                    </a:moveTo>
                    <a:lnTo>
                      <a:pt x="31" y="14"/>
                    </a:lnTo>
                    <a:lnTo>
                      <a:pt x="38" y="9"/>
                    </a:lnTo>
                    <a:lnTo>
                      <a:pt x="38" y="2"/>
                    </a:lnTo>
                    <a:lnTo>
                      <a:pt x="36" y="2"/>
                    </a:lnTo>
                    <a:lnTo>
                      <a:pt x="31" y="0"/>
                    </a:lnTo>
                    <a:lnTo>
                      <a:pt x="0" y="0"/>
                    </a:lnTo>
                    <a:lnTo>
                      <a:pt x="0" y="7"/>
                    </a:lnTo>
                    <a:lnTo>
                      <a:pt x="7" y="14"/>
                    </a:lnTo>
                    <a:lnTo>
                      <a:pt x="14" y="16"/>
                    </a:lnTo>
                    <a:lnTo>
                      <a:pt x="21" y="16"/>
                    </a:lnTo>
                  </a:path>
                </a:pathLst>
              </a:custGeom>
              <a:grpFill/>
              <a:ln w="4763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/>
              </a:p>
            </p:txBody>
          </p:sp>
          <p:sp>
            <p:nvSpPr>
              <p:cNvPr id="190" name="Freeform 47">
                <a:extLst>
                  <a:ext uri="{FF2B5EF4-FFF2-40B4-BE49-F238E27FC236}">
                    <a16:creationId xmlns:a16="http://schemas.microsoft.com/office/drawing/2014/main" id="{384D1614-DDB2-4328-BA1E-4752011F1D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27200" y="-1301750"/>
                <a:ext cx="41275" cy="11112"/>
              </a:xfrm>
              <a:custGeom>
                <a:avLst/>
                <a:gdLst>
                  <a:gd name="T0" fmla="*/ 26 w 26"/>
                  <a:gd name="T1" fmla="*/ 3 h 7"/>
                  <a:gd name="T2" fmla="*/ 0 w 26"/>
                  <a:gd name="T3" fmla="*/ 0 h 7"/>
                  <a:gd name="T4" fmla="*/ 4 w 26"/>
                  <a:gd name="T5" fmla="*/ 7 h 7"/>
                  <a:gd name="T6" fmla="*/ 26 w 26"/>
                  <a:gd name="T7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6" h="7">
                    <a:moveTo>
                      <a:pt x="26" y="3"/>
                    </a:moveTo>
                    <a:lnTo>
                      <a:pt x="0" y="0"/>
                    </a:lnTo>
                    <a:lnTo>
                      <a:pt x="4" y="7"/>
                    </a:lnTo>
                    <a:lnTo>
                      <a:pt x="26" y="3"/>
                    </a:lnTo>
                  </a:path>
                </a:pathLst>
              </a:custGeom>
              <a:grpFill/>
              <a:ln w="4763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/>
              </a:p>
            </p:txBody>
          </p:sp>
          <p:sp>
            <p:nvSpPr>
              <p:cNvPr id="191" name="Freeform 48">
                <a:extLst>
                  <a:ext uri="{FF2B5EF4-FFF2-40B4-BE49-F238E27FC236}">
                    <a16:creationId xmlns:a16="http://schemas.microsoft.com/office/drawing/2014/main" id="{318B9223-A974-48A6-94BA-F79FA2CC44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44700" y="-679450"/>
                <a:ext cx="93663" cy="44450"/>
              </a:xfrm>
              <a:custGeom>
                <a:avLst/>
                <a:gdLst>
                  <a:gd name="T0" fmla="*/ 0 w 59"/>
                  <a:gd name="T1" fmla="*/ 0 h 28"/>
                  <a:gd name="T2" fmla="*/ 3 w 59"/>
                  <a:gd name="T3" fmla="*/ 7 h 28"/>
                  <a:gd name="T4" fmla="*/ 17 w 59"/>
                  <a:gd name="T5" fmla="*/ 14 h 28"/>
                  <a:gd name="T6" fmla="*/ 36 w 59"/>
                  <a:gd name="T7" fmla="*/ 26 h 28"/>
                  <a:gd name="T8" fmla="*/ 50 w 59"/>
                  <a:gd name="T9" fmla="*/ 28 h 28"/>
                  <a:gd name="T10" fmla="*/ 59 w 59"/>
                  <a:gd name="T11" fmla="*/ 26 h 28"/>
                  <a:gd name="T12" fmla="*/ 52 w 59"/>
                  <a:gd name="T13" fmla="*/ 14 h 28"/>
                  <a:gd name="T14" fmla="*/ 36 w 59"/>
                  <a:gd name="T15" fmla="*/ 5 h 28"/>
                  <a:gd name="T16" fmla="*/ 14 w 59"/>
                  <a:gd name="T17" fmla="*/ 0 h 28"/>
                  <a:gd name="T18" fmla="*/ 0 w 59"/>
                  <a:gd name="T1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9" h="28">
                    <a:moveTo>
                      <a:pt x="0" y="0"/>
                    </a:moveTo>
                    <a:lnTo>
                      <a:pt x="3" y="7"/>
                    </a:lnTo>
                    <a:lnTo>
                      <a:pt x="17" y="14"/>
                    </a:lnTo>
                    <a:lnTo>
                      <a:pt x="36" y="26"/>
                    </a:lnTo>
                    <a:lnTo>
                      <a:pt x="50" y="28"/>
                    </a:lnTo>
                    <a:lnTo>
                      <a:pt x="59" y="26"/>
                    </a:lnTo>
                    <a:lnTo>
                      <a:pt x="52" y="14"/>
                    </a:lnTo>
                    <a:lnTo>
                      <a:pt x="36" y="5"/>
                    </a:lnTo>
                    <a:lnTo>
                      <a:pt x="14" y="0"/>
                    </a:lnTo>
                    <a:lnTo>
                      <a:pt x="0" y="0"/>
                    </a:lnTo>
                  </a:path>
                </a:pathLst>
              </a:custGeom>
              <a:grpFill/>
              <a:ln w="4763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/>
              </a:p>
            </p:txBody>
          </p:sp>
          <p:sp>
            <p:nvSpPr>
              <p:cNvPr id="192" name="Freeform 49">
                <a:extLst>
                  <a:ext uri="{FF2B5EF4-FFF2-40B4-BE49-F238E27FC236}">
                    <a16:creationId xmlns:a16="http://schemas.microsoft.com/office/drawing/2014/main" id="{5A74F866-EAC7-4C08-82A2-910EDB2BB0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1975" y="-1222375"/>
                <a:ext cx="82550" cy="14287"/>
              </a:xfrm>
              <a:custGeom>
                <a:avLst/>
                <a:gdLst>
                  <a:gd name="T0" fmla="*/ 48 w 52"/>
                  <a:gd name="T1" fmla="*/ 9 h 9"/>
                  <a:gd name="T2" fmla="*/ 52 w 52"/>
                  <a:gd name="T3" fmla="*/ 0 h 9"/>
                  <a:gd name="T4" fmla="*/ 0 w 52"/>
                  <a:gd name="T5" fmla="*/ 0 h 9"/>
                  <a:gd name="T6" fmla="*/ 48 w 52"/>
                  <a:gd name="T7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9">
                    <a:moveTo>
                      <a:pt x="48" y="9"/>
                    </a:moveTo>
                    <a:lnTo>
                      <a:pt x="52" y="0"/>
                    </a:lnTo>
                    <a:lnTo>
                      <a:pt x="0" y="0"/>
                    </a:lnTo>
                    <a:lnTo>
                      <a:pt x="48" y="9"/>
                    </a:lnTo>
                  </a:path>
                </a:pathLst>
              </a:custGeom>
              <a:grpFill/>
              <a:ln w="4763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/>
              </a:p>
            </p:txBody>
          </p:sp>
          <p:sp>
            <p:nvSpPr>
              <p:cNvPr id="193" name="Freeform 50">
                <a:extLst>
                  <a:ext uri="{FF2B5EF4-FFF2-40B4-BE49-F238E27FC236}">
                    <a16:creationId xmlns:a16="http://schemas.microsoft.com/office/drawing/2014/main" id="{6C771160-555E-4F22-BE2C-7EFA9F4E8D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8313" y="-1244600"/>
                <a:ext cx="66675" cy="14287"/>
              </a:xfrm>
              <a:custGeom>
                <a:avLst/>
                <a:gdLst>
                  <a:gd name="T0" fmla="*/ 0 w 42"/>
                  <a:gd name="T1" fmla="*/ 9 h 9"/>
                  <a:gd name="T2" fmla="*/ 42 w 42"/>
                  <a:gd name="T3" fmla="*/ 9 h 9"/>
                  <a:gd name="T4" fmla="*/ 28 w 42"/>
                  <a:gd name="T5" fmla="*/ 0 h 9"/>
                  <a:gd name="T6" fmla="*/ 0 w 42"/>
                  <a:gd name="T7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9">
                    <a:moveTo>
                      <a:pt x="0" y="9"/>
                    </a:moveTo>
                    <a:lnTo>
                      <a:pt x="42" y="9"/>
                    </a:lnTo>
                    <a:lnTo>
                      <a:pt x="28" y="0"/>
                    </a:lnTo>
                    <a:lnTo>
                      <a:pt x="0" y="9"/>
                    </a:lnTo>
                  </a:path>
                </a:pathLst>
              </a:custGeom>
              <a:grpFill/>
              <a:ln w="4763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/>
              </a:p>
            </p:txBody>
          </p:sp>
          <p:sp>
            <p:nvSpPr>
              <p:cNvPr id="194" name="Freeform 51">
                <a:extLst>
                  <a:ext uri="{FF2B5EF4-FFF2-40B4-BE49-F238E27FC236}">
                    <a16:creationId xmlns:a16="http://schemas.microsoft.com/office/drawing/2014/main" id="{1C318265-3758-4D35-9C59-752001A869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9425" y="-1279525"/>
                <a:ext cx="100013" cy="26987"/>
              </a:xfrm>
              <a:custGeom>
                <a:avLst/>
                <a:gdLst>
                  <a:gd name="T0" fmla="*/ 0 w 63"/>
                  <a:gd name="T1" fmla="*/ 7 h 17"/>
                  <a:gd name="T2" fmla="*/ 7 w 63"/>
                  <a:gd name="T3" fmla="*/ 10 h 17"/>
                  <a:gd name="T4" fmla="*/ 14 w 63"/>
                  <a:gd name="T5" fmla="*/ 17 h 17"/>
                  <a:gd name="T6" fmla="*/ 28 w 63"/>
                  <a:gd name="T7" fmla="*/ 10 h 17"/>
                  <a:gd name="T8" fmla="*/ 28 w 63"/>
                  <a:gd name="T9" fmla="*/ 15 h 17"/>
                  <a:gd name="T10" fmla="*/ 42 w 63"/>
                  <a:gd name="T11" fmla="*/ 15 h 17"/>
                  <a:gd name="T12" fmla="*/ 56 w 63"/>
                  <a:gd name="T13" fmla="*/ 7 h 17"/>
                  <a:gd name="T14" fmla="*/ 59 w 63"/>
                  <a:gd name="T15" fmla="*/ 3 h 17"/>
                  <a:gd name="T16" fmla="*/ 63 w 63"/>
                  <a:gd name="T17" fmla="*/ 3 h 17"/>
                  <a:gd name="T18" fmla="*/ 33 w 63"/>
                  <a:gd name="T19" fmla="*/ 0 h 17"/>
                  <a:gd name="T20" fmla="*/ 26 w 63"/>
                  <a:gd name="T21" fmla="*/ 3 h 17"/>
                  <a:gd name="T22" fmla="*/ 21 w 63"/>
                  <a:gd name="T23" fmla="*/ 3 h 17"/>
                  <a:gd name="T24" fmla="*/ 19 w 63"/>
                  <a:gd name="T25" fmla="*/ 0 h 17"/>
                  <a:gd name="T26" fmla="*/ 7 w 63"/>
                  <a:gd name="T27" fmla="*/ 0 h 17"/>
                  <a:gd name="T28" fmla="*/ 0 w 63"/>
                  <a:gd name="T29" fmla="*/ 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3" h="17">
                    <a:moveTo>
                      <a:pt x="0" y="7"/>
                    </a:moveTo>
                    <a:lnTo>
                      <a:pt x="7" y="10"/>
                    </a:lnTo>
                    <a:lnTo>
                      <a:pt x="14" y="17"/>
                    </a:lnTo>
                    <a:lnTo>
                      <a:pt x="28" y="10"/>
                    </a:lnTo>
                    <a:lnTo>
                      <a:pt x="28" y="15"/>
                    </a:lnTo>
                    <a:lnTo>
                      <a:pt x="42" y="15"/>
                    </a:lnTo>
                    <a:lnTo>
                      <a:pt x="56" y="7"/>
                    </a:lnTo>
                    <a:lnTo>
                      <a:pt x="59" y="3"/>
                    </a:lnTo>
                    <a:lnTo>
                      <a:pt x="63" y="3"/>
                    </a:lnTo>
                    <a:lnTo>
                      <a:pt x="33" y="0"/>
                    </a:lnTo>
                    <a:lnTo>
                      <a:pt x="26" y="3"/>
                    </a:lnTo>
                    <a:lnTo>
                      <a:pt x="21" y="3"/>
                    </a:lnTo>
                    <a:lnTo>
                      <a:pt x="19" y="0"/>
                    </a:lnTo>
                    <a:lnTo>
                      <a:pt x="7" y="0"/>
                    </a:lnTo>
                    <a:lnTo>
                      <a:pt x="0" y="7"/>
                    </a:lnTo>
                  </a:path>
                </a:pathLst>
              </a:custGeom>
              <a:grpFill/>
              <a:ln w="4763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/>
              </a:p>
            </p:txBody>
          </p:sp>
          <p:sp>
            <p:nvSpPr>
              <p:cNvPr id="195" name="Freeform 52">
                <a:extLst>
                  <a:ext uri="{FF2B5EF4-FFF2-40B4-BE49-F238E27FC236}">
                    <a16:creationId xmlns:a16="http://schemas.microsoft.com/office/drawing/2014/main" id="{54F1EBBC-227F-4ABA-9D4B-D74B049FCF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79588" y="-1290638"/>
                <a:ext cx="52388" cy="11112"/>
              </a:xfrm>
              <a:custGeom>
                <a:avLst/>
                <a:gdLst>
                  <a:gd name="T0" fmla="*/ 33 w 33"/>
                  <a:gd name="T1" fmla="*/ 0 h 7"/>
                  <a:gd name="T2" fmla="*/ 0 w 33"/>
                  <a:gd name="T3" fmla="*/ 0 h 7"/>
                  <a:gd name="T4" fmla="*/ 26 w 33"/>
                  <a:gd name="T5" fmla="*/ 7 h 7"/>
                  <a:gd name="T6" fmla="*/ 33 w 33"/>
                  <a:gd name="T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7">
                    <a:moveTo>
                      <a:pt x="33" y="0"/>
                    </a:moveTo>
                    <a:lnTo>
                      <a:pt x="0" y="0"/>
                    </a:lnTo>
                    <a:lnTo>
                      <a:pt x="26" y="7"/>
                    </a:lnTo>
                    <a:lnTo>
                      <a:pt x="33" y="0"/>
                    </a:lnTo>
                  </a:path>
                </a:pathLst>
              </a:custGeom>
              <a:grpFill/>
              <a:ln w="4763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/>
              </a:p>
            </p:txBody>
          </p:sp>
          <p:sp>
            <p:nvSpPr>
              <p:cNvPr id="196" name="Freeform 53">
                <a:extLst>
                  <a:ext uri="{FF2B5EF4-FFF2-40B4-BE49-F238E27FC236}">
                    <a16:creationId xmlns:a16="http://schemas.microsoft.com/office/drawing/2014/main" id="{B4C7D78A-5887-4CE2-87DC-1D3F9E42B6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0050" y="-1073150"/>
                <a:ext cx="630238" cy="374650"/>
              </a:xfrm>
              <a:custGeom>
                <a:avLst/>
                <a:gdLst>
                  <a:gd name="T0" fmla="*/ 7 w 397"/>
                  <a:gd name="T1" fmla="*/ 151 h 236"/>
                  <a:gd name="T2" fmla="*/ 33 w 397"/>
                  <a:gd name="T3" fmla="*/ 154 h 236"/>
                  <a:gd name="T4" fmla="*/ 19 w 397"/>
                  <a:gd name="T5" fmla="*/ 168 h 236"/>
                  <a:gd name="T6" fmla="*/ 12 w 397"/>
                  <a:gd name="T7" fmla="*/ 172 h 236"/>
                  <a:gd name="T8" fmla="*/ 0 w 397"/>
                  <a:gd name="T9" fmla="*/ 180 h 236"/>
                  <a:gd name="T10" fmla="*/ 7 w 397"/>
                  <a:gd name="T11" fmla="*/ 189 h 236"/>
                  <a:gd name="T12" fmla="*/ 47 w 397"/>
                  <a:gd name="T13" fmla="*/ 196 h 236"/>
                  <a:gd name="T14" fmla="*/ 71 w 397"/>
                  <a:gd name="T15" fmla="*/ 203 h 236"/>
                  <a:gd name="T16" fmla="*/ 78 w 397"/>
                  <a:gd name="T17" fmla="*/ 215 h 236"/>
                  <a:gd name="T18" fmla="*/ 83 w 397"/>
                  <a:gd name="T19" fmla="*/ 224 h 236"/>
                  <a:gd name="T20" fmla="*/ 92 w 397"/>
                  <a:gd name="T21" fmla="*/ 227 h 236"/>
                  <a:gd name="T22" fmla="*/ 109 w 397"/>
                  <a:gd name="T23" fmla="*/ 231 h 236"/>
                  <a:gd name="T24" fmla="*/ 128 w 397"/>
                  <a:gd name="T25" fmla="*/ 236 h 236"/>
                  <a:gd name="T26" fmla="*/ 187 w 397"/>
                  <a:gd name="T27" fmla="*/ 231 h 236"/>
                  <a:gd name="T28" fmla="*/ 128 w 397"/>
                  <a:gd name="T29" fmla="*/ 203 h 236"/>
                  <a:gd name="T30" fmla="*/ 116 w 397"/>
                  <a:gd name="T31" fmla="*/ 187 h 236"/>
                  <a:gd name="T32" fmla="*/ 109 w 397"/>
                  <a:gd name="T33" fmla="*/ 175 h 236"/>
                  <a:gd name="T34" fmla="*/ 121 w 397"/>
                  <a:gd name="T35" fmla="*/ 144 h 236"/>
                  <a:gd name="T36" fmla="*/ 116 w 397"/>
                  <a:gd name="T37" fmla="*/ 137 h 236"/>
                  <a:gd name="T38" fmla="*/ 130 w 397"/>
                  <a:gd name="T39" fmla="*/ 132 h 236"/>
                  <a:gd name="T40" fmla="*/ 144 w 397"/>
                  <a:gd name="T41" fmla="*/ 123 h 236"/>
                  <a:gd name="T42" fmla="*/ 144 w 397"/>
                  <a:gd name="T43" fmla="*/ 118 h 236"/>
                  <a:gd name="T44" fmla="*/ 137 w 397"/>
                  <a:gd name="T45" fmla="*/ 104 h 236"/>
                  <a:gd name="T46" fmla="*/ 165 w 397"/>
                  <a:gd name="T47" fmla="*/ 102 h 236"/>
                  <a:gd name="T48" fmla="*/ 173 w 397"/>
                  <a:gd name="T49" fmla="*/ 95 h 236"/>
                  <a:gd name="T50" fmla="*/ 177 w 397"/>
                  <a:gd name="T51" fmla="*/ 80 h 236"/>
                  <a:gd name="T52" fmla="*/ 191 w 397"/>
                  <a:gd name="T53" fmla="*/ 85 h 236"/>
                  <a:gd name="T54" fmla="*/ 208 w 397"/>
                  <a:gd name="T55" fmla="*/ 78 h 236"/>
                  <a:gd name="T56" fmla="*/ 229 w 397"/>
                  <a:gd name="T57" fmla="*/ 59 h 236"/>
                  <a:gd name="T58" fmla="*/ 265 w 397"/>
                  <a:gd name="T59" fmla="*/ 57 h 236"/>
                  <a:gd name="T60" fmla="*/ 328 w 397"/>
                  <a:gd name="T61" fmla="*/ 45 h 236"/>
                  <a:gd name="T62" fmla="*/ 373 w 397"/>
                  <a:gd name="T63" fmla="*/ 36 h 236"/>
                  <a:gd name="T64" fmla="*/ 390 w 397"/>
                  <a:gd name="T65" fmla="*/ 28 h 236"/>
                  <a:gd name="T66" fmla="*/ 397 w 397"/>
                  <a:gd name="T67" fmla="*/ 17 h 236"/>
                  <a:gd name="T68" fmla="*/ 390 w 397"/>
                  <a:gd name="T69" fmla="*/ 7 h 236"/>
                  <a:gd name="T70" fmla="*/ 352 w 397"/>
                  <a:gd name="T71" fmla="*/ 0 h 236"/>
                  <a:gd name="T72" fmla="*/ 310 w 397"/>
                  <a:gd name="T73" fmla="*/ 10 h 236"/>
                  <a:gd name="T74" fmla="*/ 265 w 397"/>
                  <a:gd name="T75" fmla="*/ 28 h 236"/>
                  <a:gd name="T76" fmla="*/ 208 w 397"/>
                  <a:gd name="T77" fmla="*/ 24 h 236"/>
                  <a:gd name="T78" fmla="*/ 187 w 397"/>
                  <a:gd name="T79" fmla="*/ 38 h 236"/>
                  <a:gd name="T80" fmla="*/ 142 w 397"/>
                  <a:gd name="T81" fmla="*/ 43 h 236"/>
                  <a:gd name="T82" fmla="*/ 106 w 397"/>
                  <a:gd name="T83" fmla="*/ 57 h 236"/>
                  <a:gd name="T84" fmla="*/ 92 w 397"/>
                  <a:gd name="T85" fmla="*/ 59 h 236"/>
                  <a:gd name="T86" fmla="*/ 76 w 397"/>
                  <a:gd name="T87" fmla="*/ 73 h 236"/>
                  <a:gd name="T88" fmla="*/ 92 w 397"/>
                  <a:gd name="T89" fmla="*/ 73 h 236"/>
                  <a:gd name="T90" fmla="*/ 102 w 397"/>
                  <a:gd name="T91" fmla="*/ 80 h 236"/>
                  <a:gd name="T92" fmla="*/ 76 w 397"/>
                  <a:gd name="T93" fmla="*/ 87 h 236"/>
                  <a:gd name="T94" fmla="*/ 64 w 397"/>
                  <a:gd name="T95" fmla="*/ 95 h 236"/>
                  <a:gd name="T96" fmla="*/ 57 w 397"/>
                  <a:gd name="T97" fmla="*/ 102 h 236"/>
                  <a:gd name="T98" fmla="*/ 40 w 397"/>
                  <a:gd name="T99" fmla="*/ 118 h 236"/>
                  <a:gd name="T100" fmla="*/ 69 w 397"/>
                  <a:gd name="T101" fmla="*/ 116 h 236"/>
                  <a:gd name="T102" fmla="*/ 40 w 397"/>
                  <a:gd name="T103" fmla="*/ 132 h 236"/>
                  <a:gd name="T104" fmla="*/ 33 w 397"/>
                  <a:gd name="T105" fmla="*/ 146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397" h="236">
                    <a:moveTo>
                      <a:pt x="33" y="146"/>
                    </a:moveTo>
                    <a:lnTo>
                      <a:pt x="7" y="151"/>
                    </a:lnTo>
                    <a:lnTo>
                      <a:pt x="14" y="165"/>
                    </a:lnTo>
                    <a:lnTo>
                      <a:pt x="33" y="154"/>
                    </a:lnTo>
                    <a:lnTo>
                      <a:pt x="21" y="168"/>
                    </a:lnTo>
                    <a:lnTo>
                      <a:pt x="19" y="168"/>
                    </a:lnTo>
                    <a:lnTo>
                      <a:pt x="14" y="172"/>
                    </a:lnTo>
                    <a:lnTo>
                      <a:pt x="12" y="172"/>
                    </a:lnTo>
                    <a:lnTo>
                      <a:pt x="5" y="175"/>
                    </a:lnTo>
                    <a:lnTo>
                      <a:pt x="0" y="180"/>
                    </a:lnTo>
                    <a:lnTo>
                      <a:pt x="0" y="182"/>
                    </a:lnTo>
                    <a:lnTo>
                      <a:pt x="7" y="189"/>
                    </a:lnTo>
                    <a:lnTo>
                      <a:pt x="21" y="196"/>
                    </a:lnTo>
                    <a:lnTo>
                      <a:pt x="47" y="196"/>
                    </a:lnTo>
                    <a:lnTo>
                      <a:pt x="62" y="201"/>
                    </a:lnTo>
                    <a:lnTo>
                      <a:pt x="71" y="203"/>
                    </a:lnTo>
                    <a:lnTo>
                      <a:pt x="76" y="208"/>
                    </a:lnTo>
                    <a:lnTo>
                      <a:pt x="78" y="215"/>
                    </a:lnTo>
                    <a:lnTo>
                      <a:pt x="78" y="222"/>
                    </a:lnTo>
                    <a:lnTo>
                      <a:pt x="83" y="224"/>
                    </a:lnTo>
                    <a:lnTo>
                      <a:pt x="83" y="227"/>
                    </a:lnTo>
                    <a:lnTo>
                      <a:pt x="92" y="227"/>
                    </a:lnTo>
                    <a:lnTo>
                      <a:pt x="102" y="231"/>
                    </a:lnTo>
                    <a:lnTo>
                      <a:pt x="109" y="231"/>
                    </a:lnTo>
                    <a:lnTo>
                      <a:pt x="121" y="236"/>
                    </a:lnTo>
                    <a:lnTo>
                      <a:pt x="128" y="236"/>
                    </a:lnTo>
                    <a:lnTo>
                      <a:pt x="194" y="231"/>
                    </a:lnTo>
                    <a:lnTo>
                      <a:pt x="187" y="231"/>
                    </a:lnTo>
                    <a:lnTo>
                      <a:pt x="144" y="217"/>
                    </a:lnTo>
                    <a:lnTo>
                      <a:pt x="128" y="203"/>
                    </a:lnTo>
                    <a:lnTo>
                      <a:pt x="121" y="194"/>
                    </a:lnTo>
                    <a:lnTo>
                      <a:pt x="116" y="187"/>
                    </a:lnTo>
                    <a:lnTo>
                      <a:pt x="109" y="182"/>
                    </a:lnTo>
                    <a:lnTo>
                      <a:pt x="109" y="175"/>
                    </a:lnTo>
                    <a:lnTo>
                      <a:pt x="106" y="172"/>
                    </a:lnTo>
                    <a:lnTo>
                      <a:pt x="121" y="144"/>
                    </a:lnTo>
                    <a:lnTo>
                      <a:pt x="116" y="139"/>
                    </a:lnTo>
                    <a:lnTo>
                      <a:pt x="116" y="137"/>
                    </a:lnTo>
                    <a:lnTo>
                      <a:pt x="109" y="137"/>
                    </a:lnTo>
                    <a:lnTo>
                      <a:pt x="130" y="132"/>
                    </a:lnTo>
                    <a:lnTo>
                      <a:pt x="123" y="123"/>
                    </a:lnTo>
                    <a:lnTo>
                      <a:pt x="144" y="123"/>
                    </a:lnTo>
                    <a:lnTo>
                      <a:pt x="130" y="116"/>
                    </a:lnTo>
                    <a:lnTo>
                      <a:pt x="144" y="118"/>
                    </a:lnTo>
                    <a:lnTo>
                      <a:pt x="149" y="111"/>
                    </a:lnTo>
                    <a:lnTo>
                      <a:pt x="137" y="104"/>
                    </a:lnTo>
                    <a:lnTo>
                      <a:pt x="163" y="104"/>
                    </a:lnTo>
                    <a:lnTo>
                      <a:pt x="165" y="102"/>
                    </a:lnTo>
                    <a:lnTo>
                      <a:pt x="156" y="92"/>
                    </a:lnTo>
                    <a:lnTo>
                      <a:pt x="173" y="95"/>
                    </a:lnTo>
                    <a:lnTo>
                      <a:pt x="173" y="78"/>
                    </a:lnTo>
                    <a:lnTo>
                      <a:pt x="177" y="80"/>
                    </a:lnTo>
                    <a:lnTo>
                      <a:pt x="184" y="85"/>
                    </a:lnTo>
                    <a:lnTo>
                      <a:pt x="191" y="85"/>
                    </a:lnTo>
                    <a:lnTo>
                      <a:pt x="201" y="80"/>
                    </a:lnTo>
                    <a:lnTo>
                      <a:pt x="208" y="78"/>
                    </a:lnTo>
                    <a:lnTo>
                      <a:pt x="217" y="71"/>
                    </a:lnTo>
                    <a:lnTo>
                      <a:pt x="229" y="59"/>
                    </a:lnTo>
                    <a:lnTo>
                      <a:pt x="239" y="59"/>
                    </a:lnTo>
                    <a:lnTo>
                      <a:pt x="265" y="57"/>
                    </a:lnTo>
                    <a:lnTo>
                      <a:pt x="295" y="50"/>
                    </a:lnTo>
                    <a:lnTo>
                      <a:pt x="328" y="45"/>
                    </a:lnTo>
                    <a:lnTo>
                      <a:pt x="354" y="38"/>
                    </a:lnTo>
                    <a:lnTo>
                      <a:pt x="373" y="36"/>
                    </a:lnTo>
                    <a:lnTo>
                      <a:pt x="380" y="31"/>
                    </a:lnTo>
                    <a:lnTo>
                      <a:pt x="390" y="28"/>
                    </a:lnTo>
                    <a:lnTo>
                      <a:pt x="395" y="24"/>
                    </a:lnTo>
                    <a:lnTo>
                      <a:pt x="397" y="17"/>
                    </a:lnTo>
                    <a:lnTo>
                      <a:pt x="397" y="14"/>
                    </a:lnTo>
                    <a:lnTo>
                      <a:pt x="390" y="7"/>
                    </a:lnTo>
                    <a:lnTo>
                      <a:pt x="380" y="3"/>
                    </a:lnTo>
                    <a:lnTo>
                      <a:pt x="352" y="0"/>
                    </a:lnTo>
                    <a:lnTo>
                      <a:pt x="328" y="3"/>
                    </a:lnTo>
                    <a:lnTo>
                      <a:pt x="310" y="10"/>
                    </a:lnTo>
                    <a:lnTo>
                      <a:pt x="288" y="17"/>
                    </a:lnTo>
                    <a:lnTo>
                      <a:pt x="265" y="28"/>
                    </a:lnTo>
                    <a:lnTo>
                      <a:pt x="217" y="28"/>
                    </a:lnTo>
                    <a:lnTo>
                      <a:pt x="208" y="24"/>
                    </a:lnTo>
                    <a:lnTo>
                      <a:pt x="199" y="24"/>
                    </a:lnTo>
                    <a:lnTo>
                      <a:pt x="187" y="38"/>
                    </a:lnTo>
                    <a:lnTo>
                      <a:pt x="173" y="28"/>
                    </a:lnTo>
                    <a:lnTo>
                      <a:pt x="142" y="43"/>
                    </a:lnTo>
                    <a:lnTo>
                      <a:pt x="123" y="43"/>
                    </a:lnTo>
                    <a:lnTo>
                      <a:pt x="106" y="57"/>
                    </a:lnTo>
                    <a:lnTo>
                      <a:pt x="121" y="59"/>
                    </a:lnTo>
                    <a:lnTo>
                      <a:pt x="92" y="59"/>
                    </a:lnTo>
                    <a:lnTo>
                      <a:pt x="76" y="64"/>
                    </a:lnTo>
                    <a:lnTo>
                      <a:pt x="76" y="73"/>
                    </a:lnTo>
                    <a:lnTo>
                      <a:pt x="88" y="64"/>
                    </a:lnTo>
                    <a:lnTo>
                      <a:pt x="92" y="73"/>
                    </a:lnTo>
                    <a:lnTo>
                      <a:pt x="106" y="73"/>
                    </a:lnTo>
                    <a:lnTo>
                      <a:pt x="102" y="80"/>
                    </a:lnTo>
                    <a:lnTo>
                      <a:pt x="78" y="80"/>
                    </a:lnTo>
                    <a:lnTo>
                      <a:pt x="76" y="87"/>
                    </a:lnTo>
                    <a:lnTo>
                      <a:pt x="92" y="92"/>
                    </a:lnTo>
                    <a:lnTo>
                      <a:pt x="64" y="95"/>
                    </a:lnTo>
                    <a:lnTo>
                      <a:pt x="85" y="99"/>
                    </a:lnTo>
                    <a:lnTo>
                      <a:pt x="57" y="102"/>
                    </a:lnTo>
                    <a:lnTo>
                      <a:pt x="57" y="111"/>
                    </a:lnTo>
                    <a:lnTo>
                      <a:pt x="40" y="118"/>
                    </a:lnTo>
                    <a:lnTo>
                      <a:pt x="43" y="125"/>
                    </a:lnTo>
                    <a:lnTo>
                      <a:pt x="69" y="116"/>
                    </a:lnTo>
                    <a:lnTo>
                      <a:pt x="62" y="132"/>
                    </a:lnTo>
                    <a:lnTo>
                      <a:pt x="40" y="132"/>
                    </a:lnTo>
                    <a:lnTo>
                      <a:pt x="33" y="137"/>
                    </a:lnTo>
                    <a:lnTo>
                      <a:pt x="33" y="146"/>
                    </a:lnTo>
                  </a:path>
                </a:pathLst>
              </a:custGeom>
              <a:grpFill/>
              <a:ln w="4763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/>
              </a:p>
            </p:txBody>
          </p:sp>
          <p:sp>
            <p:nvSpPr>
              <p:cNvPr id="197" name="Freeform 54">
                <a:extLst>
                  <a:ext uri="{FF2B5EF4-FFF2-40B4-BE49-F238E27FC236}">
                    <a16:creationId xmlns:a16="http://schemas.microsoft.com/office/drawing/2014/main" id="{16708EE3-7CD4-4E56-A372-33799D1B69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56263" y="-896938"/>
                <a:ext cx="168275" cy="41275"/>
              </a:xfrm>
              <a:custGeom>
                <a:avLst/>
                <a:gdLst>
                  <a:gd name="T0" fmla="*/ 0 w 106"/>
                  <a:gd name="T1" fmla="*/ 21 h 26"/>
                  <a:gd name="T2" fmla="*/ 43 w 106"/>
                  <a:gd name="T3" fmla="*/ 14 h 26"/>
                  <a:gd name="T4" fmla="*/ 106 w 106"/>
                  <a:gd name="T5" fmla="*/ 26 h 26"/>
                  <a:gd name="T6" fmla="*/ 102 w 106"/>
                  <a:gd name="T7" fmla="*/ 19 h 26"/>
                  <a:gd name="T8" fmla="*/ 94 w 106"/>
                  <a:gd name="T9" fmla="*/ 14 h 26"/>
                  <a:gd name="T10" fmla="*/ 87 w 106"/>
                  <a:gd name="T11" fmla="*/ 7 h 26"/>
                  <a:gd name="T12" fmla="*/ 73 w 106"/>
                  <a:gd name="T13" fmla="*/ 0 h 26"/>
                  <a:gd name="T14" fmla="*/ 38 w 106"/>
                  <a:gd name="T15" fmla="*/ 0 h 26"/>
                  <a:gd name="T16" fmla="*/ 17 w 106"/>
                  <a:gd name="T17" fmla="*/ 5 h 26"/>
                  <a:gd name="T18" fmla="*/ 9 w 106"/>
                  <a:gd name="T19" fmla="*/ 5 h 26"/>
                  <a:gd name="T20" fmla="*/ 0 w 106"/>
                  <a:gd name="T21" fmla="*/ 21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6" h="26">
                    <a:moveTo>
                      <a:pt x="0" y="21"/>
                    </a:moveTo>
                    <a:lnTo>
                      <a:pt x="43" y="14"/>
                    </a:lnTo>
                    <a:lnTo>
                      <a:pt x="106" y="26"/>
                    </a:lnTo>
                    <a:lnTo>
                      <a:pt x="102" y="19"/>
                    </a:lnTo>
                    <a:lnTo>
                      <a:pt x="94" y="14"/>
                    </a:lnTo>
                    <a:lnTo>
                      <a:pt x="87" y="7"/>
                    </a:lnTo>
                    <a:lnTo>
                      <a:pt x="73" y="0"/>
                    </a:lnTo>
                    <a:lnTo>
                      <a:pt x="38" y="0"/>
                    </a:lnTo>
                    <a:lnTo>
                      <a:pt x="17" y="5"/>
                    </a:lnTo>
                    <a:lnTo>
                      <a:pt x="9" y="5"/>
                    </a:lnTo>
                    <a:lnTo>
                      <a:pt x="0" y="21"/>
                    </a:lnTo>
                  </a:path>
                </a:pathLst>
              </a:custGeom>
              <a:grpFill/>
              <a:ln w="4763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/>
              </a:p>
            </p:txBody>
          </p:sp>
          <p:sp>
            <p:nvSpPr>
              <p:cNvPr id="198" name="Freeform 55">
                <a:extLst>
                  <a:ext uri="{FF2B5EF4-FFF2-40B4-BE49-F238E27FC236}">
                    <a16:creationId xmlns:a16="http://schemas.microsoft.com/office/drawing/2014/main" id="{20FE30BA-22BE-434E-83C0-BADCD05144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00700" y="-1004888"/>
                <a:ext cx="123825" cy="36512"/>
              </a:xfrm>
              <a:custGeom>
                <a:avLst/>
                <a:gdLst>
                  <a:gd name="T0" fmla="*/ 37 w 78"/>
                  <a:gd name="T1" fmla="*/ 21 h 23"/>
                  <a:gd name="T2" fmla="*/ 70 w 78"/>
                  <a:gd name="T3" fmla="*/ 23 h 23"/>
                  <a:gd name="T4" fmla="*/ 73 w 78"/>
                  <a:gd name="T5" fmla="*/ 21 h 23"/>
                  <a:gd name="T6" fmla="*/ 78 w 78"/>
                  <a:gd name="T7" fmla="*/ 14 h 23"/>
                  <a:gd name="T8" fmla="*/ 70 w 78"/>
                  <a:gd name="T9" fmla="*/ 7 h 23"/>
                  <a:gd name="T10" fmla="*/ 49 w 78"/>
                  <a:gd name="T11" fmla="*/ 7 h 23"/>
                  <a:gd name="T12" fmla="*/ 14 w 78"/>
                  <a:gd name="T13" fmla="*/ 0 h 23"/>
                  <a:gd name="T14" fmla="*/ 4 w 78"/>
                  <a:gd name="T15" fmla="*/ 0 h 23"/>
                  <a:gd name="T16" fmla="*/ 0 w 78"/>
                  <a:gd name="T17" fmla="*/ 2 h 23"/>
                  <a:gd name="T18" fmla="*/ 7 w 78"/>
                  <a:gd name="T19" fmla="*/ 7 h 23"/>
                  <a:gd name="T20" fmla="*/ 14 w 78"/>
                  <a:gd name="T21" fmla="*/ 14 h 23"/>
                  <a:gd name="T22" fmla="*/ 21 w 78"/>
                  <a:gd name="T23" fmla="*/ 16 h 23"/>
                  <a:gd name="T24" fmla="*/ 30 w 78"/>
                  <a:gd name="T25" fmla="*/ 16 h 23"/>
                  <a:gd name="T26" fmla="*/ 35 w 78"/>
                  <a:gd name="T27" fmla="*/ 21 h 23"/>
                  <a:gd name="T28" fmla="*/ 37 w 78"/>
                  <a:gd name="T29" fmla="*/ 2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8" h="23">
                    <a:moveTo>
                      <a:pt x="37" y="21"/>
                    </a:moveTo>
                    <a:lnTo>
                      <a:pt x="70" y="23"/>
                    </a:lnTo>
                    <a:lnTo>
                      <a:pt x="73" y="21"/>
                    </a:lnTo>
                    <a:lnTo>
                      <a:pt x="78" y="14"/>
                    </a:lnTo>
                    <a:lnTo>
                      <a:pt x="70" y="7"/>
                    </a:lnTo>
                    <a:lnTo>
                      <a:pt x="49" y="7"/>
                    </a:lnTo>
                    <a:lnTo>
                      <a:pt x="14" y="0"/>
                    </a:lnTo>
                    <a:lnTo>
                      <a:pt x="4" y="0"/>
                    </a:lnTo>
                    <a:lnTo>
                      <a:pt x="0" y="2"/>
                    </a:lnTo>
                    <a:lnTo>
                      <a:pt x="7" y="7"/>
                    </a:lnTo>
                    <a:lnTo>
                      <a:pt x="14" y="14"/>
                    </a:lnTo>
                    <a:lnTo>
                      <a:pt x="21" y="16"/>
                    </a:lnTo>
                    <a:lnTo>
                      <a:pt x="30" y="16"/>
                    </a:lnTo>
                    <a:lnTo>
                      <a:pt x="35" y="21"/>
                    </a:lnTo>
                    <a:lnTo>
                      <a:pt x="37" y="21"/>
                    </a:lnTo>
                  </a:path>
                </a:pathLst>
              </a:custGeom>
              <a:grpFill/>
              <a:ln w="4763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/>
              </a:p>
            </p:txBody>
          </p:sp>
          <p:sp>
            <p:nvSpPr>
              <p:cNvPr id="199" name="Freeform 56">
                <a:extLst>
                  <a:ext uri="{FF2B5EF4-FFF2-40B4-BE49-F238E27FC236}">
                    <a16:creationId xmlns:a16="http://schemas.microsoft.com/office/drawing/2014/main" id="{99C745C3-7932-4746-B133-17B3E5A392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95938" y="-927100"/>
                <a:ext cx="60325" cy="30162"/>
              </a:xfrm>
              <a:custGeom>
                <a:avLst/>
                <a:gdLst>
                  <a:gd name="T0" fmla="*/ 7 w 38"/>
                  <a:gd name="T1" fmla="*/ 3 h 19"/>
                  <a:gd name="T2" fmla="*/ 0 w 38"/>
                  <a:gd name="T3" fmla="*/ 10 h 19"/>
                  <a:gd name="T4" fmla="*/ 0 w 38"/>
                  <a:gd name="T5" fmla="*/ 17 h 19"/>
                  <a:gd name="T6" fmla="*/ 7 w 38"/>
                  <a:gd name="T7" fmla="*/ 19 h 19"/>
                  <a:gd name="T8" fmla="*/ 33 w 38"/>
                  <a:gd name="T9" fmla="*/ 19 h 19"/>
                  <a:gd name="T10" fmla="*/ 38 w 38"/>
                  <a:gd name="T11" fmla="*/ 17 h 19"/>
                  <a:gd name="T12" fmla="*/ 38 w 38"/>
                  <a:gd name="T13" fmla="*/ 12 h 19"/>
                  <a:gd name="T14" fmla="*/ 31 w 38"/>
                  <a:gd name="T15" fmla="*/ 7 h 19"/>
                  <a:gd name="T16" fmla="*/ 17 w 38"/>
                  <a:gd name="T17" fmla="*/ 0 h 19"/>
                  <a:gd name="T18" fmla="*/ 10 w 38"/>
                  <a:gd name="T19" fmla="*/ 0 h 19"/>
                  <a:gd name="T20" fmla="*/ 7 w 38"/>
                  <a:gd name="T21" fmla="*/ 3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8" h="19">
                    <a:moveTo>
                      <a:pt x="7" y="3"/>
                    </a:moveTo>
                    <a:lnTo>
                      <a:pt x="0" y="10"/>
                    </a:lnTo>
                    <a:lnTo>
                      <a:pt x="0" y="17"/>
                    </a:lnTo>
                    <a:lnTo>
                      <a:pt x="7" y="19"/>
                    </a:lnTo>
                    <a:lnTo>
                      <a:pt x="33" y="19"/>
                    </a:lnTo>
                    <a:lnTo>
                      <a:pt x="38" y="17"/>
                    </a:lnTo>
                    <a:lnTo>
                      <a:pt x="38" y="12"/>
                    </a:lnTo>
                    <a:lnTo>
                      <a:pt x="31" y="7"/>
                    </a:lnTo>
                    <a:lnTo>
                      <a:pt x="17" y="0"/>
                    </a:lnTo>
                    <a:lnTo>
                      <a:pt x="10" y="0"/>
                    </a:lnTo>
                    <a:lnTo>
                      <a:pt x="7" y="3"/>
                    </a:lnTo>
                  </a:path>
                </a:pathLst>
              </a:custGeom>
              <a:grpFill/>
              <a:ln w="4763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/>
              </a:p>
            </p:txBody>
          </p:sp>
          <p:sp>
            <p:nvSpPr>
              <p:cNvPr id="200" name="Freeform 57">
                <a:extLst>
                  <a:ext uri="{FF2B5EF4-FFF2-40B4-BE49-F238E27FC236}">
                    <a16:creationId xmlns:a16="http://schemas.microsoft.com/office/drawing/2014/main" id="{FC98C0BD-DB26-461A-AA70-AA6F558858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1975" y="-1312863"/>
                <a:ext cx="195263" cy="79375"/>
              </a:xfrm>
              <a:custGeom>
                <a:avLst/>
                <a:gdLst>
                  <a:gd name="T0" fmla="*/ 26 w 123"/>
                  <a:gd name="T1" fmla="*/ 50 h 50"/>
                  <a:gd name="T2" fmla="*/ 95 w 123"/>
                  <a:gd name="T3" fmla="*/ 50 h 50"/>
                  <a:gd name="T4" fmla="*/ 102 w 123"/>
                  <a:gd name="T5" fmla="*/ 45 h 50"/>
                  <a:gd name="T6" fmla="*/ 116 w 123"/>
                  <a:gd name="T7" fmla="*/ 45 h 50"/>
                  <a:gd name="T8" fmla="*/ 123 w 123"/>
                  <a:gd name="T9" fmla="*/ 43 h 50"/>
                  <a:gd name="T10" fmla="*/ 123 w 123"/>
                  <a:gd name="T11" fmla="*/ 36 h 50"/>
                  <a:gd name="T12" fmla="*/ 114 w 123"/>
                  <a:gd name="T13" fmla="*/ 28 h 50"/>
                  <a:gd name="T14" fmla="*/ 95 w 123"/>
                  <a:gd name="T15" fmla="*/ 17 h 50"/>
                  <a:gd name="T16" fmla="*/ 74 w 123"/>
                  <a:gd name="T17" fmla="*/ 10 h 50"/>
                  <a:gd name="T18" fmla="*/ 62 w 123"/>
                  <a:gd name="T19" fmla="*/ 7 h 50"/>
                  <a:gd name="T20" fmla="*/ 52 w 123"/>
                  <a:gd name="T21" fmla="*/ 3 h 50"/>
                  <a:gd name="T22" fmla="*/ 48 w 123"/>
                  <a:gd name="T23" fmla="*/ 3 h 50"/>
                  <a:gd name="T24" fmla="*/ 41 w 123"/>
                  <a:gd name="T25" fmla="*/ 0 h 50"/>
                  <a:gd name="T26" fmla="*/ 19 w 123"/>
                  <a:gd name="T27" fmla="*/ 0 h 50"/>
                  <a:gd name="T28" fmla="*/ 12 w 123"/>
                  <a:gd name="T29" fmla="*/ 3 h 50"/>
                  <a:gd name="T30" fmla="*/ 5 w 123"/>
                  <a:gd name="T31" fmla="*/ 3 h 50"/>
                  <a:gd name="T32" fmla="*/ 0 w 123"/>
                  <a:gd name="T33" fmla="*/ 10 h 50"/>
                  <a:gd name="T34" fmla="*/ 0 w 123"/>
                  <a:gd name="T35" fmla="*/ 17 h 50"/>
                  <a:gd name="T36" fmla="*/ 5 w 123"/>
                  <a:gd name="T37" fmla="*/ 24 h 50"/>
                  <a:gd name="T38" fmla="*/ 12 w 123"/>
                  <a:gd name="T39" fmla="*/ 31 h 50"/>
                  <a:gd name="T40" fmla="*/ 15 w 123"/>
                  <a:gd name="T41" fmla="*/ 38 h 50"/>
                  <a:gd name="T42" fmla="*/ 26 w 123"/>
                  <a:gd name="T43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23" h="50">
                    <a:moveTo>
                      <a:pt x="26" y="50"/>
                    </a:moveTo>
                    <a:lnTo>
                      <a:pt x="95" y="50"/>
                    </a:lnTo>
                    <a:lnTo>
                      <a:pt x="102" y="45"/>
                    </a:lnTo>
                    <a:lnTo>
                      <a:pt x="116" y="45"/>
                    </a:lnTo>
                    <a:lnTo>
                      <a:pt x="123" y="43"/>
                    </a:lnTo>
                    <a:lnTo>
                      <a:pt x="123" y="36"/>
                    </a:lnTo>
                    <a:lnTo>
                      <a:pt x="114" y="28"/>
                    </a:lnTo>
                    <a:lnTo>
                      <a:pt x="95" y="17"/>
                    </a:lnTo>
                    <a:lnTo>
                      <a:pt x="74" y="10"/>
                    </a:lnTo>
                    <a:lnTo>
                      <a:pt x="62" y="7"/>
                    </a:lnTo>
                    <a:lnTo>
                      <a:pt x="52" y="3"/>
                    </a:lnTo>
                    <a:lnTo>
                      <a:pt x="48" y="3"/>
                    </a:lnTo>
                    <a:lnTo>
                      <a:pt x="41" y="0"/>
                    </a:lnTo>
                    <a:lnTo>
                      <a:pt x="19" y="0"/>
                    </a:lnTo>
                    <a:lnTo>
                      <a:pt x="12" y="3"/>
                    </a:lnTo>
                    <a:lnTo>
                      <a:pt x="5" y="3"/>
                    </a:lnTo>
                    <a:lnTo>
                      <a:pt x="0" y="10"/>
                    </a:lnTo>
                    <a:lnTo>
                      <a:pt x="0" y="17"/>
                    </a:lnTo>
                    <a:lnTo>
                      <a:pt x="5" y="24"/>
                    </a:lnTo>
                    <a:lnTo>
                      <a:pt x="12" y="31"/>
                    </a:lnTo>
                    <a:lnTo>
                      <a:pt x="15" y="38"/>
                    </a:lnTo>
                    <a:lnTo>
                      <a:pt x="26" y="50"/>
                    </a:lnTo>
                  </a:path>
                </a:pathLst>
              </a:custGeom>
              <a:grpFill/>
              <a:ln w="4763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/>
              </a:p>
            </p:txBody>
          </p:sp>
          <p:sp>
            <p:nvSpPr>
              <p:cNvPr id="201" name="Freeform 58">
                <a:extLst>
                  <a:ext uri="{FF2B5EF4-FFF2-40B4-BE49-F238E27FC236}">
                    <a16:creationId xmlns:a16="http://schemas.microsoft.com/office/drawing/2014/main" id="{037E40EF-9E7F-4162-8FA8-FE20368711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0088" y="-990600"/>
                <a:ext cx="217488" cy="52387"/>
              </a:xfrm>
              <a:custGeom>
                <a:avLst/>
                <a:gdLst>
                  <a:gd name="T0" fmla="*/ 132 w 137"/>
                  <a:gd name="T1" fmla="*/ 28 h 33"/>
                  <a:gd name="T2" fmla="*/ 137 w 137"/>
                  <a:gd name="T3" fmla="*/ 26 h 33"/>
                  <a:gd name="T4" fmla="*/ 130 w 137"/>
                  <a:gd name="T5" fmla="*/ 21 h 33"/>
                  <a:gd name="T6" fmla="*/ 111 w 137"/>
                  <a:gd name="T7" fmla="*/ 19 h 33"/>
                  <a:gd name="T8" fmla="*/ 73 w 137"/>
                  <a:gd name="T9" fmla="*/ 19 h 33"/>
                  <a:gd name="T10" fmla="*/ 59 w 137"/>
                  <a:gd name="T11" fmla="*/ 5 h 33"/>
                  <a:gd name="T12" fmla="*/ 52 w 137"/>
                  <a:gd name="T13" fmla="*/ 0 h 33"/>
                  <a:gd name="T14" fmla="*/ 33 w 137"/>
                  <a:gd name="T15" fmla="*/ 0 h 33"/>
                  <a:gd name="T16" fmla="*/ 28 w 137"/>
                  <a:gd name="T17" fmla="*/ 5 h 33"/>
                  <a:gd name="T18" fmla="*/ 0 w 137"/>
                  <a:gd name="T19" fmla="*/ 5 h 33"/>
                  <a:gd name="T20" fmla="*/ 19 w 137"/>
                  <a:gd name="T21" fmla="*/ 19 h 33"/>
                  <a:gd name="T22" fmla="*/ 31 w 137"/>
                  <a:gd name="T23" fmla="*/ 21 h 33"/>
                  <a:gd name="T24" fmla="*/ 52 w 137"/>
                  <a:gd name="T25" fmla="*/ 26 h 33"/>
                  <a:gd name="T26" fmla="*/ 83 w 137"/>
                  <a:gd name="T27" fmla="*/ 33 h 33"/>
                  <a:gd name="T28" fmla="*/ 111 w 137"/>
                  <a:gd name="T29" fmla="*/ 33 h 33"/>
                  <a:gd name="T30" fmla="*/ 132 w 137"/>
                  <a:gd name="T31" fmla="*/ 28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37" h="33">
                    <a:moveTo>
                      <a:pt x="132" y="28"/>
                    </a:moveTo>
                    <a:lnTo>
                      <a:pt x="137" y="26"/>
                    </a:lnTo>
                    <a:lnTo>
                      <a:pt x="130" y="21"/>
                    </a:lnTo>
                    <a:lnTo>
                      <a:pt x="111" y="19"/>
                    </a:lnTo>
                    <a:lnTo>
                      <a:pt x="73" y="19"/>
                    </a:lnTo>
                    <a:lnTo>
                      <a:pt x="59" y="5"/>
                    </a:lnTo>
                    <a:lnTo>
                      <a:pt x="52" y="0"/>
                    </a:lnTo>
                    <a:lnTo>
                      <a:pt x="33" y="0"/>
                    </a:lnTo>
                    <a:lnTo>
                      <a:pt x="28" y="5"/>
                    </a:lnTo>
                    <a:lnTo>
                      <a:pt x="0" y="5"/>
                    </a:lnTo>
                    <a:lnTo>
                      <a:pt x="19" y="19"/>
                    </a:lnTo>
                    <a:lnTo>
                      <a:pt x="31" y="21"/>
                    </a:lnTo>
                    <a:lnTo>
                      <a:pt x="52" y="26"/>
                    </a:lnTo>
                    <a:lnTo>
                      <a:pt x="83" y="33"/>
                    </a:lnTo>
                    <a:lnTo>
                      <a:pt x="111" y="33"/>
                    </a:lnTo>
                    <a:lnTo>
                      <a:pt x="132" y="28"/>
                    </a:lnTo>
                  </a:path>
                </a:pathLst>
              </a:custGeom>
              <a:grpFill/>
              <a:ln w="4763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/>
              </a:p>
            </p:txBody>
          </p:sp>
          <p:sp>
            <p:nvSpPr>
              <p:cNvPr id="202" name="Freeform 59">
                <a:extLst>
                  <a:ext uri="{FF2B5EF4-FFF2-40B4-BE49-F238E27FC236}">
                    <a16:creationId xmlns:a16="http://schemas.microsoft.com/office/drawing/2014/main" id="{7BF7E7FE-F99C-4B40-81C9-0C6CFDF530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53288" y="-660400"/>
                <a:ext cx="98425" cy="25400"/>
              </a:xfrm>
              <a:custGeom>
                <a:avLst/>
                <a:gdLst>
                  <a:gd name="T0" fmla="*/ 62 w 62"/>
                  <a:gd name="T1" fmla="*/ 16 h 16"/>
                  <a:gd name="T2" fmla="*/ 57 w 62"/>
                  <a:gd name="T3" fmla="*/ 9 h 16"/>
                  <a:gd name="T4" fmla="*/ 43 w 62"/>
                  <a:gd name="T5" fmla="*/ 7 h 16"/>
                  <a:gd name="T6" fmla="*/ 7 w 62"/>
                  <a:gd name="T7" fmla="*/ 0 h 16"/>
                  <a:gd name="T8" fmla="*/ 0 w 62"/>
                  <a:gd name="T9" fmla="*/ 0 h 16"/>
                  <a:gd name="T10" fmla="*/ 7 w 62"/>
                  <a:gd name="T11" fmla="*/ 7 h 16"/>
                  <a:gd name="T12" fmla="*/ 29 w 62"/>
                  <a:gd name="T13" fmla="*/ 14 h 16"/>
                  <a:gd name="T14" fmla="*/ 50 w 62"/>
                  <a:gd name="T15" fmla="*/ 16 h 16"/>
                  <a:gd name="T16" fmla="*/ 62 w 62"/>
                  <a:gd name="T17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2" h="16">
                    <a:moveTo>
                      <a:pt x="62" y="16"/>
                    </a:moveTo>
                    <a:lnTo>
                      <a:pt x="57" y="9"/>
                    </a:lnTo>
                    <a:lnTo>
                      <a:pt x="43" y="7"/>
                    </a:lnTo>
                    <a:lnTo>
                      <a:pt x="7" y="0"/>
                    </a:lnTo>
                    <a:lnTo>
                      <a:pt x="0" y="0"/>
                    </a:lnTo>
                    <a:lnTo>
                      <a:pt x="7" y="7"/>
                    </a:lnTo>
                    <a:lnTo>
                      <a:pt x="29" y="14"/>
                    </a:lnTo>
                    <a:lnTo>
                      <a:pt x="50" y="16"/>
                    </a:lnTo>
                    <a:lnTo>
                      <a:pt x="62" y="16"/>
                    </a:lnTo>
                  </a:path>
                </a:pathLst>
              </a:custGeom>
              <a:grpFill/>
              <a:ln w="4763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/>
              </a:p>
            </p:txBody>
          </p:sp>
          <p:sp>
            <p:nvSpPr>
              <p:cNvPr id="203" name="Freeform 60">
                <a:extLst>
                  <a:ext uri="{FF2B5EF4-FFF2-40B4-BE49-F238E27FC236}">
                    <a16:creationId xmlns:a16="http://schemas.microsoft.com/office/drawing/2014/main" id="{D841DE97-FA08-41B8-BC92-157FFB2018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5800" y="-1241425"/>
                <a:ext cx="252413" cy="63500"/>
              </a:xfrm>
              <a:custGeom>
                <a:avLst/>
                <a:gdLst>
                  <a:gd name="T0" fmla="*/ 0 w 159"/>
                  <a:gd name="T1" fmla="*/ 19 h 40"/>
                  <a:gd name="T2" fmla="*/ 31 w 159"/>
                  <a:gd name="T3" fmla="*/ 28 h 40"/>
                  <a:gd name="T4" fmla="*/ 50 w 159"/>
                  <a:gd name="T5" fmla="*/ 33 h 40"/>
                  <a:gd name="T6" fmla="*/ 59 w 159"/>
                  <a:gd name="T7" fmla="*/ 33 h 40"/>
                  <a:gd name="T8" fmla="*/ 88 w 159"/>
                  <a:gd name="T9" fmla="*/ 28 h 40"/>
                  <a:gd name="T10" fmla="*/ 123 w 159"/>
                  <a:gd name="T11" fmla="*/ 40 h 40"/>
                  <a:gd name="T12" fmla="*/ 159 w 159"/>
                  <a:gd name="T13" fmla="*/ 40 h 40"/>
                  <a:gd name="T14" fmla="*/ 154 w 159"/>
                  <a:gd name="T15" fmla="*/ 28 h 40"/>
                  <a:gd name="T16" fmla="*/ 140 w 159"/>
                  <a:gd name="T17" fmla="*/ 7 h 40"/>
                  <a:gd name="T18" fmla="*/ 130 w 159"/>
                  <a:gd name="T19" fmla="*/ 5 h 40"/>
                  <a:gd name="T20" fmla="*/ 123 w 159"/>
                  <a:gd name="T21" fmla="*/ 0 h 40"/>
                  <a:gd name="T22" fmla="*/ 111 w 159"/>
                  <a:gd name="T23" fmla="*/ 5 h 40"/>
                  <a:gd name="T24" fmla="*/ 92 w 159"/>
                  <a:gd name="T25" fmla="*/ 14 h 40"/>
                  <a:gd name="T26" fmla="*/ 78 w 159"/>
                  <a:gd name="T27" fmla="*/ 0 h 40"/>
                  <a:gd name="T28" fmla="*/ 71 w 159"/>
                  <a:gd name="T29" fmla="*/ 0 h 40"/>
                  <a:gd name="T30" fmla="*/ 29 w 159"/>
                  <a:gd name="T31" fmla="*/ 7 h 40"/>
                  <a:gd name="T32" fmla="*/ 7 w 159"/>
                  <a:gd name="T33" fmla="*/ 14 h 40"/>
                  <a:gd name="T34" fmla="*/ 0 w 159"/>
                  <a:gd name="T35" fmla="*/ 19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59" h="40">
                    <a:moveTo>
                      <a:pt x="0" y="19"/>
                    </a:moveTo>
                    <a:lnTo>
                      <a:pt x="31" y="28"/>
                    </a:lnTo>
                    <a:lnTo>
                      <a:pt x="50" y="33"/>
                    </a:lnTo>
                    <a:lnTo>
                      <a:pt x="59" y="33"/>
                    </a:lnTo>
                    <a:lnTo>
                      <a:pt x="88" y="28"/>
                    </a:lnTo>
                    <a:lnTo>
                      <a:pt x="123" y="40"/>
                    </a:lnTo>
                    <a:lnTo>
                      <a:pt x="159" y="40"/>
                    </a:lnTo>
                    <a:lnTo>
                      <a:pt x="154" y="28"/>
                    </a:lnTo>
                    <a:lnTo>
                      <a:pt x="140" y="7"/>
                    </a:lnTo>
                    <a:lnTo>
                      <a:pt x="130" y="5"/>
                    </a:lnTo>
                    <a:lnTo>
                      <a:pt x="123" y="0"/>
                    </a:lnTo>
                    <a:lnTo>
                      <a:pt x="111" y="5"/>
                    </a:lnTo>
                    <a:lnTo>
                      <a:pt x="92" y="14"/>
                    </a:lnTo>
                    <a:lnTo>
                      <a:pt x="78" y="0"/>
                    </a:lnTo>
                    <a:lnTo>
                      <a:pt x="71" y="0"/>
                    </a:lnTo>
                    <a:lnTo>
                      <a:pt x="29" y="7"/>
                    </a:lnTo>
                    <a:lnTo>
                      <a:pt x="7" y="14"/>
                    </a:lnTo>
                    <a:lnTo>
                      <a:pt x="0" y="19"/>
                    </a:lnTo>
                  </a:path>
                </a:pathLst>
              </a:custGeom>
              <a:grpFill/>
              <a:ln w="4763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/>
              </a:p>
            </p:txBody>
          </p:sp>
          <p:sp>
            <p:nvSpPr>
              <p:cNvPr id="204" name="Freeform 61">
                <a:extLst>
                  <a:ext uri="{FF2B5EF4-FFF2-40B4-BE49-F238E27FC236}">
                    <a16:creationId xmlns:a16="http://schemas.microsoft.com/office/drawing/2014/main" id="{0D323249-14CB-4BC8-9A27-66B6B28A88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33775" y="-1219200"/>
                <a:ext cx="233363" cy="101600"/>
              </a:xfrm>
              <a:custGeom>
                <a:avLst/>
                <a:gdLst>
                  <a:gd name="T0" fmla="*/ 52 w 147"/>
                  <a:gd name="T1" fmla="*/ 50 h 64"/>
                  <a:gd name="T2" fmla="*/ 147 w 147"/>
                  <a:gd name="T3" fmla="*/ 47 h 64"/>
                  <a:gd name="T4" fmla="*/ 123 w 147"/>
                  <a:gd name="T5" fmla="*/ 33 h 64"/>
                  <a:gd name="T6" fmla="*/ 118 w 147"/>
                  <a:gd name="T7" fmla="*/ 33 h 64"/>
                  <a:gd name="T8" fmla="*/ 116 w 147"/>
                  <a:gd name="T9" fmla="*/ 28 h 64"/>
                  <a:gd name="T10" fmla="*/ 102 w 147"/>
                  <a:gd name="T11" fmla="*/ 21 h 64"/>
                  <a:gd name="T12" fmla="*/ 90 w 147"/>
                  <a:gd name="T13" fmla="*/ 19 h 64"/>
                  <a:gd name="T14" fmla="*/ 83 w 147"/>
                  <a:gd name="T15" fmla="*/ 14 h 64"/>
                  <a:gd name="T16" fmla="*/ 73 w 147"/>
                  <a:gd name="T17" fmla="*/ 14 h 64"/>
                  <a:gd name="T18" fmla="*/ 66 w 147"/>
                  <a:gd name="T19" fmla="*/ 19 h 64"/>
                  <a:gd name="T20" fmla="*/ 61 w 147"/>
                  <a:gd name="T21" fmla="*/ 21 h 64"/>
                  <a:gd name="T22" fmla="*/ 54 w 147"/>
                  <a:gd name="T23" fmla="*/ 26 h 64"/>
                  <a:gd name="T24" fmla="*/ 54 w 147"/>
                  <a:gd name="T25" fmla="*/ 21 h 64"/>
                  <a:gd name="T26" fmla="*/ 52 w 147"/>
                  <a:gd name="T27" fmla="*/ 19 h 64"/>
                  <a:gd name="T28" fmla="*/ 50 w 147"/>
                  <a:gd name="T29" fmla="*/ 12 h 64"/>
                  <a:gd name="T30" fmla="*/ 45 w 147"/>
                  <a:gd name="T31" fmla="*/ 7 h 64"/>
                  <a:gd name="T32" fmla="*/ 31 w 147"/>
                  <a:gd name="T33" fmla="*/ 0 h 64"/>
                  <a:gd name="T34" fmla="*/ 17 w 147"/>
                  <a:gd name="T35" fmla="*/ 7 h 64"/>
                  <a:gd name="T36" fmla="*/ 7 w 147"/>
                  <a:gd name="T37" fmla="*/ 28 h 64"/>
                  <a:gd name="T38" fmla="*/ 2 w 147"/>
                  <a:gd name="T39" fmla="*/ 47 h 64"/>
                  <a:gd name="T40" fmla="*/ 0 w 147"/>
                  <a:gd name="T41" fmla="*/ 57 h 64"/>
                  <a:gd name="T42" fmla="*/ 14 w 147"/>
                  <a:gd name="T43" fmla="*/ 64 h 64"/>
                  <a:gd name="T44" fmla="*/ 24 w 147"/>
                  <a:gd name="T45" fmla="*/ 59 h 64"/>
                  <a:gd name="T46" fmla="*/ 31 w 147"/>
                  <a:gd name="T47" fmla="*/ 59 h 64"/>
                  <a:gd name="T48" fmla="*/ 52 w 147"/>
                  <a:gd name="T49" fmla="*/ 5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47" h="64">
                    <a:moveTo>
                      <a:pt x="52" y="50"/>
                    </a:moveTo>
                    <a:lnTo>
                      <a:pt x="147" y="47"/>
                    </a:lnTo>
                    <a:lnTo>
                      <a:pt x="123" y="33"/>
                    </a:lnTo>
                    <a:lnTo>
                      <a:pt x="118" y="33"/>
                    </a:lnTo>
                    <a:lnTo>
                      <a:pt x="116" y="28"/>
                    </a:lnTo>
                    <a:lnTo>
                      <a:pt x="102" y="21"/>
                    </a:lnTo>
                    <a:lnTo>
                      <a:pt x="90" y="19"/>
                    </a:lnTo>
                    <a:lnTo>
                      <a:pt x="83" y="14"/>
                    </a:lnTo>
                    <a:lnTo>
                      <a:pt x="73" y="14"/>
                    </a:lnTo>
                    <a:lnTo>
                      <a:pt x="66" y="19"/>
                    </a:lnTo>
                    <a:lnTo>
                      <a:pt x="61" y="21"/>
                    </a:lnTo>
                    <a:lnTo>
                      <a:pt x="54" y="26"/>
                    </a:lnTo>
                    <a:lnTo>
                      <a:pt x="54" y="21"/>
                    </a:lnTo>
                    <a:lnTo>
                      <a:pt x="52" y="19"/>
                    </a:lnTo>
                    <a:lnTo>
                      <a:pt x="50" y="12"/>
                    </a:lnTo>
                    <a:lnTo>
                      <a:pt x="45" y="7"/>
                    </a:lnTo>
                    <a:lnTo>
                      <a:pt x="31" y="0"/>
                    </a:lnTo>
                    <a:lnTo>
                      <a:pt x="17" y="7"/>
                    </a:lnTo>
                    <a:lnTo>
                      <a:pt x="7" y="28"/>
                    </a:lnTo>
                    <a:lnTo>
                      <a:pt x="2" y="47"/>
                    </a:lnTo>
                    <a:lnTo>
                      <a:pt x="0" y="57"/>
                    </a:lnTo>
                    <a:lnTo>
                      <a:pt x="14" y="64"/>
                    </a:lnTo>
                    <a:lnTo>
                      <a:pt x="24" y="59"/>
                    </a:lnTo>
                    <a:lnTo>
                      <a:pt x="31" y="59"/>
                    </a:lnTo>
                    <a:lnTo>
                      <a:pt x="52" y="50"/>
                    </a:lnTo>
                  </a:path>
                </a:pathLst>
              </a:custGeom>
              <a:grpFill/>
              <a:ln w="4763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/>
              </a:p>
            </p:txBody>
          </p:sp>
          <p:sp>
            <p:nvSpPr>
              <p:cNvPr id="205" name="Freeform 62">
                <a:extLst>
                  <a:ext uri="{FF2B5EF4-FFF2-40B4-BE49-F238E27FC236}">
                    <a16:creationId xmlns:a16="http://schemas.microsoft.com/office/drawing/2014/main" id="{39AE714A-4ABB-4720-9CAD-06BBA1BD6E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48288" y="-1028700"/>
                <a:ext cx="285750" cy="93662"/>
              </a:xfrm>
              <a:custGeom>
                <a:avLst/>
                <a:gdLst>
                  <a:gd name="T0" fmla="*/ 102 w 180"/>
                  <a:gd name="T1" fmla="*/ 59 h 59"/>
                  <a:gd name="T2" fmla="*/ 114 w 180"/>
                  <a:gd name="T3" fmla="*/ 43 h 59"/>
                  <a:gd name="T4" fmla="*/ 180 w 180"/>
                  <a:gd name="T5" fmla="*/ 43 h 59"/>
                  <a:gd name="T6" fmla="*/ 142 w 180"/>
                  <a:gd name="T7" fmla="*/ 24 h 59"/>
                  <a:gd name="T8" fmla="*/ 149 w 180"/>
                  <a:gd name="T9" fmla="*/ 10 h 59"/>
                  <a:gd name="T10" fmla="*/ 95 w 180"/>
                  <a:gd name="T11" fmla="*/ 0 h 59"/>
                  <a:gd name="T12" fmla="*/ 107 w 180"/>
                  <a:gd name="T13" fmla="*/ 17 h 59"/>
                  <a:gd name="T14" fmla="*/ 100 w 180"/>
                  <a:gd name="T15" fmla="*/ 15 h 59"/>
                  <a:gd name="T16" fmla="*/ 85 w 180"/>
                  <a:gd name="T17" fmla="*/ 10 h 59"/>
                  <a:gd name="T18" fmla="*/ 64 w 180"/>
                  <a:gd name="T19" fmla="*/ 8 h 59"/>
                  <a:gd name="T20" fmla="*/ 40 w 180"/>
                  <a:gd name="T21" fmla="*/ 0 h 59"/>
                  <a:gd name="T22" fmla="*/ 5 w 180"/>
                  <a:gd name="T23" fmla="*/ 0 h 59"/>
                  <a:gd name="T24" fmla="*/ 0 w 180"/>
                  <a:gd name="T25" fmla="*/ 8 h 59"/>
                  <a:gd name="T26" fmla="*/ 7 w 180"/>
                  <a:gd name="T27" fmla="*/ 22 h 59"/>
                  <a:gd name="T28" fmla="*/ 29 w 180"/>
                  <a:gd name="T29" fmla="*/ 31 h 59"/>
                  <a:gd name="T30" fmla="*/ 52 w 180"/>
                  <a:gd name="T31" fmla="*/ 43 h 59"/>
                  <a:gd name="T32" fmla="*/ 74 w 180"/>
                  <a:gd name="T33" fmla="*/ 52 h 59"/>
                  <a:gd name="T34" fmla="*/ 95 w 180"/>
                  <a:gd name="T35" fmla="*/ 57 h 59"/>
                  <a:gd name="T36" fmla="*/ 102 w 180"/>
                  <a:gd name="T37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80" h="59">
                    <a:moveTo>
                      <a:pt x="102" y="59"/>
                    </a:moveTo>
                    <a:lnTo>
                      <a:pt x="114" y="43"/>
                    </a:lnTo>
                    <a:lnTo>
                      <a:pt x="180" y="43"/>
                    </a:lnTo>
                    <a:lnTo>
                      <a:pt x="142" y="24"/>
                    </a:lnTo>
                    <a:lnTo>
                      <a:pt x="149" y="10"/>
                    </a:lnTo>
                    <a:lnTo>
                      <a:pt x="95" y="0"/>
                    </a:lnTo>
                    <a:lnTo>
                      <a:pt x="107" y="17"/>
                    </a:lnTo>
                    <a:lnTo>
                      <a:pt x="100" y="15"/>
                    </a:lnTo>
                    <a:lnTo>
                      <a:pt x="85" y="10"/>
                    </a:lnTo>
                    <a:lnTo>
                      <a:pt x="64" y="8"/>
                    </a:lnTo>
                    <a:lnTo>
                      <a:pt x="40" y="0"/>
                    </a:lnTo>
                    <a:lnTo>
                      <a:pt x="5" y="0"/>
                    </a:lnTo>
                    <a:lnTo>
                      <a:pt x="0" y="8"/>
                    </a:lnTo>
                    <a:lnTo>
                      <a:pt x="7" y="22"/>
                    </a:lnTo>
                    <a:lnTo>
                      <a:pt x="29" y="31"/>
                    </a:lnTo>
                    <a:lnTo>
                      <a:pt x="52" y="43"/>
                    </a:lnTo>
                    <a:lnTo>
                      <a:pt x="74" y="52"/>
                    </a:lnTo>
                    <a:lnTo>
                      <a:pt x="95" y="57"/>
                    </a:lnTo>
                    <a:lnTo>
                      <a:pt x="102" y="59"/>
                    </a:lnTo>
                  </a:path>
                </a:pathLst>
              </a:custGeom>
              <a:grpFill/>
              <a:ln w="4763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/>
              </a:p>
            </p:txBody>
          </p:sp>
          <p:sp>
            <p:nvSpPr>
              <p:cNvPr id="206" name="Freeform 63">
                <a:extLst>
                  <a:ext uri="{FF2B5EF4-FFF2-40B4-BE49-F238E27FC236}">
                    <a16:creationId xmlns:a16="http://schemas.microsoft.com/office/drawing/2014/main" id="{E1EFAEF3-3AA7-469B-85DE-1BEAC7D510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02125" y="-938213"/>
                <a:ext cx="79375" cy="26987"/>
              </a:xfrm>
              <a:custGeom>
                <a:avLst/>
                <a:gdLst>
                  <a:gd name="T0" fmla="*/ 0 w 50"/>
                  <a:gd name="T1" fmla="*/ 10 h 17"/>
                  <a:gd name="T2" fmla="*/ 29 w 50"/>
                  <a:gd name="T3" fmla="*/ 17 h 17"/>
                  <a:gd name="T4" fmla="*/ 36 w 50"/>
                  <a:gd name="T5" fmla="*/ 17 h 17"/>
                  <a:gd name="T6" fmla="*/ 43 w 50"/>
                  <a:gd name="T7" fmla="*/ 14 h 17"/>
                  <a:gd name="T8" fmla="*/ 45 w 50"/>
                  <a:gd name="T9" fmla="*/ 14 h 17"/>
                  <a:gd name="T10" fmla="*/ 50 w 50"/>
                  <a:gd name="T11" fmla="*/ 10 h 17"/>
                  <a:gd name="T12" fmla="*/ 50 w 50"/>
                  <a:gd name="T13" fmla="*/ 7 h 17"/>
                  <a:gd name="T14" fmla="*/ 45 w 50"/>
                  <a:gd name="T15" fmla="*/ 7 h 17"/>
                  <a:gd name="T16" fmla="*/ 24 w 50"/>
                  <a:gd name="T17" fmla="*/ 0 h 17"/>
                  <a:gd name="T18" fmla="*/ 14 w 50"/>
                  <a:gd name="T19" fmla="*/ 2 h 17"/>
                  <a:gd name="T20" fmla="*/ 7 w 50"/>
                  <a:gd name="T21" fmla="*/ 2 h 17"/>
                  <a:gd name="T22" fmla="*/ 0 w 50"/>
                  <a:gd name="T23" fmla="*/ 1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0" h="17">
                    <a:moveTo>
                      <a:pt x="0" y="10"/>
                    </a:moveTo>
                    <a:lnTo>
                      <a:pt x="29" y="17"/>
                    </a:lnTo>
                    <a:lnTo>
                      <a:pt x="36" y="17"/>
                    </a:lnTo>
                    <a:lnTo>
                      <a:pt x="43" y="14"/>
                    </a:lnTo>
                    <a:lnTo>
                      <a:pt x="45" y="14"/>
                    </a:lnTo>
                    <a:lnTo>
                      <a:pt x="50" y="10"/>
                    </a:lnTo>
                    <a:lnTo>
                      <a:pt x="50" y="7"/>
                    </a:lnTo>
                    <a:lnTo>
                      <a:pt x="45" y="7"/>
                    </a:lnTo>
                    <a:lnTo>
                      <a:pt x="24" y="0"/>
                    </a:lnTo>
                    <a:lnTo>
                      <a:pt x="14" y="2"/>
                    </a:lnTo>
                    <a:lnTo>
                      <a:pt x="7" y="2"/>
                    </a:lnTo>
                    <a:lnTo>
                      <a:pt x="0" y="10"/>
                    </a:lnTo>
                  </a:path>
                </a:pathLst>
              </a:custGeom>
              <a:grpFill/>
              <a:ln w="4763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/>
              </a:p>
            </p:txBody>
          </p:sp>
          <p:sp>
            <p:nvSpPr>
              <p:cNvPr id="207" name="Freeform 64">
                <a:extLst>
                  <a:ext uri="{FF2B5EF4-FFF2-40B4-BE49-F238E27FC236}">
                    <a16:creationId xmlns:a16="http://schemas.microsoft.com/office/drawing/2014/main" id="{4B05CE05-4DAD-4232-939E-B2275AF216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76850" y="-1012825"/>
                <a:ext cx="49213" cy="30162"/>
              </a:xfrm>
              <a:custGeom>
                <a:avLst/>
                <a:gdLst>
                  <a:gd name="T0" fmla="*/ 31 w 31"/>
                  <a:gd name="T1" fmla="*/ 12 h 19"/>
                  <a:gd name="T2" fmla="*/ 0 w 31"/>
                  <a:gd name="T3" fmla="*/ 0 h 19"/>
                  <a:gd name="T4" fmla="*/ 15 w 31"/>
                  <a:gd name="T5" fmla="*/ 19 h 19"/>
                  <a:gd name="T6" fmla="*/ 31 w 31"/>
                  <a:gd name="T7" fmla="*/ 12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1" h="19">
                    <a:moveTo>
                      <a:pt x="31" y="12"/>
                    </a:moveTo>
                    <a:lnTo>
                      <a:pt x="0" y="0"/>
                    </a:lnTo>
                    <a:lnTo>
                      <a:pt x="15" y="19"/>
                    </a:lnTo>
                    <a:lnTo>
                      <a:pt x="31" y="12"/>
                    </a:lnTo>
                  </a:path>
                </a:pathLst>
              </a:custGeom>
              <a:grpFill/>
              <a:ln w="4763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/>
              </a:p>
            </p:txBody>
          </p:sp>
          <p:sp>
            <p:nvSpPr>
              <p:cNvPr id="208" name="Freeform 65">
                <a:extLst>
                  <a:ext uri="{FF2B5EF4-FFF2-40B4-BE49-F238E27FC236}">
                    <a16:creationId xmlns:a16="http://schemas.microsoft.com/office/drawing/2014/main" id="{18E22CE2-5FCF-435C-8BE9-BE1DF73CC1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62863" y="-762000"/>
                <a:ext cx="153988" cy="63500"/>
              </a:xfrm>
              <a:custGeom>
                <a:avLst/>
                <a:gdLst>
                  <a:gd name="T0" fmla="*/ 28 w 97"/>
                  <a:gd name="T1" fmla="*/ 35 h 40"/>
                  <a:gd name="T2" fmla="*/ 56 w 97"/>
                  <a:gd name="T3" fmla="*/ 28 h 40"/>
                  <a:gd name="T4" fmla="*/ 87 w 97"/>
                  <a:gd name="T5" fmla="*/ 28 h 40"/>
                  <a:gd name="T6" fmla="*/ 94 w 97"/>
                  <a:gd name="T7" fmla="*/ 26 h 40"/>
                  <a:gd name="T8" fmla="*/ 97 w 97"/>
                  <a:gd name="T9" fmla="*/ 21 h 40"/>
                  <a:gd name="T10" fmla="*/ 97 w 97"/>
                  <a:gd name="T11" fmla="*/ 19 h 40"/>
                  <a:gd name="T12" fmla="*/ 94 w 97"/>
                  <a:gd name="T13" fmla="*/ 14 h 40"/>
                  <a:gd name="T14" fmla="*/ 87 w 97"/>
                  <a:gd name="T15" fmla="*/ 14 h 40"/>
                  <a:gd name="T16" fmla="*/ 66 w 97"/>
                  <a:gd name="T17" fmla="*/ 7 h 40"/>
                  <a:gd name="T18" fmla="*/ 52 w 97"/>
                  <a:gd name="T19" fmla="*/ 5 h 40"/>
                  <a:gd name="T20" fmla="*/ 42 w 97"/>
                  <a:gd name="T21" fmla="*/ 0 h 40"/>
                  <a:gd name="T22" fmla="*/ 16 w 97"/>
                  <a:gd name="T23" fmla="*/ 0 h 40"/>
                  <a:gd name="T24" fmla="*/ 2 w 97"/>
                  <a:gd name="T25" fmla="*/ 7 h 40"/>
                  <a:gd name="T26" fmla="*/ 0 w 97"/>
                  <a:gd name="T27" fmla="*/ 14 h 40"/>
                  <a:gd name="T28" fmla="*/ 0 w 97"/>
                  <a:gd name="T29" fmla="*/ 28 h 40"/>
                  <a:gd name="T30" fmla="*/ 2 w 97"/>
                  <a:gd name="T31" fmla="*/ 35 h 40"/>
                  <a:gd name="T32" fmla="*/ 7 w 97"/>
                  <a:gd name="T33" fmla="*/ 35 h 40"/>
                  <a:gd name="T34" fmla="*/ 14 w 97"/>
                  <a:gd name="T35" fmla="*/ 40 h 40"/>
                  <a:gd name="T36" fmla="*/ 16 w 97"/>
                  <a:gd name="T37" fmla="*/ 40 h 40"/>
                  <a:gd name="T38" fmla="*/ 23 w 97"/>
                  <a:gd name="T39" fmla="*/ 35 h 40"/>
                  <a:gd name="T40" fmla="*/ 28 w 97"/>
                  <a:gd name="T41" fmla="*/ 35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7" h="40">
                    <a:moveTo>
                      <a:pt x="28" y="35"/>
                    </a:moveTo>
                    <a:lnTo>
                      <a:pt x="56" y="28"/>
                    </a:lnTo>
                    <a:lnTo>
                      <a:pt x="87" y="28"/>
                    </a:lnTo>
                    <a:lnTo>
                      <a:pt x="94" y="26"/>
                    </a:lnTo>
                    <a:lnTo>
                      <a:pt x="97" y="21"/>
                    </a:lnTo>
                    <a:lnTo>
                      <a:pt x="97" y="19"/>
                    </a:lnTo>
                    <a:lnTo>
                      <a:pt x="94" y="14"/>
                    </a:lnTo>
                    <a:lnTo>
                      <a:pt x="87" y="14"/>
                    </a:lnTo>
                    <a:lnTo>
                      <a:pt x="66" y="7"/>
                    </a:lnTo>
                    <a:lnTo>
                      <a:pt x="52" y="5"/>
                    </a:lnTo>
                    <a:lnTo>
                      <a:pt x="42" y="0"/>
                    </a:lnTo>
                    <a:lnTo>
                      <a:pt x="16" y="0"/>
                    </a:lnTo>
                    <a:lnTo>
                      <a:pt x="2" y="7"/>
                    </a:lnTo>
                    <a:lnTo>
                      <a:pt x="0" y="14"/>
                    </a:lnTo>
                    <a:lnTo>
                      <a:pt x="0" y="28"/>
                    </a:lnTo>
                    <a:lnTo>
                      <a:pt x="2" y="35"/>
                    </a:lnTo>
                    <a:lnTo>
                      <a:pt x="7" y="35"/>
                    </a:lnTo>
                    <a:lnTo>
                      <a:pt x="14" y="40"/>
                    </a:lnTo>
                    <a:lnTo>
                      <a:pt x="16" y="40"/>
                    </a:lnTo>
                    <a:lnTo>
                      <a:pt x="23" y="35"/>
                    </a:lnTo>
                    <a:lnTo>
                      <a:pt x="28" y="35"/>
                    </a:lnTo>
                  </a:path>
                </a:pathLst>
              </a:custGeom>
              <a:grpFill/>
              <a:ln w="4763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/>
              </a:p>
            </p:txBody>
          </p:sp>
          <p:sp>
            <p:nvSpPr>
              <p:cNvPr id="209" name="Freeform 66">
                <a:extLst>
                  <a:ext uri="{FF2B5EF4-FFF2-40B4-BE49-F238E27FC236}">
                    <a16:creationId xmlns:a16="http://schemas.microsoft.com/office/drawing/2014/main" id="{8BE2AF24-83E5-4530-9931-42503A2813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6188" y="-1255713"/>
                <a:ext cx="30163" cy="14287"/>
              </a:xfrm>
              <a:custGeom>
                <a:avLst/>
                <a:gdLst>
                  <a:gd name="T0" fmla="*/ 5 w 19"/>
                  <a:gd name="T1" fmla="*/ 9 h 9"/>
                  <a:gd name="T2" fmla="*/ 19 w 19"/>
                  <a:gd name="T3" fmla="*/ 0 h 9"/>
                  <a:gd name="T4" fmla="*/ 0 w 19"/>
                  <a:gd name="T5" fmla="*/ 0 h 9"/>
                  <a:gd name="T6" fmla="*/ 0 w 19"/>
                  <a:gd name="T7" fmla="*/ 7 h 9"/>
                  <a:gd name="T8" fmla="*/ 5 w 19"/>
                  <a:gd name="T9" fmla="*/ 9 h 9"/>
                  <a:gd name="T10" fmla="*/ 5 w 19"/>
                  <a:gd name="T11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9">
                    <a:moveTo>
                      <a:pt x="5" y="9"/>
                    </a:moveTo>
                    <a:lnTo>
                      <a:pt x="19" y="0"/>
                    </a:lnTo>
                    <a:lnTo>
                      <a:pt x="0" y="0"/>
                    </a:lnTo>
                    <a:lnTo>
                      <a:pt x="0" y="7"/>
                    </a:lnTo>
                    <a:lnTo>
                      <a:pt x="5" y="9"/>
                    </a:lnTo>
                    <a:lnTo>
                      <a:pt x="5" y="9"/>
                    </a:lnTo>
                    <a:close/>
                  </a:path>
                </a:pathLst>
              </a:custGeom>
              <a:grpFill/>
              <a:ln w="4763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/>
              </a:p>
            </p:txBody>
          </p:sp>
          <p:sp>
            <p:nvSpPr>
              <p:cNvPr id="210" name="Freeform 67">
                <a:extLst>
                  <a:ext uri="{FF2B5EF4-FFF2-40B4-BE49-F238E27FC236}">
                    <a16:creationId xmlns:a16="http://schemas.microsoft.com/office/drawing/2014/main" id="{2961E8D7-02C0-4819-9058-6BDF04E7D8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1575" y="-1285875"/>
                <a:ext cx="115888" cy="30162"/>
              </a:xfrm>
              <a:custGeom>
                <a:avLst/>
                <a:gdLst>
                  <a:gd name="T0" fmla="*/ 24 w 73"/>
                  <a:gd name="T1" fmla="*/ 19 h 19"/>
                  <a:gd name="T2" fmla="*/ 73 w 73"/>
                  <a:gd name="T3" fmla="*/ 7 h 19"/>
                  <a:gd name="T4" fmla="*/ 54 w 73"/>
                  <a:gd name="T5" fmla="*/ 0 h 19"/>
                  <a:gd name="T6" fmla="*/ 28 w 73"/>
                  <a:gd name="T7" fmla="*/ 7 h 19"/>
                  <a:gd name="T8" fmla="*/ 0 w 73"/>
                  <a:gd name="T9" fmla="*/ 7 h 19"/>
                  <a:gd name="T10" fmla="*/ 9 w 73"/>
                  <a:gd name="T11" fmla="*/ 14 h 19"/>
                  <a:gd name="T12" fmla="*/ 24 w 73"/>
                  <a:gd name="T13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3" h="19">
                    <a:moveTo>
                      <a:pt x="24" y="19"/>
                    </a:moveTo>
                    <a:lnTo>
                      <a:pt x="73" y="7"/>
                    </a:lnTo>
                    <a:lnTo>
                      <a:pt x="54" y="0"/>
                    </a:lnTo>
                    <a:lnTo>
                      <a:pt x="28" y="7"/>
                    </a:lnTo>
                    <a:lnTo>
                      <a:pt x="0" y="7"/>
                    </a:lnTo>
                    <a:lnTo>
                      <a:pt x="9" y="14"/>
                    </a:lnTo>
                    <a:lnTo>
                      <a:pt x="24" y="19"/>
                    </a:lnTo>
                  </a:path>
                </a:pathLst>
              </a:custGeom>
              <a:grpFill/>
              <a:ln w="4763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/>
              </a:p>
            </p:txBody>
          </p:sp>
          <p:sp>
            <p:nvSpPr>
              <p:cNvPr id="211" name="Freeform 68">
                <a:extLst>
                  <a:ext uri="{FF2B5EF4-FFF2-40B4-BE49-F238E27FC236}">
                    <a16:creationId xmlns:a16="http://schemas.microsoft.com/office/drawing/2014/main" id="{0BABE4E6-7AA4-4432-B806-2FB6157D55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7463" y="-1285875"/>
                <a:ext cx="131763" cy="44450"/>
              </a:xfrm>
              <a:custGeom>
                <a:avLst/>
                <a:gdLst>
                  <a:gd name="T0" fmla="*/ 29 w 83"/>
                  <a:gd name="T1" fmla="*/ 28 h 28"/>
                  <a:gd name="T2" fmla="*/ 31 w 83"/>
                  <a:gd name="T3" fmla="*/ 21 h 28"/>
                  <a:gd name="T4" fmla="*/ 45 w 83"/>
                  <a:gd name="T5" fmla="*/ 21 h 28"/>
                  <a:gd name="T6" fmla="*/ 52 w 83"/>
                  <a:gd name="T7" fmla="*/ 14 h 28"/>
                  <a:gd name="T8" fmla="*/ 83 w 83"/>
                  <a:gd name="T9" fmla="*/ 14 h 28"/>
                  <a:gd name="T10" fmla="*/ 83 w 83"/>
                  <a:gd name="T11" fmla="*/ 11 h 28"/>
                  <a:gd name="T12" fmla="*/ 78 w 83"/>
                  <a:gd name="T13" fmla="*/ 7 h 28"/>
                  <a:gd name="T14" fmla="*/ 64 w 83"/>
                  <a:gd name="T15" fmla="*/ 7 h 28"/>
                  <a:gd name="T16" fmla="*/ 64 w 83"/>
                  <a:gd name="T17" fmla="*/ 4 h 28"/>
                  <a:gd name="T18" fmla="*/ 59 w 83"/>
                  <a:gd name="T19" fmla="*/ 4 h 28"/>
                  <a:gd name="T20" fmla="*/ 52 w 83"/>
                  <a:gd name="T21" fmla="*/ 0 h 28"/>
                  <a:gd name="T22" fmla="*/ 38 w 83"/>
                  <a:gd name="T23" fmla="*/ 0 h 28"/>
                  <a:gd name="T24" fmla="*/ 36 w 83"/>
                  <a:gd name="T25" fmla="*/ 4 h 28"/>
                  <a:gd name="T26" fmla="*/ 31 w 83"/>
                  <a:gd name="T27" fmla="*/ 11 h 28"/>
                  <a:gd name="T28" fmla="*/ 31 w 83"/>
                  <a:gd name="T29" fmla="*/ 14 h 28"/>
                  <a:gd name="T30" fmla="*/ 29 w 83"/>
                  <a:gd name="T31" fmla="*/ 14 h 28"/>
                  <a:gd name="T32" fmla="*/ 24 w 83"/>
                  <a:gd name="T33" fmla="*/ 19 h 28"/>
                  <a:gd name="T34" fmla="*/ 17 w 83"/>
                  <a:gd name="T35" fmla="*/ 19 h 28"/>
                  <a:gd name="T36" fmla="*/ 7 w 83"/>
                  <a:gd name="T37" fmla="*/ 21 h 28"/>
                  <a:gd name="T38" fmla="*/ 3 w 83"/>
                  <a:gd name="T39" fmla="*/ 21 h 28"/>
                  <a:gd name="T40" fmla="*/ 0 w 83"/>
                  <a:gd name="T41" fmla="*/ 26 h 28"/>
                  <a:gd name="T42" fmla="*/ 3 w 83"/>
                  <a:gd name="T43" fmla="*/ 26 h 28"/>
                  <a:gd name="T44" fmla="*/ 10 w 83"/>
                  <a:gd name="T45" fmla="*/ 28 h 28"/>
                  <a:gd name="T46" fmla="*/ 29 w 83"/>
                  <a:gd name="T47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83" h="28">
                    <a:moveTo>
                      <a:pt x="29" y="28"/>
                    </a:moveTo>
                    <a:lnTo>
                      <a:pt x="31" y="21"/>
                    </a:lnTo>
                    <a:lnTo>
                      <a:pt x="45" y="21"/>
                    </a:lnTo>
                    <a:lnTo>
                      <a:pt x="52" y="14"/>
                    </a:lnTo>
                    <a:lnTo>
                      <a:pt x="83" y="14"/>
                    </a:lnTo>
                    <a:lnTo>
                      <a:pt x="83" y="11"/>
                    </a:lnTo>
                    <a:lnTo>
                      <a:pt x="78" y="7"/>
                    </a:lnTo>
                    <a:lnTo>
                      <a:pt x="64" y="7"/>
                    </a:lnTo>
                    <a:lnTo>
                      <a:pt x="64" y="4"/>
                    </a:lnTo>
                    <a:lnTo>
                      <a:pt x="59" y="4"/>
                    </a:lnTo>
                    <a:lnTo>
                      <a:pt x="52" y="0"/>
                    </a:lnTo>
                    <a:lnTo>
                      <a:pt x="38" y="0"/>
                    </a:lnTo>
                    <a:lnTo>
                      <a:pt x="36" y="4"/>
                    </a:lnTo>
                    <a:lnTo>
                      <a:pt x="31" y="11"/>
                    </a:lnTo>
                    <a:lnTo>
                      <a:pt x="31" y="14"/>
                    </a:lnTo>
                    <a:lnTo>
                      <a:pt x="29" y="14"/>
                    </a:lnTo>
                    <a:lnTo>
                      <a:pt x="24" y="19"/>
                    </a:lnTo>
                    <a:lnTo>
                      <a:pt x="17" y="19"/>
                    </a:lnTo>
                    <a:lnTo>
                      <a:pt x="7" y="21"/>
                    </a:lnTo>
                    <a:lnTo>
                      <a:pt x="3" y="21"/>
                    </a:lnTo>
                    <a:lnTo>
                      <a:pt x="0" y="26"/>
                    </a:lnTo>
                    <a:lnTo>
                      <a:pt x="3" y="26"/>
                    </a:lnTo>
                    <a:lnTo>
                      <a:pt x="10" y="28"/>
                    </a:lnTo>
                    <a:lnTo>
                      <a:pt x="29" y="28"/>
                    </a:lnTo>
                  </a:path>
                </a:pathLst>
              </a:custGeom>
              <a:grpFill/>
              <a:ln w="4763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/>
              </a:p>
            </p:txBody>
          </p:sp>
          <p:sp>
            <p:nvSpPr>
              <p:cNvPr id="212" name="Freeform 69">
                <a:extLst>
                  <a:ext uri="{FF2B5EF4-FFF2-40B4-BE49-F238E27FC236}">
                    <a16:creationId xmlns:a16="http://schemas.microsoft.com/office/drawing/2014/main" id="{8EC25477-F2C8-4751-8FD4-5699AB8780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6838" y="-1252538"/>
                <a:ext cx="82550" cy="30162"/>
              </a:xfrm>
              <a:custGeom>
                <a:avLst/>
                <a:gdLst>
                  <a:gd name="T0" fmla="*/ 9 w 52"/>
                  <a:gd name="T1" fmla="*/ 0 h 19"/>
                  <a:gd name="T2" fmla="*/ 0 w 52"/>
                  <a:gd name="T3" fmla="*/ 7 h 19"/>
                  <a:gd name="T4" fmla="*/ 9 w 52"/>
                  <a:gd name="T5" fmla="*/ 14 h 19"/>
                  <a:gd name="T6" fmla="*/ 19 w 52"/>
                  <a:gd name="T7" fmla="*/ 19 h 19"/>
                  <a:gd name="T8" fmla="*/ 52 w 52"/>
                  <a:gd name="T9" fmla="*/ 14 h 19"/>
                  <a:gd name="T10" fmla="*/ 47 w 52"/>
                  <a:gd name="T11" fmla="*/ 7 h 19"/>
                  <a:gd name="T12" fmla="*/ 30 w 52"/>
                  <a:gd name="T13" fmla="*/ 7 h 19"/>
                  <a:gd name="T14" fmla="*/ 9 w 52"/>
                  <a:gd name="T15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2" h="19">
                    <a:moveTo>
                      <a:pt x="9" y="0"/>
                    </a:moveTo>
                    <a:lnTo>
                      <a:pt x="0" y="7"/>
                    </a:lnTo>
                    <a:lnTo>
                      <a:pt x="9" y="14"/>
                    </a:lnTo>
                    <a:lnTo>
                      <a:pt x="19" y="19"/>
                    </a:lnTo>
                    <a:lnTo>
                      <a:pt x="52" y="14"/>
                    </a:lnTo>
                    <a:lnTo>
                      <a:pt x="47" y="7"/>
                    </a:lnTo>
                    <a:lnTo>
                      <a:pt x="30" y="7"/>
                    </a:lnTo>
                    <a:lnTo>
                      <a:pt x="9" y="0"/>
                    </a:lnTo>
                  </a:path>
                </a:pathLst>
              </a:custGeom>
              <a:grpFill/>
              <a:ln w="4763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/>
              </a:p>
            </p:txBody>
          </p:sp>
          <p:sp>
            <p:nvSpPr>
              <p:cNvPr id="213" name="Freeform 70">
                <a:extLst>
                  <a:ext uri="{FF2B5EF4-FFF2-40B4-BE49-F238E27FC236}">
                    <a16:creationId xmlns:a16="http://schemas.microsoft.com/office/drawing/2014/main" id="{F7F2E5EA-27A3-4BC3-92A0-FAFF04D246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2725" y="-1263650"/>
                <a:ext cx="60325" cy="22225"/>
              </a:xfrm>
              <a:custGeom>
                <a:avLst/>
                <a:gdLst>
                  <a:gd name="T0" fmla="*/ 35 w 38"/>
                  <a:gd name="T1" fmla="*/ 12 h 14"/>
                  <a:gd name="T2" fmla="*/ 38 w 38"/>
                  <a:gd name="T3" fmla="*/ 5 h 14"/>
                  <a:gd name="T4" fmla="*/ 14 w 38"/>
                  <a:gd name="T5" fmla="*/ 0 h 14"/>
                  <a:gd name="T6" fmla="*/ 0 w 38"/>
                  <a:gd name="T7" fmla="*/ 7 h 14"/>
                  <a:gd name="T8" fmla="*/ 2 w 38"/>
                  <a:gd name="T9" fmla="*/ 14 h 14"/>
                  <a:gd name="T10" fmla="*/ 35 w 38"/>
                  <a:gd name="T11" fmla="*/ 12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" h="14">
                    <a:moveTo>
                      <a:pt x="35" y="12"/>
                    </a:moveTo>
                    <a:lnTo>
                      <a:pt x="38" y="5"/>
                    </a:lnTo>
                    <a:lnTo>
                      <a:pt x="14" y="0"/>
                    </a:lnTo>
                    <a:lnTo>
                      <a:pt x="0" y="7"/>
                    </a:lnTo>
                    <a:lnTo>
                      <a:pt x="2" y="14"/>
                    </a:lnTo>
                    <a:lnTo>
                      <a:pt x="35" y="12"/>
                    </a:lnTo>
                  </a:path>
                </a:pathLst>
              </a:custGeom>
              <a:grpFill/>
              <a:ln w="4763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99"/>
              </a:p>
            </p:txBody>
          </p:sp>
        </p:grpSp>
        <p:sp>
          <p:nvSpPr>
            <p:cNvPr id="214" name="Freeform 75">
              <a:extLst>
                <a:ext uri="{FF2B5EF4-FFF2-40B4-BE49-F238E27FC236}">
                  <a16:creationId xmlns:a16="http://schemas.microsoft.com/office/drawing/2014/main" id="{70A20546-974B-471A-8B02-2757B6A5A3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99646" y="1745104"/>
              <a:ext cx="327208" cy="94623"/>
            </a:xfrm>
            <a:custGeom>
              <a:avLst/>
              <a:gdLst>
                <a:gd name="T0" fmla="*/ 49 w 619"/>
                <a:gd name="T1" fmla="*/ 108 h 179"/>
                <a:gd name="T2" fmla="*/ 0 w 619"/>
                <a:gd name="T3" fmla="*/ 85 h 179"/>
                <a:gd name="T4" fmla="*/ 26 w 619"/>
                <a:gd name="T5" fmla="*/ 99 h 179"/>
                <a:gd name="T6" fmla="*/ 364 w 619"/>
                <a:gd name="T7" fmla="*/ 40 h 179"/>
                <a:gd name="T8" fmla="*/ 399 w 619"/>
                <a:gd name="T9" fmla="*/ 54 h 179"/>
                <a:gd name="T10" fmla="*/ 425 w 619"/>
                <a:gd name="T11" fmla="*/ 49 h 179"/>
                <a:gd name="T12" fmla="*/ 456 w 619"/>
                <a:gd name="T13" fmla="*/ 49 h 179"/>
                <a:gd name="T14" fmla="*/ 501 w 619"/>
                <a:gd name="T15" fmla="*/ 70 h 179"/>
                <a:gd name="T16" fmla="*/ 574 w 619"/>
                <a:gd name="T17" fmla="*/ 54 h 179"/>
                <a:gd name="T18" fmla="*/ 609 w 619"/>
                <a:gd name="T19" fmla="*/ 30 h 179"/>
                <a:gd name="T20" fmla="*/ 614 w 619"/>
                <a:gd name="T21" fmla="*/ 9 h 179"/>
                <a:gd name="T22" fmla="*/ 574 w 619"/>
                <a:gd name="T23" fmla="*/ 14 h 179"/>
                <a:gd name="T24" fmla="*/ 520 w 619"/>
                <a:gd name="T25" fmla="*/ 0 h 179"/>
                <a:gd name="T26" fmla="*/ 479 w 619"/>
                <a:gd name="T27" fmla="*/ 14 h 179"/>
                <a:gd name="T28" fmla="*/ 470 w 619"/>
                <a:gd name="T29" fmla="*/ 4 h 179"/>
                <a:gd name="T30" fmla="*/ 425 w 619"/>
                <a:gd name="T31" fmla="*/ 14 h 179"/>
                <a:gd name="T32" fmla="*/ 345 w 619"/>
                <a:gd name="T33" fmla="*/ 4 h 179"/>
                <a:gd name="T34" fmla="*/ 305 w 619"/>
                <a:gd name="T35" fmla="*/ 9 h 179"/>
                <a:gd name="T36" fmla="*/ 281 w 619"/>
                <a:gd name="T37" fmla="*/ 9 h 179"/>
                <a:gd name="T38" fmla="*/ 326 w 619"/>
                <a:gd name="T39" fmla="*/ 40 h 179"/>
                <a:gd name="T40" fmla="*/ 45 w 619"/>
                <a:gd name="T41" fmla="*/ 59 h 179"/>
                <a:gd name="T42" fmla="*/ 40 w 619"/>
                <a:gd name="T43" fmla="*/ 80 h 179"/>
                <a:gd name="T44" fmla="*/ 80 w 619"/>
                <a:gd name="T45" fmla="*/ 99 h 179"/>
                <a:gd name="T46" fmla="*/ 111 w 619"/>
                <a:gd name="T47" fmla="*/ 108 h 179"/>
                <a:gd name="T48" fmla="*/ 175 w 619"/>
                <a:gd name="T49" fmla="*/ 80 h 179"/>
                <a:gd name="T50" fmla="*/ 184 w 619"/>
                <a:gd name="T51" fmla="*/ 103 h 179"/>
                <a:gd name="T52" fmla="*/ 144 w 619"/>
                <a:gd name="T53" fmla="*/ 115 h 179"/>
                <a:gd name="T54" fmla="*/ 170 w 619"/>
                <a:gd name="T55" fmla="*/ 129 h 179"/>
                <a:gd name="T56" fmla="*/ 175 w 619"/>
                <a:gd name="T57" fmla="*/ 134 h 179"/>
                <a:gd name="T58" fmla="*/ 144 w 619"/>
                <a:gd name="T59" fmla="*/ 148 h 179"/>
                <a:gd name="T60" fmla="*/ 189 w 619"/>
                <a:gd name="T61" fmla="*/ 165 h 179"/>
                <a:gd name="T62" fmla="*/ 219 w 619"/>
                <a:gd name="T63" fmla="*/ 174 h 179"/>
                <a:gd name="T64" fmla="*/ 260 w 619"/>
                <a:gd name="T65" fmla="*/ 170 h 179"/>
                <a:gd name="T66" fmla="*/ 264 w 619"/>
                <a:gd name="T67" fmla="*/ 160 h 179"/>
                <a:gd name="T68" fmla="*/ 260 w 619"/>
                <a:gd name="T69" fmla="*/ 144 h 179"/>
                <a:gd name="T70" fmla="*/ 281 w 619"/>
                <a:gd name="T71" fmla="*/ 134 h 179"/>
                <a:gd name="T72" fmla="*/ 319 w 619"/>
                <a:gd name="T73" fmla="*/ 108 h 179"/>
                <a:gd name="T74" fmla="*/ 371 w 619"/>
                <a:gd name="T75" fmla="*/ 85 h 179"/>
                <a:gd name="T76" fmla="*/ 404 w 619"/>
                <a:gd name="T77" fmla="*/ 103 h 179"/>
                <a:gd name="T78" fmla="*/ 411 w 619"/>
                <a:gd name="T79" fmla="*/ 125 h 179"/>
                <a:gd name="T80" fmla="*/ 444 w 619"/>
                <a:gd name="T81" fmla="*/ 144 h 179"/>
                <a:gd name="T82" fmla="*/ 465 w 619"/>
                <a:gd name="T83" fmla="*/ 160 h 179"/>
                <a:gd name="T84" fmla="*/ 484 w 619"/>
                <a:gd name="T85" fmla="*/ 155 h 179"/>
                <a:gd name="T86" fmla="*/ 524 w 619"/>
                <a:gd name="T87" fmla="*/ 134 h 179"/>
                <a:gd name="T88" fmla="*/ 539 w 619"/>
                <a:gd name="T89" fmla="*/ 120 h 179"/>
                <a:gd name="T90" fmla="*/ 496 w 619"/>
                <a:gd name="T91" fmla="*/ 115 h 179"/>
                <a:gd name="T92" fmla="*/ 444 w 619"/>
                <a:gd name="T93" fmla="*/ 80 h 179"/>
                <a:gd name="T94" fmla="*/ 359 w 619"/>
                <a:gd name="T95" fmla="*/ 70 h 179"/>
                <a:gd name="T96" fmla="*/ 319 w 619"/>
                <a:gd name="T97" fmla="*/ 49 h 179"/>
                <a:gd name="T98" fmla="*/ 274 w 619"/>
                <a:gd name="T99" fmla="*/ 23 h 179"/>
                <a:gd name="T100" fmla="*/ 205 w 619"/>
                <a:gd name="T101" fmla="*/ 18 h 179"/>
                <a:gd name="T102" fmla="*/ 205 w 619"/>
                <a:gd name="T103" fmla="*/ 35 h 179"/>
                <a:gd name="T104" fmla="*/ 215 w 619"/>
                <a:gd name="T105" fmla="*/ 54 h 179"/>
                <a:gd name="T106" fmla="*/ 165 w 619"/>
                <a:gd name="T107" fmla="*/ 23 h 179"/>
                <a:gd name="T108" fmla="*/ 144 w 619"/>
                <a:gd name="T109" fmla="*/ 40 h 179"/>
                <a:gd name="T110" fmla="*/ 120 w 619"/>
                <a:gd name="T111" fmla="*/ 40 h 179"/>
                <a:gd name="T112" fmla="*/ 111 w 619"/>
                <a:gd name="T113" fmla="*/ 35 h 179"/>
                <a:gd name="T114" fmla="*/ 66 w 619"/>
                <a:gd name="T115" fmla="*/ 35 h 179"/>
                <a:gd name="T116" fmla="*/ 21 w 619"/>
                <a:gd name="T117" fmla="*/ 40 h 179"/>
                <a:gd name="T118" fmla="*/ 26 w 619"/>
                <a:gd name="T119" fmla="*/ 54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19" h="179">
                  <a:moveTo>
                    <a:pt x="26" y="99"/>
                  </a:moveTo>
                  <a:lnTo>
                    <a:pt x="35" y="103"/>
                  </a:lnTo>
                  <a:lnTo>
                    <a:pt x="49" y="108"/>
                  </a:lnTo>
                  <a:lnTo>
                    <a:pt x="71" y="108"/>
                  </a:lnTo>
                  <a:lnTo>
                    <a:pt x="0" y="75"/>
                  </a:lnTo>
                  <a:lnTo>
                    <a:pt x="0" y="85"/>
                  </a:lnTo>
                  <a:lnTo>
                    <a:pt x="9" y="89"/>
                  </a:lnTo>
                  <a:lnTo>
                    <a:pt x="14" y="94"/>
                  </a:lnTo>
                  <a:lnTo>
                    <a:pt x="26" y="99"/>
                  </a:lnTo>
                  <a:lnTo>
                    <a:pt x="26" y="99"/>
                  </a:lnTo>
                  <a:close/>
                  <a:moveTo>
                    <a:pt x="326" y="40"/>
                  </a:moveTo>
                  <a:lnTo>
                    <a:pt x="364" y="40"/>
                  </a:lnTo>
                  <a:lnTo>
                    <a:pt x="371" y="44"/>
                  </a:lnTo>
                  <a:lnTo>
                    <a:pt x="380" y="44"/>
                  </a:lnTo>
                  <a:lnTo>
                    <a:pt x="399" y="54"/>
                  </a:lnTo>
                  <a:lnTo>
                    <a:pt x="411" y="54"/>
                  </a:lnTo>
                  <a:lnTo>
                    <a:pt x="420" y="49"/>
                  </a:lnTo>
                  <a:lnTo>
                    <a:pt x="425" y="49"/>
                  </a:lnTo>
                  <a:lnTo>
                    <a:pt x="435" y="44"/>
                  </a:lnTo>
                  <a:lnTo>
                    <a:pt x="444" y="44"/>
                  </a:lnTo>
                  <a:lnTo>
                    <a:pt x="456" y="49"/>
                  </a:lnTo>
                  <a:lnTo>
                    <a:pt x="484" y="59"/>
                  </a:lnTo>
                  <a:lnTo>
                    <a:pt x="496" y="63"/>
                  </a:lnTo>
                  <a:lnTo>
                    <a:pt x="501" y="70"/>
                  </a:lnTo>
                  <a:lnTo>
                    <a:pt x="505" y="70"/>
                  </a:lnTo>
                  <a:lnTo>
                    <a:pt x="524" y="49"/>
                  </a:lnTo>
                  <a:lnTo>
                    <a:pt x="574" y="54"/>
                  </a:lnTo>
                  <a:lnTo>
                    <a:pt x="574" y="35"/>
                  </a:lnTo>
                  <a:lnTo>
                    <a:pt x="600" y="35"/>
                  </a:lnTo>
                  <a:lnTo>
                    <a:pt x="609" y="30"/>
                  </a:lnTo>
                  <a:lnTo>
                    <a:pt x="614" y="18"/>
                  </a:lnTo>
                  <a:lnTo>
                    <a:pt x="619" y="14"/>
                  </a:lnTo>
                  <a:lnTo>
                    <a:pt x="614" y="9"/>
                  </a:lnTo>
                  <a:lnTo>
                    <a:pt x="591" y="9"/>
                  </a:lnTo>
                  <a:lnTo>
                    <a:pt x="579" y="14"/>
                  </a:lnTo>
                  <a:lnTo>
                    <a:pt x="574" y="14"/>
                  </a:lnTo>
                  <a:lnTo>
                    <a:pt x="565" y="4"/>
                  </a:lnTo>
                  <a:lnTo>
                    <a:pt x="555" y="0"/>
                  </a:lnTo>
                  <a:lnTo>
                    <a:pt x="520" y="0"/>
                  </a:lnTo>
                  <a:lnTo>
                    <a:pt x="505" y="4"/>
                  </a:lnTo>
                  <a:lnTo>
                    <a:pt x="489" y="14"/>
                  </a:lnTo>
                  <a:lnTo>
                    <a:pt x="479" y="14"/>
                  </a:lnTo>
                  <a:lnTo>
                    <a:pt x="475" y="9"/>
                  </a:lnTo>
                  <a:lnTo>
                    <a:pt x="475" y="4"/>
                  </a:lnTo>
                  <a:lnTo>
                    <a:pt x="470" y="4"/>
                  </a:lnTo>
                  <a:lnTo>
                    <a:pt x="465" y="0"/>
                  </a:lnTo>
                  <a:lnTo>
                    <a:pt x="439" y="0"/>
                  </a:lnTo>
                  <a:lnTo>
                    <a:pt x="425" y="14"/>
                  </a:lnTo>
                  <a:lnTo>
                    <a:pt x="371" y="0"/>
                  </a:lnTo>
                  <a:lnTo>
                    <a:pt x="359" y="0"/>
                  </a:lnTo>
                  <a:lnTo>
                    <a:pt x="345" y="4"/>
                  </a:lnTo>
                  <a:lnTo>
                    <a:pt x="331" y="4"/>
                  </a:lnTo>
                  <a:lnTo>
                    <a:pt x="314" y="9"/>
                  </a:lnTo>
                  <a:lnTo>
                    <a:pt x="305" y="9"/>
                  </a:lnTo>
                  <a:lnTo>
                    <a:pt x="305" y="4"/>
                  </a:lnTo>
                  <a:lnTo>
                    <a:pt x="309" y="0"/>
                  </a:lnTo>
                  <a:lnTo>
                    <a:pt x="281" y="9"/>
                  </a:lnTo>
                  <a:lnTo>
                    <a:pt x="295" y="30"/>
                  </a:lnTo>
                  <a:lnTo>
                    <a:pt x="326" y="40"/>
                  </a:lnTo>
                  <a:lnTo>
                    <a:pt x="326" y="40"/>
                  </a:lnTo>
                  <a:close/>
                  <a:moveTo>
                    <a:pt x="26" y="54"/>
                  </a:moveTo>
                  <a:lnTo>
                    <a:pt x="40" y="54"/>
                  </a:lnTo>
                  <a:lnTo>
                    <a:pt x="45" y="59"/>
                  </a:lnTo>
                  <a:lnTo>
                    <a:pt x="54" y="59"/>
                  </a:lnTo>
                  <a:lnTo>
                    <a:pt x="54" y="63"/>
                  </a:lnTo>
                  <a:lnTo>
                    <a:pt x="40" y="80"/>
                  </a:lnTo>
                  <a:lnTo>
                    <a:pt x="35" y="80"/>
                  </a:lnTo>
                  <a:lnTo>
                    <a:pt x="71" y="94"/>
                  </a:lnTo>
                  <a:lnTo>
                    <a:pt x="80" y="99"/>
                  </a:lnTo>
                  <a:lnTo>
                    <a:pt x="85" y="103"/>
                  </a:lnTo>
                  <a:lnTo>
                    <a:pt x="99" y="103"/>
                  </a:lnTo>
                  <a:lnTo>
                    <a:pt x="111" y="108"/>
                  </a:lnTo>
                  <a:lnTo>
                    <a:pt x="120" y="108"/>
                  </a:lnTo>
                  <a:lnTo>
                    <a:pt x="139" y="89"/>
                  </a:lnTo>
                  <a:lnTo>
                    <a:pt x="175" y="80"/>
                  </a:lnTo>
                  <a:lnTo>
                    <a:pt x="201" y="99"/>
                  </a:lnTo>
                  <a:lnTo>
                    <a:pt x="196" y="99"/>
                  </a:lnTo>
                  <a:lnTo>
                    <a:pt x="184" y="103"/>
                  </a:lnTo>
                  <a:lnTo>
                    <a:pt x="175" y="103"/>
                  </a:lnTo>
                  <a:lnTo>
                    <a:pt x="156" y="108"/>
                  </a:lnTo>
                  <a:lnTo>
                    <a:pt x="144" y="115"/>
                  </a:lnTo>
                  <a:lnTo>
                    <a:pt x="134" y="125"/>
                  </a:lnTo>
                  <a:lnTo>
                    <a:pt x="160" y="125"/>
                  </a:lnTo>
                  <a:lnTo>
                    <a:pt x="170" y="129"/>
                  </a:lnTo>
                  <a:lnTo>
                    <a:pt x="189" y="129"/>
                  </a:lnTo>
                  <a:lnTo>
                    <a:pt x="184" y="134"/>
                  </a:lnTo>
                  <a:lnTo>
                    <a:pt x="175" y="134"/>
                  </a:lnTo>
                  <a:lnTo>
                    <a:pt x="160" y="139"/>
                  </a:lnTo>
                  <a:lnTo>
                    <a:pt x="151" y="144"/>
                  </a:lnTo>
                  <a:lnTo>
                    <a:pt x="144" y="148"/>
                  </a:lnTo>
                  <a:lnTo>
                    <a:pt x="139" y="148"/>
                  </a:lnTo>
                  <a:lnTo>
                    <a:pt x="184" y="165"/>
                  </a:lnTo>
                  <a:lnTo>
                    <a:pt x="189" y="165"/>
                  </a:lnTo>
                  <a:lnTo>
                    <a:pt x="196" y="170"/>
                  </a:lnTo>
                  <a:lnTo>
                    <a:pt x="205" y="174"/>
                  </a:lnTo>
                  <a:lnTo>
                    <a:pt x="219" y="174"/>
                  </a:lnTo>
                  <a:lnTo>
                    <a:pt x="234" y="179"/>
                  </a:lnTo>
                  <a:lnTo>
                    <a:pt x="250" y="174"/>
                  </a:lnTo>
                  <a:lnTo>
                    <a:pt x="260" y="170"/>
                  </a:lnTo>
                  <a:lnTo>
                    <a:pt x="264" y="170"/>
                  </a:lnTo>
                  <a:lnTo>
                    <a:pt x="269" y="165"/>
                  </a:lnTo>
                  <a:lnTo>
                    <a:pt x="264" y="160"/>
                  </a:lnTo>
                  <a:lnTo>
                    <a:pt x="264" y="155"/>
                  </a:lnTo>
                  <a:lnTo>
                    <a:pt x="260" y="148"/>
                  </a:lnTo>
                  <a:lnTo>
                    <a:pt x="260" y="144"/>
                  </a:lnTo>
                  <a:lnTo>
                    <a:pt x="264" y="139"/>
                  </a:lnTo>
                  <a:lnTo>
                    <a:pt x="269" y="139"/>
                  </a:lnTo>
                  <a:lnTo>
                    <a:pt x="281" y="134"/>
                  </a:lnTo>
                  <a:lnTo>
                    <a:pt x="295" y="134"/>
                  </a:lnTo>
                  <a:lnTo>
                    <a:pt x="295" y="120"/>
                  </a:lnTo>
                  <a:lnTo>
                    <a:pt x="319" y="108"/>
                  </a:lnTo>
                  <a:lnTo>
                    <a:pt x="331" y="85"/>
                  </a:lnTo>
                  <a:lnTo>
                    <a:pt x="349" y="94"/>
                  </a:lnTo>
                  <a:lnTo>
                    <a:pt x="371" y="85"/>
                  </a:lnTo>
                  <a:lnTo>
                    <a:pt x="380" y="94"/>
                  </a:lnTo>
                  <a:lnTo>
                    <a:pt x="390" y="99"/>
                  </a:lnTo>
                  <a:lnTo>
                    <a:pt x="404" y="103"/>
                  </a:lnTo>
                  <a:lnTo>
                    <a:pt x="416" y="115"/>
                  </a:lnTo>
                  <a:lnTo>
                    <a:pt x="416" y="120"/>
                  </a:lnTo>
                  <a:lnTo>
                    <a:pt x="411" y="125"/>
                  </a:lnTo>
                  <a:lnTo>
                    <a:pt x="411" y="134"/>
                  </a:lnTo>
                  <a:lnTo>
                    <a:pt x="399" y="144"/>
                  </a:lnTo>
                  <a:lnTo>
                    <a:pt x="444" y="144"/>
                  </a:lnTo>
                  <a:lnTo>
                    <a:pt x="449" y="148"/>
                  </a:lnTo>
                  <a:lnTo>
                    <a:pt x="461" y="155"/>
                  </a:lnTo>
                  <a:lnTo>
                    <a:pt x="465" y="160"/>
                  </a:lnTo>
                  <a:lnTo>
                    <a:pt x="470" y="160"/>
                  </a:lnTo>
                  <a:lnTo>
                    <a:pt x="475" y="155"/>
                  </a:lnTo>
                  <a:lnTo>
                    <a:pt x="484" y="155"/>
                  </a:lnTo>
                  <a:lnTo>
                    <a:pt x="501" y="144"/>
                  </a:lnTo>
                  <a:lnTo>
                    <a:pt x="510" y="139"/>
                  </a:lnTo>
                  <a:lnTo>
                    <a:pt x="524" y="134"/>
                  </a:lnTo>
                  <a:lnTo>
                    <a:pt x="534" y="129"/>
                  </a:lnTo>
                  <a:lnTo>
                    <a:pt x="539" y="125"/>
                  </a:lnTo>
                  <a:lnTo>
                    <a:pt x="539" y="120"/>
                  </a:lnTo>
                  <a:lnTo>
                    <a:pt x="534" y="120"/>
                  </a:lnTo>
                  <a:lnTo>
                    <a:pt x="524" y="115"/>
                  </a:lnTo>
                  <a:lnTo>
                    <a:pt x="496" y="115"/>
                  </a:lnTo>
                  <a:lnTo>
                    <a:pt x="489" y="99"/>
                  </a:lnTo>
                  <a:lnTo>
                    <a:pt x="444" y="94"/>
                  </a:lnTo>
                  <a:lnTo>
                    <a:pt x="444" y="80"/>
                  </a:lnTo>
                  <a:lnTo>
                    <a:pt x="420" y="85"/>
                  </a:lnTo>
                  <a:lnTo>
                    <a:pt x="420" y="70"/>
                  </a:lnTo>
                  <a:lnTo>
                    <a:pt x="359" y="70"/>
                  </a:lnTo>
                  <a:lnTo>
                    <a:pt x="354" y="59"/>
                  </a:lnTo>
                  <a:lnTo>
                    <a:pt x="326" y="59"/>
                  </a:lnTo>
                  <a:lnTo>
                    <a:pt x="319" y="49"/>
                  </a:lnTo>
                  <a:lnTo>
                    <a:pt x="300" y="40"/>
                  </a:lnTo>
                  <a:lnTo>
                    <a:pt x="274" y="40"/>
                  </a:lnTo>
                  <a:lnTo>
                    <a:pt x="274" y="23"/>
                  </a:lnTo>
                  <a:lnTo>
                    <a:pt x="269" y="23"/>
                  </a:lnTo>
                  <a:lnTo>
                    <a:pt x="264" y="18"/>
                  </a:lnTo>
                  <a:lnTo>
                    <a:pt x="205" y="18"/>
                  </a:lnTo>
                  <a:lnTo>
                    <a:pt x="201" y="23"/>
                  </a:lnTo>
                  <a:lnTo>
                    <a:pt x="201" y="30"/>
                  </a:lnTo>
                  <a:lnTo>
                    <a:pt x="205" y="35"/>
                  </a:lnTo>
                  <a:lnTo>
                    <a:pt x="210" y="44"/>
                  </a:lnTo>
                  <a:lnTo>
                    <a:pt x="224" y="59"/>
                  </a:lnTo>
                  <a:lnTo>
                    <a:pt x="215" y="54"/>
                  </a:lnTo>
                  <a:lnTo>
                    <a:pt x="210" y="49"/>
                  </a:lnTo>
                  <a:lnTo>
                    <a:pt x="196" y="40"/>
                  </a:lnTo>
                  <a:lnTo>
                    <a:pt x="165" y="23"/>
                  </a:lnTo>
                  <a:lnTo>
                    <a:pt x="156" y="23"/>
                  </a:lnTo>
                  <a:lnTo>
                    <a:pt x="151" y="30"/>
                  </a:lnTo>
                  <a:lnTo>
                    <a:pt x="144" y="40"/>
                  </a:lnTo>
                  <a:lnTo>
                    <a:pt x="139" y="44"/>
                  </a:lnTo>
                  <a:lnTo>
                    <a:pt x="130" y="44"/>
                  </a:lnTo>
                  <a:lnTo>
                    <a:pt x="120" y="40"/>
                  </a:lnTo>
                  <a:lnTo>
                    <a:pt x="104" y="40"/>
                  </a:lnTo>
                  <a:lnTo>
                    <a:pt x="104" y="35"/>
                  </a:lnTo>
                  <a:lnTo>
                    <a:pt x="111" y="35"/>
                  </a:lnTo>
                  <a:lnTo>
                    <a:pt x="120" y="23"/>
                  </a:lnTo>
                  <a:lnTo>
                    <a:pt x="75" y="23"/>
                  </a:lnTo>
                  <a:lnTo>
                    <a:pt x="66" y="35"/>
                  </a:lnTo>
                  <a:lnTo>
                    <a:pt x="61" y="23"/>
                  </a:lnTo>
                  <a:lnTo>
                    <a:pt x="49" y="23"/>
                  </a:lnTo>
                  <a:lnTo>
                    <a:pt x="21" y="40"/>
                  </a:lnTo>
                  <a:lnTo>
                    <a:pt x="21" y="49"/>
                  </a:lnTo>
                  <a:lnTo>
                    <a:pt x="26" y="54"/>
                  </a:lnTo>
                  <a:lnTo>
                    <a:pt x="26" y="54"/>
                  </a:lnTo>
                  <a:close/>
                </a:path>
              </a:pathLst>
            </a:custGeom>
            <a:solidFill>
              <a:srgbClr val="7D98A1"/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/>
            </a:p>
          </p:txBody>
        </p:sp>
      </p:grpSp>
      <p:sp>
        <p:nvSpPr>
          <p:cNvPr id="216" name="Textfeld 215">
            <a:extLst>
              <a:ext uri="{FF2B5EF4-FFF2-40B4-BE49-F238E27FC236}">
                <a16:creationId xmlns:a16="http://schemas.microsoft.com/office/drawing/2014/main" id="{815D0A36-1150-4037-8D04-60D0CDCD1542}"/>
              </a:ext>
            </a:extLst>
          </p:cNvPr>
          <p:cNvSpPr txBox="1"/>
          <p:nvPr/>
        </p:nvSpPr>
        <p:spPr>
          <a:xfrm>
            <a:off x="448845" y="5473660"/>
            <a:ext cx="3764898" cy="954107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solidFill>
              <a:srgbClr val="ABABAB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indent="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de-DE" sz="1600" b="1" i="0" u="none" strike="noStrike" kern="1200" dirty="0">
                <a:solidFill>
                  <a:srgbClr val="575757"/>
                </a:solidFill>
                <a:effectLst/>
                <a:latin typeface="Arial" panose="020B0604020202020204" pitchFamily="34" charset="0"/>
              </a:rPr>
              <a:t>Warehouse </a:t>
            </a:r>
            <a:r>
              <a:rPr lang="en-US" sz="1600" b="1" i="0" u="none" strike="noStrike" kern="1200" dirty="0">
                <a:solidFill>
                  <a:srgbClr val="575757"/>
                </a:solidFill>
                <a:effectLst/>
                <a:latin typeface="Arial" panose="020B0604020202020204" pitchFamily="34" charset="0"/>
              </a:rPr>
              <a:t>availability</a:t>
            </a:r>
            <a:endParaRPr lang="en-US" sz="2000" b="0" i="0" u="none" strike="noStrike" dirty="0">
              <a:effectLst/>
              <a:latin typeface="Arial" panose="020B0604020202020204" pitchFamily="34" charset="0"/>
            </a:endParaRPr>
          </a:p>
          <a:p>
            <a:pPr marL="0" marR="0" indent="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0" i="0" u="none" strike="noStrike" kern="1200" dirty="0">
                <a:solidFill>
                  <a:srgbClr val="575757"/>
                </a:solidFill>
                <a:effectLst/>
                <a:latin typeface="Arial" panose="020B0604020202020204" pitchFamily="34" charset="0"/>
              </a:rPr>
              <a:t>REMEA, APAC</a:t>
            </a:r>
            <a:r>
              <a:rPr lang="de-DE" sz="2000" dirty="0">
                <a:latin typeface="Arial" panose="020B0604020202020204" pitchFamily="34" charset="0"/>
              </a:rPr>
              <a:t>	</a:t>
            </a:r>
            <a:r>
              <a:rPr lang="en-US" sz="1600" b="0" i="0" u="none" strike="noStrike" kern="1200" dirty="0">
                <a:solidFill>
                  <a:srgbClr val="575757"/>
                </a:solidFill>
                <a:effectLst/>
                <a:latin typeface="Arial" panose="020B0604020202020204" pitchFamily="34" charset="0"/>
              </a:rPr>
              <a:t>from CW 16/2022</a:t>
            </a:r>
            <a:endParaRPr lang="de-DE" sz="2000" b="0" i="0" u="none" strike="noStrike" dirty="0">
              <a:effectLst/>
              <a:latin typeface="Arial" panose="020B0604020202020204" pitchFamily="34" charset="0"/>
            </a:endParaRPr>
          </a:p>
          <a:p>
            <a:pPr marL="0" marR="0" indent="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0" i="0" u="none" strike="noStrike" kern="1200" dirty="0">
                <a:solidFill>
                  <a:srgbClr val="575757"/>
                </a:solidFill>
                <a:effectLst/>
                <a:latin typeface="Arial" panose="020B0604020202020204" pitchFamily="34" charset="0"/>
              </a:rPr>
              <a:t>CN</a:t>
            </a:r>
            <a:r>
              <a:rPr lang="de-DE" sz="2000" dirty="0">
                <a:latin typeface="Arial" panose="020B0604020202020204" pitchFamily="34" charset="0"/>
              </a:rPr>
              <a:t>		</a:t>
            </a:r>
            <a:r>
              <a:rPr lang="en-US" sz="1600" b="0" i="0" u="none" strike="noStrike" kern="1200" dirty="0">
                <a:solidFill>
                  <a:srgbClr val="575757"/>
                </a:solidFill>
                <a:effectLst/>
                <a:latin typeface="Arial" panose="020B0604020202020204" pitchFamily="34" charset="0"/>
              </a:rPr>
              <a:t>from CW 4/2022</a:t>
            </a:r>
            <a:endParaRPr lang="de-DE" sz="2000" b="0" i="0" u="none" strike="noStrike" dirty="0">
              <a:effectLst/>
              <a:latin typeface="Arial" panose="020B0604020202020204" pitchFamily="34" charset="0"/>
            </a:endParaRPr>
          </a:p>
        </p:txBody>
      </p:sp>
      <p:sp>
        <p:nvSpPr>
          <p:cNvPr id="218" name="Textfeld 217">
            <a:extLst>
              <a:ext uri="{FF2B5EF4-FFF2-40B4-BE49-F238E27FC236}">
                <a16:creationId xmlns:a16="http://schemas.microsoft.com/office/drawing/2014/main" id="{4C319215-90DC-4B81-B666-CFF5700A421D}"/>
              </a:ext>
            </a:extLst>
          </p:cNvPr>
          <p:cNvSpPr txBox="1"/>
          <p:nvPr/>
        </p:nvSpPr>
        <p:spPr>
          <a:xfrm>
            <a:off x="10736564" y="1291627"/>
            <a:ext cx="1241811" cy="276999"/>
          </a:xfrm>
          <a:prstGeom prst="rect">
            <a:avLst/>
          </a:prstGeom>
          <a:solidFill>
            <a:srgbClr val="343499"/>
          </a:solidFill>
        </p:spPr>
        <p:txBody>
          <a:bodyPr wrap="square" rtlCol="0">
            <a:spAutoFit/>
          </a:bodyPr>
          <a:lstStyle/>
          <a:p>
            <a:pPr algn="l"/>
            <a:r>
              <a:rPr lang="de-DE" sz="1200">
                <a:solidFill>
                  <a:schemeClr val="bg1"/>
                </a:solidFill>
              </a:rPr>
              <a:t>Launch in 2022</a:t>
            </a:r>
          </a:p>
        </p:txBody>
      </p:sp>
      <p:sp>
        <p:nvSpPr>
          <p:cNvPr id="220" name="Textfeld 219">
            <a:extLst>
              <a:ext uri="{FF2B5EF4-FFF2-40B4-BE49-F238E27FC236}">
                <a16:creationId xmlns:a16="http://schemas.microsoft.com/office/drawing/2014/main" id="{EC7A455A-9DF9-4EA3-8784-DE0A486827A4}"/>
              </a:ext>
            </a:extLst>
          </p:cNvPr>
          <p:cNvSpPr txBox="1"/>
          <p:nvPr/>
        </p:nvSpPr>
        <p:spPr>
          <a:xfrm>
            <a:off x="10736469" y="1596956"/>
            <a:ext cx="1242000" cy="276999"/>
          </a:xfrm>
          <a:prstGeom prst="rect">
            <a:avLst/>
          </a:prstGeom>
          <a:solidFill>
            <a:srgbClr val="C0CCD1"/>
          </a:solidFill>
        </p:spPr>
        <p:txBody>
          <a:bodyPr wrap="square">
            <a:spAutoFit/>
          </a:bodyPr>
          <a:lstStyle/>
          <a:p>
            <a:pPr algn="l"/>
            <a:r>
              <a:rPr lang="de-DE" sz="1200">
                <a:solidFill>
                  <a:schemeClr val="bg1"/>
                </a:solidFill>
              </a:rPr>
              <a:t>Launch </a:t>
            </a:r>
            <a:r>
              <a:rPr lang="en-US" sz="1200" err="1">
                <a:solidFill>
                  <a:schemeClr val="bg1"/>
                </a:solidFill>
              </a:rPr>
              <a:t>tbd</a:t>
            </a:r>
            <a:endParaRPr lang="en-US" sz="1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844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3BB8E7-D1F5-443F-86D3-8FA1C1ADC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Competitor </a:t>
            </a:r>
            <a:r>
              <a:rPr lang="en-GB">
                <a:solidFill>
                  <a:srgbClr val="343499"/>
                </a:solidFill>
              </a:rPr>
              <a:t>Comparison</a:t>
            </a:r>
            <a:r>
              <a:rPr lang="en-GB"/>
              <a:t> – InSinkErator</a:t>
            </a:r>
          </a:p>
        </p:txBody>
      </p:sp>
      <p:graphicFrame>
        <p:nvGraphicFramePr>
          <p:cNvPr id="7" name="Inhaltsplatzhalter 6">
            <a:extLst>
              <a:ext uri="{FF2B5EF4-FFF2-40B4-BE49-F238E27FC236}">
                <a16:creationId xmlns:a16="http://schemas.microsoft.com/office/drawing/2014/main" id="{424F3536-734A-4664-ACEB-C580ED65ED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7520078"/>
              </p:ext>
            </p:extLst>
          </p:nvPr>
        </p:nvGraphicFramePr>
        <p:xfrm>
          <a:off x="368817" y="1468800"/>
          <a:ext cx="11454366" cy="4862750"/>
        </p:xfrm>
        <a:graphic>
          <a:graphicData uri="http://schemas.openxmlformats.org/drawingml/2006/table">
            <a:tbl>
              <a:tblPr>
                <a:tableStyleId>{5A111915-BE36-4E01-A7E5-04B1672EAD32}</a:tableStyleId>
              </a:tblPr>
              <a:tblGrid>
                <a:gridCol w="2636262">
                  <a:extLst>
                    <a:ext uri="{9D8B030D-6E8A-4147-A177-3AD203B41FA5}">
                      <a16:colId xmlns:a16="http://schemas.microsoft.com/office/drawing/2014/main" val="2892041825"/>
                    </a:ext>
                  </a:extLst>
                </a:gridCol>
                <a:gridCol w="1469684">
                  <a:extLst>
                    <a:ext uri="{9D8B030D-6E8A-4147-A177-3AD203B41FA5}">
                      <a16:colId xmlns:a16="http://schemas.microsoft.com/office/drawing/2014/main" val="2526272077"/>
                    </a:ext>
                  </a:extLst>
                </a:gridCol>
                <a:gridCol w="1469684">
                  <a:extLst>
                    <a:ext uri="{9D8B030D-6E8A-4147-A177-3AD203B41FA5}">
                      <a16:colId xmlns:a16="http://schemas.microsoft.com/office/drawing/2014/main" val="728583792"/>
                    </a:ext>
                  </a:extLst>
                </a:gridCol>
                <a:gridCol w="1469684">
                  <a:extLst>
                    <a:ext uri="{9D8B030D-6E8A-4147-A177-3AD203B41FA5}">
                      <a16:colId xmlns:a16="http://schemas.microsoft.com/office/drawing/2014/main" val="3225107048"/>
                    </a:ext>
                  </a:extLst>
                </a:gridCol>
                <a:gridCol w="1469684">
                  <a:extLst>
                    <a:ext uri="{9D8B030D-6E8A-4147-A177-3AD203B41FA5}">
                      <a16:colId xmlns:a16="http://schemas.microsoft.com/office/drawing/2014/main" val="4025451595"/>
                    </a:ext>
                  </a:extLst>
                </a:gridCol>
                <a:gridCol w="1469684">
                  <a:extLst>
                    <a:ext uri="{9D8B030D-6E8A-4147-A177-3AD203B41FA5}">
                      <a16:colId xmlns:a16="http://schemas.microsoft.com/office/drawing/2014/main" val="4089809428"/>
                    </a:ext>
                  </a:extLst>
                </a:gridCol>
                <a:gridCol w="1469684">
                  <a:extLst>
                    <a:ext uri="{9D8B030D-6E8A-4147-A177-3AD203B41FA5}">
                      <a16:colId xmlns:a16="http://schemas.microsoft.com/office/drawing/2014/main" val="2309848362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l" fontAlgn="ctr"/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cap="none" spc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BLANCO FWD Lite​</a:t>
                      </a:r>
                      <a:endParaRPr lang="en-GB" sz="1000" b="1" i="0" u="none" strike="noStrike" cap="none" spc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cap="none" spc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Model 56</a:t>
                      </a:r>
                      <a:endParaRPr lang="en-GB" sz="1000" b="1" i="0" u="none" strike="noStrike" cap="none" spc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cap="none" spc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BLANCO FWD Medium​</a:t>
                      </a:r>
                      <a:endParaRPr lang="en-GB" sz="1000" b="1" i="0" u="none" strike="noStrike" cap="none" spc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cap="none" spc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Evolution 150</a:t>
                      </a:r>
                      <a:endParaRPr lang="en-GB" sz="1000" b="1" i="0" u="none" strike="noStrike" cap="none" spc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cap="none" spc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BLANCO FWD Max ​</a:t>
                      </a:r>
                      <a:endParaRPr lang="en-GB" sz="1000" b="1" i="0" u="none" strike="noStrike" cap="none" spc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cap="none" spc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Evolution 250</a:t>
                      </a:r>
                      <a:endParaRPr lang="en-GB" sz="1000" b="1" i="0" u="none" strike="noStrike" cap="none" spc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3659147"/>
                  </a:ext>
                </a:extLst>
              </a:tr>
              <a:tr h="2376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Horse power​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0,5 HP​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0,55 HP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0,75 HP​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0,75 HP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 HP​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3E9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0,75 HP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9579359"/>
                  </a:ext>
                </a:extLst>
              </a:tr>
              <a:tr h="2376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Power​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370 W​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380 W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550 W​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3E9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380 W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750 W​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3E9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380 W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612948"/>
                  </a:ext>
                </a:extLst>
              </a:tr>
              <a:tr h="2376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Motor​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AC induction motor​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AC induction motor​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AC induction motor​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AC induction motor​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AC induction motor​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AC induction motor​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8648444"/>
                  </a:ext>
                </a:extLst>
              </a:tr>
              <a:tr h="2376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Mains voltage NA products​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120V/60Hz​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120V/60Hz​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120V/60Hz​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120V/60Hz​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120V/60Hz​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120V/60Hz​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0783616"/>
                  </a:ext>
                </a:extLst>
              </a:tr>
              <a:tr h="2376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Mains voltage all other products​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230V/50Hz​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220V-240V/50Hz-60Hz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230V/50Hz​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220-240V/50-60Hz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230V/50Hz​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220-240V/50Hz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0502784"/>
                  </a:ext>
                </a:extLst>
              </a:tr>
              <a:tr h="2376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plug pre-installed 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4479025"/>
                  </a:ext>
                </a:extLst>
              </a:tr>
              <a:tr h="2376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 bolt installation​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4070138"/>
                  </a:ext>
                </a:extLst>
              </a:tr>
              <a:tr h="2376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Material grinding components​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stainless steel​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stainless steel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stainless steel​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stainless steel​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stainless steel​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stainless steel​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3702023"/>
                  </a:ext>
                </a:extLst>
              </a:tr>
              <a:tr h="2376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Number of grinding stage​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2​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3E9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3E9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2467190"/>
                  </a:ext>
                </a:extLst>
              </a:tr>
              <a:tr h="2376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Volume grinding chamber​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900 ml​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1ABA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980 ml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1200 ml​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3E9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1005 ml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1200 ml​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3E9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1180 ml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557708"/>
                  </a:ext>
                </a:extLst>
              </a:tr>
              <a:tr h="2376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Automatic shutdown function​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335283"/>
                  </a:ext>
                </a:extLst>
              </a:tr>
              <a:tr h="2376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Automatic shutdown time​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max. 25 min (when idle)​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max. 25 min (when idle)​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max. 10 min (when idle)​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7548759"/>
                  </a:ext>
                </a:extLst>
              </a:tr>
              <a:tr h="2376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Auto-reverse function​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-​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-​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1ABA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3248830"/>
                  </a:ext>
                </a:extLst>
              </a:tr>
              <a:tr h="2376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Feeding type​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continuous​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continuous​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continuous​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continuous​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continuous​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continuous​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98966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Noise level​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standard (&lt;70 dB)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Quiet sound reduction technology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quiet (&lt;60-70 dB​)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Evolution-Quiet technology (one of their quietest disposals)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very quiet (&lt;60 dB​)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Evolution-Quiet technology (the quietest disposal in their range)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4003321"/>
                  </a:ext>
                </a:extLst>
              </a:tr>
              <a:tr h="2376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Dishwasher connection/ connectable​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5097569"/>
                  </a:ext>
                </a:extLst>
              </a:tr>
              <a:tr h="2376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Overload protection​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4740152"/>
                  </a:ext>
                </a:extLst>
              </a:tr>
              <a:tr h="2376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Size (H x W) [mm]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320 x 180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ABA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308 x 194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335 x 203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ABA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311 x 222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335 x 203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ABA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330 x 234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4710412"/>
                  </a:ext>
                </a:extLst>
              </a:tr>
            </a:tbl>
          </a:graphicData>
        </a:graphic>
      </p:graphicFrame>
      <p:pic>
        <p:nvPicPr>
          <p:cNvPr id="6" name="Grafik 5">
            <a:extLst>
              <a:ext uri="{FF2B5EF4-FFF2-40B4-BE49-F238E27FC236}">
                <a16:creationId xmlns:a16="http://schemas.microsoft.com/office/drawing/2014/main" id="{B958E6F9-A2FF-44F7-B4FF-B3F633B0E4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" b="99200" l="1323" r="99471">
                        <a14:foregroundMark x1="59788" y1="94467" x2="21693" y2="25200"/>
                        <a14:foregroundMark x1="63889" y1="21400" x2="62963" y2="61400"/>
                        <a14:foregroundMark x1="99244" y1="64081" x2="99471" y2="64333"/>
                        <a14:foregroundMark x1="45503" y1="4400" x2="99173" y2="64002"/>
                        <a14:foregroundMark x1="99240" y1="63907" x2="91270" y2="49200"/>
                        <a14:foregroundMark x1="99471" y1="64333" x2="99295" y2="64008"/>
                        <a14:foregroundMark x1="91270" y1="49200" x2="74235" y2="97982"/>
                        <a14:foregroundMark x1="59392" y1="50533" x2="38228" y2="89467"/>
                        <a14:foregroundMark x1="15873" y1="41267" x2="18915" y2="87867"/>
                        <a14:foregroundMark x1="11772" y1="33333" x2="1455" y2="45133"/>
                        <a14:foregroundMark x1="1455" y1="45133" x2="1455" y2="45133"/>
                        <a14:foregroundMark x1="41005" y1="59400" x2="47222" y2="60533"/>
                        <a14:foregroundMark x1="25661" y1="2133" x2="56614" y2="7867"/>
                        <a14:foregroundMark x1="56614" y1="7867" x2="75397" y2="18333"/>
                        <a14:foregroundMark x1="75397" y1="18333" x2="83598" y2="28600"/>
                        <a14:foregroundMark x1="54894" y1="12333" x2="25265" y2="18400"/>
                        <a14:foregroundMark x1="36905" y1="12067" x2="40079" y2="33600"/>
                        <a14:foregroundMark x1="51323" y1="36533" x2="51720" y2="50800"/>
                        <a14:foregroundMark x1="40079" y1="28600" x2="41534" y2="42933"/>
                        <a14:foregroundMark x1="41534" y1="42933" x2="41931" y2="43333"/>
                        <a14:foregroundMark x1="23942" y1="4200" x2="23942" y2="4200"/>
                        <a14:foregroundMark x1="15344" y1="4200" x2="15344" y2="4200"/>
                        <a14:foregroundMark x1="36508" y1="8467" x2="36508" y2="8467"/>
                        <a14:foregroundMark x1="37831" y1="8000" x2="30688" y2="16400"/>
                        <a14:foregroundMark x1="22619" y1="13933" x2="16799" y2="12800"/>
                        <a14:foregroundMark x1="14947" y1="11867" x2="14947" y2="11867"/>
                        <a14:foregroundMark x1="14021" y1="5333" x2="30688" y2="5067"/>
                        <a14:foregroundMark x1="16270" y1="4200" x2="66138" y2="4400"/>
                        <a14:foregroundMark x1="70106" y1="3267" x2="82275" y2="11400"/>
                        <a14:foregroundMark x1="80026" y1="3267" x2="19444" y2="1667"/>
                        <a14:foregroundMark x1="51323" y1="2133" x2="51323" y2="2133"/>
                        <a14:foregroundMark x1="50794" y1="2600" x2="50794" y2="2600"/>
                        <a14:foregroundMark x1="44577" y1="2333" x2="60714" y2="2133"/>
                        <a14:foregroundMark x1="74603" y1="1933" x2="74603" y2="1933"/>
                        <a14:foregroundMark x1="82275" y1="3067" x2="82275" y2="3067"/>
                        <a14:foregroundMark x1="82275" y1="3067" x2="65212" y2="1000"/>
                        <a14:foregroundMark x1="85450" y1="15733" x2="85450" y2="15733"/>
                        <a14:foregroundMark x1="90344" y1="14133" x2="84127" y2="14133"/>
                        <a14:foregroundMark x1="15344" y1="12533" x2="7275" y2="11400"/>
                        <a14:foregroundMark x1="23413" y1="20467" x2="25661" y2="25867"/>
                        <a14:foregroundMark x1="8201" y1="91733" x2="8201" y2="91733"/>
                        <a14:foregroundMark x1="6878" y1="91267" x2="6878" y2="91267"/>
                        <a14:foregroundMark x1="6349" y1="89667" x2="7804" y2="91267"/>
                        <a14:backgroundMark x1="73280" y1="99200" x2="73280" y2="99200"/>
                        <a14:backgroundMark x1="80026" y1="98267" x2="74206" y2="99867"/>
                        <a14:backgroundMark x1="98413" y1="65267" x2="99735" y2="632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47415" y="299223"/>
            <a:ext cx="415535" cy="824474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7B443A04-3C5E-4678-9610-EBE2EB53A1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65496" y="267004"/>
            <a:ext cx="539420" cy="867956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EA5901A1-5A5D-452B-B4F7-9F6FC0EF4B1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0044" t="11006" r="18751" b="14265"/>
          <a:stretch/>
        </p:blipFill>
        <p:spPr>
          <a:xfrm>
            <a:off x="8606680" y="255481"/>
            <a:ext cx="720319" cy="87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2691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0696AE-7B9B-4D63-9C9B-967602350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Competitor </a:t>
            </a:r>
            <a:r>
              <a:rPr lang="en-GB">
                <a:solidFill>
                  <a:srgbClr val="343499"/>
                </a:solidFill>
              </a:rPr>
              <a:t>Comparison</a:t>
            </a:r>
            <a:r>
              <a:rPr lang="en-GB"/>
              <a:t> – Franke</a:t>
            </a:r>
          </a:p>
        </p:txBody>
      </p:sp>
      <p:graphicFrame>
        <p:nvGraphicFramePr>
          <p:cNvPr id="5" name="Inhaltsplatzhalter 4">
            <a:extLst>
              <a:ext uri="{FF2B5EF4-FFF2-40B4-BE49-F238E27FC236}">
                <a16:creationId xmlns:a16="http://schemas.microsoft.com/office/drawing/2014/main" id="{864289A5-451C-455B-AA7B-DA0EEDAD80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4622828"/>
              </p:ext>
            </p:extLst>
          </p:nvPr>
        </p:nvGraphicFramePr>
        <p:xfrm>
          <a:off x="368400" y="1467292"/>
          <a:ext cx="11455201" cy="47664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636857">
                  <a:extLst>
                    <a:ext uri="{9D8B030D-6E8A-4147-A177-3AD203B41FA5}">
                      <a16:colId xmlns:a16="http://schemas.microsoft.com/office/drawing/2014/main" val="634009413"/>
                    </a:ext>
                  </a:extLst>
                </a:gridCol>
                <a:gridCol w="1469724">
                  <a:extLst>
                    <a:ext uri="{9D8B030D-6E8A-4147-A177-3AD203B41FA5}">
                      <a16:colId xmlns:a16="http://schemas.microsoft.com/office/drawing/2014/main" val="2388413615"/>
                    </a:ext>
                  </a:extLst>
                </a:gridCol>
                <a:gridCol w="1469724">
                  <a:extLst>
                    <a:ext uri="{9D8B030D-6E8A-4147-A177-3AD203B41FA5}">
                      <a16:colId xmlns:a16="http://schemas.microsoft.com/office/drawing/2014/main" val="1049495779"/>
                    </a:ext>
                  </a:extLst>
                </a:gridCol>
                <a:gridCol w="1469724">
                  <a:extLst>
                    <a:ext uri="{9D8B030D-6E8A-4147-A177-3AD203B41FA5}">
                      <a16:colId xmlns:a16="http://schemas.microsoft.com/office/drawing/2014/main" val="2024630903"/>
                    </a:ext>
                  </a:extLst>
                </a:gridCol>
                <a:gridCol w="1469724">
                  <a:extLst>
                    <a:ext uri="{9D8B030D-6E8A-4147-A177-3AD203B41FA5}">
                      <a16:colId xmlns:a16="http://schemas.microsoft.com/office/drawing/2014/main" val="420139902"/>
                    </a:ext>
                  </a:extLst>
                </a:gridCol>
                <a:gridCol w="1469724">
                  <a:extLst>
                    <a:ext uri="{9D8B030D-6E8A-4147-A177-3AD203B41FA5}">
                      <a16:colId xmlns:a16="http://schemas.microsoft.com/office/drawing/2014/main" val="2146035057"/>
                    </a:ext>
                  </a:extLst>
                </a:gridCol>
                <a:gridCol w="1469724">
                  <a:extLst>
                    <a:ext uri="{9D8B030D-6E8A-4147-A177-3AD203B41FA5}">
                      <a16:colId xmlns:a16="http://schemas.microsoft.com/office/drawing/2014/main" val="1654783547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l" fontAlgn="ctr"/>
                      <a:endParaRPr lang="en-GB" sz="1000" b="1" i="0" u="sng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BLANCO FWD Lite​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Franke TE-50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BLANCO FWD Medium​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Franke TE-75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BLANCO FWD Max 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Franke TE-125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8365577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Horse power​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0,5 HP​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0,5 HP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0,75 HP​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0,75 HP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 HP​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ABA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1,25 HP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3419810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Power​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370 W​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375 W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550 W​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550 W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750 W​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1ABA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930 W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9792047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Motor​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AC induction motor​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DC motor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AC induction motor​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DC motor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AC induction motor​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DC motor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1887421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Mains voltage NA products​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120V/60Hz​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120V/60Hz​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120V/60Hz​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556568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Mains voltage all other products​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230V/50Hz​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220-240V/50-60Hz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230V/50Hz​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220-240V/50-60Hz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230V/50Hz​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220-240V/50-60Hz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4710132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plug pre-installed 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6773221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 bolt installation​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2342320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Material grinding components​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stainless steel​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stainless steel​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stainless steel​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stainless steel​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stainless steel​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stainless steel​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327921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Number of grinding stage​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2​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1ABA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4362052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Volume grinding chamber​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900 ml​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1200 ml​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1200 ml​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4739116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Automatic shutdown function​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3E9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reset button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3E9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reset button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3E9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reset button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589434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Automatic shutdown time​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max. 25 min (when idle)​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max. 25 min (when idle)​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max. 10 min (when idle)​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9712305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Auto-reverse function​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-​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1ABA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-​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1ABA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7741243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Feeding type​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continuous​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continuous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continuous​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continuous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continuous​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continuous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584246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Noise level​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standard (&lt;70 dB)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40-45 dB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quiet (&lt;60-70 dB​)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40-45 dB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very quiet (&lt;60 dB​)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40-45 dB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2041774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Dishwasher connection/ connectable​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364680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Overload protection​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7385043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Size (H x W) [mm]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320 x 180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E9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345 x 200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335 x 203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E9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371 x 200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335 x 203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E9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406 x 200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6115308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B4C47DB3-F10C-4CDB-8359-F1FF57BC03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328" r="15237"/>
          <a:stretch/>
        </p:blipFill>
        <p:spPr>
          <a:xfrm>
            <a:off x="7724963" y="266267"/>
            <a:ext cx="575036" cy="816411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8DD5B717-064D-4A24-A7DF-A7CA171374A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321" r="17244"/>
          <a:stretch/>
        </p:blipFill>
        <p:spPr>
          <a:xfrm>
            <a:off x="8731741" y="266267"/>
            <a:ext cx="575036" cy="816411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50EC35F8-0846-47F1-BDC5-730F33084F1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356" r="16941"/>
          <a:stretch/>
        </p:blipFill>
        <p:spPr>
          <a:xfrm>
            <a:off x="9766800" y="266267"/>
            <a:ext cx="569061" cy="81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5057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81B4A7-9732-400A-B741-F6064B64C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Competitor </a:t>
            </a:r>
            <a:r>
              <a:rPr lang="en-GB">
                <a:solidFill>
                  <a:srgbClr val="343499"/>
                </a:solidFill>
              </a:rPr>
              <a:t>Comparison</a:t>
            </a:r>
            <a:r>
              <a:rPr lang="en-GB"/>
              <a:t> – Moen</a:t>
            </a:r>
          </a:p>
        </p:txBody>
      </p:sp>
      <p:graphicFrame>
        <p:nvGraphicFramePr>
          <p:cNvPr id="5" name="Inhaltsplatzhalter 4">
            <a:extLst>
              <a:ext uri="{FF2B5EF4-FFF2-40B4-BE49-F238E27FC236}">
                <a16:creationId xmlns:a16="http://schemas.microsoft.com/office/drawing/2014/main" id="{4366AF19-4E73-4BFE-A6D3-B80DBA7C34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3287587"/>
              </p:ext>
            </p:extLst>
          </p:nvPr>
        </p:nvGraphicFramePr>
        <p:xfrm>
          <a:off x="367200" y="1468800"/>
          <a:ext cx="11455201" cy="47664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636857">
                  <a:extLst>
                    <a:ext uri="{9D8B030D-6E8A-4147-A177-3AD203B41FA5}">
                      <a16:colId xmlns:a16="http://schemas.microsoft.com/office/drawing/2014/main" val="2226923697"/>
                    </a:ext>
                  </a:extLst>
                </a:gridCol>
                <a:gridCol w="1469724">
                  <a:extLst>
                    <a:ext uri="{9D8B030D-6E8A-4147-A177-3AD203B41FA5}">
                      <a16:colId xmlns:a16="http://schemas.microsoft.com/office/drawing/2014/main" val="1800939334"/>
                    </a:ext>
                  </a:extLst>
                </a:gridCol>
                <a:gridCol w="1469724">
                  <a:extLst>
                    <a:ext uri="{9D8B030D-6E8A-4147-A177-3AD203B41FA5}">
                      <a16:colId xmlns:a16="http://schemas.microsoft.com/office/drawing/2014/main" val="1481074794"/>
                    </a:ext>
                  </a:extLst>
                </a:gridCol>
                <a:gridCol w="1469724">
                  <a:extLst>
                    <a:ext uri="{9D8B030D-6E8A-4147-A177-3AD203B41FA5}">
                      <a16:colId xmlns:a16="http://schemas.microsoft.com/office/drawing/2014/main" val="2902242210"/>
                    </a:ext>
                  </a:extLst>
                </a:gridCol>
                <a:gridCol w="1469724">
                  <a:extLst>
                    <a:ext uri="{9D8B030D-6E8A-4147-A177-3AD203B41FA5}">
                      <a16:colId xmlns:a16="http://schemas.microsoft.com/office/drawing/2014/main" val="2382136383"/>
                    </a:ext>
                  </a:extLst>
                </a:gridCol>
                <a:gridCol w="1469724">
                  <a:extLst>
                    <a:ext uri="{9D8B030D-6E8A-4147-A177-3AD203B41FA5}">
                      <a16:colId xmlns:a16="http://schemas.microsoft.com/office/drawing/2014/main" val="1498171449"/>
                    </a:ext>
                  </a:extLst>
                </a:gridCol>
                <a:gridCol w="1469724">
                  <a:extLst>
                    <a:ext uri="{9D8B030D-6E8A-4147-A177-3AD203B41FA5}">
                      <a16:colId xmlns:a16="http://schemas.microsoft.com/office/drawing/2014/main" val="1217114628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l" fontAlgn="ctr"/>
                      <a:endParaRPr lang="en-GB" sz="1000" b="1" i="0" u="sng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BLANCO FWD Lite​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Moen GX50C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BLANCO FWD Medium​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Moen GX75C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BLANCO FWD Max 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Moen GX100C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4474631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Horse power​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0,5 HP​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0,5 HP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0,75 HP​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0,75 HP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 HP​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 HP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7472144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Power​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370 W​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550 W​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750 W​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546127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Motor​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AC induction motor​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DC motor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AC induction motor​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DC motor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AC induction motor​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DC motor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304902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Mains voltage NA products​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120V/60Hz​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115V/60Hz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120V/60Hz​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115V/60Hz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120V/60Hz​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115V/60Hz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780126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Mains voltage all other products​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230V/50Hz​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115V/60Hz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230V/50Hz​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115V/60Hz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230V/50Hz​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115V/60Hz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6738917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plug pre-installed 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33115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 bolt installation​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431556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Material grinding components​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stainless steel​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stainless steel​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stainless steel​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stainless steel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stainless steel​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stainless steel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8370863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Number of grinding stage​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2​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1131867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Volume grinding chamber​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900 ml​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1200 ml​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1200 ml​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5348310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Automatic shutdown function​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3E9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manual reset button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3E9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manual reset button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3E9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manual reset button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9922203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Automatic shutdown time​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max. 25 min (when idle)​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max. 25 min (when idle)​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max. 10 min (when idle)​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4558773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Auto-reverse function​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-​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-​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153718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Feeding type​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continuous​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continuous​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continuous​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continous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continuous​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continuous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3029867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Noise level​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standard (&lt;70 dB)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quiet (&lt;60-70 dB​)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very quiet (&lt;60 dB​)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9402503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Dishwasher connection/ connectable​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964156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Overload protection​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0653089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Size (H x W) [mm]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320 x 180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E9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340 x 190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335 x 203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E9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365 x 190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335 x 203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E9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406 x 190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7496423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70B7CF61-A14F-4869-947D-5336D03A6D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000" b="95000" l="10000" r="90000">
                        <a14:foregroundMark x1="52667" y1="7250" x2="52667" y2="7250"/>
                        <a14:foregroundMark x1="81333" y1="34250" x2="79667" y2="42500"/>
                        <a14:foregroundMark x1="59333" y1="91000" x2="59333" y2="91000"/>
                        <a14:foregroundMark x1="71667" y1="17000" x2="71667" y2="17000"/>
                        <a14:foregroundMark x1="48333" y1="95000" x2="48333" y2="95000"/>
                        <a14:foregroundMark x1="50000" y1="12750" x2="53333" y2="19000"/>
                        <a14:foregroundMark x1="63667" y1="17750" x2="63667" y2="1775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70518" y="234879"/>
            <a:ext cx="654967" cy="87328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1D0D11A2-FE85-418D-9D08-A512AAAE10C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250" b="91750" l="10000" r="90000">
                        <a14:foregroundMark x1="48000" y1="11000" x2="53000" y2="34250"/>
                        <a14:foregroundMark x1="47333" y1="7750" x2="47333" y2="7750"/>
                        <a14:foregroundMark x1="61095" y1="21423" x2="64000" y2="22750"/>
                        <a14:foregroundMark x1="55245" y1="18750" x2="60374" y2="21093"/>
                        <a14:foregroundMark x1="54698" y1="18500" x2="55245" y2="18750"/>
                        <a14:foregroundMark x1="41566" y1="12500" x2="54698" y2="18500"/>
                        <a14:foregroundMark x1="41449" y1="12447" x2="41566" y2="12500"/>
                        <a14:foregroundMark x1="35000" y1="9500" x2="39301" y2="11465"/>
                        <a14:foregroundMark x1="58400" y1="19250" x2="60000" y2="25250"/>
                        <a14:foregroundMark x1="58267" y1="18750" x2="58400" y2="19250"/>
                        <a14:foregroundMark x1="58200" y1="18500" x2="58267" y2="18750"/>
                        <a14:foregroundMark x1="58152" y1="18322" x2="58200" y2="18500"/>
                        <a14:foregroundMark x1="55333" y1="7750" x2="57442" y2="15659"/>
                        <a14:foregroundMark x1="63000" y1="8750" x2="63000" y2="8750"/>
                        <a14:foregroundMark x1="68000" y1="9000" x2="68000" y2="9000"/>
                        <a14:foregroundMark x1="69667" y1="17750" x2="69667" y2="17750"/>
                        <a14:foregroundMark x1="33667" y1="17250" x2="43667" y2="17250"/>
                        <a14:foregroundMark x1="44333" y1="91750" x2="44333" y2="91750"/>
                        <a14:foregroundMark x1="26000" y1="57750" x2="27333" y2="62500"/>
                        <a14:foregroundMark x1="20333" y1="57000" x2="20088" y2="57368"/>
                        <a14:foregroundMark x1="69333" y1="33500" x2="54333" y2="48750"/>
                        <a14:foregroundMark x1="66667" y1="42000" x2="46000" y2="51000"/>
                        <a14:foregroundMark x1="28333" y1="18000" x2="28333" y2="18000"/>
                        <a14:foregroundMark x1="27000" y1="20000" x2="27000" y2="20000"/>
                        <a14:foregroundMark x1="70499" y1="18500" x2="70444" y2="18583"/>
                        <a14:foregroundMark x1="71000" y1="17750" x2="70499" y2="18500"/>
                        <a14:foregroundMark x1="58000" y1="7250" x2="58000" y2="7250"/>
                        <a14:foregroundMark x1="58667" y1="17500" x2="58667" y2="17500"/>
                        <a14:foregroundMark x1="63212" y1="17750" x2="63000" y2="17750"/>
                        <a14:foregroundMark x1="64333" y1="17750" x2="64212" y2="17750"/>
                        <a14:foregroundMark x1="64657" y1="17227" x2="65000" y2="17250"/>
                        <a14:foregroundMark x1="61333" y1="17000" x2="63711" y2="17162"/>
                        <a14:foregroundMark x1="62667" y1="17250" x2="62667" y2="17250"/>
                        <a14:foregroundMark x1="33333" y1="15750" x2="33333" y2="15750"/>
                        <a14:foregroundMark x1="35333" y1="13500" x2="35333" y2="13500"/>
                        <a14:foregroundMark x1="35333" y1="12750" x2="35333" y2="12750"/>
                        <a14:foregroundMark x1="35333" y1="11500" x2="35333" y2="11500"/>
                        <a14:foregroundMark x1="35333" y1="13000" x2="35333" y2="13000"/>
                        <a14:foregroundMark x1="35333" y1="12750" x2="35333" y2="12750"/>
                        <a14:foregroundMark x1="35333" y1="12750" x2="35333" y2="12750"/>
                        <a14:foregroundMark x1="35333" y1="12500" x2="35333" y2="12500"/>
                        <a14:foregroundMark x1="35333" y1="12500" x2="35333" y2="12500"/>
                        <a14:foregroundMark x1="61000" y1="17750" x2="61000" y2="17750"/>
                        <a14:foregroundMark x1="63000" y1="17500" x2="63000" y2="17500"/>
                        <a14:foregroundMark x1="63000" y1="17500" x2="63000" y2="17500"/>
                        <a14:foregroundMark x1="64000" y1="17500" x2="64000" y2="17500"/>
                        <a14:foregroundMark x1="64000" y1="17750" x2="64000" y2="17750"/>
                        <a14:foregroundMark x1="64000" y1="17750" x2="64000" y2="17750"/>
                        <a14:foregroundMark x1="64000" y1="17750" x2="62000" y2="17750"/>
                        <a14:backgroundMark x1="16333" y1="62500" x2="16333" y2="62500"/>
                        <a14:backgroundMark x1="16667" y1="57750" x2="17667" y2="62750"/>
                        <a14:backgroundMark x1="15333" y1="60250" x2="16000" y2="64000"/>
                        <a14:backgroundMark x1="72000" y1="20000" x2="72000" y2="20000"/>
                        <a14:backgroundMark x1="69000" y1="19750" x2="73333" y2="21500"/>
                        <a14:backgroundMark x1="33000" y1="14250" x2="33000" y2="14250"/>
                        <a14:backgroundMark x1="34200" y1="13000" x2="34333" y2="13500"/>
                        <a14:backgroundMark x1="34133" y1="12750" x2="34200" y2="13000"/>
                        <a14:backgroundMark x1="34067" y1="12500" x2="34133" y2="12750"/>
                        <a14:backgroundMark x1="34000" y1="12250" x2="34067" y2="12500"/>
                      </a14:backgroundRemoval>
                    </a14:imgEffect>
                  </a14:imgLayer>
                </a14:imgProps>
              </a:ext>
            </a:extLst>
          </a:blip>
          <a:srcRect t="-1" b="2721"/>
          <a:stretch/>
        </p:blipFill>
        <p:spPr>
          <a:xfrm>
            <a:off x="8720979" y="258643"/>
            <a:ext cx="654967" cy="84952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274D49E7-15FB-4A7C-AB82-5E849710BE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750" b="92500" l="10000" r="90000">
                        <a14:foregroundMark x1="46333" y1="6750" x2="60333" y2="16500"/>
                        <a14:foregroundMark x1="60333" y1="16500" x2="61667" y2="17750"/>
                        <a14:foregroundMark x1="66000" y1="92500" x2="36667" y2="9225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71440" y="258643"/>
            <a:ext cx="637144" cy="84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7977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C0872C-904C-48B9-AB8C-F4AE0D761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Competitor </a:t>
            </a:r>
            <a:r>
              <a:rPr lang="en-GB">
                <a:solidFill>
                  <a:srgbClr val="343499"/>
                </a:solidFill>
              </a:rPr>
              <a:t>Comparison</a:t>
            </a:r>
            <a:r>
              <a:rPr lang="en-GB"/>
              <a:t> – Bonecrusher</a:t>
            </a:r>
          </a:p>
        </p:txBody>
      </p:sp>
      <p:graphicFrame>
        <p:nvGraphicFramePr>
          <p:cNvPr id="5" name="Inhaltsplatzhalter 4">
            <a:extLst>
              <a:ext uri="{FF2B5EF4-FFF2-40B4-BE49-F238E27FC236}">
                <a16:creationId xmlns:a16="http://schemas.microsoft.com/office/drawing/2014/main" id="{76A05137-4CF4-46A2-954A-4591083F0B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9274143"/>
              </p:ext>
            </p:extLst>
          </p:nvPr>
        </p:nvGraphicFramePr>
        <p:xfrm>
          <a:off x="367200" y="1468800"/>
          <a:ext cx="11455201" cy="479210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636857">
                  <a:extLst>
                    <a:ext uri="{9D8B030D-6E8A-4147-A177-3AD203B41FA5}">
                      <a16:colId xmlns:a16="http://schemas.microsoft.com/office/drawing/2014/main" val="4078452277"/>
                    </a:ext>
                  </a:extLst>
                </a:gridCol>
                <a:gridCol w="1469724">
                  <a:extLst>
                    <a:ext uri="{9D8B030D-6E8A-4147-A177-3AD203B41FA5}">
                      <a16:colId xmlns:a16="http://schemas.microsoft.com/office/drawing/2014/main" val="4248490033"/>
                    </a:ext>
                  </a:extLst>
                </a:gridCol>
                <a:gridCol w="1469724">
                  <a:extLst>
                    <a:ext uri="{9D8B030D-6E8A-4147-A177-3AD203B41FA5}">
                      <a16:colId xmlns:a16="http://schemas.microsoft.com/office/drawing/2014/main" val="2657186993"/>
                    </a:ext>
                  </a:extLst>
                </a:gridCol>
                <a:gridCol w="1469724">
                  <a:extLst>
                    <a:ext uri="{9D8B030D-6E8A-4147-A177-3AD203B41FA5}">
                      <a16:colId xmlns:a16="http://schemas.microsoft.com/office/drawing/2014/main" val="3685441979"/>
                    </a:ext>
                  </a:extLst>
                </a:gridCol>
                <a:gridCol w="1469724">
                  <a:extLst>
                    <a:ext uri="{9D8B030D-6E8A-4147-A177-3AD203B41FA5}">
                      <a16:colId xmlns:a16="http://schemas.microsoft.com/office/drawing/2014/main" val="2283901089"/>
                    </a:ext>
                  </a:extLst>
                </a:gridCol>
                <a:gridCol w="1469724">
                  <a:extLst>
                    <a:ext uri="{9D8B030D-6E8A-4147-A177-3AD203B41FA5}">
                      <a16:colId xmlns:a16="http://schemas.microsoft.com/office/drawing/2014/main" val="4034220010"/>
                    </a:ext>
                  </a:extLst>
                </a:gridCol>
                <a:gridCol w="1469724">
                  <a:extLst>
                    <a:ext uri="{9D8B030D-6E8A-4147-A177-3AD203B41FA5}">
                      <a16:colId xmlns:a16="http://schemas.microsoft.com/office/drawing/2014/main" val="3095900749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l" fontAlgn="ctr"/>
                      <a:endParaRPr lang="en-GB" sz="1000" b="1" i="0" u="sng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BLANCO FWD Lite​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Model 700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BLANCO FWD Medium​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Model 900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BLANCO FWD Max 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Model 1000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3495441"/>
                  </a:ext>
                </a:extLst>
              </a:tr>
              <a:tr h="24622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Horse power​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0,5 HP​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0,5 HP​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0,75 HP​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0,75 HP​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 HP​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ABA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1,25 HP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4671965"/>
                  </a:ext>
                </a:extLst>
              </a:tr>
              <a:tr h="24622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Power​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370 W​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550 W​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750 W​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2692054"/>
                  </a:ext>
                </a:extLst>
              </a:tr>
              <a:tr h="24622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Motor​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AC induction motor​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DC motor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AC induction motor​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DC motor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AC induction motor​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DC motor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4559425"/>
                  </a:ext>
                </a:extLst>
              </a:tr>
              <a:tr h="24622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Mains voltage NA products​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120V/60Hz​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120V/60Hz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120V/60Hz​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120V/60Hz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120V/60Hz​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120V/60Hz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2202714"/>
                  </a:ext>
                </a:extLst>
              </a:tr>
              <a:tr h="24622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Mains voltage all other products​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230V/50Hz​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120V/60Hz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230V/50Hz​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120V/60Hz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230V/50Hz​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120V/60Hz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2236848"/>
                  </a:ext>
                </a:extLst>
              </a:tr>
              <a:tr h="24622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plug pre-installed 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1744909"/>
                  </a:ext>
                </a:extLst>
              </a:tr>
              <a:tr h="24622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 bolt installation​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58417"/>
                  </a:ext>
                </a:extLst>
              </a:tr>
              <a:tr h="24622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Material grinding components​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stainless steel​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stainless steel​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stainless steel​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stainless steel​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stainless steel​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stainless steel​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4191567"/>
                  </a:ext>
                </a:extLst>
              </a:tr>
              <a:tr h="24622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Number of grinding stage​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2​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9333785"/>
                  </a:ext>
                </a:extLst>
              </a:tr>
              <a:tr h="24622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Volume grinding chamber​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900 ml​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1200 ml​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1200 ml​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4105054"/>
                  </a:ext>
                </a:extLst>
              </a:tr>
              <a:tr h="24622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Automatic shutdown function​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5650089"/>
                  </a:ext>
                </a:extLst>
              </a:tr>
              <a:tr h="24622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Automatic shutdown time​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max. 25 min (when idle)​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max. 25 min (when idle)​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max. 10 min (when idle)​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653916"/>
                  </a:ext>
                </a:extLst>
              </a:tr>
              <a:tr h="24622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Auto-reverse function​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-​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-​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0286490"/>
                  </a:ext>
                </a:extLst>
              </a:tr>
              <a:tr h="24622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Feeding type​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continuous​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continuous​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continuous​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continuous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continuous​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continuous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8871134"/>
                  </a:ext>
                </a:extLst>
              </a:tr>
              <a:tr h="24622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Noise level​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standard (&lt;70 dB)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quiet (&lt;60-70 dB​)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very quiet (&lt;60 dB​)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0566826"/>
                  </a:ext>
                </a:extLst>
              </a:tr>
              <a:tr h="24622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Dishwasher connection/ connectable​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7987438"/>
                  </a:ext>
                </a:extLst>
              </a:tr>
              <a:tr h="24622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Overload protection​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1667813"/>
                  </a:ext>
                </a:extLst>
              </a:tr>
              <a:tr h="24622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Size (H x W) [mm]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320 x 180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E9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327,66 x 177,8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335 x 203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E9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360,68 x 218,44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335 x 203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E9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393,7 x 220,98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0456845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74F4FE87-74CD-4A4D-96F2-5B3A937CC4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0962" y="266400"/>
            <a:ext cx="489454" cy="806367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52B62108-7ED7-4C46-B457-7F81A6B0FC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0592" y="286794"/>
            <a:ext cx="542593" cy="835054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29B56178-F6C5-4D4C-AFCC-1376C26558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3361" y="222274"/>
            <a:ext cx="434203" cy="894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9310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673338-3766-4638-B5EF-F05E47C2F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Competitor </a:t>
            </a:r>
            <a:r>
              <a:rPr lang="en-GB">
                <a:solidFill>
                  <a:srgbClr val="343499"/>
                </a:solidFill>
              </a:rPr>
              <a:t>Comparison</a:t>
            </a:r>
            <a:r>
              <a:rPr lang="en-GB"/>
              <a:t> – Becbas</a:t>
            </a:r>
          </a:p>
        </p:txBody>
      </p:sp>
      <p:graphicFrame>
        <p:nvGraphicFramePr>
          <p:cNvPr id="9" name="Inhaltsplatzhalter 8">
            <a:extLst>
              <a:ext uri="{FF2B5EF4-FFF2-40B4-BE49-F238E27FC236}">
                <a16:creationId xmlns:a16="http://schemas.microsoft.com/office/drawing/2014/main" id="{69E19265-669D-41A8-AD9C-BE1F8E16D1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0923209"/>
              </p:ext>
            </p:extLst>
          </p:nvPr>
        </p:nvGraphicFramePr>
        <p:xfrm>
          <a:off x="367200" y="1468800"/>
          <a:ext cx="11455201" cy="47664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636857">
                  <a:extLst>
                    <a:ext uri="{9D8B030D-6E8A-4147-A177-3AD203B41FA5}">
                      <a16:colId xmlns:a16="http://schemas.microsoft.com/office/drawing/2014/main" val="900414564"/>
                    </a:ext>
                  </a:extLst>
                </a:gridCol>
                <a:gridCol w="1469724">
                  <a:extLst>
                    <a:ext uri="{9D8B030D-6E8A-4147-A177-3AD203B41FA5}">
                      <a16:colId xmlns:a16="http://schemas.microsoft.com/office/drawing/2014/main" val="3632031351"/>
                    </a:ext>
                  </a:extLst>
                </a:gridCol>
                <a:gridCol w="1469724">
                  <a:extLst>
                    <a:ext uri="{9D8B030D-6E8A-4147-A177-3AD203B41FA5}">
                      <a16:colId xmlns:a16="http://schemas.microsoft.com/office/drawing/2014/main" val="40700826"/>
                    </a:ext>
                  </a:extLst>
                </a:gridCol>
                <a:gridCol w="1469724">
                  <a:extLst>
                    <a:ext uri="{9D8B030D-6E8A-4147-A177-3AD203B41FA5}">
                      <a16:colId xmlns:a16="http://schemas.microsoft.com/office/drawing/2014/main" val="1156076811"/>
                    </a:ext>
                  </a:extLst>
                </a:gridCol>
                <a:gridCol w="1469724">
                  <a:extLst>
                    <a:ext uri="{9D8B030D-6E8A-4147-A177-3AD203B41FA5}">
                      <a16:colId xmlns:a16="http://schemas.microsoft.com/office/drawing/2014/main" val="1979479220"/>
                    </a:ext>
                  </a:extLst>
                </a:gridCol>
                <a:gridCol w="1469724">
                  <a:extLst>
                    <a:ext uri="{9D8B030D-6E8A-4147-A177-3AD203B41FA5}">
                      <a16:colId xmlns:a16="http://schemas.microsoft.com/office/drawing/2014/main" val="1989630553"/>
                    </a:ext>
                  </a:extLst>
                </a:gridCol>
                <a:gridCol w="1469724">
                  <a:extLst>
                    <a:ext uri="{9D8B030D-6E8A-4147-A177-3AD203B41FA5}">
                      <a16:colId xmlns:a16="http://schemas.microsoft.com/office/drawing/2014/main" val="3865249850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l" fontAlgn="ctr"/>
                      <a:endParaRPr lang="en-GB" sz="1000" b="1" i="0" u="sng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BLANCO FWD Lite​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DM400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BLANCO FWD Medium​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R80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BLANCO FWD Max 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Fusion 6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2819593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Horse power​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0,5 HP​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0,5 HP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0,75 HP​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0,75 HP​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 HP​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 HP​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2225999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Power​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370 W​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550 W​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750 W​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1018722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Motor​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AC induction motor​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DC motor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AC induction motor​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DC motor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AC induction motor​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DC motor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490295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Mains voltage NA products​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120V/60Hz​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  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120V/60Hz​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120V/60Hz​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120V/60Hz​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2925409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Mains voltage all other products​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230V/50Hz​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220V/50-60Hz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230V/50Hz​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220V/50Hz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230V/50Hz​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220V/50Hz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2229997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plug pre-installed 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5329839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 bolt installation​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6068684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Material grinding components​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stainless steel​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stainless steel​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stainless steel​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stainless steel​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stainless steel​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steel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0320757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Number of grinding stage​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2​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3E9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3E9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3E9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4186772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Volume grinding chamber​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900 ml​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1ABA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1000 ml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1200 ml​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1200 ml​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1200 ml​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1ABA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1300 ml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3983089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Automatic shutdown function​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3E9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manual reset button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3E9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manual reset button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3E9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manual reset button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5851850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Automatic shutdown time​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max. 25 min (when idle)​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max. 25 min (when idle)​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max. 10 min (when idle)​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6854709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Auto-reverse function​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-​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-​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-​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-​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3E9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-​ (but possible)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719123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Feeding type​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continuous​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continuous​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continuous​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7594890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Noise level​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standard (&lt;70 dB)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25-35 db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quiet (&lt;60-70 dB​)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very quiet (&lt;60 dB​)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no information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1356522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Dishwasher connection/ connectable​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714341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Overload protection​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x​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FB3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9005669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Size (H x W) [mm]</a:t>
                      </a:r>
                      <a:endParaRPr lang="en-GB" sz="10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320 x 180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E9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390,5 x 219,7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335 x 203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E9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413,1 x 220,1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335 x 203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BA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E9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358,9 x 220</a:t>
                      </a:r>
                      <a:endParaRPr lang="en-GB" sz="1000" b="0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R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B3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0583368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5F7A3573-E226-4368-9165-D6D89E70BC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0069"/>
          <a:stretch/>
        </p:blipFill>
        <p:spPr>
          <a:xfrm>
            <a:off x="7849446" y="261410"/>
            <a:ext cx="499794" cy="903405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02899084-9E47-4936-BE78-BBEBC68362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048" r="24444"/>
          <a:stretch/>
        </p:blipFill>
        <p:spPr>
          <a:xfrm>
            <a:off x="8808123" y="261410"/>
            <a:ext cx="499794" cy="884468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7B063734-2D34-4271-8C69-94B43E0D43E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724" r="17066"/>
          <a:stretch/>
        </p:blipFill>
        <p:spPr>
          <a:xfrm>
            <a:off x="9766800" y="266400"/>
            <a:ext cx="567921" cy="884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7865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6001FE-08D8-4D6D-9FB6-F6F268A86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FAQ</a:t>
            </a:r>
            <a:endParaRPr lang="de-DE">
              <a:solidFill>
                <a:schemeClr val="accent6"/>
              </a:solidFill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8C92C49-F59C-4A95-91B5-E22D82FD80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de-DE" b="1" err="1"/>
              <a:t>What</a:t>
            </a:r>
            <a:r>
              <a:rPr lang="de-DE" b="1"/>
              <a:t> </a:t>
            </a:r>
            <a:r>
              <a:rPr lang="de-DE" b="1" err="1"/>
              <a:t>are</a:t>
            </a:r>
            <a:r>
              <a:rPr lang="de-DE" b="1"/>
              <a:t> </a:t>
            </a:r>
            <a:r>
              <a:rPr lang="de-DE" b="1" err="1"/>
              <a:t>the</a:t>
            </a:r>
            <a:r>
              <a:rPr lang="de-DE" b="1"/>
              <a:t> </a:t>
            </a:r>
            <a:r>
              <a:rPr lang="de-DE" b="1" err="1"/>
              <a:t>benefits</a:t>
            </a:r>
            <a:r>
              <a:rPr lang="de-DE" b="1"/>
              <a:t> </a:t>
            </a:r>
            <a:r>
              <a:rPr lang="de-DE" b="1" err="1"/>
              <a:t>of</a:t>
            </a:r>
            <a:r>
              <a:rPr lang="de-DE" b="1"/>
              <a:t> FWD?</a:t>
            </a:r>
            <a:endParaRPr lang="en-US"/>
          </a:p>
          <a:p>
            <a:pPr lvl="1"/>
            <a:r>
              <a:rPr lang="en-US"/>
              <a:t>FWD are hygienic, clean and very convenient when it comes to disposing of food waste quickly and</a:t>
            </a:r>
            <a:r>
              <a:rPr lang="de-DE"/>
              <a:t> </a:t>
            </a:r>
            <a:r>
              <a:rPr lang="de-DE" err="1"/>
              <a:t>odorless</a:t>
            </a:r>
            <a:r>
              <a:rPr lang="de-DE"/>
              <a:t>.</a:t>
            </a:r>
            <a:endParaRPr lang="en-US"/>
          </a:p>
          <a:p>
            <a:pPr lvl="1"/>
            <a:r>
              <a:rPr lang="en-US"/>
              <a:t>FWD reduce the amount of waste in the organic waste bin which prevents the formation of bacteria and avoids vermin infestation around the bin.</a:t>
            </a:r>
          </a:p>
          <a:p>
            <a:pPr marL="177800" lvl="1" indent="0">
              <a:buNone/>
            </a:pPr>
            <a:endParaRPr lang="en-US"/>
          </a:p>
          <a:p>
            <a:pPr marL="0" lvl="0" indent="0">
              <a:buNone/>
            </a:pPr>
            <a:r>
              <a:rPr lang="en-US" b="1"/>
              <a:t>What should I pay attention to when using the FWD?</a:t>
            </a:r>
            <a:endParaRPr lang="en-US"/>
          </a:p>
          <a:p>
            <a:pPr lvl="1"/>
            <a:r>
              <a:rPr lang="en-US"/>
              <a:t>Always use cold water when disposing of waste. </a:t>
            </a:r>
          </a:p>
          <a:p>
            <a:pPr lvl="1"/>
            <a:r>
              <a:rPr lang="en-US"/>
              <a:t>Only fill the disposer with organic and prescribed food. </a:t>
            </a:r>
          </a:p>
          <a:p>
            <a:pPr lvl="1"/>
            <a:r>
              <a:rPr lang="en-US"/>
              <a:t>Permission must be granted to transfer finely chopped food waste into the sewer system.</a:t>
            </a:r>
          </a:p>
          <a:p>
            <a:pPr marL="177800" lvl="1" indent="0">
              <a:buNone/>
            </a:pPr>
            <a:endParaRPr lang="en-US"/>
          </a:p>
          <a:p>
            <a:pPr marL="0" indent="0">
              <a:buNone/>
            </a:pPr>
            <a:r>
              <a:rPr lang="en-US" b="1"/>
              <a:t>What are the risks of a FWD?</a:t>
            </a:r>
          </a:p>
          <a:p>
            <a:pPr lvl="1"/>
            <a:r>
              <a:rPr lang="en-US"/>
              <a:t>Do not reach into the running FWD.​</a:t>
            </a:r>
          </a:p>
          <a:p>
            <a:pPr lvl="1"/>
            <a:r>
              <a:rPr lang="en-US"/>
              <a:t>Take care that no metallic objects (</a:t>
            </a:r>
            <a:r>
              <a:rPr lang="en-US" err="1"/>
              <a:t>e.g.cutlery</a:t>
            </a:r>
            <a:r>
              <a:rPr lang="en-US"/>
              <a:t> or </a:t>
            </a:r>
            <a:r>
              <a:rPr lang="en-US" err="1"/>
              <a:t>jewellery</a:t>
            </a:r>
            <a:r>
              <a:rPr lang="en-US"/>
              <a:t>) fall into the FWD. </a:t>
            </a:r>
          </a:p>
          <a:p>
            <a:pPr lvl="1"/>
            <a:r>
              <a:rPr lang="en-US"/>
              <a:t>Make sure that the splash guard is in place so that food does not fly out. ​</a:t>
            </a:r>
          </a:p>
          <a:p>
            <a:pPr lvl="1"/>
            <a:r>
              <a:rPr lang="en-US"/>
              <a:t>Do not run the FWD without water. </a:t>
            </a:r>
          </a:p>
          <a:p>
            <a:pPr lvl="1"/>
            <a:r>
              <a:rPr lang="en-US"/>
              <a:t>Do not let children use the FWD unsupervised.</a:t>
            </a:r>
          </a:p>
          <a:p>
            <a:pPr lvl="1"/>
            <a:endParaRPr lang="en-US"/>
          </a:p>
          <a:p>
            <a:pPr lvl="0"/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4851417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C281C3-2E8A-418E-9DF1-AB2C8DA19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FAQ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240AA1-F08F-4B6C-AE17-2D1F8D1BEE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b="1"/>
              <a:t>Are FWD noisy?</a:t>
            </a:r>
            <a:endParaRPr lang="en-US"/>
          </a:p>
          <a:p>
            <a:pPr lvl="1"/>
            <a:r>
              <a:rPr lang="en-US"/>
              <a:t>Our BLANCO FWD units are quieter compared to other kitchen waste disposers. The noise level depends on what is being disposed of.</a:t>
            </a:r>
          </a:p>
          <a:p>
            <a:pPr marL="0" indent="0">
              <a:buNone/>
            </a:pPr>
            <a:endParaRPr lang="de-DE" b="1">
              <a:solidFill>
                <a:srgbClr val="575757"/>
              </a:solidFill>
            </a:endParaRPr>
          </a:p>
          <a:p>
            <a:pPr marL="0" indent="0">
              <a:buNone/>
            </a:pPr>
            <a:r>
              <a:rPr lang="de-DE" b="1" err="1">
                <a:solidFill>
                  <a:srgbClr val="575757"/>
                </a:solidFill>
              </a:rPr>
              <a:t>What</a:t>
            </a:r>
            <a:r>
              <a:rPr lang="de-DE" b="1">
                <a:solidFill>
                  <a:srgbClr val="575757"/>
                </a:solidFill>
              </a:rPr>
              <a:t> </a:t>
            </a:r>
            <a:r>
              <a:rPr lang="de-DE" b="1" err="1">
                <a:solidFill>
                  <a:srgbClr val="575757"/>
                </a:solidFill>
              </a:rPr>
              <a:t>can</a:t>
            </a:r>
            <a:r>
              <a:rPr lang="de-DE" b="1">
                <a:solidFill>
                  <a:srgbClr val="575757"/>
                </a:solidFill>
              </a:rPr>
              <a:t> I </a:t>
            </a:r>
            <a:r>
              <a:rPr lang="de-DE" b="1" err="1">
                <a:solidFill>
                  <a:srgbClr val="575757"/>
                </a:solidFill>
              </a:rPr>
              <a:t>throw</a:t>
            </a:r>
            <a:r>
              <a:rPr lang="de-DE" b="1">
                <a:solidFill>
                  <a:srgbClr val="575757"/>
                </a:solidFill>
              </a:rPr>
              <a:t> </a:t>
            </a:r>
            <a:r>
              <a:rPr lang="de-DE" b="1" err="1">
                <a:solidFill>
                  <a:srgbClr val="575757"/>
                </a:solidFill>
              </a:rPr>
              <a:t>into</a:t>
            </a:r>
            <a:r>
              <a:rPr lang="de-DE" b="1">
                <a:solidFill>
                  <a:srgbClr val="575757"/>
                </a:solidFill>
              </a:rPr>
              <a:t> </a:t>
            </a:r>
            <a:r>
              <a:rPr lang="de-DE" b="1" err="1">
                <a:solidFill>
                  <a:srgbClr val="575757"/>
                </a:solidFill>
              </a:rPr>
              <a:t>the</a:t>
            </a:r>
            <a:r>
              <a:rPr lang="de-DE" b="1">
                <a:solidFill>
                  <a:srgbClr val="575757"/>
                </a:solidFill>
              </a:rPr>
              <a:t> FWD?</a:t>
            </a:r>
          </a:p>
          <a:p>
            <a:pPr lvl="1"/>
            <a:r>
              <a:rPr lang="en-US">
                <a:solidFill>
                  <a:srgbClr val="575757"/>
                </a:solidFill>
              </a:rPr>
              <a:t>Our BLANCO FWDs shred and dispose of most food waste effortlessly in seconds. </a:t>
            </a:r>
          </a:p>
          <a:p>
            <a:pPr lvl="1"/>
            <a:r>
              <a:rPr lang="en-US">
                <a:solidFill>
                  <a:srgbClr val="575757"/>
                </a:solidFill>
              </a:rPr>
              <a:t>Certain types of food (woody and long-</a:t>
            </a:r>
            <a:r>
              <a:rPr lang="en-US" err="1">
                <a:solidFill>
                  <a:srgbClr val="575757"/>
                </a:solidFill>
              </a:rPr>
              <a:t>fibre</a:t>
            </a:r>
            <a:r>
              <a:rPr lang="en-US">
                <a:solidFill>
                  <a:srgbClr val="575757"/>
                </a:solidFill>
              </a:rPr>
              <a:t> waste such as pineapple, celery or rhubarb) are not recommended for the BLANCO FWD Lite.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 b="1"/>
              <a:t>How to take care of the FWD?</a:t>
            </a:r>
          </a:p>
          <a:p>
            <a:pPr lvl="1"/>
            <a:r>
              <a:rPr lang="en-US"/>
              <a:t>Use only cold water.</a:t>
            </a:r>
          </a:p>
          <a:p>
            <a:pPr lvl="1"/>
            <a:r>
              <a:rPr lang="en-US"/>
              <a:t>It is recommended to clean the protective sleeve at least once a week with conventional washing-up liquid (also suitable for dishwasher).</a:t>
            </a:r>
          </a:p>
          <a:p>
            <a:pPr lvl="1"/>
            <a:r>
              <a:rPr lang="en-US"/>
              <a:t>We recommend to clean the FWD every 2 to 3 months - use</a:t>
            </a:r>
            <a:r>
              <a:rPr lang="en-US" i="1"/>
              <a:t> </a:t>
            </a:r>
            <a:r>
              <a:rPr lang="en-US"/>
              <a:t>only gentle detergents </a:t>
            </a:r>
          </a:p>
          <a:p>
            <a:pPr lvl="1"/>
            <a:r>
              <a:rPr lang="en-US"/>
              <a:t>If waste remains stuck, switch off the FWD and carefully remove the food residues (e.g. with a fork) from the grinding chamber. Alternatively, some stuck food can be removed by grinding ice cubes or lemon peels.</a:t>
            </a:r>
          </a:p>
          <a:p>
            <a:pPr lvl="1"/>
            <a:endParaRPr lang="en-US"/>
          </a:p>
          <a:p>
            <a:pPr marL="0" indent="0">
              <a:buNone/>
            </a:pPr>
            <a:r>
              <a:rPr lang="en-US" b="1"/>
              <a:t>How can I counteract odors? </a:t>
            </a:r>
          </a:p>
          <a:p>
            <a:pPr lvl="1"/>
            <a:r>
              <a:rPr lang="en-US"/>
              <a:t>Over time, dirt can accumulate around the protective sleeve (e.g. grease, food residues), which inevitably leads to odors. </a:t>
            </a:r>
          </a:p>
          <a:p>
            <a:pPr lvl="1"/>
            <a:r>
              <a:rPr lang="en-US"/>
              <a:t>To counteract odors, ice cubes can be added to the disposer along with pieces of lemon or lime. Alternatively, you can use citric acid, baking soda or gentle detergents.</a:t>
            </a:r>
          </a:p>
        </p:txBody>
      </p:sp>
    </p:spTree>
    <p:extLst>
      <p:ext uri="{BB962C8B-B14F-4D97-AF65-F5344CB8AC3E}">
        <p14:creationId xmlns:p14="http://schemas.microsoft.com/office/powerpoint/2010/main" val="720476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1CC3FA-958A-4D33-B48E-F0A101BF9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</a:t>
            </a:r>
            <a:endParaRPr lang="en-US" noProof="0"/>
          </a:p>
        </p:txBody>
      </p:sp>
      <p:pic>
        <p:nvPicPr>
          <p:cNvPr id="15" name="Bildplatzhalter 14">
            <a:extLst>
              <a:ext uri="{FF2B5EF4-FFF2-40B4-BE49-F238E27FC236}">
                <a16:creationId xmlns:a16="http://schemas.microsoft.com/office/drawing/2014/main" id="{9BFA80C4-6100-4B6F-94F7-6562E3B616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1495425"/>
            <a:ext cx="5664200" cy="4129088"/>
          </a:xfrm>
          <a:prstGeom prst="rect">
            <a:avLst/>
          </a:prstGeom>
        </p:spPr>
      </p:pic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29628673-1A87-4F60-8A68-458EA5002DA3}"/>
              </a:ext>
            </a:extLst>
          </p:cNvPr>
          <p:cNvGrpSpPr/>
          <p:nvPr/>
        </p:nvGrpSpPr>
        <p:grpSpPr>
          <a:xfrm>
            <a:off x="457199" y="1495425"/>
            <a:ext cx="5404230" cy="576000"/>
            <a:chOff x="457199" y="1516650"/>
            <a:chExt cx="5404230" cy="673435"/>
          </a:xfrm>
        </p:grpSpPr>
        <p:sp>
          <p:nvSpPr>
            <p:cNvPr id="17" name="Textplatzhalter 7">
              <a:extLst>
                <a:ext uri="{FF2B5EF4-FFF2-40B4-BE49-F238E27FC236}">
                  <a16:creationId xmlns:a16="http://schemas.microsoft.com/office/drawing/2014/main" id="{FC143AA2-C576-46FE-A586-2C743E37AA41}"/>
                </a:ext>
              </a:extLst>
            </p:cNvPr>
            <p:cNvSpPr txBox="1">
              <a:spLocks/>
            </p:cNvSpPr>
            <p:nvPr/>
          </p:nvSpPr>
          <p:spPr>
            <a:xfrm>
              <a:off x="1310187" y="1516650"/>
              <a:ext cx="4551242" cy="673435"/>
            </a:xfrm>
            <a:prstGeom prst="rect">
              <a:avLst/>
            </a:prstGeom>
            <a:noFill/>
            <a:ln w="38100">
              <a:solidFill>
                <a:schemeClr val="bg1"/>
              </a:solidFill>
              <a:bevel/>
            </a:ln>
          </p:spPr>
          <p:txBody>
            <a:bodyPr wrap="square" anchor="ctr" anchorCtr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  <a:t>Product features &amp; specifications</a:t>
              </a:r>
            </a:p>
          </p:txBody>
        </p:sp>
        <p:sp>
          <p:nvSpPr>
            <p:cNvPr id="18" name="Textplatzhalter 12">
              <a:extLst>
                <a:ext uri="{FF2B5EF4-FFF2-40B4-BE49-F238E27FC236}">
                  <a16:creationId xmlns:a16="http://schemas.microsoft.com/office/drawing/2014/main" id="{174CF69F-AEBE-4975-84FD-0C6AB788291B}"/>
                </a:ext>
              </a:extLst>
            </p:cNvPr>
            <p:cNvSpPr txBox="1">
              <a:spLocks/>
            </p:cNvSpPr>
            <p:nvPr/>
          </p:nvSpPr>
          <p:spPr>
            <a:xfrm>
              <a:off x="457199" y="1516650"/>
              <a:ext cx="852987" cy="672099"/>
            </a:xfrm>
            <a:prstGeom prst="rect">
              <a:avLst/>
            </a:prstGeom>
            <a:noFill/>
            <a:ln w="38100">
              <a:solidFill>
                <a:schemeClr val="bg1"/>
              </a:solidFill>
              <a:bevel/>
            </a:ln>
          </p:spPr>
          <p:txBody>
            <a:bodyPr wrap="square" anchor="ctr" anchorCtr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de-DE" sz="2000" b="1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0A9864CD-8469-4688-A062-2DE6A80E6A2A}"/>
              </a:ext>
            </a:extLst>
          </p:cNvPr>
          <p:cNvGrpSpPr/>
          <p:nvPr/>
        </p:nvGrpSpPr>
        <p:grpSpPr>
          <a:xfrm>
            <a:off x="457199" y="2366149"/>
            <a:ext cx="5404230" cy="576000"/>
            <a:chOff x="457199" y="1516650"/>
            <a:chExt cx="5404230" cy="673435"/>
          </a:xfrm>
        </p:grpSpPr>
        <p:sp>
          <p:nvSpPr>
            <p:cNvPr id="20" name="Textplatzhalter 7">
              <a:extLst>
                <a:ext uri="{FF2B5EF4-FFF2-40B4-BE49-F238E27FC236}">
                  <a16:creationId xmlns:a16="http://schemas.microsoft.com/office/drawing/2014/main" id="{755E5233-A206-422A-B078-A150D5ACA60A}"/>
                </a:ext>
              </a:extLst>
            </p:cNvPr>
            <p:cNvSpPr txBox="1">
              <a:spLocks/>
            </p:cNvSpPr>
            <p:nvPr/>
          </p:nvSpPr>
          <p:spPr>
            <a:xfrm>
              <a:off x="1310187" y="1516650"/>
              <a:ext cx="4551242" cy="673435"/>
            </a:xfrm>
            <a:prstGeom prst="rect">
              <a:avLst/>
            </a:prstGeom>
            <a:noFill/>
            <a:ln w="38100">
              <a:solidFill>
                <a:schemeClr val="bg1"/>
              </a:solidFill>
              <a:bevel/>
            </a:ln>
          </p:spPr>
          <p:txBody>
            <a:bodyPr wrap="square" anchor="ctr" anchorCtr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  <a:t>Scope of supply</a:t>
              </a:r>
            </a:p>
          </p:txBody>
        </p:sp>
        <p:sp>
          <p:nvSpPr>
            <p:cNvPr id="21" name="Textplatzhalter 12">
              <a:extLst>
                <a:ext uri="{FF2B5EF4-FFF2-40B4-BE49-F238E27FC236}">
                  <a16:creationId xmlns:a16="http://schemas.microsoft.com/office/drawing/2014/main" id="{9DA2FB22-D4AB-44E4-A0F0-8DB94F45CC43}"/>
                </a:ext>
              </a:extLst>
            </p:cNvPr>
            <p:cNvSpPr txBox="1">
              <a:spLocks/>
            </p:cNvSpPr>
            <p:nvPr/>
          </p:nvSpPr>
          <p:spPr>
            <a:xfrm>
              <a:off x="457199" y="1516650"/>
              <a:ext cx="852988" cy="672099"/>
            </a:xfrm>
            <a:prstGeom prst="rect">
              <a:avLst/>
            </a:prstGeom>
            <a:noFill/>
            <a:ln w="38100">
              <a:solidFill>
                <a:schemeClr val="bg1"/>
              </a:solidFill>
              <a:bevel/>
            </a:ln>
          </p:spPr>
          <p:txBody>
            <a:bodyPr wrap="square" anchor="ctr" anchorCtr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en-US" sz="2000" b="1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FD2F0D48-8F5B-4B61-A32B-42E5D1AB5F76}"/>
              </a:ext>
            </a:extLst>
          </p:cNvPr>
          <p:cNvGrpSpPr/>
          <p:nvPr/>
        </p:nvGrpSpPr>
        <p:grpSpPr>
          <a:xfrm>
            <a:off x="457199" y="3234232"/>
            <a:ext cx="5404230" cy="576000"/>
            <a:chOff x="457199" y="1516650"/>
            <a:chExt cx="5404230" cy="673435"/>
          </a:xfrm>
        </p:grpSpPr>
        <p:sp>
          <p:nvSpPr>
            <p:cNvPr id="23" name="Textplatzhalter 7">
              <a:extLst>
                <a:ext uri="{FF2B5EF4-FFF2-40B4-BE49-F238E27FC236}">
                  <a16:creationId xmlns:a16="http://schemas.microsoft.com/office/drawing/2014/main" id="{F0902195-D951-4092-94A0-F22D0DEE7CA6}"/>
                </a:ext>
              </a:extLst>
            </p:cNvPr>
            <p:cNvSpPr txBox="1">
              <a:spLocks/>
            </p:cNvSpPr>
            <p:nvPr/>
          </p:nvSpPr>
          <p:spPr>
            <a:xfrm>
              <a:off x="1310187" y="1516650"/>
              <a:ext cx="4551242" cy="673435"/>
            </a:xfrm>
            <a:prstGeom prst="rect">
              <a:avLst/>
            </a:prstGeom>
            <a:noFill/>
            <a:ln w="38100">
              <a:solidFill>
                <a:schemeClr val="bg1"/>
              </a:solidFill>
              <a:bevel/>
            </a:ln>
          </p:spPr>
          <p:txBody>
            <a:bodyPr wrap="square" anchor="ctr" anchorCtr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  <a:t>Focus on the BLANCO UNIT</a:t>
              </a:r>
            </a:p>
          </p:txBody>
        </p:sp>
        <p:sp>
          <p:nvSpPr>
            <p:cNvPr id="24" name="Textplatzhalter 12">
              <a:extLst>
                <a:ext uri="{FF2B5EF4-FFF2-40B4-BE49-F238E27FC236}">
                  <a16:creationId xmlns:a16="http://schemas.microsoft.com/office/drawing/2014/main" id="{B6CAF263-6D76-4CC8-8923-8022D2B76056}"/>
                </a:ext>
              </a:extLst>
            </p:cNvPr>
            <p:cNvSpPr txBox="1">
              <a:spLocks/>
            </p:cNvSpPr>
            <p:nvPr/>
          </p:nvSpPr>
          <p:spPr>
            <a:xfrm>
              <a:off x="457199" y="1516650"/>
              <a:ext cx="852988" cy="672099"/>
            </a:xfrm>
            <a:prstGeom prst="rect">
              <a:avLst/>
            </a:prstGeom>
            <a:noFill/>
            <a:ln w="38100">
              <a:solidFill>
                <a:schemeClr val="bg1"/>
              </a:solidFill>
              <a:bevel/>
            </a:ln>
          </p:spPr>
          <p:txBody>
            <a:bodyPr wrap="square" anchor="ctr" anchorCtr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en-US" sz="2000" b="1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3EEC9427-472B-4414-A6F2-E64F1A407572}"/>
              </a:ext>
            </a:extLst>
          </p:cNvPr>
          <p:cNvGrpSpPr/>
          <p:nvPr/>
        </p:nvGrpSpPr>
        <p:grpSpPr>
          <a:xfrm>
            <a:off x="457199" y="4105160"/>
            <a:ext cx="5404230" cy="576000"/>
            <a:chOff x="457199" y="1516650"/>
            <a:chExt cx="5404230" cy="673435"/>
          </a:xfrm>
        </p:grpSpPr>
        <p:sp>
          <p:nvSpPr>
            <p:cNvPr id="14" name="Textplatzhalter 7">
              <a:extLst>
                <a:ext uri="{FF2B5EF4-FFF2-40B4-BE49-F238E27FC236}">
                  <a16:creationId xmlns:a16="http://schemas.microsoft.com/office/drawing/2014/main" id="{1F71560E-5E4D-4208-A007-FAAAA2472AD0}"/>
                </a:ext>
              </a:extLst>
            </p:cNvPr>
            <p:cNvSpPr txBox="1">
              <a:spLocks/>
            </p:cNvSpPr>
            <p:nvPr/>
          </p:nvSpPr>
          <p:spPr>
            <a:xfrm>
              <a:off x="1310187" y="1516650"/>
              <a:ext cx="4551242" cy="673435"/>
            </a:xfrm>
            <a:prstGeom prst="rect">
              <a:avLst/>
            </a:prstGeom>
            <a:noFill/>
            <a:ln w="38100">
              <a:solidFill>
                <a:schemeClr val="bg1"/>
              </a:solidFill>
              <a:bevel/>
            </a:ln>
          </p:spPr>
          <p:txBody>
            <a:bodyPr wrap="square" anchor="ctr" anchorCtr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  <a:t>Availability</a:t>
              </a:r>
              <a:r>
                <a:rPr lang="de-DE" sz="2000">
                  <a:latin typeface="Arial" panose="020B0604020202020204" pitchFamily="34" charset="0"/>
                  <a:cs typeface="Arial" panose="020B0604020202020204" pitchFamily="34" charset="0"/>
                </a:rPr>
                <a:t> &amp; Countries</a:t>
              </a:r>
            </a:p>
          </p:txBody>
        </p:sp>
        <p:sp>
          <p:nvSpPr>
            <p:cNvPr id="25" name="Textplatzhalter 12">
              <a:extLst>
                <a:ext uri="{FF2B5EF4-FFF2-40B4-BE49-F238E27FC236}">
                  <a16:creationId xmlns:a16="http://schemas.microsoft.com/office/drawing/2014/main" id="{50A71E93-ACC6-43B9-B1FA-E51139CFE6CA}"/>
                </a:ext>
              </a:extLst>
            </p:cNvPr>
            <p:cNvSpPr txBox="1">
              <a:spLocks/>
            </p:cNvSpPr>
            <p:nvPr/>
          </p:nvSpPr>
          <p:spPr>
            <a:xfrm>
              <a:off x="457199" y="1516650"/>
              <a:ext cx="852988" cy="672099"/>
            </a:xfrm>
            <a:prstGeom prst="rect">
              <a:avLst/>
            </a:prstGeom>
            <a:noFill/>
            <a:ln w="38100">
              <a:solidFill>
                <a:schemeClr val="bg1"/>
              </a:solidFill>
              <a:bevel/>
            </a:ln>
          </p:spPr>
          <p:txBody>
            <a:bodyPr wrap="square" anchor="ctr" anchorCtr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de-DE" sz="2000" b="1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</p:grp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4037D027-B8E5-4209-8CA8-617B598F32EF}"/>
              </a:ext>
            </a:extLst>
          </p:cNvPr>
          <p:cNvGrpSpPr/>
          <p:nvPr/>
        </p:nvGrpSpPr>
        <p:grpSpPr>
          <a:xfrm>
            <a:off x="457199" y="4974945"/>
            <a:ext cx="5404230" cy="576000"/>
            <a:chOff x="457199" y="1516650"/>
            <a:chExt cx="5404230" cy="673435"/>
          </a:xfrm>
        </p:grpSpPr>
        <p:sp>
          <p:nvSpPr>
            <p:cNvPr id="27" name="Textplatzhalter 7">
              <a:extLst>
                <a:ext uri="{FF2B5EF4-FFF2-40B4-BE49-F238E27FC236}">
                  <a16:creationId xmlns:a16="http://schemas.microsoft.com/office/drawing/2014/main" id="{F5638E46-AD2D-444F-BF90-B3EBC48BCEA5}"/>
                </a:ext>
              </a:extLst>
            </p:cNvPr>
            <p:cNvSpPr txBox="1">
              <a:spLocks/>
            </p:cNvSpPr>
            <p:nvPr/>
          </p:nvSpPr>
          <p:spPr>
            <a:xfrm>
              <a:off x="1310187" y="1516650"/>
              <a:ext cx="4551242" cy="673435"/>
            </a:xfrm>
            <a:prstGeom prst="rect">
              <a:avLst/>
            </a:prstGeom>
            <a:noFill/>
            <a:ln w="38100">
              <a:solidFill>
                <a:schemeClr val="bg1"/>
              </a:solidFill>
              <a:bevel/>
            </a:ln>
          </p:spPr>
          <p:txBody>
            <a:bodyPr wrap="square" anchor="ctr" anchorCtr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  <a:t>Competitor Comparison</a:t>
              </a:r>
            </a:p>
          </p:txBody>
        </p:sp>
        <p:sp>
          <p:nvSpPr>
            <p:cNvPr id="28" name="Textplatzhalter 12">
              <a:extLst>
                <a:ext uri="{FF2B5EF4-FFF2-40B4-BE49-F238E27FC236}">
                  <a16:creationId xmlns:a16="http://schemas.microsoft.com/office/drawing/2014/main" id="{E106D013-3C7A-439A-9D96-FB73423D97B7}"/>
                </a:ext>
              </a:extLst>
            </p:cNvPr>
            <p:cNvSpPr txBox="1">
              <a:spLocks/>
            </p:cNvSpPr>
            <p:nvPr/>
          </p:nvSpPr>
          <p:spPr>
            <a:xfrm>
              <a:off x="457199" y="1516650"/>
              <a:ext cx="852988" cy="672099"/>
            </a:xfrm>
            <a:prstGeom prst="rect">
              <a:avLst/>
            </a:prstGeom>
            <a:noFill/>
            <a:ln w="38100">
              <a:solidFill>
                <a:schemeClr val="bg1"/>
              </a:solidFill>
              <a:bevel/>
            </a:ln>
          </p:spPr>
          <p:txBody>
            <a:bodyPr wrap="square" anchor="ctr" anchorCtr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de-DE" sz="2000" b="1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</p:grp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88CDD721-6FEF-4728-9718-D8D423B94B07}"/>
              </a:ext>
            </a:extLst>
          </p:cNvPr>
          <p:cNvGrpSpPr/>
          <p:nvPr/>
        </p:nvGrpSpPr>
        <p:grpSpPr>
          <a:xfrm>
            <a:off x="457199" y="5843587"/>
            <a:ext cx="5404230" cy="576000"/>
            <a:chOff x="457199" y="1516650"/>
            <a:chExt cx="5404230" cy="673435"/>
          </a:xfrm>
        </p:grpSpPr>
        <p:sp>
          <p:nvSpPr>
            <p:cNvPr id="30" name="Textplatzhalter 7">
              <a:extLst>
                <a:ext uri="{FF2B5EF4-FFF2-40B4-BE49-F238E27FC236}">
                  <a16:creationId xmlns:a16="http://schemas.microsoft.com/office/drawing/2014/main" id="{F3CC29C7-40F8-4DEB-B944-FC49E9FAA84F}"/>
                </a:ext>
              </a:extLst>
            </p:cNvPr>
            <p:cNvSpPr txBox="1">
              <a:spLocks/>
            </p:cNvSpPr>
            <p:nvPr/>
          </p:nvSpPr>
          <p:spPr>
            <a:xfrm>
              <a:off x="1310187" y="1516650"/>
              <a:ext cx="4551242" cy="673435"/>
            </a:xfrm>
            <a:prstGeom prst="rect">
              <a:avLst/>
            </a:prstGeom>
            <a:noFill/>
            <a:ln w="38100">
              <a:solidFill>
                <a:schemeClr val="bg1"/>
              </a:solidFill>
              <a:bevel/>
            </a:ln>
          </p:spPr>
          <p:txBody>
            <a:bodyPr wrap="square" anchor="ctr" anchorCtr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de-DE" sz="2000">
                  <a:latin typeface="Arial" panose="020B0604020202020204" pitchFamily="34" charset="0"/>
                  <a:cs typeface="Arial" panose="020B0604020202020204" pitchFamily="34" charset="0"/>
                </a:rPr>
                <a:t>FAQ</a:t>
              </a:r>
            </a:p>
          </p:txBody>
        </p:sp>
        <p:sp>
          <p:nvSpPr>
            <p:cNvPr id="31" name="Textplatzhalter 12">
              <a:extLst>
                <a:ext uri="{FF2B5EF4-FFF2-40B4-BE49-F238E27FC236}">
                  <a16:creationId xmlns:a16="http://schemas.microsoft.com/office/drawing/2014/main" id="{E1A620A9-5092-4BC2-9D28-648849ED0F1E}"/>
                </a:ext>
              </a:extLst>
            </p:cNvPr>
            <p:cNvSpPr txBox="1">
              <a:spLocks/>
            </p:cNvSpPr>
            <p:nvPr/>
          </p:nvSpPr>
          <p:spPr>
            <a:xfrm>
              <a:off x="457199" y="1516650"/>
              <a:ext cx="852988" cy="672099"/>
            </a:xfrm>
            <a:prstGeom prst="rect">
              <a:avLst/>
            </a:prstGeom>
            <a:noFill/>
            <a:ln w="38100">
              <a:solidFill>
                <a:schemeClr val="bg1"/>
              </a:solidFill>
              <a:bevel/>
            </a:ln>
          </p:spPr>
          <p:txBody>
            <a:bodyPr wrap="square" anchor="ctr" anchorCtr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de-DE" sz="2000" b="1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206891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B1774250-8733-4266-BA5C-78297B34FE02}"/>
              </a:ext>
            </a:extLst>
          </p:cNvPr>
          <p:cNvSpPr/>
          <p:nvPr/>
        </p:nvSpPr>
        <p:spPr bwMode="auto">
          <a:xfrm>
            <a:off x="657726" y="3569368"/>
            <a:ext cx="10876548" cy="2955984"/>
          </a:xfrm>
          <a:prstGeom prst="rect">
            <a:avLst/>
          </a:prstGeom>
          <a:solidFill>
            <a:srgbClr val="DFDFD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400" b="1" kern="0">
              <a:solidFill>
                <a:srgbClr val="FFFFFF"/>
              </a:solidFill>
            </a:endParaRPr>
          </a:p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400" b="1" kern="0">
              <a:solidFill>
                <a:srgbClr val="FFFFFF"/>
              </a:solidFill>
            </a:endParaRPr>
          </a:p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78FC162-B160-4087-A5BA-C1221C61C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FAQ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5C87B9C-42E8-4CE8-97D5-467EB1105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495425"/>
            <a:ext cx="11102474" cy="4921250"/>
          </a:xfrm>
        </p:spPr>
        <p:txBody>
          <a:bodyPr/>
          <a:lstStyle/>
          <a:p>
            <a:pPr marL="0" indent="0">
              <a:buNone/>
            </a:pPr>
            <a:r>
              <a:rPr lang="en-US" b="1">
                <a:solidFill>
                  <a:srgbClr val="575757"/>
                </a:solidFill>
              </a:rPr>
              <a:t>What are the prerequisites to install a waste system when having a FWD?</a:t>
            </a:r>
          </a:p>
          <a:p>
            <a:pPr lvl="1"/>
            <a:r>
              <a:rPr lang="en-US">
                <a:solidFill>
                  <a:srgbClr val="575757"/>
                </a:solidFill>
              </a:rPr>
              <a:t>You need a cabinet width of at least 60 cm. </a:t>
            </a:r>
          </a:p>
          <a:p>
            <a:pPr lvl="1"/>
            <a:r>
              <a:rPr lang="en-GB"/>
              <a:t>The waste system depends on the installed door system (hinged door / drawer / pull-out front).</a:t>
            </a:r>
            <a:endParaRPr lang="en-US">
              <a:solidFill>
                <a:srgbClr val="575757"/>
              </a:solidFill>
            </a:endParaRPr>
          </a:p>
          <a:p>
            <a:pPr lvl="1"/>
            <a:r>
              <a:rPr lang="en-US">
                <a:solidFill>
                  <a:srgbClr val="575757"/>
                </a:solidFill>
              </a:rPr>
              <a:t>Further, it depends on where the drain is positioned. If it is in the middle, a waste systems will fit in cabinets with a width of 90 cm or more. If the drain is on the right/left, you can use:</a:t>
            </a:r>
          </a:p>
          <a:p>
            <a:pPr lvl="2"/>
            <a:r>
              <a:rPr lang="en-US" err="1">
                <a:solidFill>
                  <a:srgbClr val="575757"/>
                </a:solidFill>
              </a:rPr>
              <a:t>Botton</a:t>
            </a:r>
            <a:r>
              <a:rPr lang="en-US">
                <a:solidFill>
                  <a:srgbClr val="575757"/>
                </a:solidFill>
              </a:rPr>
              <a:t> II (60 cm cabinet width)</a:t>
            </a:r>
          </a:p>
          <a:p>
            <a:pPr lvl="2"/>
            <a:r>
              <a:rPr lang="en-US" err="1">
                <a:solidFill>
                  <a:srgbClr val="575757"/>
                </a:solidFill>
              </a:rPr>
              <a:t>Singolo</a:t>
            </a:r>
            <a:r>
              <a:rPr lang="en-US">
                <a:solidFill>
                  <a:srgbClr val="575757"/>
                </a:solidFill>
              </a:rPr>
              <a:t> XL (80 cm cabinet width)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B7C39DD-0D34-449F-8F99-453E473B97F9}"/>
              </a:ext>
            </a:extLst>
          </p:cNvPr>
          <p:cNvSpPr txBox="1"/>
          <p:nvPr/>
        </p:nvSpPr>
        <p:spPr>
          <a:xfrm>
            <a:off x="1677409" y="6068418"/>
            <a:ext cx="31729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/>
              <a:t>METRA XL 6S with </a:t>
            </a:r>
            <a:r>
              <a:rPr lang="en-US" sz="1400" err="1"/>
              <a:t>Botton</a:t>
            </a:r>
            <a:r>
              <a:rPr lang="en-US" sz="1400"/>
              <a:t> II</a:t>
            </a:r>
            <a:endParaRPr lang="en-GB" sz="1400" err="1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3C92C851-3FA4-439E-9895-617E2E1AA18A}"/>
              </a:ext>
            </a:extLst>
          </p:cNvPr>
          <p:cNvSpPr txBox="1"/>
          <p:nvPr/>
        </p:nvSpPr>
        <p:spPr>
          <a:xfrm>
            <a:off x="7242122" y="6108897"/>
            <a:ext cx="31531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/>
              <a:t>DIVON II 8S-IF with </a:t>
            </a:r>
            <a:r>
              <a:rPr lang="en-US" sz="1400" err="1"/>
              <a:t>Singolo</a:t>
            </a:r>
            <a:r>
              <a:rPr lang="en-US" sz="1400"/>
              <a:t> XL</a:t>
            </a:r>
            <a:endParaRPr lang="en-GB" sz="1400" err="1"/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8B219003-95E9-4855-B2FB-A879FE646129}"/>
              </a:ext>
            </a:extLst>
          </p:cNvPr>
          <p:cNvCxnSpPr>
            <a:cxnSpLocks/>
          </p:cNvCxnSpPr>
          <p:nvPr/>
        </p:nvCxnSpPr>
        <p:spPr>
          <a:xfrm>
            <a:off x="6096000" y="3497179"/>
            <a:ext cx="0" cy="3028173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Grafik 13">
            <a:extLst>
              <a:ext uri="{FF2B5EF4-FFF2-40B4-BE49-F238E27FC236}">
                <a16:creationId xmlns:a16="http://schemas.microsoft.com/office/drawing/2014/main" id="{4A04FA54-60CC-425D-9410-E6FA932901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3351" y="3743366"/>
            <a:ext cx="3011219" cy="2284573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4EE321C2-1D60-4164-A5F2-C4C519A835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7280" y="3743366"/>
            <a:ext cx="3022845" cy="2284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9479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platzhalter 3">
            <a:extLst>
              <a:ext uri="{FF2B5EF4-FFF2-40B4-BE49-F238E27FC236}">
                <a16:creationId xmlns:a16="http://schemas.microsoft.com/office/drawing/2014/main" id="{CA49C98B-C802-46E7-A32D-C169D04C1A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9550" y="1285875"/>
            <a:ext cx="11772900" cy="5368924"/>
          </a:xfrm>
          <a:prstGeom prst="rect">
            <a:avLst/>
          </a:prstGeom>
        </p:spPr>
      </p:pic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D048F2CC-3602-451A-BFD6-9A42D1701263}"/>
              </a:ext>
            </a:extLst>
          </p:cNvPr>
          <p:cNvGrpSpPr/>
          <p:nvPr/>
        </p:nvGrpSpPr>
        <p:grpSpPr>
          <a:xfrm>
            <a:off x="5303912" y="745013"/>
            <a:ext cx="2952328" cy="5350797"/>
            <a:chOff x="9684424" y="694545"/>
            <a:chExt cx="2952328" cy="5606244"/>
          </a:xfrm>
        </p:grpSpPr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AFA2CC4C-A0BB-4599-8770-7625F5F2214D}"/>
                </a:ext>
              </a:extLst>
            </p:cNvPr>
            <p:cNvSpPr/>
            <p:nvPr/>
          </p:nvSpPr>
          <p:spPr>
            <a:xfrm>
              <a:off x="9684424" y="790619"/>
              <a:ext cx="2952328" cy="5510170"/>
            </a:xfrm>
            <a:prstGeom prst="rect">
              <a:avLst/>
            </a:prstGeom>
            <a:noFill/>
            <a:ln w="444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8767D19F-7097-4286-8D0C-5C65F9A7F5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51685" y="694545"/>
              <a:ext cx="1380806" cy="397859"/>
            </a:xfrm>
            <a:prstGeom prst="rect">
              <a:avLst/>
            </a:prstGeom>
          </p:spPr>
        </p:pic>
      </p:grpSp>
      <p:sp>
        <p:nvSpPr>
          <p:cNvPr id="17" name="Textfeld 16">
            <a:extLst>
              <a:ext uri="{FF2B5EF4-FFF2-40B4-BE49-F238E27FC236}">
                <a16:creationId xmlns:a16="http://schemas.microsoft.com/office/drawing/2014/main" id="{D1B38C02-2060-494C-AB56-082FD63276E3}"/>
              </a:ext>
            </a:extLst>
          </p:cNvPr>
          <p:cNvSpPr txBox="1"/>
          <p:nvPr/>
        </p:nvSpPr>
        <p:spPr>
          <a:xfrm>
            <a:off x="431800" y="4797152"/>
            <a:ext cx="338437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4000"/>
              </a:lnSpc>
            </a:pPr>
            <a:r>
              <a:rPr lang="en-US" sz="4000" b="1">
                <a:solidFill>
                  <a:prstClr val="white"/>
                </a:solidFill>
              </a:rPr>
              <a:t>THANK YOU</a:t>
            </a:r>
          </a:p>
          <a:p>
            <a:pPr lvl="0">
              <a:lnSpc>
                <a:spcPts val="4000"/>
              </a:lnSpc>
            </a:pPr>
            <a:r>
              <a:rPr lang="en-US" sz="4000" b="1">
                <a:solidFill>
                  <a:prstClr val="white"/>
                </a:solidFill>
              </a:rPr>
              <a:t>FOR YOUR</a:t>
            </a:r>
          </a:p>
          <a:p>
            <a:pPr lvl="0">
              <a:lnSpc>
                <a:spcPts val="4000"/>
              </a:lnSpc>
            </a:pPr>
            <a:r>
              <a:rPr lang="en-US" sz="4000" b="1">
                <a:solidFill>
                  <a:prstClr val="white"/>
                </a:solidFill>
              </a:rPr>
              <a:t>ATTENTION.</a:t>
            </a:r>
          </a:p>
        </p:txBody>
      </p:sp>
    </p:spTree>
    <p:extLst>
      <p:ext uri="{BB962C8B-B14F-4D97-AF65-F5344CB8AC3E}">
        <p14:creationId xmlns:p14="http://schemas.microsoft.com/office/powerpoint/2010/main" val="1396469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Bildplatzhalter 18" descr="Ein Bild, das drinnen, Boden, Wand, Decke enthält.&#10;&#10;Automatisch generierte Beschreibung">
            <a:extLst>
              <a:ext uri="{FF2B5EF4-FFF2-40B4-BE49-F238E27FC236}">
                <a16:creationId xmlns:a16="http://schemas.microsoft.com/office/drawing/2014/main" id="{EF1E8D2C-A1C5-44FE-B630-C58A254A620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47" b="17747"/>
          <a:stretch>
            <a:fillRect/>
          </a:stretch>
        </p:blipFill>
        <p:spPr>
          <a:xfrm>
            <a:off x="209550" y="1285875"/>
            <a:ext cx="11772900" cy="5368925"/>
          </a:xfrm>
          <a:prstGeom prst="rect">
            <a:avLst/>
          </a:prstGeom>
        </p:spPr>
      </p:pic>
      <p:sp>
        <p:nvSpPr>
          <p:cNvPr id="10" name="Titel 9">
            <a:extLst>
              <a:ext uri="{FF2B5EF4-FFF2-40B4-BE49-F238E27FC236}">
                <a16:creationId xmlns:a16="http://schemas.microsoft.com/office/drawing/2014/main" id="{B051688B-A1E6-4567-84C0-E82C82840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Reason why</a:t>
            </a:r>
            <a:br>
              <a:rPr lang="en-US"/>
            </a:br>
            <a:r>
              <a:rPr lang="en-US"/>
              <a:t>Strategic background of the launch of the BLANCO FWD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75CF8FE4-EF61-43CE-825C-E22DE4269C94}"/>
              </a:ext>
            </a:extLst>
          </p:cNvPr>
          <p:cNvSpPr txBox="1"/>
          <p:nvPr/>
        </p:nvSpPr>
        <p:spPr>
          <a:xfrm>
            <a:off x="1507012" y="1900943"/>
            <a:ext cx="1800000" cy="1800000"/>
          </a:xfrm>
          <a:prstGeom prst="ellipse">
            <a:avLst/>
          </a:prstGeom>
          <a:solidFill>
            <a:srgbClr val="FFFFFF">
              <a:alpha val="73000"/>
            </a:srgbClr>
          </a:solidFill>
          <a:ln>
            <a:noFill/>
          </a:ln>
        </p:spPr>
        <p:txBody>
          <a:bodyPr wrap="none" lIns="0" tIns="0" rIns="0" bIns="0" rtlCol="0" anchor="ctr" anchorCtr="0">
            <a:noAutofit/>
          </a:bodyPr>
          <a:lstStyle/>
          <a:p>
            <a:pPr lvl="0" algn="ctr">
              <a:spcAft>
                <a:spcPts val="600"/>
              </a:spcAft>
              <a:buClr>
                <a:schemeClr val="tx2"/>
              </a:buClr>
              <a:defRPr/>
            </a:pPr>
            <a:r>
              <a:rPr lang="en-US" sz="1600" b="1">
                <a:solidFill>
                  <a:srgbClr val="5757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Enter a new </a:t>
            </a:r>
          </a:p>
          <a:p>
            <a:pPr lvl="0" algn="ctr">
              <a:spcAft>
                <a:spcPts val="600"/>
              </a:spcAft>
              <a:buClr>
                <a:schemeClr val="tx2"/>
              </a:buClr>
              <a:defRPr/>
            </a:pPr>
            <a:r>
              <a:rPr lang="en-US" sz="1600" b="1">
                <a:solidFill>
                  <a:srgbClr val="5757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market category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DF46820B-E6A5-48C9-B797-ECF5E65B998C}"/>
              </a:ext>
            </a:extLst>
          </p:cNvPr>
          <p:cNvSpPr txBox="1"/>
          <p:nvPr/>
        </p:nvSpPr>
        <p:spPr>
          <a:xfrm>
            <a:off x="6380584" y="1412259"/>
            <a:ext cx="1800000" cy="1800000"/>
          </a:xfrm>
          <a:prstGeom prst="ellipse">
            <a:avLst/>
          </a:prstGeom>
          <a:solidFill>
            <a:srgbClr val="FFFFFF">
              <a:alpha val="73000"/>
            </a:srgbClr>
          </a:solidFill>
          <a:ln>
            <a:noFill/>
          </a:ln>
        </p:spPr>
        <p:txBody>
          <a:bodyPr wrap="none" lIns="0" tIns="0" rIns="0" bIns="0" rtlCol="0" anchor="ctr" anchorCtr="0">
            <a:noAutofit/>
          </a:bodyPr>
          <a:lstStyle/>
          <a:p>
            <a:pPr lvl="0" algn="ctr">
              <a:spcAft>
                <a:spcPts val="600"/>
              </a:spcAft>
              <a:buClr>
                <a:schemeClr val="tx2"/>
              </a:buClr>
              <a:defRPr/>
            </a:pPr>
            <a:r>
              <a:rPr lang="en-US" sz="1600" b="1">
                <a:solidFill>
                  <a:srgbClr val="5757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Gain new </a:t>
            </a:r>
          </a:p>
          <a:p>
            <a:pPr lvl="0" algn="ctr">
              <a:spcAft>
                <a:spcPts val="600"/>
              </a:spcAft>
              <a:buClr>
                <a:schemeClr val="tx2"/>
              </a:buClr>
              <a:defRPr/>
            </a:pPr>
            <a:r>
              <a:rPr lang="en-US" sz="1600" b="1">
                <a:solidFill>
                  <a:srgbClr val="5757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market share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7A7D6B91-2BF4-4441-B457-03437863F6E6}"/>
              </a:ext>
            </a:extLst>
          </p:cNvPr>
          <p:cNvSpPr txBox="1"/>
          <p:nvPr/>
        </p:nvSpPr>
        <p:spPr>
          <a:xfrm>
            <a:off x="3484509" y="4750141"/>
            <a:ext cx="1872000" cy="1872000"/>
          </a:xfrm>
          <a:prstGeom prst="ellipse">
            <a:avLst/>
          </a:prstGeom>
          <a:solidFill>
            <a:srgbClr val="FFFFFF">
              <a:alpha val="73000"/>
            </a:srgbClr>
          </a:solidFill>
          <a:ln>
            <a:noFill/>
          </a:ln>
        </p:spPr>
        <p:txBody>
          <a:bodyPr wrap="none" lIns="0" tIns="0" rIns="0" bIns="0" rtlCol="0" anchor="ctr" anchorCtr="0">
            <a:noAutofit/>
          </a:bodyPr>
          <a:lstStyle/>
          <a:p>
            <a:pPr lvl="0" algn="ctr">
              <a:spcAft>
                <a:spcPts val="600"/>
              </a:spcAft>
              <a:buClr>
                <a:schemeClr val="tx2"/>
              </a:buClr>
              <a:defRPr/>
            </a:pPr>
            <a:endParaRPr lang="en-US" sz="1600" b="1">
              <a:solidFill>
                <a:srgbClr val="5757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spcAft>
                <a:spcPts val="600"/>
              </a:spcAft>
              <a:buClr>
                <a:schemeClr val="tx2"/>
              </a:buClr>
              <a:defRPr/>
            </a:pPr>
            <a:r>
              <a:rPr lang="en-US" sz="1600" b="1">
                <a:solidFill>
                  <a:srgbClr val="5757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Fulfilling holistic </a:t>
            </a:r>
          </a:p>
          <a:p>
            <a:pPr lvl="0" algn="ctr">
              <a:spcAft>
                <a:spcPts val="600"/>
              </a:spcAft>
              <a:buClr>
                <a:schemeClr val="tx2"/>
              </a:buClr>
              <a:defRPr/>
            </a:pPr>
            <a:r>
              <a:rPr lang="en-US" sz="1600" b="1">
                <a:solidFill>
                  <a:srgbClr val="5757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 approach</a:t>
            </a:r>
          </a:p>
          <a:p>
            <a:pPr lvl="0" algn="ctr">
              <a:spcAft>
                <a:spcPts val="600"/>
              </a:spcAft>
              <a:buClr>
                <a:schemeClr val="tx2"/>
              </a:buClr>
              <a:defRPr/>
            </a:pPr>
            <a:endParaRPr lang="en-US" sz="1600" b="1">
              <a:solidFill>
                <a:srgbClr val="5757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EA29DC9D-BEA8-4426-9568-419DBD0559E8}"/>
              </a:ext>
            </a:extLst>
          </p:cNvPr>
          <p:cNvSpPr txBox="1"/>
          <p:nvPr/>
        </p:nvSpPr>
        <p:spPr>
          <a:xfrm>
            <a:off x="8447495" y="4164159"/>
            <a:ext cx="2160000" cy="2160000"/>
          </a:xfrm>
          <a:prstGeom prst="ellipse">
            <a:avLst/>
          </a:prstGeom>
          <a:solidFill>
            <a:srgbClr val="FFFFFF">
              <a:alpha val="73000"/>
            </a:srgbClr>
          </a:solidFill>
          <a:ln>
            <a:noFill/>
          </a:ln>
        </p:spPr>
        <p:txBody>
          <a:bodyPr wrap="none" lIns="0" tIns="0" rIns="0" bIns="0" rtlCol="0" anchor="ctr" anchorCtr="0">
            <a:noAutofit/>
          </a:bodyPr>
          <a:lstStyle/>
          <a:p>
            <a:pPr lvl="0" algn="ctr">
              <a:spcAft>
                <a:spcPts val="600"/>
              </a:spcAft>
              <a:buClr>
                <a:schemeClr val="tx2"/>
              </a:buClr>
              <a:defRPr/>
            </a:pPr>
            <a:endParaRPr lang="en-US" sz="1600" b="1">
              <a:solidFill>
                <a:srgbClr val="5757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spcAft>
                <a:spcPts val="600"/>
              </a:spcAft>
              <a:buClr>
                <a:schemeClr val="tx2"/>
              </a:buClr>
              <a:defRPr/>
            </a:pPr>
            <a:r>
              <a:rPr lang="en-US" sz="1600" b="1">
                <a:solidFill>
                  <a:srgbClr val="5757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 a competitive </a:t>
            </a:r>
          </a:p>
          <a:p>
            <a:pPr lvl="0" algn="ctr">
              <a:spcAft>
                <a:spcPts val="600"/>
              </a:spcAft>
              <a:buClr>
                <a:schemeClr val="tx2"/>
              </a:buClr>
              <a:defRPr/>
            </a:pPr>
            <a:r>
              <a:rPr lang="en-US" sz="1600" b="1">
                <a:solidFill>
                  <a:srgbClr val="5757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solution provider for </a:t>
            </a:r>
          </a:p>
          <a:p>
            <a:pPr lvl="0" algn="ctr">
              <a:spcAft>
                <a:spcPts val="600"/>
              </a:spcAft>
              <a:buClr>
                <a:schemeClr val="tx2"/>
              </a:buClr>
              <a:defRPr/>
            </a:pPr>
            <a:r>
              <a:rPr lang="en-US" sz="1600" b="1">
                <a:solidFill>
                  <a:srgbClr val="5757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kitchen cabinet </a:t>
            </a:r>
          </a:p>
          <a:p>
            <a:pPr lvl="0" algn="ctr">
              <a:spcAft>
                <a:spcPts val="600"/>
              </a:spcAft>
              <a:buClr>
                <a:schemeClr val="tx2"/>
              </a:buClr>
              <a:defRPr/>
            </a:pPr>
            <a:r>
              <a:rPr lang="en-US" sz="1600" b="1">
                <a:solidFill>
                  <a:srgbClr val="5757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 systems </a:t>
            </a:r>
          </a:p>
          <a:p>
            <a:pPr lvl="0" algn="ctr">
              <a:spcAft>
                <a:spcPts val="600"/>
              </a:spcAft>
              <a:buClr>
                <a:schemeClr val="tx2"/>
              </a:buClr>
              <a:defRPr/>
            </a:pPr>
            <a:endParaRPr lang="de-DE" sz="1600" b="1">
              <a:solidFill>
                <a:srgbClr val="5757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915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AE07152-1E2A-4432-B025-78FBF54D9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343499"/>
                </a:solidFill>
              </a:rPr>
              <a:t>BLANCO FWD</a:t>
            </a:r>
            <a:br>
              <a:rPr lang="en-US">
                <a:solidFill>
                  <a:srgbClr val="343499"/>
                </a:solidFill>
              </a:rPr>
            </a:br>
            <a:r>
              <a:rPr lang="en-US">
                <a:solidFill>
                  <a:srgbClr val="343499"/>
                </a:solidFill>
              </a:rPr>
              <a:t>Common features at one glance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5A0ECEF-CB64-43FA-A866-A3ACD758246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807968" y="1495425"/>
            <a:ext cx="5952233" cy="4921250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sz="1800" b="1" kern="1200">
                <a:solidFill>
                  <a:srgbClr val="575757"/>
                </a:solidFill>
              </a:rPr>
              <a:t>Common features </a:t>
            </a:r>
            <a:r>
              <a:rPr lang="en-US" sz="1800" b="1" kern="1200">
                <a:solidFill>
                  <a:srgbClr val="585858"/>
                </a:solidFill>
              </a:rPr>
              <a:t>of all models</a:t>
            </a:r>
          </a:p>
          <a:p>
            <a:pPr marL="359410" indent="-35941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0" i="0" u="none" strike="noStrike" kern="1200">
                <a:solidFill>
                  <a:srgbClr val="575757"/>
                </a:solidFill>
                <a:effectLst/>
                <a:latin typeface="Arial"/>
                <a:cs typeface="Arial"/>
              </a:rPr>
              <a:t>Optimal interface management for BLANCO sinks and bowls</a:t>
            </a:r>
            <a:endParaRPr lang="en-US" sz="1600" b="0" kern="1200">
              <a:solidFill>
                <a:srgbClr val="575757"/>
              </a:solidFill>
              <a:latin typeface="Arial"/>
              <a:cs typeface="Arial"/>
            </a:endParaRPr>
          </a:p>
          <a:p>
            <a:pPr marL="359410" indent="-35941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sz="1600" i="0" u="none" strike="noStrike" kern="1200">
                <a:solidFill>
                  <a:srgbClr val="575757"/>
                </a:solidFill>
                <a:effectLst/>
                <a:latin typeface="Arial"/>
                <a:cs typeface="Arial"/>
              </a:rPr>
              <a:t>High quality and powerful AC induction motor</a:t>
            </a:r>
            <a:endParaRPr lang="en-US" sz="1600" kern="1200">
              <a:solidFill>
                <a:srgbClr val="575757"/>
              </a:solidFill>
              <a:latin typeface="Arial"/>
              <a:cs typeface="Arial"/>
            </a:endParaRPr>
          </a:p>
          <a:p>
            <a:pPr marL="359410" indent="-35941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0" kern="1200">
                <a:solidFill>
                  <a:srgbClr val="575757"/>
                </a:solidFill>
              </a:rPr>
              <a:t>Dishwasher connection</a:t>
            </a:r>
            <a:endParaRPr lang="en-US" sz="1600" b="0" kern="1200">
              <a:solidFill>
                <a:srgbClr val="575757"/>
              </a:solidFill>
              <a:cs typeface="Arial"/>
            </a:endParaRPr>
          </a:p>
          <a:p>
            <a:pPr marL="359410" indent="-35941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>
                <a:solidFill>
                  <a:srgbClr val="575757"/>
                </a:solidFill>
              </a:rPr>
              <a:t>Automatic shutdown function</a:t>
            </a:r>
            <a:endParaRPr lang="en-US" sz="1600">
              <a:solidFill>
                <a:srgbClr val="575757"/>
              </a:solidFill>
              <a:cs typeface="Arial"/>
            </a:endParaRPr>
          </a:p>
          <a:p>
            <a:pPr marL="359410" indent="-35941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kern="1200">
                <a:solidFill>
                  <a:srgbClr val="575757"/>
                </a:solidFill>
              </a:rPr>
              <a:t>Easy to install thanks to 3 bolt installation system</a:t>
            </a:r>
            <a:endParaRPr lang="en-US" sz="1600" kern="1200">
              <a:solidFill>
                <a:srgbClr val="575757"/>
              </a:solidFill>
              <a:cs typeface="Arial"/>
            </a:endParaRPr>
          </a:p>
          <a:p>
            <a:pPr marL="359410" indent="-35941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kern="1200">
                <a:solidFill>
                  <a:srgbClr val="575757"/>
                </a:solidFill>
              </a:rPr>
              <a:t>Grinding components made of stainless steel</a:t>
            </a:r>
            <a:endParaRPr lang="de-DE" sz="1600" kern="1200">
              <a:solidFill>
                <a:srgbClr val="575757"/>
              </a:solidFill>
              <a:cs typeface="Arial"/>
            </a:endParaRPr>
          </a:p>
          <a:p>
            <a:pPr marL="359410" indent="-35941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de-DE" sz="1600" err="1"/>
              <a:t>Overload</a:t>
            </a:r>
            <a:r>
              <a:rPr lang="de-DE" sz="1600"/>
              <a:t> </a:t>
            </a:r>
            <a:r>
              <a:rPr lang="de-DE" sz="1600" err="1"/>
              <a:t>protection</a:t>
            </a:r>
            <a:endParaRPr lang="de-DE" sz="1600">
              <a:cs typeface="Arial"/>
            </a:endParaRPr>
          </a:p>
          <a:p>
            <a:pPr marL="359410" indent="-35941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de-DE" sz="1600" b="0" kern="1200">
                <a:solidFill>
                  <a:srgbClr val="575757"/>
                </a:solidFill>
              </a:rPr>
              <a:t>Plug </a:t>
            </a:r>
            <a:r>
              <a:rPr lang="de-DE" sz="1600" b="0" kern="1200" err="1">
                <a:solidFill>
                  <a:srgbClr val="575757"/>
                </a:solidFill>
              </a:rPr>
              <a:t>pre-installed</a:t>
            </a:r>
            <a:r>
              <a:rPr lang="de-DE" sz="1600" b="0" kern="1200">
                <a:solidFill>
                  <a:srgbClr val="575757"/>
                </a:solidFill>
              </a:rPr>
              <a:t> ​</a:t>
            </a:r>
            <a:r>
              <a:rPr lang="en-US" sz="1600" b="0" kern="1200">
                <a:solidFill>
                  <a:srgbClr val="575757"/>
                </a:solidFill>
              </a:rPr>
              <a:t>(type of plug differs for each region)</a:t>
            </a:r>
            <a:endParaRPr lang="de-DE" sz="1600" kern="1200">
              <a:solidFill>
                <a:srgbClr val="575757"/>
              </a:solidFill>
              <a:cs typeface="Arial"/>
            </a:endParaRPr>
          </a:p>
          <a:p>
            <a:pPr marL="359410" indent="-35941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de-DE" sz="1600" err="1"/>
              <a:t>Continuous</a:t>
            </a:r>
            <a:r>
              <a:rPr lang="de-DE" sz="1600"/>
              <a:t> </a:t>
            </a:r>
            <a:r>
              <a:rPr lang="de-DE" sz="1600" err="1"/>
              <a:t>feed</a:t>
            </a:r>
            <a:endParaRPr lang="de-DE" sz="1600" err="1">
              <a:cs typeface="Arial"/>
            </a:endParaRPr>
          </a:p>
          <a:p>
            <a:endParaRPr lang="de-DE">
              <a:solidFill>
                <a:srgbClr val="575757"/>
              </a:solidFill>
              <a:cs typeface="Arial"/>
            </a:endParaRPr>
          </a:p>
        </p:txBody>
      </p:sp>
      <p:sp>
        <p:nvSpPr>
          <p:cNvPr id="12" name="Pfeil: nach links gekrümmt 11">
            <a:extLst>
              <a:ext uri="{FF2B5EF4-FFF2-40B4-BE49-F238E27FC236}">
                <a16:creationId xmlns:a16="http://schemas.microsoft.com/office/drawing/2014/main" id="{40E89B3E-93A9-455F-85C8-30B9C5511538}"/>
              </a:ext>
            </a:extLst>
          </p:cNvPr>
          <p:cNvSpPr/>
          <p:nvPr/>
        </p:nvSpPr>
        <p:spPr>
          <a:xfrm rot="5400000">
            <a:off x="3006687" y="3944839"/>
            <a:ext cx="738361" cy="2811123"/>
          </a:xfrm>
          <a:prstGeom prst="curvedLeftArrow">
            <a:avLst>
              <a:gd name="adj1" fmla="val 15974"/>
              <a:gd name="adj2" fmla="val 58826"/>
              <a:gd name="adj3" fmla="val 3384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>
              <a:solidFill>
                <a:schemeClr val="tx1"/>
              </a:solidFill>
            </a:endParaRPr>
          </a:p>
        </p:txBody>
      </p:sp>
      <p:cxnSp>
        <p:nvCxnSpPr>
          <p:cNvPr id="25" name="Gerader Verbinder 24">
            <a:extLst>
              <a:ext uri="{FF2B5EF4-FFF2-40B4-BE49-F238E27FC236}">
                <a16:creationId xmlns:a16="http://schemas.microsoft.com/office/drawing/2014/main" id="{48851D7A-C89C-4086-9F04-B5CD2599BFA4}"/>
              </a:ext>
            </a:extLst>
          </p:cNvPr>
          <p:cNvCxnSpPr>
            <a:cxnSpLocks/>
          </p:cNvCxnSpPr>
          <p:nvPr/>
        </p:nvCxnSpPr>
        <p:spPr>
          <a:xfrm>
            <a:off x="5377543" y="1256393"/>
            <a:ext cx="0" cy="5492749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Grafik 22" descr="Ein Bild, das drinnen, Fenster, Regal, Küchengerät enthält.&#10;&#10;Automatisch generierte Beschreibung">
            <a:extLst>
              <a:ext uri="{FF2B5EF4-FFF2-40B4-BE49-F238E27FC236}">
                <a16:creationId xmlns:a16="http://schemas.microsoft.com/office/drawing/2014/main" id="{6D95D346-5459-45D0-975B-CF61363588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167" y="1495425"/>
            <a:ext cx="4921250" cy="4921250"/>
          </a:xfrm>
          <a:prstGeom prst="rect">
            <a:avLst/>
          </a:prstGeom>
        </p:spPr>
      </p:pic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03CF5527-D305-418A-9321-1E06F6A89280}"/>
              </a:ext>
            </a:extLst>
          </p:cNvPr>
          <p:cNvGrpSpPr/>
          <p:nvPr/>
        </p:nvGrpSpPr>
        <p:grpSpPr>
          <a:xfrm>
            <a:off x="2153429" y="1557456"/>
            <a:ext cx="2628000" cy="5104598"/>
            <a:chOff x="431799" y="1495425"/>
            <a:chExt cx="2628000" cy="5104598"/>
          </a:xfrm>
        </p:grpSpPr>
        <p:sp>
          <p:nvSpPr>
            <p:cNvPr id="30" name="Rechteck 29">
              <a:extLst>
                <a:ext uri="{FF2B5EF4-FFF2-40B4-BE49-F238E27FC236}">
                  <a16:creationId xmlns:a16="http://schemas.microsoft.com/office/drawing/2014/main" id="{76E90C57-A57A-4040-BAAE-E58AB2B38286}"/>
                </a:ext>
              </a:extLst>
            </p:cNvPr>
            <p:cNvSpPr/>
            <p:nvPr/>
          </p:nvSpPr>
          <p:spPr>
            <a:xfrm>
              <a:off x="431799" y="1495425"/>
              <a:ext cx="2628000" cy="4805363"/>
            </a:xfrm>
            <a:prstGeom prst="rect">
              <a:avLst/>
            </a:prstGeom>
            <a:noFill/>
            <a:ln w="444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31" name="Grafik 30">
              <a:extLst>
                <a:ext uri="{FF2B5EF4-FFF2-40B4-BE49-F238E27FC236}">
                  <a16:creationId xmlns:a16="http://schemas.microsoft.com/office/drawing/2014/main" id="{1BA61B68-9C07-4870-BAC8-131305A3D2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5549" y="6202164"/>
              <a:ext cx="1380806" cy="3978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72959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849586-A6D5-46A9-BD4A-B13F59629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BLANCO FWD – </a:t>
            </a:r>
            <a:r>
              <a:rPr lang="de-DE" err="1"/>
              <a:t>Product</a:t>
            </a:r>
            <a:r>
              <a:rPr lang="de-DE"/>
              <a:t> </a:t>
            </a:r>
            <a:r>
              <a:rPr lang="de-DE" err="1"/>
              <a:t>range</a:t>
            </a:r>
            <a:br>
              <a:rPr lang="de-DE"/>
            </a:br>
            <a:r>
              <a:rPr lang="en-US">
                <a:solidFill>
                  <a:srgbClr val="343499"/>
                </a:solidFill>
              </a:rPr>
              <a:t>What additional features does the next model have?</a:t>
            </a:r>
            <a:endParaRPr lang="de-DE">
              <a:solidFill>
                <a:srgbClr val="343499"/>
              </a:solidFill>
            </a:endParaRPr>
          </a:p>
        </p:txBody>
      </p: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8B3ECBC8-5946-45E8-A584-528975BF581D}"/>
              </a:ext>
            </a:extLst>
          </p:cNvPr>
          <p:cNvGrpSpPr/>
          <p:nvPr/>
        </p:nvGrpSpPr>
        <p:grpSpPr>
          <a:xfrm>
            <a:off x="209550" y="4838960"/>
            <a:ext cx="5801700" cy="1815840"/>
            <a:chOff x="433103" y="2045063"/>
            <a:chExt cx="5801700" cy="1815840"/>
          </a:xfrm>
        </p:grpSpPr>
        <p:sp>
          <p:nvSpPr>
            <p:cNvPr id="6" name="Freihandform: Form 5">
              <a:extLst>
                <a:ext uri="{FF2B5EF4-FFF2-40B4-BE49-F238E27FC236}">
                  <a16:creationId xmlns:a16="http://schemas.microsoft.com/office/drawing/2014/main" id="{307AC01E-7CF2-41E2-A970-79C0600F535C}"/>
                </a:ext>
              </a:extLst>
            </p:cNvPr>
            <p:cNvSpPr/>
            <p:nvPr/>
          </p:nvSpPr>
          <p:spPr>
            <a:xfrm>
              <a:off x="654803" y="2115013"/>
              <a:ext cx="5580000" cy="1745890"/>
            </a:xfrm>
            <a:custGeom>
              <a:avLst/>
              <a:gdLst>
                <a:gd name="connsiteX0" fmla="*/ 0 w 5320807"/>
                <a:gd name="connsiteY0" fmla="*/ 0 h 1662752"/>
                <a:gd name="connsiteX1" fmla="*/ 5320807 w 5320807"/>
                <a:gd name="connsiteY1" fmla="*/ 0 h 1662752"/>
                <a:gd name="connsiteX2" fmla="*/ 5320807 w 5320807"/>
                <a:gd name="connsiteY2" fmla="*/ 1662752 h 1662752"/>
                <a:gd name="connsiteX3" fmla="*/ 0 w 5320807"/>
                <a:gd name="connsiteY3" fmla="*/ 1662752 h 1662752"/>
                <a:gd name="connsiteX4" fmla="*/ 0 w 5320807"/>
                <a:gd name="connsiteY4" fmla="*/ 0 h 1662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20807" h="1662752">
                  <a:moveTo>
                    <a:pt x="0" y="0"/>
                  </a:moveTo>
                  <a:lnTo>
                    <a:pt x="5320807" y="0"/>
                  </a:lnTo>
                  <a:lnTo>
                    <a:pt x="5320807" y="1662752"/>
                  </a:lnTo>
                  <a:lnTo>
                    <a:pt x="0" y="16627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6E7"/>
            </a:solidFill>
            <a:ln>
              <a:noFill/>
            </a:ln>
          </p:spPr>
          <p:style>
            <a:lnRef idx="1">
              <a:scrgbClr r="0" g="0" b="0"/>
            </a:lnRef>
            <a:fillRef idx="1">
              <a:scrgbClr r="0" g="0" b="0"/>
            </a:fillRef>
            <a:effectRef idx="0">
              <a:schemeClr val="accent3">
                <a:alpha val="4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26238" tIns="64770" rIns="64770" bIns="64770" numCol="1" spcCol="1270" anchor="t" anchorCtr="0">
              <a:noAutofit/>
            </a:bodyPr>
            <a:lstStyle/>
            <a:p>
              <a:pPr marL="0" lvl="0" indent="0" algn="l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600" b="1" i="0" kern="1200" baseline="0" dirty="0">
                  <a:latin typeface="+mj-lt"/>
                </a:rPr>
                <a:t>Entry-level model </a:t>
              </a:r>
              <a:endParaRPr lang="en-GB" sz="1600" kern="1200" dirty="0">
                <a:latin typeface="+mj-lt"/>
              </a:endParaRPr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GB" sz="1250" b="0" i="0" kern="1200" baseline="0" dirty="0">
                  <a:latin typeface="+mj-lt"/>
                </a:rPr>
                <a:t>For disposing of small amounts of food waste</a:t>
              </a:r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GB" sz="1250" b="1" kern="1200" dirty="0">
                  <a:latin typeface="+mj-lt"/>
                </a:rPr>
                <a:t>½ HP</a:t>
              </a:r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GB" sz="1250" b="1" i="0" kern="1200" baseline="0" dirty="0">
                  <a:latin typeface="+mj-lt"/>
                </a:rPr>
                <a:t>2 grinding stages </a:t>
              </a:r>
              <a:r>
                <a:rPr lang="en-GB" sz="1250" b="0" i="0" kern="1200" baseline="0" dirty="0">
                  <a:latin typeface="+mj-lt"/>
                </a:rPr>
                <a:t>for fine grinding results</a:t>
              </a:r>
              <a:endParaRPr lang="en-GB" sz="1250" kern="1200" dirty="0">
                <a:latin typeface="+mj-lt"/>
              </a:endParaRPr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GB" sz="1250" b="0" i="0" kern="1200" baseline="0" dirty="0">
                  <a:latin typeface="+mj-lt"/>
                </a:rPr>
                <a:t>Volume of grinding chamber </a:t>
              </a:r>
              <a:r>
                <a:rPr lang="en-GB" sz="1250" b="1" i="0" kern="1200" baseline="0" dirty="0">
                  <a:latin typeface="+mj-lt"/>
                </a:rPr>
                <a:t>900 ml</a:t>
              </a:r>
              <a:endParaRPr lang="en-GB" sz="1250" kern="1200" dirty="0">
                <a:latin typeface="+mj-lt"/>
              </a:endParaRPr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GB" sz="1250" b="1" i="0" kern="1200" baseline="0" dirty="0">
                  <a:latin typeface="+mj-lt"/>
                </a:rPr>
                <a:t>Standard noise level</a:t>
              </a:r>
            </a:p>
            <a:p>
              <a:pPr marL="114300" lvl="1" indent="-114300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"/>
              </a:pPr>
              <a:r>
                <a:rPr lang="en-GB" sz="1250" dirty="0">
                  <a:latin typeface="+mj-lt"/>
                </a:rPr>
                <a:t>Stopper</a:t>
              </a:r>
              <a:r>
                <a:rPr lang="en-GB" sz="1250" b="1" dirty="0">
                  <a:latin typeface="+mj-lt"/>
                </a:rPr>
                <a:t>, </a:t>
              </a:r>
              <a:r>
                <a:rPr lang="en-GB" sz="1250" dirty="0">
                  <a:latin typeface="+mj-lt"/>
                </a:rPr>
                <a:t>air switch cap in chrome included</a:t>
              </a:r>
            </a:p>
            <a:p>
              <a:pPr marL="114300" lvl="1" indent="-114300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"/>
              </a:pPr>
              <a:r>
                <a:rPr lang="en-GB" sz="1250" dirty="0">
                  <a:latin typeface="+mj-lt"/>
                </a:rPr>
                <a:t>Simple design in matt black</a:t>
              </a:r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GB" sz="1400" kern="1200" dirty="0">
                <a:latin typeface="+mj-lt"/>
              </a:endParaRPr>
            </a:p>
          </p:txBody>
        </p:sp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E6CEF9AC-C612-45EB-BE65-FFF8B122CF8D}"/>
                </a:ext>
              </a:extLst>
            </p:cNvPr>
            <p:cNvSpPr/>
            <p:nvPr/>
          </p:nvSpPr>
          <p:spPr>
            <a:xfrm>
              <a:off x="433103" y="2045063"/>
              <a:ext cx="1129393" cy="1745890"/>
            </a:xfrm>
            <a:prstGeom prst="rect">
              <a:avLst/>
            </a:prstGeom>
            <a:blipFill dpi="0" rotWithShape="1">
              <a:blip r:embed="rId3"/>
              <a:srcRect/>
              <a:stretch>
                <a:fillRect l="10101" t="3605" r="10101" b="3605"/>
              </a:stretch>
            </a:blipFill>
          </p:spPr>
          <p:style>
            <a:lnRef idx="0">
              <a:schemeClr val="accent3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3">
              <a:schemeClr val="accent3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8BABD4A0-9D93-4559-AE0F-3D6B21699361}"/>
              </a:ext>
            </a:extLst>
          </p:cNvPr>
          <p:cNvGrpSpPr/>
          <p:nvPr/>
        </p:nvGrpSpPr>
        <p:grpSpPr>
          <a:xfrm>
            <a:off x="3166095" y="2974690"/>
            <a:ext cx="5979855" cy="1905426"/>
            <a:chOff x="6216388" y="2000453"/>
            <a:chExt cx="5939675" cy="1905426"/>
          </a:xfrm>
        </p:grpSpPr>
        <p:sp>
          <p:nvSpPr>
            <p:cNvPr id="8" name="Freihandform: Form 7">
              <a:extLst>
                <a:ext uri="{FF2B5EF4-FFF2-40B4-BE49-F238E27FC236}">
                  <a16:creationId xmlns:a16="http://schemas.microsoft.com/office/drawing/2014/main" id="{09A56800-0C2A-4C4E-99D8-A09A15CFF8CE}"/>
                </a:ext>
              </a:extLst>
            </p:cNvPr>
            <p:cNvSpPr/>
            <p:nvPr/>
          </p:nvSpPr>
          <p:spPr>
            <a:xfrm>
              <a:off x="6438088" y="2000453"/>
              <a:ext cx="5717975" cy="1905426"/>
            </a:xfrm>
            <a:custGeom>
              <a:avLst/>
              <a:gdLst>
                <a:gd name="connsiteX0" fmla="*/ 0 w 5320807"/>
                <a:gd name="connsiteY0" fmla="*/ 0 h 1662752"/>
                <a:gd name="connsiteX1" fmla="*/ 5320807 w 5320807"/>
                <a:gd name="connsiteY1" fmla="*/ 0 h 1662752"/>
                <a:gd name="connsiteX2" fmla="*/ 5320807 w 5320807"/>
                <a:gd name="connsiteY2" fmla="*/ 1662752 h 1662752"/>
                <a:gd name="connsiteX3" fmla="*/ 0 w 5320807"/>
                <a:gd name="connsiteY3" fmla="*/ 1662752 h 1662752"/>
                <a:gd name="connsiteX4" fmla="*/ 0 w 5320807"/>
                <a:gd name="connsiteY4" fmla="*/ 0 h 1662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20807" h="1662752">
                  <a:moveTo>
                    <a:pt x="0" y="0"/>
                  </a:moveTo>
                  <a:lnTo>
                    <a:pt x="5320807" y="0"/>
                  </a:lnTo>
                  <a:lnTo>
                    <a:pt x="5320807" y="1662752"/>
                  </a:lnTo>
                  <a:lnTo>
                    <a:pt x="0" y="16627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CCD1"/>
            </a:solidFill>
            <a:ln>
              <a:noFill/>
            </a:ln>
          </p:spPr>
          <p:style>
            <a:lnRef idx="1">
              <a:scrgbClr r="0" g="0" b="0"/>
            </a:lnRef>
            <a:fillRef idx="1">
              <a:scrgbClr r="0" g="0" b="0"/>
            </a:fillRef>
            <a:effectRef idx="0">
              <a:schemeClr val="accent3">
                <a:alpha val="4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26238" tIns="64770" rIns="64770" bIns="64770" numCol="1" spcCol="1270" anchor="t" anchorCtr="0">
              <a:noAutofit/>
            </a:bodyPr>
            <a:lstStyle/>
            <a:p>
              <a:pPr marL="0" lvl="0" indent="0" algn="l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600" b="1" i="0" kern="1200" baseline="0" dirty="0"/>
                <a:t>Advanced model </a:t>
              </a:r>
              <a:endParaRPr lang="en-GB" sz="1600" kern="1200" dirty="0"/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GB" sz="1250" b="0" i="0" kern="1200" baseline="0" dirty="0"/>
                <a:t>For regular disposing of normal household amounts of food waste</a:t>
              </a:r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GB" sz="1250" b="1" kern="1200" dirty="0"/>
                <a:t>¾ HP</a:t>
              </a:r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GB" sz="1250" b="1" i="0" kern="1200" baseline="0" dirty="0"/>
                <a:t>3 grinding stages </a:t>
              </a:r>
              <a:r>
                <a:rPr lang="en-GB" sz="1250" b="0" i="0" kern="1200" baseline="0" dirty="0"/>
                <a:t>for very fine grinding results</a:t>
              </a:r>
              <a:endParaRPr lang="en-GB" sz="1250" kern="1200" dirty="0"/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GB" sz="1250" b="0" i="0" kern="1200" baseline="0" dirty="0"/>
                <a:t>Volume of grinding chamber </a:t>
              </a:r>
              <a:r>
                <a:rPr lang="en-GB" sz="1250" b="1" i="0" kern="1200" baseline="0" dirty="0"/>
                <a:t>1200 ml</a:t>
              </a:r>
              <a:endParaRPr lang="en-GB" sz="1250" kern="1200" dirty="0"/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GB" sz="1250" b="1" i="0" kern="1200" baseline="0" dirty="0"/>
                <a:t>Quiet</a:t>
              </a:r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GB" sz="1250" dirty="0">
                  <a:solidFill>
                    <a:srgbClr val="575757"/>
                  </a:solidFill>
                </a:rPr>
                <a:t>Plug and strainer</a:t>
              </a:r>
              <a:r>
                <a:rPr lang="en-GB" sz="1250" dirty="0"/>
                <a:t>, air switch cap in PVD steel included</a:t>
              </a:r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GB" sz="1250" kern="1200" dirty="0"/>
                <a:t>Classic design in matt black with glossy elements</a:t>
              </a:r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E467F529-A0E5-4015-A455-E2381618F9DA}"/>
                </a:ext>
              </a:extLst>
            </p:cNvPr>
            <p:cNvSpPr/>
            <p:nvPr/>
          </p:nvSpPr>
          <p:spPr>
            <a:xfrm>
              <a:off x="6216388" y="2045063"/>
              <a:ext cx="1163926" cy="1745890"/>
            </a:xfrm>
            <a:prstGeom prst="rect">
              <a:avLst/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10101" t="3605" r="10101" b="3605"/>
              </a:stretch>
            </a:blipFill>
          </p:spPr>
          <p:style>
            <a:lnRef idx="0">
              <a:schemeClr val="accent3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3">
              <a:schemeClr val="accent3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05533E77-C4A0-4F88-B6A9-53AF35FC79D2}"/>
              </a:ext>
            </a:extLst>
          </p:cNvPr>
          <p:cNvGrpSpPr/>
          <p:nvPr/>
        </p:nvGrpSpPr>
        <p:grpSpPr>
          <a:xfrm>
            <a:off x="6043746" y="1278259"/>
            <a:ext cx="5939975" cy="1667638"/>
            <a:chOff x="6043746" y="1278259"/>
            <a:chExt cx="5939975" cy="1667638"/>
          </a:xfrm>
        </p:grpSpPr>
        <p:sp>
          <p:nvSpPr>
            <p:cNvPr id="10" name="Freihandform: Form 9">
              <a:extLst>
                <a:ext uri="{FF2B5EF4-FFF2-40B4-BE49-F238E27FC236}">
                  <a16:creationId xmlns:a16="http://schemas.microsoft.com/office/drawing/2014/main" id="{0E32F1AC-50F5-4225-A165-D8B16447B2A9}"/>
                </a:ext>
              </a:extLst>
            </p:cNvPr>
            <p:cNvSpPr/>
            <p:nvPr/>
          </p:nvSpPr>
          <p:spPr>
            <a:xfrm>
              <a:off x="6227065" y="1353093"/>
              <a:ext cx="5756656" cy="1592804"/>
            </a:xfrm>
            <a:custGeom>
              <a:avLst/>
              <a:gdLst>
                <a:gd name="connsiteX0" fmla="*/ 0 w 5320807"/>
                <a:gd name="connsiteY0" fmla="*/ 0 h 1662752"/>
                <a:gd name="connsiteX1" fmla="*/ 5320807 w 5320807"/>
                <a:gd name="connsiteY1" fmla="*/ 0 h 1662752"/>
                <a:gd name="connsiteX2" fmla="*/ 5320807 w 5320807"/>
                <a:gd name="connsiteY2" fmla="*/ 1662752 h 1662752"/>
                <a:gd name="connsiteX3" fmla="*/ 0 w 5320807"/>
                <a:gd name="connsiteY3" fmla="*/ 1662752 h 1662752"/>
                <a:gd name="connsiteX4" fmla="*/ 0 w 5320807"/>
                <a:gd name="connsiteY4" fmla="*/ 0 h 1662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20807" h="1662752">
                  <a:moveTo>
                    <a:pt x="0" y="0"/>
                  </a:moveTo>
                  <a:lnTo>
                    <a:pt x="5320807" y="0"/>
                  </a:lnTo>
                  <a:lnTo>
                    <a:pt x="5320807" y="1662752"/>
                  </a:lnTo>
                  <a:lnTo>
                    <a:pt x="0" y="16627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FB3BA"/>
            </a:solidFill>
            <a:ln>
              <a:noFill/>
            </a:ln>
          </p:spPr>
          <p:style>
            <a:lnRef idx="1">
              <a:scrgbClr r="0" g="0" b="0"/>
            </a:lnRef>
            <a:fillRef idx="1">
              <a:scrgbClr r="0" g="0" b="0"/>
            </a:fillRef>
            <a:effectRef idx="0">
              <a:schemeClr val="accent3">
                <a:alpha val="4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26238" tIns="64770" rIns="64770" bIns="64770" numCol="1" spcCol="1270" anchor="t" anchorCtr="0">
              <a:noAutofit/>
            </a:bodyPr>
            <a:lstStyle/>
            <a:p>
              <a:pPr marL="0" lvl="0" indent="0" algn="l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b="1" i="0" kern="1200" baseline="0"/>
                <a:t>Premium model</a:t>
              </a:r>
              <a:endParaRPr lang="en-US" sz="1600" kern="1200"/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250" b="0" i="0" kern="1200" baseline="0"/>
                <a:t>For regular disposing of large amounts of food waste</a:t>
              </a:r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250" b="1"/>
                <a:t>1 HP</a:t>
              </a:r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250" b="1" i="0" kern="1200" baseline="0"/>
                <a:t>Autoreverse function</a:t>
              </a:r>
              <a:endParaRPr lang="en-US" sz="1250" b="1" kern="1200"/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250" b="1" i="0" kern="1200" baseline="0"/>
                <a:t>Very quiet</a:t>
              </a:r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250"/>
                <a:t>High-quality design in matt black and brushed aluminum look</a:t>
              </a:r>
            </a:p>
          </p:txBody>
        </p:sp>
        <p:pic>
          <p:nvPicPr>
            <p:cNvPr id="15" name="Grafik 14">
              <a:extLst>
                <a:ext uri="{FF2B5EF4-FFF2-40B4-BE49-F238E27FC236}">
                  <a16:creationId xmlns:a16="http://schemas.microsoft.com/office/drawing/2014/main" id="{5016CB30-3F22-4477-9684-026D73247DA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043746" y="1278259"/>
              <a:ext cx="932019" cy="16335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95060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7BDF16-96BB-42B5-8DF7-9B42C134E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BLANCO FWD in comparison</a:t>
            </a:r>
            <a:br>
              <a:rPr lang="en-GB"/>
            </a:br>
            <a:r>
              <a:rPr lang="en-GB"/>
              <a:t>Product information – Plug type E+F</a:t>
            </a:r>
          </a:p>
        </p:txBody>
      </p:sp>
      <p:graphicFrame>
        <p:nvGraphicFramePr>
          <p:cNvPr id="3" name="Tabelle 26">
            <a:extLst>
              <a:ext uri="{FF2B5EF4-FFF2-40B4-BE49-F238E27FC236}">
                <a16:creationId xmlns:a16="http://schemas.microsoft.com/office/drawing/2014/main" id="{A501FD2F-5559-4A95-8448-CA6611CED1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7055841"/>
              </p:ext>
            </p:extLst>
          </p:nvPr>
        </p:nvGraphicFramePr>
        <p:xfrm>
          <a:off x="527596" y="2394242"/>
          <a:ext cx="10969004" cy="3818803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2742251">
                  <a:extLst>
                    <a:ext uri="{9D8B030D-6E8A-4147-A177-3AD203B41FA5}">
                      <a16:colId xmlns:a16="http://schemas.microsoft.com/office/drawing/2014/main" val="3538909112"/>
                    </a:ext>
                  </a:extLst>
                </a:gridCol>
                <a:gridCol w="2742251">
                  <a:extLst>
                    <a:ext uri="{9D8B030D-6E8A-4147-A177-3AD203B41FA5}">
                      <a16:colId xmlns:a16="http://schemas.microsoft.com/office/drawing/2014/main" val="2543308723"/>
                    </a:ext>
                  </a:extLst>
                </a:gridCol>
                <a:gridCol w="2742251">
                  <a:extLst>
                    <a:ext uri="{9D8B030D-6E8A-4147-A177-3AD203B41FA5}">
                      <a16:colId xmlns:a16="http://schemas.microsoft.com/office/drawing/2014/main" val="1488249829"/>
                    </a:ext>
                  </a:extLst>
                </a:gridCol>
                <a:gridCol w="2742251">
                  <a:extLst>
                    <a:ext uri="{9D8B030D-6E8A-4147-A177-3AD203B41FA5}">
                      <a16:colId xmlns:a16="http://schemas.microsoft.com/office/drawing/2014/main" val="2588874447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l" fontAlgn="ctr"/>
                      <a:endParaRPr lang="en-GB" sz="1400" b="1" i="0" u="sng" strike="noStrike" noProof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noProof="0">
                          <a:solidFill>
                            <a:srgbClr val="FFFFFF"/>
                          </a:solidFill>
                          <a:effectLst/>
                        </a:rPr>
                        <a:t>BLANCO FWD Lite​</a:t>
                      </a:r>
                      <a:endParaRPr lang="en-GB" sz="1400" b="1" i="0" u="none" strike="noStrike" noProof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noProof="0">
                          <a:solidFill>
                            <a:srgbClr val="FFFFFF"/>
                          </a:solidFill>
                          <a:effectLst/>
                        </a:rPr>
                        <a:t>BLANCO FWD Medium​</a:t>
                      </a:r>
                      <a:endParaRPr lang="en-GB" sz="1400" b="1" i="0" u="none" strike="noStrike" noProof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noProof="0">
                          <a:solidFill>
                            <a:srgbClr val="FFFFFF"/>
                          </a:solidFill>
                          <a:effectLst/>
                        </a:rPr>
                        <a:t>BLANCO FWD Max ​</a:t>
                      </a:r>
                      <a:endParaRPr lang="en-GB" sz="1400" b="1" i="0" u="none" strike="noStrike" noProof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620595751"/>
                  </a:ext>
                </a:extLst>
              </a:tr>
              <a:tr h="38430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Horse power​</a:t>
                      </a:r>
                      <a:endParaRPr lang="en-GB" sz="1400" b="0" i="0" u="none" strike="noStrike" noProof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½ HP​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¾ HP​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1 HP​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975688390"/>
                  </a:ext>
                </a:extLst>
              </a:tr>
              <a:tr h="38430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Power​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370 W​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550 W​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750 W​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307241313"/>
                  </a:ext>
                </a:extLst>
              </a:tr>
              <a:tr h="38430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u="none" strike="noStrike" noProof="0">
                          <a:solidFill>
                            <a:srgbClr val="585858"/>
                          </a:solidFill>
                          <a:effectLst/>
                        </a:rPr>
                        <a:t>Mains voltage</a:t>
                      </a:r>
                      <a:endParaRPr lang="en-GB" sz="1400" b="0" i="0" u="none" strike="noStrike" noProof="0">
                        <a:solidFill>
                          <a:srgbClr val="585858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230V/50Hz​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230V/50Hz​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230V/50Hz​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604590215"/>
                  </a:ext>
                </a:extLst>
              </a:tr>
              <a:tr h="38430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Number of grinding stage​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2​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3​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3​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514943381"/>
                  </a:ext>
                </a:extLst>
              </a:tr>
              <a:tr h="38430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Volume grinding chamber​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900 ml​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1200 ml​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1200 ml​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593554820"/>
                  </a:ext>
                </a:extLst>
              </a:tr>
              <a:tr h="38430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Automatic shutdown time​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max. 25 min (when idle)​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max. 25 min (when idle)​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max. 10 min (when idle)​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94901512"/>
                  </a:ext>
                </a:extLst>
              </a:tr>
              <a:tr h="38430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Auto-reverse function​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-​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-​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x​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728449523"/>
                  </a:ext>
                </a:extLst>
              </a:tr>
              <a:tr h="38430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Noise level​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&lt;70 dB​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&lt;60-70 dB​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&lt;60 dB​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29022051"/>
                  </a:ext>
                </a:extLst>
              </a:tr>
              <a:tr h="38430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1" i="0" u="none" strike="noStrike" noProof="0">
                          <a:solidFill>
                            <a:srgbClr val="575757"/>
                          </a:solidFill>
                          <a:effectLst/>
                          <a:latin typeface="Arial" panose="020B0604020202020204" pitchFamily="34" charset="0"/>
                        </a:rPr>
                        <a:t>Item No.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kern="1200" noProof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526646</a:t>
                      </a:r>
                      <a:endParaRPr lang="en-GB" sz="11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526647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526648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687439698"/>
                  </a:ext>
                </a:extLst>
              </a:tr>
            </a:tbl>
          </a:graphicData>
        </a:graphic>
      </p:graphicFrame>
      <p:pic>
        <p:nvPicPr>
          <p:cNvPr id="5" name="Grafik 4">
            <a:extLst>
              <a:ext uri="{FF2B5EF4-FFF2-40B4-BE49-F238E27FC236}">
                <a16:creationId xmlns:a16="http://schemas.microsoft.com/office/drawing/2014/main" id="{A2FF27D7-C064-46FD-8CCA-81CD2432ED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7808" y="1412776"/>
            <a:ext cx="529705" cy="938019"/>
          </a:xfrm>
          <a:prstGeom prst="rect">
            <a:avLst/>
          </a:prstGeom>
        </p:spPr>
      </p:pic>
      <p:pic>
        <p:nvPicPr>
          <p:cNvPr id="6" name="Grafik 5" descr="Ein Bild, das drinnen, Küchengeräte, Kaffeemaschine, Küchengerät enthält.&#10;&#10;Automatisch generierte Beschreibung">
            <a:extLst>
              <a:ext uri="{FF2B5EF4-FFF2-40B4-BE49-F238E27FC236}">
                <a16:creationId xmlns:a16="http://schemas.microsoft.com/office/drawing/2014/main" id="{F7361F36-BF2D-4AA5-83DB-7467E2E54F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1792" y="1401390"/>
            <a:ext cx="548655" cy="96079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418D3737-30B5-4563-BF7F-4952EEC800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81622" y="1425171"/>
            <a:ext cx="534858" cy="936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6C05D2FB-0832-4183-BCD6-84D3072018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27731" y="207354"/>
            <a:ext cx="842640" cy="562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7263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7BDF16-96BB-42B5-8DF7-9B42C134E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BLANCO FWD in comparison</a:t>
            </a:r>
            <a:br>
              <a:rPr lang="en-GB"/>
            </a:br>
            <a:r>
              <a:rPr lang="en-GB"/>
              <a:t>Product information – Plug type G</a:t>
            </a:r>
            <a:endParaRPr lang="en-GB">
              <a:solidFill>
                <a:srgbClr val="FF0000"/>
              </a:solidFill>
            </a:endParaRPr>
          </a:p>
        </p:txBody>
      </p:sp>
      <p:graphicFrame>
        <p:nvGraphicFramePr>
          <p:cNvPr id="3" name="Tabelle 26">
            <a:extLst>
              <a:ext uri="{FF2B5EF4-FFF2-40B4-BE49-F238E27FC236}">
                <a16:creationId xmlns:a16="http://schemas.microsoft.com/office/drawing/2014/main" id="{A501FD2F-5559-4A95-8448-CA6611CED1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2149697"/>
              </p:ext>
            </p:extLst>
          </p:nvPr>
        </p:nvGraphicFramePr>
        <p:xfrm>
          <a:off x="527596" y="2394242"/>
          <a:ext cx="10969004" cy="3818803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2742251">
                  <a:extLst>
                    <a:ext uri="{9D8B030D-6E8A-4147-A177-3AD203B41FA5}">
                      <a16:colId xmlns:a16="http://schemas.microsoft.com/office/drawing/2014/main" val="3538909112"/>
                    </a:ext>
                  </a:extLst>
                </a:gridCol>
                <a:gridCol w="2742251">
                  <a:extLst>
                    <a:ext uri="{9D8B030D-6E8A-4147-A177-3AD203B41FA5}">
                      <a16:colId xmlns:a16="http://schemas.microsoft.com/office/drawing/2014/main" val="2543308723"/>
                    </a:ext>
                  </a:extLst>
                </a:gridCol>
                <a:gridCol w="2742251">
                  <a:extLst>
                    <a:ext uri="{9D8B030D-6E8A-4147-A177-3AD203B41FA5}">
                      <a16:colId xmlns:a16="http://schemas.microsoft.com/office/drawing/2014/main" val="1488249829"/>
                    </a:ext>
                  </a:extLst>
                </a:gridCol>
                <a:gridCol w="2742251">
                  <a:extLst>
                    <a:ext uri="{9D8B030D-6E8A-4147-A177-3AD203B41FA5}">
                      <a16:colId xmlns:a16="http://schemas.microsoft.com/office/drawing/2014/main" val="2588874447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l" fontAlgn="ctr"/>
                      <a:endParaRPr lang="en-GB" sz="1400" b="1" i="0" u="sng" strike="noStrike" noProof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noProof="0">
                          <a:solidFill>
                            <a:srgbClr val="FFFFFF"/>
                          </a:solidFill>
                          <a:effectLst/>
                        </a:rPr>
                        <a:t>BLANCO FWD Lite​</a:t>
                      </a:r>
                      <a:endParaRPr lang="en-GB" sz="1400" b="1" i="0" u="none" strike="noStrike" noProof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noProof="0">
                          <a:solidFill>
                            <a:srgbClr val="FFFFFF"/>
                          </a:solidFill>
                          <a:effectLst/>
                        </a:rPr>
                        <a:t>BLANCO FWD Medium​</a:t>
                      </a:r>
                      <a:endParaRPr lang="en-GB" sz="1400" b="1" i="0" u="none" strike="noStrike" noProof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noProof="0">
                          <a:solidFill>
                            <a:srgbClr val="FFFFFF"/>
                          </a:solidFill>
                          <a:effectLst/>
                        </a:rPr>
                        <a:t>BLANCO FWD Max ​</a:t>
                      </a:r>
                      <a:endParaRPr lang="en-GB" sz="1400" b="1" i="0" u="none" strike="noStrike" noProof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620595751"/>
                  </a:ext>
                </a:extLst>
              </a:tr>
              <a:tr h="38430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Horse power​</a:t>
                      </a:r>
                      <a:endParaRPr lang="en-GB" sz="1400" b="0" i="0" u="none" strike="noStrike" noProof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½ HP​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¾ HP​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1 HP​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975688390"/>
                  </a:ext>
                </a:extLst>
              </a:tr>
              <a:tr h="38430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Power​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370 W​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550 W​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750 W​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307241313"/>
                  </a:ext>
                </a:extLst>
              </a:tr>
              <a:tr h="38430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u="none" strike="noStrike" noProof="0">
                          <a:solidFill>
                            <a:srgbClr val="585858"/>
                          </a:solidFill>
                          <a:effectLst/>
                        </a:rPr>
                        <a:t>Mains voltage</a:t>
                      </a:r>
                      <a:endParaRPr lang="en-GB" sz="1400" b="0" i="0" u="none" strike="noStrike" noProof="0">
                        <a:solidFill>
                          <a:srgbClr val="585858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230V/50Hz​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230V/50Hz​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230V/50Hz​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604590215"/>
                  </a:ext>
                </a:extLst>
              </a:tr>
              <a:tr h="38430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Number of grinding stage​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2​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3​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3​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514943381"/>
                  </a:ext>
                </a:extLst>
              </a:tr>
              <a:tr h="38430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Volume grinding chamber​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900 ml​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1200 ml​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1200 ml​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593554820"/>
                  </a:ext>
                </a:extLst>
              </a:tr>
              <a:tr h="38430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Automatic shutdown time​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max. 25 min (when idle)​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max. 25 min (when idle)​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max. 10 min (when idle)​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94901512"/>
                  </a:ext>
                </a:extLst>
              </a:tr>
              <a:tr h="38430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Auto-reverse function​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-​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-​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x​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728449523"/>
                  </a:ext>
                </a:extLst>
              </a:tr>
              <a:tr h="38430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Noise level​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&lt;70 dB​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&lt;60-70 dB​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&lt;60 dB​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29022051"/>
                  </a:ext>
                </a:extLst>
              </a:tr>
              <a:tr h="38430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1" i="0" u="none" strike="noStrike" noProof="0">
                          <a:solidFill>
                            <a:srgbClr val="575757"/>
                          </a:solidFill>
                          <a:effectLst/>
                          <a:latin typeface="Arial" panose="020B0604020202020204" pitchFamily="34" charset="0"/>
                        </a:rPr>
                        <a:t>Item No.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kern="1200" noProof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456438</a:t>
                      </a:r>
                      <a:endParaRPr lang="en-GB" sz="11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456439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456440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687439698"/>
                  </a:ext>
                </a:extLst>
              </a:tr>
            </a:tbl>
          </a:graphicData>
        </a:graphic>
      </p:graphicFrame>
      <p:pic>
        <p:nvPicPr>
          <p:cNvPr id="5" name="Grafik 4">
            <a:extLst>
              <a:ext uri="{FF2B5EF4-FFF2-40B4-BE49-F238E27FC236}">
                <a16:creationId xmlns:a16="http://schemas.microsoft.com/office/drawing/2014/main" id="{A2FF27D7-C064-46FD-8CCA-81CD2432ED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7808" y="1412776"/>
            <a:ext cx="529705" cy="938019"/>
          </a:xfrm>
          <a:prstGeom prst="rect">
            <a:avLst/>
          </a:prstGeom>
        </p:spPr>
      </p:pic>
      <p:pic>
        <p:nvPicPr>
          <p:cNvPr id="6" name="Grafik 5" descr="Ein Bild, das drinnen, Küchengeräte, Kaffeemaschine, Küchengerät enthält.&#10;&#10;Automatisch generierte Beschreibung">
            <a:extLst>
              <a:ext uri="{FF2B5EF4-FFF2-40B4-BE49-F238E27FC236}">
                <a16:creationId xmlns:a16="http://schemas.microsoft.com/office/drawing/2014/main" id="{F7361F36-BF2D-4AA5-83DB-7467E2E54F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1792" y="1401390"/>
            <a:ext cx="548655" cy="96079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418D3737-30B5-4563-BF7F-4952EEC800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81622" y="1425171"/>
            <a:ext cx="534858" cy="936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2B529DEE-C53D-468E-8F43-9FB96F2A8D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27731" y="203200"/>
            <a:ext cx="842639" cy="561869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65BCB295-CB19-4A16-A1D3-A7BD8E600E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83185" y="203200"/>
            <a:ext cx="936449" cy="561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725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7BDF16-96BB-42B5-8DF7-9B42C134E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BLANCO FWD in comparison</a:t>
            </a:r>
            <a:br>
              <a:rPr lang="en-GB"/>
            </a:br>
            <a:r>
              <a:rPr lang="en-GB"/>
              <a:t>Product information – Plug type I</a:t>
            </a:r>
            <a:endParaRPr lang="en-GB">
              <a:solidFill>
                <a:srgbClr val="FF0000"/>
              </a:solidFill>
            </a:endParaRPr>
          </a:p>
        </p:txBody>
      </p:sp>
      <p:graphicFrame>
        <p:nvGraphicFramePr>
          <p:cNvPr id="3" name="Tabelle 26">
            <a:extLst>
              <a:ext uri="{FF2B5EF4-FFF2-40B4-BE49-F238E27FC236}">
                <a16:creationId xmlns:a16="http://schemas.microsoft.com/office/drawing/2014/main" id="{A501FD2F-5559-4A95-8448-CA6611CED1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6193509"/>
              </p:ext>
            </p:extLst>
          </p:nvPr>
        </p:nvGraphicFramePr>
        <p:xfrm>
          <a:off x="527596" y="2394242"/>
          <a:ext cx="10969004" cy="3818803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2742251">
                  <a:extLst>
                    <a:ext uri="{9D8B030D-6E8A-4147-A177-3AD203B41FA5}">
                      <a16:colId xmlns:a16="http://schemas.microsoft.com/office/drawing/2014/main" val="3538909112"/>
                    </a:ext>
                  </a:extLst>
                </a:gridCol>
                <a:gridCol w="2742251">
                  <a:extLst>
                    <a:ext uri="{9D8B030D-6E8A-4147-A177-3AD203B41FA5}">
                      <a16:colId xmlns:a16="http://schemas.microsoft.com/office/drawing/2014/main" val="2543308723"/>
                    </a:ext>
                  </a:extLst>
                </a:gridCol>
                <a:gridCol w="2742251">
                  <a:extLst>
                    <a:ext uri="{9D8B030D-6E8A-4147-A177-3AD203B41FA5}">
                      <a16:colId xmlns:a16="http://schemas.microsoft.com/office/drawing/2014/main" val="1488249829"/>
                    </a:ext>
                  </a:extLst>
                </a:gridCol>
                <a:gridCol w="2742251">
                  <a:extLst>
                    <a:ext uri="{9D8B030D-6E8A-4147-A177-3AD203B41FA5}">
                      <a16:colId xmlns:a16="http://schemas.microsoft.com/office/drawing/2014/main" val="2588874447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l" fontAlgn="ctr"/>
                      <a:endParaRPr lang="en-GB" sz="1400" b="1" i="0" u="sng" strike="noStrike" noProof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noProof="0">
                          <a:solidFill>
                            <a:srgbClr val="FFFFFF"/>
                          </a:solidFill>
                          <a:effectLst/>
                        </a:rPr>
                        <a:t>BLANCO FWD Lite​</a:t>
                      </a:r>
                      <a:endParaRPr lang="en-GB" sz="1400" b="1" i="0" u="none" strike="noStrike" noProof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noProof="0">
                          <a:solidFill>
                            <a:srgbClr val="FFFFFF"/>
                          </a:solidFill>
                          <a:effectLst/>
                        </a:rPr>
                        <a:t>BLANCO FWD Medium​</a:t>
                      </a:r>
                      <a:endParaRPr lang="en-GB" sz="1400" b="1" i="0" u="none" strike="noStrike" noProof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noProof="0">
                          <a:solidFill>
                            <a:srgbClr val="FFFFFF"/>
                          </a:solidFill>
                          <a:effectLst/>
                        </a:rPr>
                        <a:t>BLANCO FWD Max ​</a:t>
                      </a:r>
                      <a:endParaRPr lang="en-GB" sz="1400" b="1" i="0" u="none" strike="noStrike" noProof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620595751"/>
                  </a:ext>
                </a:extLst>
              </a:tr>
              <a:tr h="38430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Horse power​</a:t>
                      </a:r>
                      <a:endParaRPr lang="en-GB" sz="1400" b="0" i="0" u="none" strike="noStrike" noProof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½ HP​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¾ HP​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1 HP​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975688390"/>
                  </a:ext>
                </a:extLst>
              </a:tr>
              <a:tr h="38430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Power​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370 W​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550 W​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750 W​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307241313"/>
                  </a:ext>
                </a:extLst>
              </a:tr>
              <a:tr h="38430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u="none" strike="noStrike" noProof="0">
                          <a:solidFill>
                            <a:srgbClr val="585858"/>
                          </a:solidFill>
                          <a:effectLst/>
                        </a:rPr>
                        <a:t>Mains voltage</a:t>
                      </a:r>
                      <a:endParaRPr lang="en-GB" sz="1400" b="0" i="0" u="none" strike="noStrike" noProof="0">
                        <a:solidFill>
                          <a:srgbClr val="585858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230V/50Hz​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230V/50Hz​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230V/50Hz​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604590215"/>
                  </a:ext>
                </a:extLst>
              </a:tr>
              <a:tr h="38430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Number of grinding stage​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2​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3​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3​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514943381"/>
                  </a:ext>
                </a:extLst>
              </a:tr>
              <a:tr h="38430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Volume grinding chamber​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900 ml​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1200 ml​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1200 ml​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593554820"/>
                  </a:ext>
                </a:extLst>
              </a:tr>
              <a:tr h="38430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Automatic shutdown time​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max. 25 min (when idle)​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max. 25 min (when idle)​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max. 10 min (when idle)​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94901512"/>
                  </a:ext>
                </a:extLst>
              </a:tr>
              <a:tr h="38430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Auto-reverse function​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-​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-​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x​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728449523"/>
                  </a:ext>
                </a:extLst>
              </a:tr>
              <a:tr h="38430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Noise level​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&lt;70 dB​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&lt;60-70 dB​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noProof="0">
                          <a:solidFill>
                            <a:srgbClr val="575757"/>
                          </a:solidFill>
                          <a:effectLst/>
                        </a:rPr>
                        <a:t>&lt;60 dB​</a:t>
                      </a:r>
                      <a:endParaRPr lang="en-GB" sz="1400" b="0" i="0" u="none" strike="noStrike" noProof="0">
                        <a:solidFill>
                          <a:srgbClr val="575757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29022051"/>
                  </a:ext>
                </a:extLst>
              </a:tr>
              <a:tr h="38430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1" i="0" u="none" strike="noStrike" noProof="0">
                          <a:solidFill>
                            <a:srgbClr val="575757"/>
                          </a:solidFill>
                          <a:effectLst/>
                          <a:latin typeface="Arial" panose="020B0604020202020204" pitchFamily="34" charset="0"/>
                        </a:rPr>
                        <a:t>Item No.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kern="1200" noProof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470065</a:t>
                      </a:r>
                      <a:endParaRPr lang="en-GB" sz="1100" b="1" i="0" u="none" strike="noStrike" noProof="0">
                        <a:solidFill>
                          <a:srgbClr val="575757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470066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 noProof="0">
                          <a:solidFill>
                            <a:srgbClr val="575757"/>
                          </a:solidFill>
                          <a:effectLst/>
                          <a:latin typeface="+mn-lt"/>
                        </a:rPr>
                        <a:t>470067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687439698"/>
                  </a:ext>
                </a:extLst>
              </a:tr>
            </a:tbl>
          </a:graphicData>
        </a:graphic>
      </p:graphicFrame>
      <p:pic>
        <p:nvPicPr>
          <p:cNvPr id="5" name="Grafik 4">
            <a:extLst>
              <a:ext uri="{FF2B5EF4-FFF2-40B4-BE49-F238E27FC236}">
                <a16:creationId xmlns:a16="http://schemas.microsoft.com/office/drawing/2014/main" id="{A2FF27D7-C064-46FD-8CCA-81CD2432ED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7808" y="1412776"/>
            <a:ext cx="529705" cy="938019"/>
          </a:xfrm>
          <a:prstGeom prst="rect">
            <a:avLst/>
          </a:prstGeom>
        </p:spPr>
      </p:pic>
      <p:pic>
        <p:nvPicPr>
          <p:cNvPr id="6" name="Grafik 5" descr="Ein Bild, das drinnen, Küchengeräte, Kaffeemaschine, Küchengerät enthält.&#10;&#10;Automatisch generierte Beschreibung">
            <a:extLst>
              <a:ext uri="{FF2B5EF4-FFF2-40B4-BE49-F238E27FC236}">
                <a16:creationId xmlns:a16="http://schemas.microsoft.com/office/drawing/2014/main" id="{F7361F36-BF2D-4AA5-83DB-7467E2E54F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1792" y="1401390"/>
            <a:ext cx="548655" cy="96079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418D3737-30B5-4563-BF7F-4952EEC800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81622" y="1425171"/>
            <a:ext cx="534858" cy="9360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37A9DC3A-6A30-410B-A5DD-C963E1C59A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19299" y="206705"/>
            <a:ext cx="1002519" cy="561869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C7B95E40-1426-4F25-8661-660A1FDC123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25867" y="203200"/>
            <a:ext cx="846368" cy="565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336775"/>
      </p:ext>
    </p:extLst>
  </p:cSld>
  <p:clrMapOvr>
    <a:masterClrMapping/>
  </p:clrMapOvr>
</p:sld>
</file>

<file path=ppt/theme/theme1.xml><?xml version="1.0" encoding="utf-8"?>
<a:theme xmlns:a="http://schemas.openxmlformats.org/drawingml/2006/main" name="BLANCO">
  <a:themeElements>
    <a:clrScheme name="Benutzerdefiniert 132">
      <a:dk1>
        <a:srgbClr val="575757"/>
      </a:dk1>
      <a:lt1>
        <a:sysClr val="window" lastClr="FFFFFF"/>
      </a:lt1>
      <a:dk2>
        <a:srgbClr val="575757"/>
      </a:dk2>
      <a:lt2>
        <a:srgbClr val="EEEEEE"/>
      </a:lt2>
      <a:accent1>
        <a:srgbClr val="333399"/>
      </a:accent1>
      <a:accent2>
        <a:srgbClr val="FADC41"/>
      </a:accent2>
      <a:accent3>
        <a:srgbClr val="7D98A1"/>
      </a:accent3>
      <a:accent4>
        <a:srgbClr val="82D173"/>
      </a:accent4>
      <a:accent5>
        <a:srgbClr val="575757"/>
      </a:accent5>
      <a:accent6>
        <a:srgbClr val="D51317"/>
      </a:accent6>
      <a:hlink>
        <a:srgbClr val="0563C1"/>
      </a:hlink>
      <a:folHlink>
        <a:srgbClr val="954F72"/>
      </a:folHlink>
    </a:clrScheme>
    <a:fontScheme name="_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140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l">
          <a:defRPr sz="1400" dirty="0" err="1" smtClean="0"/>
        </a:defPPr>
      </a:lstStyle>
    </a:txDef>
  </a:objectDefaults>
  <a:extraClrSchemeLst/>
  <a:custClrLst>
    <a:custClr name="100%">
      <a:srgbClr val="343499"/>
    </a:custClr>
    <a:custClr name="75%">
      <a:srgbClr val="7676BB"/>
    </a:custClr>
    <a:custClr name="50%">
      <a:srgbClr val="9A9ACC"/>
    </a:custClr>
    <a:custClr name="25%">
      <a:srgbClr val="D1D1E8"/>
    </a:custClr>
    <a:custClr>
      <a:srgbClr val="FFFFFF"/>
    </a:custClr>
    <a:custClr name="100%">
      <a:srgbClr val="FBE059"/>
    </a:custClr>
    <a:custClr name="75%">
      <a:srgbClr val="FBE572"/>
    </a:custClr>
    <a:custClr name="50%">
      <a:srgbClr val="FDF0B2"/>
    </a:custClr>
    <a:custClr name="25%">
      <a:srgbClr val="FEF6CF"/>
    </a:custClr>
    <a:custClr>
      <a:srgbClr val="FFFFFF"/>
    </a:custClr>
    <a:custClr name="100%">
      <a:srgbClr val="7D98A1"/>
    </a:custClr>
    <a:custClr name="75%">
      <a:srgbClr val="9FB3BA"/>
    </a:custClr>
    <a:custClr name="50%">
      <a:srgbClr val="C0CCD1"/>
    </a:custClr>
    <a:custClr name="25%">
      <a:srgbClr val="DFE6E7"/>
    </a:custClr>
    <a:custClr>
      <a:srgbClr val="FFFFFF"/>
    </a:custClr>
    <a:custClr name="100%">
      <a:srgbClr val="86D277"/>
    </a:custClr>
    <a:custClr name="75%">
      <a:srgbClr val="A1DD96"/>
    </a:custClr>
    <a:custClr name="50%">
      <a:srgbClr val="C3E9BC"/>
    </a:custClr>
    <a:custClr name="25%">
      <a:srgbClr val="E0F3DC"/>
    </a:custClr>
    <a:custClr>
      <a:srgbClr val="FFFFFF"/>
    </a:custClr>
    <a:custClr name="100%">
      <a:srgbClr val="585858"/>
    </a:custClr>
    <a:custClr name="75%">
      <a:srgbClr val="818181"/>
    </a:custClr>
    <a:custClr name="50%">
      <a:srgbClr val="ABABAB"/>
    </a:custClr>
    <a:custClr name="25%">
      <a:srgbClr val="DFDFDF"/>
    </a:custClr>
    <a:custClr>
      <a:srgbClr val="FFFFFF"/>
    </a:custClr>
  </a:custClrLst>
  <a:extLst>
    <a:ext uri="{05A4C25C-085E-4340-85A3-A5531E510DB2}">
      <thm15:themeFamily xmlns:thm15="http://schemas.microsoft.com/office/thememl/2012/main" name="BLANCO_PowerPoint_16x9_EN.potx" id="{E06A99FA-DFD2-4E06-AE5D-262E8149D701}" vid="{E9A527EF-955D-4FCC-9926-633610F70F26}"/>
    </a:ext>
  </a:extLst>
</a:theme>
</file>

<file path=ppt/theme/theme2.xml><?xml version="1.0" encoding="utf-8"?>
<a:theme xmlns:a="http://schemas.openxmlformats.org/drawingml/2006/main" name="Office">
  <a:themeElements>
    <a:clrScheme name="Benutzerdefiniert 132">
      <a:dk1>
        <a:srgbClr val="575757"/>
      </a:dk1>
      <a:lt1>
        <a:sysClr val="window" lastClr="FFFFFF"/>
      </a:lt1>
      <a:dk2>
        <a:srgbClr val="575757"/>
      </a:dk2>
      <a:lt2>
        <a:srgbClr val="EEEEEE"/>
      </a:lt2>
      <a:accent1>
        <a:srgbClr val="333399"/>
      </a:accent1>
      <a:accent2>
        <a:srgbClr val="FADC41"/>
      </a:accent2>
      <a:accent3>
        <a:srgbClr val="7D98A1"/>
      </a:accent3>
      <a:accent4>
        <a:srgbClr val="82D173"/>
      </a:accent4>
      <a:accent5>
        <a:srgbClr val="575757"/>
      </a:accent5>
      <a:accent6>
        <a:srgbClr val="D51317"/>
      </a:accent6>
      <a:hlink>
        <a:srgbClr val="0563C1"/>
      </a:hlink>
      <a:folHlink>
        <a:srgbClr val="954F72"/>
      </a:folHlink>
    </a:clrScheme>
    <a:fontScheme name="_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Benutzerdefiniert 132">
      <a:dk1>
        <a:srgbClr val="575757"/>
      </a:dk1>
      <a:lt1>
        <a:sysClr val="window" lastClr="FFFFFF"/>
      </a:lt1>
      <a:dk2>
        <a:srgbClr val="575757"/>
      </a:dk2>
      <a:lt2>
        <a:srgbClr val="EEEEEE"/>
      </a:lt2>
      <a:accent1>
        <a:srgbClr val="333399"/>
      </a:accent1>
      <a:accent2>
        <a:srgbClr val="FADC41"/>
      </a:accent2>
      <a:accent3>
        <a:srgbClr val="7D98A1"/>
      </a:accent3>
      <a:accent4>
        <a:srgbClr val="82D173"/>
      </a:accent4>
      <a:accent5>
        <a:srgbClr val="575757"/>
      </a:accent5>
      <a:accent6>
        <a:srgbClr val="D51317"/>
      </a:accent6>
      <a:hlink>
        <a:srgbClr val="0563C1"/>
      </a:hlink>
      <a:folHlink>
        <a:srgbClr val="954F72"/>
      </a:folHlink>
    </a:clrScheme>
    <a:fontScheme name="_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cfb8af1f-7fa7-4e56-bf5e-996ab286a96c">
      <UserInfo>
        <DisplayName>Paulisch, Steffen</DisplayName>
        <AccountId>17</AccountId>
        <AccountType/>
      </UserInfo>
      <UserInfo>
        <DisplayName>Arzt, Kerstin</DisplayName>
        <AccountId>112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C1F0D91F289FB4F9B98FC36790BFA88" ma:contentTypeVersion="13" ma:contentTypeDescription="Ein neues Dokument erstellen." ma:contentTypeScope="" ma:versionID="b64a1ed30c3ee344461902edcf88c6b6">
  <xsd:schema xmlns:xsd="http://www.w3.org/2001/XMLSchema" xmlns:xs="http://www.w3.org/2001/XMLSchema" xmlns:p="http://schemas.microsoft.com/office/2006/metadata/properties" xmlns:ns2="0a057971-3d50-40ca-bd29-4d006eb79444" xmlns:ns3="cfb8af1f-7fa7-4e56-bf5e-996ab286a96c" targetNamespace="http://schemas.microsoft.com/office/2006/metadata/properties" ma:root="true" ma:fieldsID="e7324ddc7c3947ad7599a78e80e0423d" ns2:_="" ns3:_="">
    <xsd:import namespace="0a057971-3d50-40ca-bd29-4d006eb79444"/>
    <xsd:import namespace="cfb8af1f-7fa7-4e56-bf5e-996ab286a96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057971-3d50-40ca-bd29-4d006eb794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b8af1f-7fa7-4e56-bf5e-996ab286a96c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893FC06-4BF7-4596-9956-D85BBA21C2A2}">
  <ds:schemaRefs>
    <ds:schemaRef ds:uri="http://schemas.microsoft.com/office/infopath/2007/PartnerControls"/>
    <ds:schemaRef ds:uri="http://purl.org/dc/dcmitype/"/>
    <ds:schemaRef ds:uri="a5c89441-7ecc-4f8a-9eb0-003e85b72613"/>
    <ds:schemaRef ds:uri="http://purl.org/dc/elements/1.1/"/>
    <ds:schemaRef ds:uri="http://schemas.microsoft.com/office/2006/metadata/properties"/>
    <ds:schemaRef ds:uri="6dbb5806-5555-4e37-b17e-239e2fefeccd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6A075C5-297B-4F0D-8712-0190297D4A43}"/>
</file>

<file path=customXml/itemProps3.xml><?xml version="1.0" encoding="utf-8"?>
<ds:datastoreItem xmlns:ds="http://schemas.openxmlformats.org/officeDocument/2006/customXml" ds:itemID="{47F526C3-B529-407E-9DB9-1FF47C1496B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BLANCO_PowerPoint_16x9_EN</Template>
  <TotalTime>0</TotalTime>
  <Words>4011</Words>
  <Application>Microsoft Office PowerPoint</Application>
  <PresentationFormat>Breitbild</PresentationFormat>
  <Paragraphs>1164</Paragraphs>
  <Slides>31</Slides>
  <Notes>23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31</vt:i4>
      </vt:variant>
    </vt:vector>
  </HeadingPairs>
  <TitlesOfParts>
    <vt:vector size="35" baseType="lpstr">
      <vt:lpstr>arial</vt:lpstr>
      <vt:lpstr>arial</vt:lpstr>
      <vt:lpstr>Wingdings</vt:lpstr>
      <vt:lpstr>BLANCO</vt:lpstr>
      <vt:lpstr>BLANCO FWD Novelty presentation</vt:lpstr>
      <vt:lpstr>BLANCO FWD Easy. Convenient. Clean.</vt:lpstr>
      <vt:lpstr>Agenda</vt:lpstr>
      <vt:lpstr>Reason why Strategic background of the launch of the BLANCO FWD</vt:lpstr>
      <vt:lpstr>BLANCO FWD Common features at one glance</vt:lpstr>
      <vt:lpstr>BLANCO FWD – Product range What additional features does the next model have?</vt:lpstr>
      <vt:lpstr>BLANCO FWD in comparison Product information – Plug type E+F</vt:lpstr>
      <vt:lpstr>BLANCO FWD in comparison Product information – Plug type G</vt:lpstr>
      <vt:lpstr>BLANCO FWD in comparison Product information – Plug type I</vt:lpstr>
      <vt:lpstr>BLANCO FWD in comparison Product information – Plug type B</vt:lpstr>
      <vt:lpstr>Product range</vt:lpstr>
      <vt:lpstr>Scope of supply Plug type E+F, G, I</vt:lpstr>
      <vt:lpstr>Scope of supply Plug type E+F, G, I</vt:lpstr>
      <vt:lpstr>Scope of supply Plug type E+F, G, I</vt:lpstr>
      <vt:lpstr>Scope of supply Plug type B</vt:lpstr>
      <vt:lpstr>Scope of supply Plug type B</vt:lpstr>
      <vt:lpstr>Scope of supply Plug type B</vt:lpstr>
      <vt:lpstr>Accessories (optional)</vt:lpstr>
      <vt:lpstr>Marketing focus is on the UNIT What exactly does the UNIT support in the disposer portfolio?</vt:lpstr>
      <vt:lpstr>In Harmony with Sink and Mixer Tap​ UNIT possibilities based on selected Models*</vt:lpstr>
      <vt:lpstr>Positioning and Availability</vt:lpstr>
      <vt:lpstr>Availability of FWD in 2022</vt:lpstr>
      <vt:lpstr>Competitor Comparison – InSinkErator</vt:lpstr>
      <vt:lpstr>Competitor Comparison – Franke</vt:lpstr>
      <vt:lpstr>Competitor Comparison – Moen</vt:lpstr>
      <vt:lpstr>Competitor Comparison – Bonecrusher</vt:lpstr>
      <vt:lpstr>Competitor Comparison – Becbas</vt:lpstr>
      <vt:lpstr>FAQ</vt:lpstr>
      <vt:lpstr>FAQ</vt:lpstr>
      <vt:lpstr>FAQ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Master</dc:title>
  <dc:subject>BLANCO PowerPoint Template</dc:subject>
  <dc:creator>Radke, Hans-Dieter</dc:creator>
  <cp:lastModifiedBy>Arzt Kerstin</cp:lastModifiedBy>
  <cp:revision>2</cp:revision>
  <dcterms:created xsi:type="dcterms:W3CDTF">2020-10-30T13:50:58Z</dcterms:created>
  <dcterms:modified xsi:type="dcterms:W3CDTF">2021-12-01T10:43:33Z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0x0101006C1F0D91F289FB4F9B98FC36790BFA88</vt:lpwstr>
  </property>
</Properties>
</file>