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67"/>
    <p:restoredTop sz="94705"/>
  </p:normalViewPr>
  <p:slideViewPr>
    <p:cSldViewPr snapToGrid="0" snapToObjects="1">
      <p:cViewPr varScale="1">
        <p:scale>
          <a:sx n="50" d="100"/>
          <a:sy n="50" d="100"/>
        </p:scale>
        <p:origin x="27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9850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1553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413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858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3631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7863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942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296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1772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4305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07A21CDE-D69F-5D4A-B0B7-C21FBD499692}" type="datetimeFigureOut">
              <a:rPr lang="de-DE" smtClean="0"/>
              <a:t>10.02.2020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/>
          <a:lstStyle/>
          <a:p>
            <a:fld id="{6AB62774-80D2-0647-9667-02C9AD6C6C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891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bearbeiten^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D8438AE-8246-7A42-8405-1113E554DBA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25017" y="19858"/>
            <a:ext cx="7543340" cy="1067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68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6641C8-7848-6741-8317-4058CE7811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3529" y="3695699"/>
            <a:ext cx="6425724" cy="700105"/>
          </a:xfrm>
        </p:spPr>
        <p:txBody>
          <a:bodyPr>
            <a:normAutofit/>
          </a:bodyPr>
          <a:lstStyle/>
          <a:p>
            <a:pPr algn="l"/>
            <a:r>
              <a:rPr lang="de-DE" sz="4400" dirty="0">
                <a:solidFill>
                  <a:srgbClr val="17448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Name </a:t>
            </a:r>
            <a:r>
              <a:rPr lang="de-DE" sz="4400" dirty="0" err="1">
                <a:solidFill>
                  <a:srgbClr val="17448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of</a:t>
            </a:r>
            <a:r>
              <a:rPr lang="de-DE" sz="4400" dirty="0">
                <a:solidFill>
                  <a:srgbClr val="17448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Dealer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D2529B35-9DB1-A643-8794-67C4F3A2DEC9}"/>
              </a:ext>
            </a:extLst>
          </p:cNvPr>
          <p:cNvSpPr txBox="1">
            <a:spLocks/>
          </p:cNvSpPr>
          <p:nvPr/>
        </p:nvSpPr>
        <p:spPr>
          <a:xfrm>
            <a:off x="1943529" y="3114675"/>
            <a:ext cx="6425724" cy="4412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This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is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to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certify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that</a:t>
            </a:r>
            <a:endParaRPr lang="de-DE" sz="1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9DDD3273-8AE5-4543-A41E-2A2EAD4D3CDC}"/>
              </a:ext>
            </a:extLst>
          </p:cNvPr>
          <p:cNvSpPr txBox="1">
            <a:spLocks/>
          </p:cNvSpPr>
          <p:nvPr/>
        </p:nvSpPr>
        <p:spPr>
          <a:xfrm>
            <a:off x="1943529" y="4972050"/>
            <a:ext cx="6425724" cy="4412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is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appointed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as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an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authorised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dealer</a:t>
            </a:r>
            <a:endParaRPr lang="de-DE" sz="1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l">
              <a:lnSpc>
                <a:spcPct val="100000"/>
              </a:lnSpc>
            </a:pPr>
            <a:r>
              <a:rPr lang="de-DE" sz="18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for</a:t>
            </a:r>
            <a:r>
              <a:rPr lang="de-DE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YOUR COMPANY NAME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21CFE3F5-5E9B-2742-8411-D022C2BF4986}"/>
              </a:ext>
            </a:extLst>
          </p:cNvPr>
          <p:cNvSpPr txBox="1">
            <a:spLocks/>
          </p:cNvSpPr>
          <p:nvPr/>
        </p:nvSpPr>
        <p:spPr>
          <a:xfrm>
            <a:off x="1943529" y="7229475"/>
            <a:ext cx="6425724" cy="4412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de-DE" sz="16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Period</a:t>
            </a:r>
            <a:r>
              <a:rPr lang="de-DE" sz="16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6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of</a:t>
            </a:r>
            <a:r>
              <a:rPr lang="de-DE" sz="16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6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Validity</a:t>
            </a:r>
            <a:endParaRPr lang="de-DE" sz="16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1F72EA1-AF15-1F40-B1D0-1E022BF56DE1}"/>
              </a:ext>
            </a:extLst>
          </p:cNvPr>
          <p:cNvSpPr txBox="1">
            <a:spLocks/>
          </p:cNvSpPr>
          <p:nvPr/>
        </p:nvSpPr>
        <p:spPr>
          <a:xfrm>
            <a:off x="2919651" y="9648825"/>
            <a:ext cx="6425724" cy="4412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de-DE" sz="12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Chop</a:t>
            </a:r>
            <a:r>
              <a:rPr lang="de-DE" sz="1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&amp; </a:t>
            </a:r>
            <a:r>
              <a:rPr lang="de-DE" sz="12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Endorsed</a:t>
            </a:r>
            <a:r>
              <a:rPr lang="de-DE" sz="1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de-DE" sz="12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by</a:t>
            </a:r>
            <a:r>
              <a:rPr lang="de-DE" sz="1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: 	YOUR NAME</a:t>
            </a:r>
          </a:p>
          <a:p>
            <a:pPr algn="l">
              <a:lnSpc>
                <a:spcPct val="100000"/>
              </a:lnSpc>
            </a:pPr>
            <a:r>
              <a:rPr lang="de-DE" sz="1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	YOUR TITLE</a:t>
            </a:r>
          </a:p>
          <a:p>
            <a:pPr algn="l">
              <a:lnSpc>
                <a:spcPct val="100000"/>
              </a:lnSpc>
            </a:pPr>
            <a:r>
              <a:rPr lang="de-DE" sz="1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	YOUR COMPANY NAME</a:t>
            </a:r>
          </a:p>
        </p:txBody>
      </p:sp>
      <p:cxnSp>
        <p:nvCxnSpPr>
          <p:cNvPr id="9" name="Gerade Verbindung 8">
            <a:extLst>
              <a:ext uri="{FF2B5EF4-FFF2-40B4-BE49-F238E27FC236}">
                <a16:creationId xmlns:a16="http://schemas.microsoft.com/office/drawing/2014/main" id="{E58C1A6F-0CEC-5F46-B746-C90ABB23E4EE}"/>
              </a:ext>
            </a:extLst>
          </p:cNvPr>
          <p:cNvCxnSpPr/>
          <p:nvPr/>
        </p:nvCxnSpPr>
        <p:spPr>
          <a:xfrm>
            <a:off x="4524375" y="9388475"/>
            <a:ext cx="2466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550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</Words>
  <Application>Microsoft Office PowerPoint</Application>
  <PresentationFormat>Benutzerdefiniert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 Neue Light</vt:lpstr>
      <vt:lpstr>Office</vt:lpstr>
      <vt:lpstr>Name of Dealer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Simone Jensen</dc:creator>
  <cp:lastModifiedBy>Arzt Kerstin</cp:lastModifiedBy>
  <cp:revision>7</cp:revision>
  <dcterms:created xsi:type="dcterms:W3CDTF">2020-01-16T08:43:14Z</dcterms:created>
  <dcterms:modified xsi:type="dcterms:W3CDTF">2020-02-10T12:30:58Z</dcterms:modified>
</cp:coreProperties>
</file>