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2.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3.xml" ContentType="application/vnd.openxmlformats-officedocument.theme+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theme/theme4.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 id="2147483767" r:id="rId5"/>
    <p:sldMasterId id="2147483808" r:id="rId6"/>
    <p:sldMasterId id="2147483850" r:id="rId7"/>
  </p:sldMasterIdLst>
  <p:notesMasterIdLst>
    <p:notesMasterId r:id="rId67"/>
  </p:notesMasterIdLst>
  <p:handoutMasterIdLst>
    <p:handoutMasterId r:id="rId68"/>
  </p:handoutMasterIdLst>
  <p:sldIdLst>
    <p:sldId id="257" r:id="rId8"/>
    <p:sldId id="2147049490" r:id="rId9"/>
    <p:sldId id="2147049313" r:id="rId10"/>
    <p:sldId id="2147483307" r:id="rId11"/>
    <p:sldId id="2147483308" r:id="rId12"/>
    <p:sldId id="2147483309" r:id="rId13"/>
    <p:sldId id="287" r:id="rId14"/>
    <p:sldId id="2147049525" r:id="rId15"/>
    <p:sldId id="2147049498" r:id="rId16"/>
    <p:sldId id="2147049499" r:id="rId17"/>
    <p:sldId id="2147049506" r:id="rId18"/>
    <p:sldId id="2147049530" r:id="rId19"/>
    <p:sldId id="2147483310" r:id="rId20"/>
    <p:sldId id="2147049315" r:id="rId21"/>
    <p:sldId id="265" r:id="rId22"/>
    <p:sldId id="322" r:id="rId23"/>
    <p:sldId id="294" r:id="rId24"/>
    <p:sldId id="295" r:id="rId25"/>
    <p:sldId id="331" r:id="rId26"/>
    <p:sldId id="297" r:id="rId27"/>
    <p:sldId id="298" r:id="rId28"/>
    <p:sldId id="2147483082" r:id="rId29"/>
    <p:sldId id="2147049517" r:id="rId30"/>
    <p:sldId id="2147049549" r:id="rId31"/>
    <p:sldId id="2147049467" r:id="rId32"/>
    <p:sldId id="2147049456" r:id="rId33"/>
    <p:sldId id="312" r:id="rId34"/>
    <p:sldId id="315" r:id="rId35"/>
    <p:sldId id="316" r:id="rId36"/>
    <p:sldId id="323" r:id="rId37"/>
    <p:sldId id="275" r:id="rId38"/>
    <p:sldId id="320" r:id="rId39"/>
    <p:sldId id="319" r:id="rId40"/>
    <p:sldId id="2147483299" r:id="rId41"/>
    <p:sldId id="2147483069" r:id="rId42"/>
    <p:sldId id="2147049487" r:id="rId43"/>
    <p:sldId id="2147483313" r:id="rId44"/>
    <p:sldId id="325" r:id="rId45"/>
    <p:sldId id="2147483314" r:id="rId46"/>
    <p:sldId id="2147483315" r:id="rId47"/>
    <p:sldId id="2147483316" r:id="rId48"/>
    <p:sldId id="2147483317" r:id="rId49"/>
    <p:sldId id="2147049331" r:id="rId50"/>
    <p:sldId id="2147483327" r:id="rId51"/>
    <p:sldId id="2147483306" r:id="rId52"/>
    <p:sldId id="2147049545" r:id="rId53"/>
    <p:sldId id="2147483081" r:id="rId54"/>
    <p:sldId id="2147483324" r:id="rId55"/>
    <p:sldId id="2147483319" r:id="rId56"/>
    <p:sldId id="2147049509" r:id="rId57"/>
    <p:sldId id="2147049511" r:id="rId58"/>
    <p:sldId id="2147483321" r:id="rId59"/>
    <p:sldId id="2147483322" r:id="rId60"/>
    <p:sldId id="2147049510" r:id="rId61"/>
    <p:sldId id="2147049512" r:id="rId62"/>
    <p:sldId id="2147483332" r:id="rId63"/>
    <p:sldId id="2147483330" r:id="rId64"/>
    <p:sldId id="2147483333" r:id="rId65"/>
    <p:sldId id="335" r:id="rId66"/>
  </p:sldIdLst>
  <p:sldSz cx="12192000" cy="6858000"/>
  <p:notesSz cx="6743700" cy="98806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 id="{7AD8935F-A931-4941-BD8D-E184F296FBE4}">
          <p14:sldIdLst>
            <p14:sldId id="257"/>
            <p14:sldId id="2147049490"/>
          </p14:sldIdLst>
        </p14:section>
        <p14:section name="DESIGN" id="{6BED087B-4E5D-B742-9EE6-60FC7F24F766}">
          <p14:sldIdLst>
            <p14:sldId id="2147049313"/>
            <p14:sldId id="2147483307"/>
            <p14:sldId id="2147483308"/>
            <p14:sldId id="2147483309"/>
            <p14:sldId id="287"/>
          </p14:sldIdLst>
        </p14:section>
        <p14:section name="INTRO" id="{7BF47A1F-84F6-8647-9A99-9631553F33A8}">
          <p14:sldIdLst>
            <p14:sldId id="2147049525"/>
            <p14:sldId id="2147049498"/>
            <p14:sldId id="2147049499"/>
            <p14:sldId id="2147049506"/>
            <p14:sldId id="2147049530"/>
            <p14:sldId id="2147483310"/>
          </p14:sldIdLst>
        </p14:section>
        <p14:section name="CHOICE LUNEOO" id="{BF15A99D-BC8B-C24F-9716-45F38008ABE8}">
          <p14:sldIdLst/>
        </p14:section>
        <p14:section name="LUNEOO" id="{39C93736-0C1E-A449-80E3-635E299AD01F}">
          <p14:sldIdLst>
            <p14:sldId id="2147049315"/>
            <p14:sldId id="265"/>
            <p14:sldId id="322"/>
            <p14:sldId id="294"/>
            <p14:sldId id="295"/>
            <p14:sldId id="331"/>
            <p14:sldId id="297"/>
            <p14:sldId id="298"/>
            <p14:sldId id="2147483082"/>
            <p14:sldId id="2147049517"/>
            <p14:sldId id="2147049549"/>
            <p14:sldId id="2147049467"/>
          </p14:sldIdLst>
        </p14:section>
        <p14:section name="OOVALON" id="{316BE0B7-D1ED-5842-A0BA-637034DB2BA0}">
          <p14:sldIdLst>
            <p14:sldId id="2147049456"/>
            <p14:sldId id="312"/>
            <p14:sldId id="315"/>
            <p14:sldId id="316"/>
            <p14:sldId id="323"/>
            <p14:sldId id="275"/>
            <p14:sldId id="320"/>
            <p14:sldId id="319"/>
            <p14:sldId id="2147483299"/>
            <p14:sldId id="2147483069"/>
            <p14:sldId id="2147049487"/>
          </p14:sldIdLst>
        </p14:section>
        <p14:section name="Mix and Match" id="{2DDC3E8A-CA13-B545-A7BC-35A4AB108C1B}">
          <p14:sldIdLst>
            <p14:sldId id="2147483313"/>
            <p14:sldId id="325"/>
          </p14:sldIdLst>
        </p14:section>
        <p14:section name="COLOUR" id="{2946EC96-7C58-BB4F-AB94-34246E6E847C}">
          <p14:sldIdLst>
            <p14:sldId id="2147483314"/>
            <p14:sldId id="2147483315"/>
            <p14:sldId id="2147483316"/>
            <p14:sldId id="2147483317"/>
          </p14:sldIdLst>
        </p14:section>
        <p14:section name="LUNEOO//OOVALON UNIT" id="{82BE18F3-EBA6-4C47-A92D-A09061A0F98D}">
          <p14:sldIdLst>
            <p14:sldId id="2147049331"/>
            <p14:sldId id="2147483327"/>
            <p14:sldId id="2147483306"/>
            <p14:sldId id="2147049545"/>
          </p14:sldIdLst>
        </p14:section>
        <p14:section name="CLOSING" id="{58855E84-95B8-614F-B724-CED70A70E583}">
          <p14:sldIdLst>
            <p14:sldId id="2147483081"/>
            <p14:sldId id="2147483324"/>
            <p14:sldId id="2147483319"/>
            <p14:sldId id="2147049509"/>
            <p14:sldId id="2147049511"/>
            <p14:sldId id="2147483321"/>
            <p14:sldId id="2147483322"/>
            <p14:sldId id="2147049510"/>
            <p14:sldId id="2147049512"/>
            <p14:sldId id="2147483332"/>
            <p14:sldId id="2147483330"/>
            <p14:sldId id="2147483333"/>
            <p14:sldId id="335"/>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0636722-86E1-7961-A61E-702A7FEF9BB5}" name="Ouyang, Caroline" initials="" userId="S::caroline.ouyang@blanco.de::482d5167-7d86-455b-b31b-d022119b2b04" providerId="AD"/>
  <p188:author id="{40903E3B-1630-B9EE-30E3-1F2751E6127A}" name="Schwenteck, Lars" initials="LS" userId="S::lars.schwenteck@blanco.com::778eec9f-a5cb-4b9b-b130-e34455159574" providerId="AD"/>
  <p188:author id="{EFF6583C-7F1B-6A80-E05A-757A03D3A33B}" name="McComsey, Shay" initials="MS" userId="S::shay.mccomsey@blanco.com::276ab284-564b-4477-b18a-9c329042f098" providerId="AD"/>
  <p188:author id="{98081C41-FBEE-0B11-EC60-B43E182BF93F}" name="Eimer, Kate" initials="KE" userId="S::kate.eimer@blanco.com::439f724f-bcfe-4792-92ee-203ed12c7992" providerId="AD"/>
  <p188:author id="{65F7D978-D20C-D27A-2294-9C1FB7FA35AA}" name="Kauhaus, Kristof" initials="KK" userId="S::kristof.kauhaus@blanco.de::8ad06c4f-ad25-47d0-95d6-ce38d5886211" providerId="AD"/>
  <p188:author id="{578F6A9D-5BF1-A585-CE00-0BBCFA3BF600}" name="Gauss, Armin" initials="GA" userId="S::armin.gauss@blanco.de::c509f586-6937-46d0-8e75-88013ca9ea1b" providerId="AD"/>
  <p188:author id="{CE00BBB6-96CC-2D5F-7F13-A56CBA9B94E9}" name="Arzt Kerstin" initials="AK" userId="Arzt Kerstin" providerId="None"/>
  <p188:author id="{3F337EE5-D16D-F88D-1507-BED288B65674}" name="Webermann, Filipe" initials="WF" userId="S::filipe.webermann@blanco.de::76464abe-5165-4b3f-8e13-dc9480179eda" providerId="AD"/>
  <p188:author id="{AF0AD3F0-073C-1103-7D3E-5BA03929E23D}" name="Ribbeck, Jan" initials="RJ" userId="S::jan.ribbeck@blanco.de::2e003ca2-6049-4e02-8eff-dd1dad148e73" providerId="AD"/>
  <p188:author id="{9A3C9BFA-A015-E299-250E-9B1ED87C75A4}" name="Struck, Christian" initials="SC" userId="S::christian.struck@blanco.de::b73946fc-def6-40e7-b5c6-04c29de72711"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333399"/>
    <a:srgbClr val="F2F2F2"/>
    <a:srgbClr val="5E5E5E"/>
    <a:srgbClr val="ADAAA5"/>
    <a:srgbClr val="BAB8B4"/>
    <a:srgbClr val="1D3993"/>
    <a:srgbClr val="D1C5A4"/>
    <a:srgbClr val="A39C95"/>
    <a:srgbClr val="D6CEB1"/>
    <a:srgbClr val="FF61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Keine Formatvorlage, kein Raster">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Keine Formatvorlage, Tabellenraster">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4" d="100"/>
          <a:sy n="104" d="100"/>
        </p:scale>
        <p:origin x="316" y="4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openxmlformats.org/officeDocument/2006/relationships/slide" Target="slides/slide59.xml"/><Relationship Id="rId5" Type="http://schemas.openxmlformats.org/officeDocument/2006/relationships/slideMaster" Target="slideMasters/slideMaster2.xml"/><Relationship Id="rId61" Type="http://schemas.openxmlformats.org/officeDocument/2006/relationships/slide" Target="slides/slide54.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presProps" Target="presProps.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notesMaster" Target="notesMasters/notesMaster1.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 Type="http://schemas.openxmlformats.org/officeDocument/2006/relationships/slideMaster" Target="slideMasters/slideMaster4.xml"/><Relationship Id="rId7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a:extLst>
              <a:ext uri="{FF2B5EF4-FFF2-40B4-BE49-F238E27FC236}">
                <a16:creationId xmlns:a16="http://schemas.microsoft.com/office/drawing/2014/main" id="{800AC30B-A3AF-8E21-7E26-08DE15709D2E}"/>
              </a:ext>
            </a:extLst>
          </p:cNvPr>
          <p:cNvSpPr>
            <a:spLocks noGrp="1"/>
          </p:cNvSpPr>
          <p:nvPr>
            <p:ph type="hdr" sz="quarter"/>
          </p:nvPr>
        </p:nvSpPr>
        <p:spPr>
          <a:xfrm>
            <a:off x="0" y="0"/>
            <a:ext cx="2922270" cy="495746"/>
          </a:xfrm>
          <a:prstGeom prst="rect">
            <a:avLst/>
          </a:prstGeom>
        </p:spPr>
        <p:txBody>
          <a:bodyPr vert="horz" lIns="91440" tIns="45720" rIns="91440" bIns="45720" rtlCol="0"/>
          <a:lstStyle>
            <a:lvl1pPr algn="l">
              <a:defRPr sz="1200"/>
            </a:lvl1pPr>
          </a:lstStyle>
          <a:p>
            <a:endParaRPr lang="de-DE"/>
          </a:p>
        </p:txBody>
      </p:sp>
      <p:sp>
        <p:nvSpPr>
          <p:cNvPr id="3" name="Datumsplatzhalter 2">
            <a:extLst>
              <a:ext uri="{FF2B5EF4-FFF2-40B4-BE49-F238E27FC236}">
                <a16:creationId xmlns:a16="http://schemas.microsoft.com/office/drawing/2014/main" id="{9EECF5AF-FBCD-A2C3-B1CA-23C7D1A5FF24}"/>
              </a:ext>
            </a:extLst>
          </p:cNvPr>
          <p:cNvSpPr>
            <a:spLocks noGrp="1"/>
          </p:cNvSpPr>
          <p:nvPr>
            <p:ph type="dt" sz="quarter" idx="1"/>
          </p:nvPr>
        </p:nvSpPr>
        <p:spPr>
          <a:xfrm>
            <a:off x="3819869" y="0"/>
            <a:ext cx="2922270" cy="495746"/>
          </a:xfrm>
          <a:prstGeom prst="rect">
            <a:avLst/>
          </a:prstGeom>
        </p:spPr>
        <p:txBody>
          <a:bodyPr vert="horz" lIns="91440" tIns="45720" rIns="91440" bIns="45720" rtlCol="0"/>
          <a:lstStyle>
            <a:lvl1pPr algn="r">
              <a:defRPr sz="1200"/>
            </a:lvl1pPr>
          </a:lstStyle>
          <a:p>
            <a:fld id="{BC185A96-6014-41B8-AF84-A789339F1812}" type="datetimeFigureOut">
              <a:rPr lang="de-DE" smtClean="0"/>
              <a:t>23.04.2026</a:t>
            </a:fld>
            <a:endParaRPr lang="de-DE"/>
          </a:p>
        </p:txBody>
      </p:sp>
      <p:sp>
        <p:nvSpPr>
          <p:cNvPr id="4" name="Fußzeilenplatzhalter 3">
            <a:extLst>
              <a:ext uri="{FF2B5EF4-FFF2-40B4-BE49-F238E27FC236}">
                <a16:creationId xmlns:a16="http://schemas.microsoft.com/office/drawing/2014/main" id="{D3DA53DF-F242-B813-7AE5-C031A0997B55}"/>
              </a:ext>
            </a:extLst>
          </p:cNvPr>
          <p:cNvSpPr>
            <a:spLocks noGrp="1"/>
          </p:cNvSpPr>
          <p:nvPr>
            <p:ph type="ftr" sz="quarter" idx="2"/>
          </p:nvPr>
        </p:nvSpPr>
        <p:spPr>
          <a:xfrm>
            <a:off x="0" y="9384856"/>
            <a:ext cx="2922270" cy="495745"/>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a:extLst>
              <a:ext uri="{FF2B5EF4-FFF2-40B4-BE49-F238E27FC236}">
                <a16:creationId xmlns:a16="http://schemas.microsoft.com/office/drawing/2014/main" id="{CA42CC5C-71C1-3DA1-EF12-AF4F7A92982B}"/>
              </a:ext>
            </a:extLst>
          </p:cNvPr>
          <p:cNvSpPr>
            <a:spLocks noGrp="1"/>
          </p:cNvSpPr>
          <p:nvPr>
            <p:ph type="sldNum" sz="quarter" idx="3"/>
          </p:nvPr>
        </p:nvSpPr>
        <p:spPr>
          <a:xfrm>
            <a:off x="3819869" y="9384856"/>
            <a:ext cx="2922270" cy="495745"/>
          </a:xfrm>
          <a:prstGeom prst="rect">
            <a:avLst/>
          </a:prstGeom>
        </p:spPr>
        <p:txBody>
          <a:bodyPr vert="horz" lIns="91440" tIns="45720" rIns="91440" bIns="45720" rtlCol="0" anchor="b"/>
          <a:lstStyle>
            <a:lvl1pPr algn="r">
              <a:defRPr sz="1200"/>
            </a:lvl1pPr>
          </a:lstStyle>
          <a:p>
            <a:fld id="{0F03EF0A-A0E8-4EC6-9AD0-FF612FB5EAFA}" type="slidenum">
              <a:rPr lang="de-DE" smtClean="0"/>
              <a:t>‹#›</a:t>
            </a:fld>
            <a:endParaRPr lang="de-DE"/>
          </a:p>
        </p:txBody>
      </p:sp>
    </p:spTree>
    <p:extLst>
      <p:ext uri="{BB962C8B-B14F-4D97-AF65-F5344CB8AC3E}">
        <p14:creationId xmlns:p14="http://schemas.microsoft.com/office/powerpoint/2010/main" val="37388623"/>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3112" userDrawn="1">
          <p15:clr>
            <a:srgbClr val="F26B43"/>
          </p15:clr>
        </p15:guide>
        <p15:guide id="2" pos="2124"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22270" cy="495746"/>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idx="1"/>
          </p:nvPr>
        </p:nvSpPr>
        <p:spPr>
          <a:xfrm>
            <a:off x="3819869" y="0"/>
            <a:ext cx="2922270" cy="495746"/>
          </a:xfrm>
          <a:prstGeom prst="rect">
            <a:avLst/>
          </a:prstGeom>
        </p:spPr>
        <p:txBody>
          <a:bodyPr vert="horz" lIns="91440" tIns="45720" rIns="91440" bIns="45720" rtlCol="0"/>
          <a:lstStyle>
            <a:lvl1pPr algn="r">
              <a:defRPr sz="1200"/>
            </a:lvl1pPr>
          </a:lstStyle>
          <a:p>
            <a:fld id="{FE94DCD7-2E01-4ACA-9DC1-E63181F1CD2A}" type="datetimeFigureOut">
              <a:rPr lang="de-DE" smtClean="0"/>
              <a:t>23.04.2026</a:t>
            </a:fld>
            <a:endParaRPr lang="de-DE"/>
          </a:p>
        </p:txBody>
      </p:sp>
      <p:sp>
        <p:nvSpPr>
          <p:cNvPr id="4" name="Folienbildplatzhalter 3"/>
          <p:cNvSpPr>
            <a:spLocks noGrp="1" noRot="1" noChangeAspect="1"/>
          </p:cNvSpPr>
          <p:nvPr>
            <p:ph type="sldImg" idx="2"/>
          </p:nvPr>
        </p:nvSpPr>
        <p:spPr>
          <a:xfrm>
            <a:off x="407988" y="1235075"/>
            <a:ext cx="5927725" cy="3335338"/>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74370" y="4755039"/>
            <a:ext cx="5394960" cy="3890486"/>
          </a:xfrm>
          <a:prstGeom prst="rect">
            <a:avLst/>
          </a:prstGeom>
        </p:spPr>
        <p:txBody>
          <a:bodyPr vert="horz" lIns="91440" tIns="45720" rIns="91440" bIns="4572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9384856"/>
            <a:ext cx="2922270" cy="495745"/>
          </a:xfrm>
          <a:prstGeom prst="rect">
            <a:avLst/>
          </a:prstGeom>
        </p:spPr>
        <p:txBody>
          <a:bodyPr vert="horz" lIns="91440" tIns="45720" rIns="91440" bIns="45720" rtlCol="0" anchor="b"/>
          <a:lstStyle>
            <a:lvl1pPr algn="l">
              <a:defRPr sz="1200"/>
            </a:lvl1pPr>
          </a:lstStyle>
          <a:p>
            <a:endParaRPr lang="de-DE"/>
          </a:p>
        </p:txBody>
      </p:sp>
      <p:sp>
        <p:nvSpPr>
          <p:cNvPr id="7" name="Foliennummernplatzhalter 6"/>
          <p:cNvSpPr>
            <a:spLocks noGrp="1"/>
          </p:cNvSpPr>
          <p:nvPr>
            <p:ph type="sldNum" sz="quarter" idx="5"/>
          </p:nvPr>
        </p:nvSpPr>
        <p:spPr>
          <a:xfrm>
            <a:off x="3819869" y="9384856"/>
            <a:ext cx="2922270" cy="495745"/>
          </a:xfrm>
          <a:prstGeom prst="rect">
            <a:avLst/>
          </a:prstGeom>
        </p:spPr>
        <p:txBody>
          <a:bodyPr vert="horz" lIns="91440" tIns="45720" rIns="91440" bIns="45720" rtlCol="0" anchor="b"/>
          <a:lstStyle>
            <a:lvl1pPr algn="r">
              <a:defRPr sz="1200"/>
            </a:lvl1pPr>
          </a:lstStyle>
          <a:p>
            <a:fld id="{F9655AB3-CA95-46E3-B439-BC013BDDCECE}" type="slidenum">
              <a:rPr lang="de-DE" smtClean="0"/>
              <a:t>‹#›</a:t>
            </a:fld>
            <a:endParaRPr lang="de-DE"/>
          </a:p>
        </p:txBody>
      </p:sp>
    </p:spTree>
    <p:extLst>
      <p:ext uri="{BB962C8B-B14F-4D97-AF65-F5344CB8AC3E}">
        <p14:creationId xmlns:p14="http://schemas.microsoft.com/office/powerpoint/2010/main" val="18475120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9655AB3-CA95-46E3-B439-BC013BDDCECE}" type="slidenum">
              <a:rPr lang="de-DE" smtClean="0"/>
              <a:t>1</a:t>
            </a:fld>
            <a:endParaRPr lang="de-DE"/>
          </a:p>
        </p:txBody>
      </p:sp>
    </p:spTree>
    <p:extLst>
      <p:ext uri="{BB962C8B-B14F-4D97-AF65-F5344CB8AC3E}">
        <p14:creationId xmlns:p14="http://schemas.microsoft.com/office/powerpoint/2010/main" val="19352235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0"/>
          </a:p>
        </p:txBody>
      </p:sp>
      <p:sp>
        <p:nvSpPr>
          <p:cNvPr id="4" name="Slide Number Placeholder 3"/>
          <p:cNvSpPr>
            <a:spLocks noGrp="1"/>
          </p:cNvSpPr>
          <p:nvPr>
            <p:ph type="sldNum" sz="quarter" idx="5"/>
          </p:nvPr>
        </p:nvSpPr>
        <p:spPr/>
        <p:txBody>
          <a:bodyPr/>
          <a:lstStyle/>
          <a:p>
            <a:fld id="{F9655AB3-CA95-46E3-B439-BC013BDDCECE}" type="slidenum">
              <a:rPr lang="de-DE" smtClean="0"/>
              <a:t>2</a:t>
            </a:fld>
            <a:endParaRPr lang="de-DE"/>
          </a:p>
        </p:txBody>
      </p:sp>
    </p:spTree>
    <p:extLst>
      <p:ext uri="{BB962C8B-B14F-4D97-AF65-F5344CB8AC3E}">
        <p14:creationId xmlns:p14="http://schemas.microsoft.com/office/powerpoint/2010/main" val="2932050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9221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F9655AB3-CA95-46E3-B439-BC013BDDCECE}" type="slidenum">
              <a:rPr lang="de-DE" smtClean="0"/>
              <a:t>4</a:t>
            </a:fld>
            <a:endParaRPr lang="de-DE"/>
          </a:p>
        </p:txBody>
      </p:sp>
    </p:spTree>
    <p:extLst>
      <p:ext uri="{BB962C8B-B14F-4D97-AF65-F5344CB8AC3E}">
        <p14:creationId xmlns:p14="http://schemas.microsoft.com/office/powerpoint/2010/main" val="16431797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1CE00C-D39A-DC71-CBDA-B8441282842D}"/>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35C1BEE6-6588-069C-C426-A8A6B08EF2AA}"/>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6EA50259-40F3-56CD-D756-EE5C6DF78389}"/>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19E6BCD7-375A-82C7-50DE-CEC056D93214}"/>
              </a:ext>
            </a:extLst>
          </p:cNvPr>
          <p:cNvSpPr>
            <a:spLocks noGrp="1"/>
          </p:cNvSpPr>
          <p:nvPr>
            <p:ph type="sldNum" sz="quarter" idx="5"/>
          </p:nvPr>
        </p:nvSpPr>
        <p:spPr/>
        <p:txBody>
          <a:bodyPr/>
          <a:lstStyle/>
          <a:p>
            <a:fld id="{F9655AB3-CA95-46E3-B439-BC013BDDCECE}" type="slidenum">
              <a:rPr lang="de-DE" smtClean="0"/>
              <a:t>5</a:t>
            </a:fld>
            <a:endParaRPr lang="de-DE"/>
          </a:p>
        </p:txBody>
      </p:sp>
    </p:spTree>
    <p:extLst>
      <p:ext uri="{BB962C8B-B14F-4D97-AF65-F5344CB8AC3E}">
        <p14:creationId xmlns:p14="http://schemas.microsoft.com/office/powerpoint/2010/main" val="3840256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27740-66E2-5B91-AFB5-B9800855F418}"/>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7B36CBF2-BB13-5819-EEA7-1ECE12197E19}"/>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6140CDB7-671E-13DD-D306-C6B2CBDE482E}"/>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5778ACEB-3693-EDC2-813A-25A9D25FB25F}"/>
              </a:ext>
            </a:extLst>
          </p:cNvPr>
          <p:cNvSpPr>
            <a:spLocks noGrp="1"/>
          </p:cNvSpPr>
          <p:nvPr>
            <p:ph type="sldNum" sz="quarter" idx="5"/>
          </p:nvPr>
        </p:nvSpPr>
        <p:spPr/>
        <p:txBody>
          <a:bodyPr/>
          <a:lstStyle/>
          <a:p>
            <a:fld id="{F9655AB3-CA95-46E3-B439-BC013BDDCECE}" type="slidenum">
              <a:rPr lang="de-DE" smtClean="0"/>
              <a:t>6</a:t>
            </a:fld>
            <a:endParaRPr lang="de-DE"/>
          </a:p>
        </p:txBody>
      </p:sp>
    </p:spTree>
    <p:extLst>
      <p:ext uri="{BB962C8B-B14F-4D97-AF65-F5344CB8AC3E}">
        <p14:creationId xmlns:p14="http://schemas.microsoft.com/office/powerpoint/2010/main" val="17535288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642A6A-54D6-8C8B-1BCB-FB697D893613}"/>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FEB6CB94-9041-C017-AE36-C464F0AB08C6}"/>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B24DBB02-91E3-3CEE-F216-E4D83731DBD4}"/>
              </a:ext>
            </a:extLst>
          </p:cNvPr>
          <p:cNvSpPr>
            <a:spLocks noGrp="1"/>
          </p:cNvSpPr>
          <p:nvPr>
            <p:ph type="body" idx="1"/>
          </p:nvPr>
        </p:nvSpPr>
        <p:spPr/>
        <p:txBody>
          <a:bodyPr/>
          <a:lstStyle/>
          <a:p>
            <a:r>
              <a:rPr lang="de-DE"/>
              <a:t>Think </a:t>
            </a:r>
            <a:r>
              <a:rPr lang="de-DE" err="1"/>
              <a:t>of</a:t>
            </a:r>
            <a:r>
              <a:rPr lang="de-DE"/>
              <a:t> </a:t>
            </a:r>
            <a:r>
              <a:rPr lang="de-DE" err="1"/>
              <a:t>it</a:t>
            </a:r>
            <a:r>
              <a:rPr lang="de-DE"/>
              <a:t> </a:t>
            </a:r>
            <a:r>
              <a:rPr lang="de-DE" err="1"/>
              <a:t>as</a:t>
            </a:r>
            <a:r>
              <a:rPr lang="de-DE"/>
              <a:t> a Statement </a:t>
            </a:r>
            <a:r>
              <a:rPr lang="de-DE" err="1"/>
              <a:t>product</a:t>
            </a:r>
            <a:r>
              <a:rPr lang="de-DE"/>
              <a:t> </a:t>
            </a:r>
            <a:r>
              <a:rPr lang="de-DE" err="1"/>
              <a:t>to</a:t>
            </a:r>
            <a:r>
              <a:rPr lang="de-DE"/>
              <a:t> </a:t>
            </a:r>
            <a:r>
              <a:rPr lang="de-DE" err="1"/>
              <a:t>mark</a:t>
            </a:r>
            <a:r>
              <a:rPr lang="de-DE"/>
              <a:t> </a:t>
            </a:r>
            <a:r>
              <a:rPr lang="de-DE" err="1"/>
              <a:t>our</a:t>
            </a:r>
            <a:r>
              <a:rPr lang="de-DE"/>
              <a:t> 100 </a:t>
            </a:r>
            <a:r>
              <a:rPr lang="de-DE" err="1"/>
              <a:t>year</a:t>
            </a:r>
            <a:r>
              <a:rPr lang="de-DE"/>
              <a:t> </a:t>
            </a:r>
            <a:r>
              <a:rPr lang="en-US"/>
              <a:t>anniversary </a:t>
            </a:r>
            <a:endParaRPr lang="de-DE"/>
          </a:p>
        </p:txBody>
      </p:sp>
      <p:sp>
        <p:nvSpPr>
          <p:cNvPr id="4" name="Foliennummernplatzhalter 3">
            <a:extLst>
              <a:ext uri="{FF2B5EF4-FFF2-40B4-BE49-F238E27FC236}">
                <a16:creationId xmlns:a16="http://schemas.microsoft.com/office/drawing/2014/main" id="{B11FDF98-FBA9-F810-4709-6F0898348638}"/>
              </a:ext>
            </a:extLst>
          </p:cNvPr>
          <p:cNvSpPr>
            <a:spLocks noGrp="1"/>
          </p:cNvSpPr>
          <p:nvPr>
            <p:ph type="sldNum" sz="quarter" idx="5"/>
          </p:nvPr>
        </p:nvSpPr>
        <p:spPr/>
        <p:txBody>
          <a:bodyPr/>
          <a:lstStyle/>
          <a:p>
            <a:fld id="{F9655AB3-CA95-46E3-B439-BC013BDDCECE}" type="slidenum">
              <a:rPr lang="de-DE" smtClean="0"/>
              <a:t>7</a:t>
            </a:fld>
            <a:endParaRPr lang="de-DE"/>
          </a:p>
        </p:txBody>
      </p:sp>
    </p:spTree>
    <p:extLst>
      <p:ext uri="{BB962C8B-B14F-4D97-AF65-F5344CB8AC3E}">
        <p14:creationId xmlns:p14="http://schemas.microsoft.com/office/powerpoint/2010/main" val="1195147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7186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00777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95046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5DAF7-9942-0DA9-D775-634F04FF86F7}"/>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686A6777-A877-15A4-7368-75133038F4AB}"/>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C4AB4C3F-057B-70F5-36EE-434289352A3F}"/>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5A8504B3-0917-0D9D-A73A-C226E450E9AD}"/>
              </a:ext>
            </a:extLst>
          </p:cNvPr>
          <p:cNvSpPr>
            <a:spLocks noGrp="1"/>
          </p:cNvSpPr>
          <p:nvPr>
            <p:ph type="sldNum" sz="quarter" idx="5"/>
          </p:nvPr>
        </p:nvSpPr>
        <p:spPr/>
        <p:txBody>
          <a:bodyPr/>
          <a:lstStyle/>
          <a:p>
            <a:fld id="{F9655AB3-CA95-46E3-B439-BC013BDDCECE}" type="slidenum">
              <a:rPr lang="de-DE" smtClean="0"/>
              <a:t>17</a:t>
            </a:fld>
            <a:endParaRPr lang="de-DE"/>
          </a:p>
        </p:txBody>
      </p:sp>
    </p:spTree>
    <p:extLst>
      <p:ext uri="{BB962C8B-B14F-4D97-AF65-F5344CB8AC3E}">
        <p14:creationId xmlns:p14="http://schemas.microsoft.com/office/powerpoint/2010/main" val="1284120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E66267-8895-18AC-EED5-12545F27F307}"/>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9057729F-9D0D-EA35-FF80-B30778B35A44}"/>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DA3CCF2E-959B-361F-191F-5BC0674E96A0}"/>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B1A3C213-9AE1-CB85-B67C-6AF4091A3EA1}"/>
              </a:ext>
            </a:extLst>
          </p:cNvPr>
          <p:cNvSpPr>
            <a:spLocks noGrp="1"/>
          </p:cNvSpPr>
          <p:nvPr>
            <p:ph type="sldNum" sz="quarter" idx="5"/>
          </p:nvPr>
        </p:nvSpPr>
        <p:spPr/>
        <p:txBody>
          <a:bodyPr/>
          <a:lstStyle/>
          <a:p>
            <a:fld id="{F9655AB3-CA95-46E3-B439-BC013BDDCECE}" type="slidenum">
              <a:rPr lang="de-DE" smtClean="0"/>
              <a:t>18</a:t>
            </a:fld>
            <a:endParaRPr lang="de-DE"/>
          </a:p>
        </p:txBody>
      </p:sp>
    </p:spTree>
    <p:extLst>
      <p:ext uri="{BB962C8B-B14F-4D97-AF65-F5344CB8AC3E}">
        <p14:creationId xmlns:p14="http://schemas.microsoft.com/office/powerpoint/2010/main" val="3863962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86FDD4-EC9A-D7C7-014B-DD6100FD5FD2}"/>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12564066-2ED6-B54E-970A-1B3DCD9A6E16}"/>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6CDB2DA8-CA21-28E0-FA4F-C6222D1F0B02}"/>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7D097782-8FE1-16E0-15E9-F70A5D8B14BA}"/>
              </a:ext>
            </a:extLst>
          </p:cNvPr>
          <p:cNvSpPr>
            <a:spLocks noGrp="1"/>
          </p:cNvSpPr>
          <p:nvPr>
            <p:ph type="sldNum" sz="quarter" idx="5"/>
          </p:nvPr>
        </p:nvSpPr>
        <p:spPr/>
        <p:txBody>
          <a:bodyPr/>
          <a:lstStyle/>
          <a:p>
            <a:fld id="{F9655AB3-CA95-46E3-B439-BC013BDDCECE}" type="slidenum">
              <a:rPr lang="de-DE" smtClean="0"/>
              <a:t>19</a:t>
            </a:fld>
            <a:endParaRPr lang="de-DE"/>
          </a:p>
        </p:txBody>
      </p:sp>
    </p:spTree>
    <p:extLst>
      <p:ext uri="{BB962C8B-B14F-4D97-AF65-F5344CB8AC3E}">
        <p14:creationId xmlns:p14="http://schemas.microsoft.com/office/powerpoint/2010/main" val="26008971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D6378D-5D20-6FF2-778A-A7B93B757F0C}"/>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F975801E-A675-1604-CF76-938213D54EA1}"/>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97821ED3-B51B-677A-1F2E-CDCEBFAD28DE}"/>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2433044A-1723-6ADE-420A-D21ECEC3008B}"/>
              </a:ext>
            </a:extLst>
          </p:cNvPr>
          <p:cNvSpPr>
            <a:spLocks noGrp="1"/>
          </p:cNvSpPr>
          <p:nvPr>
            <p:ph type="sldNum" sz="quarter" idx="5"/>
          </p:nvPr>
        </p:nvSpPr>
        <p:spPr/>
        <p:txBody>
          <a:bodyPr/>
          <a:lstStyle/>
          <a:p>
            <a:fld id="{F9655AB3-CA95-46E3-B439-BC013BDDCECE}" type="slidenum">
              <a:rPr lang="de-DE" smtClean="0"/>
              <a:t>20</a:t>
            </a:fld>
            <a:endParaRPr lang="de-DE"/>
          </a:p>
        </p:txBody>
      </p:sp>
    </p:spTree>
    <p:extLst>
      <p:ext uri="{BB962C8B-B14F-4D97-AF65-F5344CB8AC3E}">
        <p14:creationId xmlns:p14="http://schemas.microsoft.com/office/powerpoint/2010/main" val="39483566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D6378D-5D20-6FF2-778A-A7B93B757F0C}"/>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F975801E-A675-1604-CF76-938213D54EA1}"/>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97821ED3-B51B-677A-1F2E-CDCEBFAD28DE}"/>
              </a:ext>
            </a:extLst>
          </p:cNvPr>
          <p:cNvSpPr>
            <a:spLocks noGrp="1"/>
          </p:cNvSpPr>
          <p:nvPr>
            <p:ph type="body" idx="1"/>
          </p:nvPr>
        </p:nvSpPr>
        <p:spPr/>
        <p:txBody>
          <a:bodyPr/>
          <a:lstStyle/>
          <a:p>
            <a:r>
              <a:rPr lang="de-DE"/>
              <a:t>And </a:t>
            </a:r>
            <a:r>
              <a:rPr lang="de-DE" err="1"/>
              <a:t>BLANCO‘s</a:t>
            </a:r>
            <a:r>
              <a:rPr lang="de-DE"/>
              <a:t> </a:t>
            </a:r>
            <a:r>
              <a:rPr lang="de-DE" err="1"/>
              <a:t>newest</a:t>
            </a:r>
            <a:r>
              <a:rPr lang="de-DE"/>
              <a:t> </a:t>
            </a:r>
            <a:r>
              <a:rPr lang="de-DE" err="1"/>
              <a:t>Product</a:t>
            </a:r>
            <a:r>
              <a:rPr lang="de-DE"/>
              <a:t> : OOLALON </a:t>
            </a:r>
          </a:p>
        </p:txBody>
      </p:sp>
      <p:sp>
        <p:nvSpPr>
          <p:cNvPr id="4" name="Foliennummernplatzhalter 3">
            <a:extLst>
              <a:ext uri="{FF2B5EF4-FFF2-40B4-BE49-F238E27FC236}">
                <a16:creationId xmlns:a16="http://schemas.microsoft.com/office/drawing/2014/main" id="{2433044A-1723-6ADE-420A-D21ECEC3008B}"/>
              </a:ext>
            </a:extLst>
          </p:cNvPr>
          <p:cNvSpPr>
            <a:spLocks noGrp="1"/>
          </p:cNvSpPr>
          <p:nvPr>
            <p:ph type="sldNum" sz="quarter" idx="5"/>
          </p:nvPr>
        </p:nvSpPr>
        <p:spPr/>
        <p:txBody>
          <a:bodyPr/>
          <a:lstStyle/>
          <a:p>
            <a:fld id="{F9655AB3-CA95-46E3-B439-BC013BDDCECE}" type="slidenum">
              <a:rPr lang="de-DE" smtClean="0"/>
              <a:t>21</a:t>
            </a:fld>
            <a:endParaRPr lang="de-DE"/>
          </a:p>
        </p:txBody>
      </p:sp>
    </p:spTree>
    <p:extLst>
      <p:ext uri="{BB962C8B-B14F-4D97-AF65-F5344CB8AC3E}">
        <p14:creationId xmlns:p14="http://schemas.microsoft.com/office/powerpoint/2010/main" val="14431978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42B68-4462-81E5-8D14-EC78E5C071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99BFAE-31A3-2513-562D-4BAF52E4FB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9F4E46-5A4D-B02B-BF06-9FE52A9EBC5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EA4BFC2-B15A-E23D-6FAD-392061CD23C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36290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a:t>Tap design reimagined: A sleek, mobile spray head connects to a minimalist pillar, while water volume and temperature are controlled separately via the separate control panel, completely bypassing the traditional lever.</a:t>
            </a:r>
          </a:p>
          <a:p>
            <a:pPr marL="171450" indent="-171450">
              <a:buFont typeface="Arial" panose="020B0604020202020204" pitchFamily="34" charset="0"/>
              <a:buChar char="•"/>
            </a:pPr>
            <a:endParaRPr lang="en-US"/>
          </a:p>
          <a:p>
            <a:pPr marL="171450" indent="-171450">
              <a:buFont typeface="Arial" panose="020B0604020202020204" pitchFamily="34" charset="0"/>
              <a:buChar char="•"/>
            </a:pPr>
            <a:r>
              <a:rPr lang="en-US"/>
              <a:t>The dual-spray head docks smoothly and magnetically, while the flexible, braided hose ensures exceptional reach and effortless handling – ideal for daily kitchen tasks.</a:t>
            </a:r>
          </a:p>
          <a:p>
            <a:pPr marL="171450" indent="-171450">
              <a:buFont typeface="Arial" panose="020B0604020202020204" pitchFamily="34" charset="0"/>
              <a:buChar char="•"/>
            </a:pPr>
            <a:endParaRPr lang="en-US"/>
          </a:p>
          <a:p>
            <a:pPr marL="171450" indent="-171450">
              <a:buFont typeface="Arial" panose="020B0604020202020204" pitchFamily="34" charset="0"/>
              <a:buChar char="•"/>
            </a:pPr>
            <a:r>
              <a:rPr lang="en-US"/>
              <a:t>And the lever? It’s gone! LUNEOO-S introduces an innovative control unit that can be flexibly positioned beside the tap – left or right, behind, or in-front of the sink – an intuitive, seamless interface unlike anything seen in the kitchen world.</a:t>
            </a:r>
          </a:p>
          <a:p>
            <a:pPr marL="171450" indent="-171450">
              <a:buFont typeface="Arial" panose="020B0604020202020204" pitchFamily="34" charset="0"/>
              <a:buChar char="•"/>
            </a:pPr>
            <a:endParaRPr lang="en-US"/>
          </a:p>
          <a:p>
            <a:pPr marL="171450" indent="-171450">
              <a:buFont typeface="Arial" panose="020B0604020202020204" pitchFamily="34" charset="0"/>
              <a:buChar char="•"/>
            </a:pPr>
            <a:r>
              <a:rPr lang="en-US"/>
              <a:t>With LUNEOO-S, full control is at the fingertips – even when they’re wet. Tap to turn on or off, twist to adjust volume and temperature, and switch between a powerful spray for pre-rinsing and deep cleaning, or a gentle stream for washing hands and rinsing produce.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22932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5EF4A-4DDE-89A7-4F76-6CC573C66D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CC7D68-FEF3-D93B-93EC-709F807A41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174903-9BFE-7F60-7F7E-CA25F7D3C20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a:solidFill>
                  <a:schemeClr val="bg1"/>
                </a:solidFill>
                <a:effectLst/>
                <a:latin typeface="Arial" panose="020B0604020202020204" pitchFamily="34" charset="0"/>
                <a:cs typeface="Arial" panose="020B0604020202020204" pitchFamily="34" charset="0"/>
              </a:rPr>
              <a:t>This Faucet is more than just a kitchen fixture – it’s a statement piece, echoing the elegance of a designer table. </a:t>
            </a:r>
          </a:p>
          <a:p>
            <a:endParaRPr lang="en-US" sz="1200">
              <a:solidFill>
                <a:schemeClr val="tx1"/>
              </a:solidFill>
              <a:latin typeface="Arial" panose="020B0604020202020204" pitchFamily="34" charset="0"/>
              <a:cs typeface="Arial" panose="020B0604020202020204" pitchFamily="34" charset="0"/>
            </a:endParaRPr>
          </a:p>
          <a:p>
            <a:pPr rtl="0" fontAlgn="base">
              <a:spcBef>
                <a:spcPts val="600"/>
              </a:spcBef>
            </a:pPr>
            <a:r>
              <a:rPr lang="en-US" sz="1200" b="1" i="0" u="none" strike="noStrike">
                <a:solidFill>
                  <a:srgbClr val="333399"/>
                </a:solidFill>
                <a:effectLst/>
                <a:latin typeface="Arial" panose="020B0604020202020204" pitchFamily="34" charset="0"/>
                <a:cs typeface="Arial" panose="020B0604020202020204" pitchFamily="34" charset="0"/>
              </a:rPr>
              <a:t>SPRAY HEAD</a:t>
            </a:r>
          </a:p>
          <a:p>
            <a:pPr rtl="0" fontAlgn="base">
              <a:spcBef>
                <a:spcPts val="600"/>
              </a:spcBef>
            </a:pPr>
            <a:r>
              <a:rPr lang="en-US" sz="1200">
                <a:solidFill>
                  <a:srgbClr val="333399"/>
                </a:solidFill>
                <a:latin typeface="Arial" panose="020B0604020202020204" pitchFamily="34" charset="0"/>
                <a:cs typeface="Arial" panose="020B0604020202020204" pitchFamily="34" charset="0"/>
              </a:rPr>
              <a:t>Removable spray head with tap water outlet</a:t>
            </a:r>
          </a:p>
          <a:p>
            <a:endParaRPr lang="en-US" sz="1200">
              <a:solidFill>
                <a:schemeClr val="tx1"/>
              </a:solidFill>
              <a:latin typeface="Arial" panose="020B0604020202020204" pitchFamily="34" charset="0"/>
              <a:cs typeface="Arial" panose="020B0604020202020204" pitchFamily="34" charset="0"/>
            </a:endParaRPr>
          </a:p>
          <a:p>
            <a:pPr rtl="0" fontAlgn="base">
              <a:spcBef>
                <a:spcPts val="600"/>
              </a:spcBef>
            </a:pPr>
            <a:r>
              <a:rPr lang="en-US" sz="1200" b="1" i="0" u="none" strike="noStrike">
                <a:solidFill>
                  <a:srgbClr val="333399"/>
                </a:solidFill>
                <a:effectLst/>
                <a:latin typeface="Arial" panose="020B0604020202020204" pitchFamily="34" charset="0"/>
                <a:cs typeface="Arial" panose="020B0604020202020204" pitchFamily="34" charset="0"/>
              </a:rPr>
              <a:t>MAGNETIC DOCKING</a:t>
            </a:r>
          </a:p>
          <a:p>
            <a:pPr marL="285750" indent="-285750" rtl="0" fontAlgn="base">
              <a:spcBef>
                <a:spcPts val="600"/>
              </a:spcBef>
              <a:buFont typeface="Arial" panose="020B0604020202020204" pitchFamily="34" charset="0"/>
              <a:buChar char="•"/>
            </a:pPr>
            <a:r>
              <a:rPr lang="en-US" sz="1200">
                <a:solidFill>
                  <a:srgbClr val="333399"/>
                </a:solidFill>
                <a:latin typeface="Arial" panose="020B0604020202020204" pitchFamily="34" charset="0"/>
                <a:cs typeface="Arial" panose="020B0604020202020204" pitchFamily="34" charset="0"/>
              </a:rPr>
              <a:t>Rotating and swiveling spray head holder</a:t>
            </a:r>
          </a:p>
          <a:p>
            <a:pPr marL="285750" indent="-285750" fontAlgn="base">
              <a:spcBef>
                <a:spcPts val="600"/>
              </a:spcBef>
              <a:buFont typeface="Arial" panose="020B0604020202020204" pitchFamily="34" charset="0"/>
              <a:buChar char="•"/>
            </a:pPr>
            <a:r>
              <a:rPr lang="en-US" sz="1200">
                <a:solidFill>
                  <a:srgbClr val="333399"/>
                </a:solidFill>
                <a:latin typeface="Arial" panose="020B0604020202020204" pitchFamily="34" charset="0"/>
                <a:cs typeface="Arial" panose="020B0604020202020204" pitchFamily="34" charset="0"/>
              </a:rPr>
              <a:t>Magnetically attaches to tap</a:t>
            </a:r>
          </a:p>
          <a:p>
            <a:endParaRPr lang="en-US" sz="1200">
              <a:solidFill>
                <a:schemeClr val="tx1"/>
              </a:solidFill>
              <a:latin typeface="Arial" panose="020B0604020202020204" pitchFamily="34" charset="0"/>
              <a:cs typeface="Arial" panose="020B0604020202020204" pitchFamily="34" charset="0"/>
            </a:endParaRPr>
          </a:p>
          <a:p>
            <a:pPr rtl="0" fontAlgn="base">
              <a:spcBef>
                <a:spcPts val="600"/>
              </a:spcBef>
            </a:pPr>
            <a:r>
              <a:rPr lang="en-US" sz="1200" b="1" i="0" u="none" strike="noStrike">
                <a:solidFill>
                  <a:srgbClr val="333399"/>
                </a:solidFill>
                <a:effectLst/>
                <a:latin typeface="Arial" panose="020B0604020202020204" pitchFamily="34" charset="0"/>
                <a:cs typeface="Arial" panose="020B0604020202020204" pitchFamily="34" charset="0"/>
              </a:rPr>
              <a:t>SWITCH BUTTON</a:t>
            </a:r>
          </a:p>
          <a:p>
            <a:pPr marL="171450" indent="-171450" rtl="0" fontAlgn="base">
              <a:spcBef>
                <a:spcPts val="600"/>
              </a:spcBef>
              <a:buFont typeface="Arial" panose="020B0604020202020204" pitchFamily="34" charset="0"/>
              <a:buChar char="•"/>
            </a:pPr>
            <a:r>
              <a:rPr lang="en-US" sz="1200">
                <a:solidFill>
                  <a:srgbClr val="333399"/>
                </a:solidFill>
                <a:latin typeface="Arial" panose="020B0604020202020204" pitchFamily="34" charset="0"/>
                <a:cs typeface="Arial" panose="020B0604020202020204" pitchFamily="34" charset="0"/>
              </a:rPr>
              <a:t>Located at back of the spray head </a:t>
            </a:r>
          </a:p>
          <a:p>
            <a:pPr marL="171450" indent="-171450" rtl="0" fontAlgn="base">
              <a:spcBef>
                <a:spcPts val="600"/>
              </a:spcBef>
              <a:buFont typeface="Arial" panose="020B0604020202020204" pitchFamily="34" charset="0"/>
              <a:buChar char="•"/>
            </a:pPr>
            <a:r>
              <a:rPr lang="en-US" sz="1200">
                <a:solidFill>
                  <a:srgbClr val="333399"/>
                </a:solidFill>
                <a:latin typeface="Arial" panose="020B0604020202020204" pitchFamily="34" charset="0"/>
                <a:cs typeface="Arial" panose="020B0604020202020204" pitchFamily="34" charset="0"/>
              </a:rPr>
              <a:t>Switch between powerful shower spray and standard spray</a:t>
            </a:r>
          </a:p>
          <a:p>
            <a:endParaRPr lang="en-US" sz="1200">
              <a:solidFill>
                <a:schemeClr val="tx1"/>
              </a:solidFill>
              <a:latin typeface="Arial" panose="020B0604020202020204" pitchFamily="34" charset="0"/>
              <a:cs typeface="Arial" panose="020B0604020202020204" pitchFamily="34" charset="0"/>
            </a:endParaRPr>
          </a:p>
          <a:p>
            <a:pPr rtl="0" fontAlgn="base">
              <a:spcBef>
                <a:spcPts val="600"/>
              </a:spcBef>
            </a:pPr>
            <a:r>
              <a:rPr lang="en-US" sz="1200" b="1" i="0" u="none" strike="noStrike">
                <a:solidFill>
                  <a:srgbClr val="333399"/>
                </a:solidFill>
                <a:effectLst/>
                <a:latin typeface="Arial" panose="020B0604020202020204" pitchFamily="34" charset="0"/>
                <a:cs typeface="Arial" panose="020B0604020202020204" pitchFamily="34" charset="0"/>
              </a:rPr>
              <a:t>FLEXIBLE BRAIDED HOSE </a:t>
            </a:r>
          </a:p>
          <a:p>
            <a:pPr rtl="0" fontAlgn="base">
              <a:spcBef>
                <a:spcPts val="600"/>
              </a:spcBef>
            </a:pPr>
            <a:r>
              <a:rPr lang="en-US" sz="1200">
                <a:solidFill>
                  <a:srgbClr val="333399"/>
                </a:solidFill>
                <a:latin typeface="Arial" panose="020B0604020202020204" pitchFamily="34" charset="0"/>
                <a:cs typeface="Arial" panose="020B0604020202020204" pitchFamily="34" charset="0"/>
              </a:rPr>
              <a:t>Allows for extensive reach </a:t>
            </a:r>
          </a:p>
          <a:p>
            <a:endParaRPr lang="en-US" sz="1200">
              <a:solidFill>
                <a:schemeClr val="tx1"/>
              </a:solidFill>
              <a:latin typeface="Arial" panose="020B0604020202020204" pitchFamily="34" charset="0"/>
              <a:cs typeface="Arial" panose="020B0604020202020204" pitchFamily="34" charset="0"/>
            </a:endParaRPr>
          </a:p>
          <a:p>
            <a:pPr rtl="0" fontAlgn="base">
              <a:spcBef>
                <a:spcPts val="600"/>
              </a:spcBef>
            </a:pPr>
            <a:r>
              <a:rPr lang="en-US" sz="1200" b="1" i="0" u="none" strike="noStrike">
                <a:solidFill>
                  <a:srgbClr val="333399"/>
                </a:solidFill>
                <a:effectLst/>
                <a:latin typeface="Arial" panose="020B0604020202020204" pitchFamily="34" charset="0"/>
                <a:cs typeface="Arial" panose="020B0604020202020204" pitchFamily="34" charset="0"/>
              </a:rPr>
              <a:t>LONG LASTING BEAUTY</a:t>
            </a:r>
          </a:p>
          <a:p>
            <a:pPr rtl="0" fontAlgn="base">
              <a:spcBef>
                <a:spcPts val="600"/>
              </a:spcBef>
            </a:pPr>
            <a:r>
              <a:rPr lang="en-US" sz="1200">
                <a:solidFill>
                  <a:srgbClr val="333399"/>
                </a:solidFill>
                <a:latin typeface="Arial" panose="020B0604020202020204" pitchFamily="34" charset="0"/>
                <a:cs typeface="Arial" panose="020B0604020202020204" pitchFamily="34" charset="0"/>
              </a:rPr>
              <a:t>Made from solid stainless steel</a:t>
            </a:r>
          </a:p>
          <a:p>
            <a:endParaRPr lang="en-US" sz="1200">
              <a:solidFill>
                <a:schemeClr val="tx1"/>
              </a:solidFill>
              <a:latin typeface="Arial" panose="020B0604020202020204" pitchFamily="34" charset="0"/>
              <a:cs typeface="Arial" panose="020B0604020202020204" pitchFamily="34" charset="0"/>
            </a:endParaRPr>
          </a:p>
          <a:p>
            <a:pPr rtl="0" fontAlgn="base">
              <a:spcBef>
                <a:spcPts val="600"/>
              </a:spcBef>
            </a:pPr>
            <a:r>
              <a:rPr lang="en-US" sz="1200" b="1" i="0" u="none" strike="noStrike">
                <a:solidFill>
                  <a:srgbClr val="333399"/>
                </a:solidFill>
                <a:effectLst/>
                <a:latin typeface="Arial" panose="020B0604020202020204" pitchFamily="34" charset="0"/>
                <a:cs typeface="Arial" panose="020B0604020202020204" pitchFamily="34" charset="0"/>
              </a:rPr>
              <a:t>THE LEVER? IT’S GONE! </a:t>
            </a:r>
          </a:p>
          <a:p>
            <a:pPr rtl="0" fontAlgn="base">
              <a:spcBef>
                <a:spcPts val="600"/>
              </a:spcBef>
            </a:pPr>
            <a:r>
              <a:rPr lang="en-US" sz="1200">
                <a:solidFill>
                  <a:srgbClr val="333399"/>
                </a:solidFill>
                <a:latin typeface="Arial" panose="020B0604020202020204" pitchFamily="34" charset="0"/>
                <a:cs typeface="Arial" panose="020B0604020202020204" pitchFamily="34" charset="0"/>
              </a:rPr>
              <a:t>An intuitive, seamless interface unlike anything seen in the kitchen</a:t>
            </a:r>
          </a:p>
          <a:p>
            <a:endParaRPr lang="en-US" sz="1200">
              <a:solidFill>
                <a:schemeClr val="tx1"/>
              </a:solidFill>
              <a:latin typeface="Arial" panose="020B0604020202020204" pitchFamily="34" charset="0"/>
              <a:cs typeface="Arial" panose="020B0604020202020204" pitchFamily="34" charset="0"/>
            </a:endParaRPr>
          </a:p>
          <a:p>
            <a:endParaRPr lang="en-US" sz="1200">
              <a:solidFill>
                <a:schemeClr val="tx1"/>
              </a:solidFill>
              <a:latin typeface="Arial" panose="020B0604020202020204" pitchFamily="34" charset="0"/>
              <a:cs typeface="Arial" panose="020B0604020202020204" pitchFamily="34" charset="0"/>
            </a:endParaRPr>
          </a:p>
          <a:p>
            <a:endParaRPr lang="en-US" sz="1200">
              <a:solidFill>
                <a:schemeClr val="tx1"/>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8023A25-9BB7-ABB1-1BFD-0E37D3F1E07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90048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71188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CDCA23-EA23-53F5-6E31-A42D67B5AE56}"/>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5D1378C5-CD2C-63C3-A9EA-4EC1228A0F1F}"/>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1384297B-A66F-4570-9C4B-3EDADAA3C1EC}"/>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882BB453-3D4B-39ED-179B-1417934DF199}"/>
              </a:ext>
            </a:extLst>
          </p:cNvPr>
          <p:cNvSpPr>
            <a:spLocks noGrp="1"/>
          </p:cNvSpPr>
          <p:nvPr>
            <p:ph type="sldNum" sz="quarter" idx="5"/>
          </p:nvPr>
        </p:nvSpPr>
        <p:spPr/>
        <p:txBody>
          <a:bodyPr/>
          <a:lstStyle/>
          <a:p>
            <a:fld id="{F9655AB3-CA95-46E3-B439-BC013BDDCECE}" type="slidenum">
              <a:rPr lang="de-DE" smtClean="0"/>
              <a:t>27</a:t>
            </a:fld>
            <a:endParaRPr lang="de-DE"/>
          </a:p>
        </p:txBody>
      </p:sp>
    </p:spTree>
    <p:extLst>
      <p:ext uri="{BB962C8B-B14F-4D97-AF65-F5344CB8AC3E}">
        <p14:creationId xmlns:p14="http://schemas.microsoft.com/office/powerpoint/2010/main" val="2069470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49C5E-B42C-1ACC-BE1F-C193FF214FEC}"/>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7DDF3A4E-5647-71D1-F9AA-868C27013166}"/>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E1950EF6-B964-58BB-FE28-2F606094100E}"/>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049B8A80-E228-C674-4D11-9A15233205BD}"/>
              </a:ext>
            </a:extLst>
          </p:cNvPr>
          <p:cNvSpPr>
            <a:spLocks noGrp="1"/>
          </p:cNvSpPr>
          <p:nvPr>
            <p:ph type="sldNum" sz="quarter" idx="5"/>
          </p:nvPr>
        </p:nvSpPr>
        <p:spPr/>
        <p:txBody>
          <a:bodyPr/>
          <a:lstStyle/>
          <a:p>
            <a:fld id="{F9655AB3-CA95-46E3-B439-BC013BDDCECE}" type="slidenum">
              <a:rPr lang="de-DE" smtClean="0"/>
              <a:t>28</a:t>
            </a:fld>
            <a:endParaRPr lang="de-DE"/>
          </a:p>
        </p:txBody>
      </p:sp>
    </p:spTree>
    <p:extLst>
      <p:ext uri="{BB962C8B-B14F-4D97-AF65-F5344CB8AC3E}">
        <p14:creationId xmlns:p14="http://schemas.microsoft.com/office/powerpoint/2010/main" val="5646944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8D24A8-5D72-6A4D-3F3E-331A684379D5}"/>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F3577B13-4A97-0A19-E115-971A2418755E}"/>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688CD03C-D2F2-C5C7-91FB-39B5A100673F}"/>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5A3FDD17-D0EE-C77F-4BEB-E000170E05EE}"/>
              </a:ext>
            </a:extLst>
          </p:cNvPr>
          <p:cNvSpPr>
            <a:spLocks noGrp="1"/>
          </p:cNvSpPr>
          <p:nvPr>
            <p:ph type="sldNum" sz="quarter" idx="5"/>
          </p:nvPr>
        </p:nvSpPr>
        <p:spPr/>
        <p:txBody>
          <a:bodyPr/>
          <a:lstStyle/>
          <a:p>
            <a:fld id="{F9655AB3-CA95-46E3-B439-BC013BDDCECE}" type="slidenum">
              <a:rPr lang="de-DE" smtClean="0"/>
              <a:t>29</a:t>
            </a:fld>
            <a:endParaRPr lang="de-DE"/>
          </a:p>
        </p:txBody>
      </p:sp>
    </p:spTree>
    <p:extLst>
      <p:ext uri="{BB962C8B-B14F-4D97-AF65-F5344CB8AC3E}">
        <p14:creationId xmlns:p14="http://schemas.microsoft.com/office/powerpoint/2010/main" val="26644313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A3EA6F-12E3-95FA-5C2D-772247923DA0}"/>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4B4D920D-46D3-6726-C0EF-60E8413AC7D5}"/>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CE7A6971-5D0C-5ACC-B579-41BD79B31601}"/>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368EA90D-0DE7-3B05-CD08-209F20C02ACC}"/>
              </a:ext>
            </a:extLst>
          </p:cNvPr>
          <p:cNvSpPr>
            <a:spLocks noGrp="1"/>
          </p:cNvSpPr>
          <p:nvPr>
            <p:ph type="sldNum" sz="quarter" idx="5"/>
          </p:nvPr>
        </p:nvSpPr>
        <p:spPr/>
        <p:txBody>
          <a:bodyPr/>
          <a:lstStyle/>
          <a:p>
            <a:fld id="{F9655AB3-CA95-46E3-B439-BC013BDDCECE}" type="slidenum">
              <a:rPr lang="de-DE" smtClean="0"/>
              <a:t>30</a:t>
            </a:fld>
            <a:endParaRPr lang="de-DE"/>
          </a:p>
        </p:txBody>
      </p:sp>
    </p:spTree>
    <p:extLst>
      <p:ext uri="{BB962C8B-B14F-4D97-AF65-F5344CB8AC3E}">
        <p14:creationId xmlns:p14="http://schemas.microsoft.com/office/powerpoint/2010/main" val="1193854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F9655AB3-CA95-46E3-B439-BC013BDDCECE}" type="slidenum">
              <a:rPr lang="de-DE" smtClean="0"/>
              <a:t>33</a:t>
            </a:fld>
            <a:endParaRPr lang="de-DE"/>
          </a:p>
        </p:txBody>
      </p:sp>
    </p:spTree>
    <p:extLst>
      <p:ext uri="{BB962C8B-B14F-4D97-AF65-F5344CB8AC3E}">
        <p14:creationId xmlns:p14="http://schemas.microsoft.com/office/powerpoint/2010/main" val="8141211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200"/>
              </a:spcBef>
              <a:buFont typeface="Arial" panose="020B0604020202020204" pitchFamily="34" charset="0"/>
              <a:buChar char="•"/>
            </a:pPr>
            <a:r>
              <a:rPr lang="en-US" sz="1200">
                <a:solidFill>
                  <a:schemeClr val="tx1"/>
                </a:solidFill>
              </a:rPr>
              <a:t>Striking design of unexpected round shapes with oversized CapFlow and oval sink form​</a:t>
            </a:r>
          </a:p>
          <a:p>
            <a:pPr marL="285750" indent="-285750">
              <a:spcBef>
                <a:spcPts val="1200"/>
              </a:spcBef>
              <a:buFont typeface="Arial" panose="020B0604020202020204" pitchFamily="34" charset="0"/>
              <a:buChar char="•"/>
            </a:pPr>
            <a:r>
              <a:rPr lang="en-US" sz="1200">
                <a:solidFill>
                  <a:schemeClr val="tx1"/>
                </a:solidFill>
              </a:rPr>
              <a:t>For the 80/90cm base cabinet</a:t>
            </a:r>
          </a:p>
          <a:p>
            <a:pPr marL="285750" indent="-285750">
              <a:spcBef>
                <a:spcPts val="1200"/>
              </a:spcBef>
              <a:buFont typeface="Arial" panose="020B0604020202020204" pitchFamily="34" charset="0"/>
              <a:buChar char="•"/>
            </a:pPr>
            <a:r>
              <a:rPr lang="en-US" sz="1200">
                <a:solidFill>
                  <a:schemeClr val="tx1"/>
                </a:solidFill>
              </a:rPr>
              <a:t>With off-set drain and remote control (</a:t>
            </a:r>
            <a:r>
              <a:rPr lang="en-US" sz="1200" err="1">
                <a:solidFill>
                  <a:schemeClr val="tx1"/>
                </a:solidFill>
              </a:rPr>
              <a:t>PushControl</a:t>
            </a:r>
            <a:r>
              <a:rPr lang="en-US" sz="1200">
                <a:solidFill>
                  <a:schemeClr val="tx1"/>
                </a:solidFill>
              </a:rPr>
              <a:t>)</a:t>
            </a:r>
          </a:p>
          <a:p>
            <a:pPr marL="285750" indent="-285750">
              <a:spcBef>
                <a:spcPts val="1200"/>
              </a:spcBef>
              <a:buFont typeface="Arial" panose="020B0604020202020204" pitchFamily="34" charset="0"/>
              <a:buChar char="•"/>
            </a:pPr>
            <a:r>
              <a:rPr lang="en-US" sz="1200">
                <a:solidFill>
                  <a:schemeClr val="tx1"/>
                </a:solidFill>
              </a:rPr>
              <a:t>Undermount and flushmount/inset installation</a:t>
            </a:r>
          </a:p>
          <a:p>
            <a:pPr marL="285750" indent="-285750">
              <a:spcBef>
                <a:spcPts val="1200"/>
              </a:spcBef>
              <a:buFont typeface="Arial" panose="020B0604020202020204" pitchFamily="34" charset="0"/>
              <a:buChar char="•"/>
            </a:pPr>
            <a:r>
              <a:rPr lang="en-US" sz="1200">
                <a:solidFill>
                  <a:schemeClr val="tx1"/>
                </a:solidFill>
              </a:rPr>
              <a:t>Made from Velgranit composite material for carefree usage with precise and clean design ​</a:t>
            </a:r>
          </a:p>
          <a:p>
            <a:pPr marL="285750" indent="-285750">
              <a:spcBef>
                <a:spcPts val="1200"/>
              </a:spcBef>
              <a:buFont typeface="Arial" panose="020B0604020202020204" pitchFamily="34" charset="0"/>
              <a:buChar char="•"/>
            </a:pPr>
            <a:r>
              <a:rPr lang="en-US" sz="1200">
                <a:solidFill>
                  <a:schemeClr val="tx1"/>
                </a:solidFill>
              </a:rPr>
              <a:t>Maximum color flexibility by choosing complementing </a:t>
            </a:r>
            <a:r>
              <a:rPr lang="en-US" sz="1200" err="1">
                <a:solidFill>
                  <a:schemeClr val="tx1"/>
                </a:solidFill>
              </a:rPr>
              <a:t>TopGrid</a:t>
            </a:r>
            <a:r>
              <a:rPr lang="en-US" sz="1200">
                <a:solidFill>
                  <a:schemeClr val="tx1"/>
                </a:solidFill>
              </a:rPr>
              <a:t> and waste fitting set in stainless steel, black matt, satin gold, satin dark steel or satin platinum metal finishes (to be ordered with separate article number)</a:t>
            </a:r>
          </a:p>
          <a:p>
            <a:pPr marL="285750" indent="-285750">
              <a:spcBef>
                <a:spcPts val="1200"/>
              </a:spcBef>
              <a:buFont typeface="Arial" panose="020B0604020202020204" pitchFamily="34" charset="0"/>
              <a:buChar char="•"/>
            </a:pPr>
            <a:r>
              <a:rPr lang="en-US" sz="1200" err="1">
                <a:solidFill>
                  <a:schemeClr val="tx1"/>
                </a:solidFill>
              </a:rPr>
              <a:t>TopGrid</a:t>
            </a:r>
            <a:r>
              <a:rPr lang="en-US" sz="1200">
                <a:solidFill>
                  <a:schemeClr val="tx1"/>
                </a:solidFill>
              </a:rPr>
              <a:t> creates additional working level</a:t>
            </a:r>
          </a:p>
          <a:p>
            <a:endParaRPr lang="en-US">
              <a:solidFill>
                <a:schemeClr val="tx1"/>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33334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B9EEDE-49E5-B5EB-4296-1B9708DFF5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B0F546-B82B-B0FC-9BAB-FCC9FF7A85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2EEC2A-048F-589E-C589-857B311D3DA7}"/>
              </a:ext>
            </a:extLst>
          </p:cNvPr>
          <p:cNvSpPr>
            <a:spLocks noGrp="1"/>
          </p:cNvSpPr>
          <p:nvPr>
            <p:ph type="body" idx="1"/>
          </p:nvPr>
        </p:nvSpPr>
        <p:spPr/>
        <p:txBody>
          <a:bodyPr/>
          <a:lstStyle/>
          <a:p>
            <a:endParaRPr lang="en-US">
              <a:solidFill>
                <a:schemeClr val="tx1"/>
              </a:solidFill>
            </a:endParaRPr>
          </a:p>
        </p:txBody>
      </p:sp>
      <p:sp>
        <p:nvSpPr>
          <p:cNvPr id="4" name="Slide Number Placeholder 3">
            <a:extLst>
              <a:ext uri="{FF2B5EF4-FFF2-40B4-BE49-F238E27FC236}">
                <a16:creationId xmlns:a16="http://schemas.microsoft.com/office/drawing/2014/main" id="{49672920-82A8-4302-8B07-32F6630BF0A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61522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80266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94BF97-A1BA-C086-19C1-BC4B9BEB386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F0673E7C-1DDF-0F4A-BB6E-6F74D5126A93}"/>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EF58A604-AADF-A29A-9DBC-9A3B6474C3CD}"/>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39685700-D8BF-A64E-7D1F-9A0033F01DA8}"/>
              </a:ext>
            </a:extLst>
          </p:cNvPr>
          <p:cNvSpPr>
            <a:spLocks noGrp="1"/>
          </p:cNvSpPr>
          <p:nvPr>
            <p:ph type="sldNum" sz="quarter" idx="5"/>
          </p:nvPr>
        </p:nvSpPr>
        <p:spPr/>
        <p:txBody>
          <a:bodyPr/>
          <a:lstStyle/>
          <a:p>
            <a:fld id="{F9655AB3-CA95-46E3-B439-BC013BDDCECE}" type="slidenum">
              <a:rPr lang="de-DE" smtClean="0"/>
              <a:t>39</a:t>
            </a:fld>
            <a:endParaRPr lang="de-DE"/>
          </a:p>
        </p:txBody>
      </p:sp>
    </p:spTree>
    <p:extLst>
      <p:ext uri="{BB962C8B-B14F-4D97-AF65-F5344CB8AC3E}">
        <p14:creationId xmlns:p14="http://schemas.microsoft.com/office/powerpoint/2010/main" val="254132967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1D5AC8-9353-9587-610B-3939374E126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9366EA9A-22A2-8103-ABDA-6D127C6F9F8D}"/>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26CEC3AF-977D-7A61-DFC1-8ED0964633F5}"/>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F72F1C17-5AB6-805D-B9EB-E61A13E86EC7}"/>
              </a:ext>
            </a:extLst>
          </p:cNvPr>
          <p:cNvSpPr>
            <a:spLocks noGrp="1"/>
          </p:cNvSpPr>
          <p:nvPr>
            <p:ph type="sldNum" sz="quarter" idx="5"/>
          </p:nvPr>
        </p:nvSpPr>
        <p:spPr/>
        <p:txBody>
          <a:bodyPr/>
          <a:lstStyle/>
          <a:p>
            <a:fld id="{F9655AB3-CA95-46E3-B439-BC013BDDCECE}" type="slidenum">
              <a:rPr lang="de-DE" smtClean="0"/>
              <a:t>40</a:t>
            </a:fld>
            <a:endParaRPr lang="de-DE"/>
          </a:p>
        </p:txBody>
      </p:sp>
    </p:spTree>
    <p:extLst>
      <p:ext uri="{BB962C8B-B14F-4D97-AF65-F5344CB8AC3E}">
        <p14:creationId xmlns:p14="http://schemas.microsoft.com/office/powerpoint/2010/main" val="24535451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EC6873-C096-F8FA-1152-2061DF3BD8BB}"/>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D67B16BA-88AD-7466-CE57-E6617264D6F4}"/>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71BE4AB6-7B9A-D28F-703B-2129F76BA25D}"/>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0ACE531A-959F-FFE5-54F6-C2F63F54D41E}"/>
              </a:ext>
            </a:extLst>
          </p:cNvPr>
          <p:cNvSpPr>
            <a:spLocks noGrp="1"/>
          </p:cNvSpPr>
          <p:nvPr>
            <p:ph type="sldNum" sz="quarter" idx="5"/>
          </p:nvPr>
        </p:nvSpPr>
        <p:spPr/>
        <p:txBody>
          <a:bodyPr/>
          <a:lstStyle/>
          <a:p>
            <a:fld id="{F9655AB3-CA95-46E3-B439-BC013BDDCECE}" type="slidenum">
              <a:rPr lang="de-DE" smtClean="0"/>
              <a:t>41</a:t>
            </a:fld>
            <a:endParaRPr lang="de-DE"/>
          </a:p>
        </p:txBody>
      </p:sp>
    </p:spTree>
    <p:extLst>
      <p:ext uri="{BB962C8B-B14F-4D97-AF65-F5344CB8AC3E}">
        <p14:creationId xmlns:p14="http://schemas.microsoft.com/office/powerpoint/2010/main" val="11402347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C997F9-28A3-4FB6-87B2-35F860C6DF25}"/>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F8A651C-1871-16EB-2A4E-A073374B6AEF}"/>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827A8375-C26A-4629-5D16-75173FB21C4D}"/>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9DCCC50B-7798-7AE5-D290-727A70AB4860}"/>
              </a:ext>
            </a:extLst>
          </p:cNvPr>
          <p:cNvSpPr>
            <a:spLocks noGrp="1"/>
          </p:cNvSpPr>
          <p:nvPr>
            <p:ph type="sldNum" sz="quarter" idx="5"/>
          </p:nvPr>
        </p:nvSpPr>
        <p:spPr/>
        <p:txBody>
          <a:bodyPr/>
          <a:lstStyle/>
          <a:p>
            <a:fld id="{F9655AB3-CA95-46E3-B439-BC013BDDCECE}" type="slidenum">
              <a:rPr lang="de-DE" smtClean="0"/>
              <a:t>42</a:t>
            </a:fld>
            <a:endParaRPr lang="de-DE"/>
          </a:p>
        </p:txBody>
      </p:sp>
    </p:spTree>
    <p:extLst>
      <p:ext uri="{BB962C8B-B14F-4D97-AF65-F5344CB8AC3E}">
        <p14:creationId xmlns:p14="http://schemas.microsoft.com/office/powerpoint/2010/main" val="12259052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240036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066615-3689-888F-07CF-6CC221257276}"/>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8B5FB970-A5A4-F52A-F4FD-5C62C1CAA811}"/>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B0F66AFF-CA82-54E0-F78C-8A0F919A4E87}"/>
              </a:ext>
            </a:extLst>
          </p:cNvPr>
          <p:cNvSpPr>
            <a:spLocks noGrp="1"/>
          </p:cNvSpPr>
          <p:nvPr>
            <p:ph type="body" idx="1"/>
          </p:nvPr>
        </p:nvSpPr>
        <p:spPr/>
        <p:txBody>
          <a:bodyPr/>
          <a:lstStyle/>
          <a:p>
            <a:endParaRPr lang="en-US"/>
          </a:p>
        </p:txBody>
      </p:sp>
      <p:sp>
        <p:nvSpPr>
          <p:cNvPr id="4" name="Foliennummernplatzhalter 3">
            <a:extLst>
              <a:ext uri="{FF2B5EF4-FFF2-40B4-BE49-F238E27FC236}">
                <a16:creationId xmlns:a16="http://schemas.microsoft.com/office/drawing/2014/main" id="{CD8181C1-5E8B-526B-3A3D-3C7BC6B8F2E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2792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EC1E6C-0DE6-8167-6728-947E6A8589C1}"/>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9DAA33CC-1222-B025-FC84-3B2737074F0F}"/>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93B4D249-09AC-6C7A-6A16-7C234CBB2DD1}"/>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4691FD88-D6E4-3286-C0E9-36AADF812F1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07806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solidFill>
                <a:schemeClr val="tx1"/>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74951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1" i="0" u="none" strike="noStrike" baseline="0">
                <a:solidFill>
                  <a:schemeClr val="tx1"/>
                </a:solidFill>
                <a:latin typeface="HelveticaNeueLT Pro 55 Roman" panose="020B0604020202020204" pitchFamily="34" charset="0"/>
              </a:rPr>
              <a:t>Touch: Cold start &amp; pause </a:t>
            </a:r>
            <a:endParaRPr lang="en-US" sz="1800" b="0" i="0" u="none" strike="noStrike" baseline="0">
              <a:solidFill>
                <a:schemeClr val="tx1"/>
              </a:solidFill>
              <a:latin typeface="HelveticaNeueLT Pro 55 Roman" panose="020B0604020202020204" pitchFamily="34" charset="0"/>
            </a:endParaRPr>
          </a:p>
          <a:p>
            <a:pPr algn="l"/>
            <a:r>
              <a:rPr lang="en-US" sz="1800" b="1" i="0" u="none" strike="noStrike" baseline="0">
                <a:solidFill>
                  <a:schemeClr val="tx1"/>
                </a:solidFill>
                <a:latin typeface="HelveticaNeueLT Pro 55 Roman" panose="020B0604020202020204" pitchFamily="34" charset="0"/>
              </a:rPr>
              <a:t>Cold start: </a:t>
            </a:r>
            <a:r>
              <a:rPr lang="en-US" sz="1800" b="0" i="0" u="none" strike="noStrike" baseline="0">
                <a:solidFill>
                  <a:schemeClr val="tx1"/>
                </a:solidFill>
                <a:latin typeface="Helvetica Neue LT Pro"/>
              </a:rPr>
              <a:t>A light touch of the touch sensor starts the water flow with cold water at one third of the maximum flow rate – ideal for washing hands. </a:t>
            </a:r>
          </a:p>
          <a:p>
            <a:pPr algn="l"/>
            <a:r>
              <a:rPr lang="en-US" sz="1800" b="1" i="0" u="none" strike="noStrike" baseline="0">
                <a:solidFill>
                  <a:schemeClr val="tx1"/>
                </a:solidFill>
                <a:latin typeface="HelveticaNeueLT Pro 55 Roman" panose="020B0604020202020204" pitchFamily="34" charset="0"/>
              </a:rPr>
              <a:t>Pause mode: </a:t>
            </a:r>
            <a:r>
              <a:rPr lang="en-US" sz="1800" b="0" i="0" u="none" strike="noStrike" baseline="0">
                <a:solidFill>
                  <a:schemeClr val="tx1"/>
                </a:solidFill>
                <a:latin typeface="Helvetica Neue LT Pro"/>
              </a:rPr>
              <a:t>While the water is running, a touch of the touch sensor switches the faucet to pause mode. The last volume and temperature called up is saved for 30 seconds here. It can be restarted by touching the touch sensor again. </a:t>
            </a:r>
          </a:p>
          <a:p>
            <a:pPr algn="l"/>
            <a:endParaRPr lang="en-US" sz="1800" b="0" i="0" u="none" strike="noStrike" baseline="0">
              <a:solidFill>
                <a:schemeClr val="tx1"/>
              </a:solidFill>
              <a:latin typeface="Helvetica Neue LT Pro"/>
            </a:endParaRPr>
          </a:p>
          <a:p>
            <a:pPr algn="l"/>
            <a:r>
              <a:rPr lang="en-US" sz="1800" b="1" i="0" u="none" strike="noStrike" baseline="0">
                <a:solidFill>
                  <a:schemeClr val="tx1"/>
                </a:solidFill>
                <a:latin typeface="HelveticaNeueLT Pro 55 Roman" panose="020B0604020202020204" pitchFamily="34" charset="0"/>
              </a:rPr>
              <a:t>Press: Quick start </a:t>
            </a:r>
            <a:endParaRPr lang="en-US" sz="1800" b="0" i="0" u="none" strike="noStrike" baseline="0">
              <a:solidFill>
                <a:schemeClr val="tx1"/>
              </a:solidFill>
              <a:latin typeface="HelveticaNeueLT Pro 55 Roman" panose="020B0604020202020204" pitchFamily="34" charset="0"/>
            </a:endParaRPr>
          </a:p>
          <a:p>
            <a:pPr algn="l"/>
            <a:r>
              <a:rPr lang="en-US" sz="1800" b="0" i="0" u="none" strike="noStrike" baseline="0">
                <a:solidFill>
                  <a:schemeClr val="tx1"/>
                </a:solidFill>
                <a:latin typeface="Helvetica Neue LT Pro"/>
              </a:rPr>
              <a:t>Pressing the upper temperature selector wheel starts the flow of water at a preset volume and temperature. You can </a:t>
            </a:r>
            <a:r>
              <a:rPr lang="en-US" sz="1800" b="0" i="0" u="none" strike="noStrike" baseline="0" err="1">
                <a:solidFill>
                  <a:schemeClr val="tx1"/>
                </a:solidFill>
                <a:latin typeface="Helvetica Neue LT Pro"/>
              </a:rPr>
              <a:t>customise</a:t>
            </a:r>
            <a:r>
              <a:rPr lang="en-US" sz="1800" b="0" i="0" u="none" strike="noStrike" baseline="0">
                <a:solidFill>
                  <a:schemeClr val="tx1"/>
                </a:solidFill>
                <a:latin typeface="Helvetica Neue LT Pro"/>
              </a:rPr>
              <a:t> these pre-settings to suit your needs. </a:t>
            </a:r>
          </a:p>
          <a:p>
            <a:pPr algn="l"/>
            <a:endParaRPr lang="en-US" sz="1800" b="0" i="0" u="none" strike="noStrike" baseline="0">
              <a:solidFill>
                <a:schemeClr val="tx1"/>
              </a:solidFill>
              <a:latin typeface="Helvetica Neue LT Pro"/>
            </a:endParaRPr>
          </a:p>
          <a:p>
            <a:pPr algn="l"/>
            <a:r>
              <a:rPr lang="en-US" sz="1800" b="1" i="0" u="none" strike="noStrike" baseline="0">
                <a:solidFill>
                  <a:srgbClr val="000000"/>
                </a:solidFill>
                <a:latin typeface="HelveticaNeueLT Pro 55 Roman" panose="020B0604020202020204" pitchFamily="34" charset="0"/>
              </a:rPr>
              <a:t>Press: Quick start </a:t>
            </a:r>
            <a:endParaRPr lang="en-US" sz="1800" b="0" i="0" u="none" strike="noStrike" baseline="0">
              <a:solidFill>
                <a:srgbClr val="000000"/>
              </a:solidFill>
              <a:latin typeface="HelveticaNeueLT Pro 55 Roman" panose="020B0604020202020204" pitchFamily="34" charset="0"/>
            </a:endParaRPr>
          </a:p>
          <a:p>
            <a:pPr algn="l"/>
            <a:r>
              <a:rPr lang="en-US" sz="1800" b="0" i="0" u="none" strike="noStrike" baseline="0">
                <a:solidFill>
                  <a:srgbClr val="000000"/>
                </a:solidFill>
                <a:latin typeface="Helvetica Neue LT Pro"/>
              </a:rPr>
              <a:t>Pressing the upper temperature selector wheel starts the flow of water at a preset volume and temperature. You can </a:t>
            </a:r>
            <a:r>
              <a:rPr lang="en-US" sz="1800" b="0" i="0" u="none" strike="noStrike" baseline="0" err="1">
                <a:solidFill>
                  <a:srgbClr val="000000"/>
                </a:solidFill>
                <a:latin typeface="Helvetica Neue LT Pro"/>
              </a:rPr>
              <a:t>customise</a:t>
            </a:r>
            <a:r>
              <a:rPr lang="en-US" sz="1800" b="0" i="0" u="none" strike="noStrike" baseline="0">
                <a:solidFill>
                  <a:srgbClr val="000000"/>
                </a:solidFill>
                <a:latin typeface="Helvetica Neue LT Pro"/>
              </a:rPr>
              <a:t> these pre-settings to suit your needs. </a:t>
            </a:r>
            <a:endParaRPr lang="en-US">
              <a:solidFill>
                <a:schemeClr val="tx1"/>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0788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A970F9-01BC-3C07-712C-C1313871D35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1A98034F-1DE6-1034-B3D7-B3056D1C19AD}"/>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9BAABEA0-5EC4-F02E-19CA-451054D85C10}"/>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1E7BCDAE-6120-04EC-5F7F-382F45916AC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897081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F7B968-BD39-B5ED-82D9-CE8501F982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2BC189-D5F5-8790-60AD-F441D5D294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E9A517-F92C-7FE0-0B34-4CA7D7F9A5BA}"/>
              </a:ext>
            </a:extLst>
          </p:cNvPr>
          <p:cNvSpPr>
            <a:spLocks noGrp="1"/>
          </p:cNvSpPr>
          <p:nvPr>
            <p:ph type="body" idx="1"/>
          </p:nvPr>
        </p:nvSpPr>
        <p:spPr/>
        <p:txBody>
          <a:bodyPr/>
          <a:lstStyle/>
          <a:p>
            <a:r>
              <a:rPr lang="en-US">
                <a:solidFill>
                  <a:schemeClr val="tx1"/>
                </a:solidFill>
              </a:rPr>
              <a:t>Limited 10-year warranty on LUNEOO (batteries are not included)</a:t>
            </a:r>
          </a:p>
        </p:txBody>
      </p:sp>
      <p:sp>
        <p:nvSpPr>
          <p:cNvPr id="4" name="Slide Number Placeholder 3">
            <a:extLst>
              <a:ext uri="{FF2B5EF4-FFF2-40B4-BE49-F238E27FC236}">
                <a16:creationId xmlns:a16="http://schemas.microsoft.com/office/drawing/2014/main" id="{7A66CC5D-3CD6-EACE-6709-539994ACEE2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674844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solidFill>
                <a:schemeClr val="tx1"/>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34706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i="0" u="none" strike="noStrike" baseline="0">
                <a:solidFill>
                  <a:srgbClr val="000000"/>
                </a:solidFill>
                <a:latin typeface="Arial" panose="020B0604020202020204" pitchFamily="34" charset="0"/>
                <a:cs typeface="Arial" panose="020B0604020202020204" pitchFamily="34" charset="0"/>
              </a:rPr>
              <a:t>Touch:</a:t>
            </a:r>
          </a:p>
          <a:p>
            <a:r>
              <a:rPr lang="en-US" sz="1800" b="0" i="0" u="none" strike="noStrike" baseline="0">
                <a:solidFill>
                  <a:srgbClr val="000000"/>
                </a:solidFill>
                <a:latin typeface="Arial" panose="020B0604020202020204" pitchFamily="34" charset="0"/>
                <a:cs typeface="Arial" panose="020B0604020202020204" pitchFamily="34" charset="0"/>
              </a:rPr>
              <a:t>A </a:t>
            </a:r>
            <a:r>
              <a:rPr lang="en-US" sz="1800" b="1" i="0" u="none" strike="noStrike" baseline="0">
                <a:solidFill>
                  <a:srgbClr val="000000"/>
                </a:solidFill>
                <a:latin typeface="Arial" panose="020B0604020202020204" pitchFamily="34" charset="0"/>
                <a:cs typeface="Arial" panose="020B0604020202020204" pitchFamily="34" charset="0"/>
              </a:rPr>
              <a:t>light touch of the infrared touch sensor </a:t>
            </a:r>
            <a:r>
              <a:rPr lang="en-US" sz="1800" b="0" i="0" u="none" strike="noStrike" baseline="0">
                <a:solidFill>
                  <a:srgbClr val="000000"/>
                </a:solidFill>
                <a:latin typeface="Arial" panose="020B0604020202020204" pitchFamily="34" charset="0"/>
                <a:cs typeface="Arial" panose="020B0604020202020204" pitchFamily="34" charset="0"/>
              </a:rPr>
              <a:t>starts the flow of water at the spray head with the standard setting. This is always 'cold with a flow rate of one third’. </a:t>
            </a:r>
          </a:p>
          <a:p>
            <a:endParaRPr lang="en-US" sz="1800" b="0" i="0" u="none" strike="noStrike" baseline="0">
              <a:solidFill>
                <a:srgbClr val="000000"/>
              </a:solidFill>
              <a:latin typeface="Arial" panose="020B0604020202020204" pitchFamily="34" charset="0"/>
              <a:cs typeface="Arial" panose="020B0604020202020204" pitchFamily="34" charset="0"/>
            </a:endParaRPr>
          </a:p>
          <a:p>
            <a:r>
              <a:rPr lang="en-US" sz="1800" b="1" i="0" u="none" strike="noStrike" baseline="0">
                <a:solidFill>
                  <a:srgbClr val="000000"/>
                </a:solidFill>
                <a:latin typeface="Arial" panose="020B0604020202020204" pitchFamily="34" charset="0"/>
                <a:cs typeface="Arial" panose="020B0604020202020204" pitchFamily="34" charset="0"/>
              </a:rPr>
              <a:t>Click:</a:t>
            </a:r>
          </a:p>
          <a:p>
            <a:r>
              <a:rPr lang="en-US" sz="1800" b="1" i="0" u="none" strike="noStrike" baseline="0">
                <a:solidFill>
                  <a:srgbClr val="000000"/>
                </a:solidFill>
                <a:latin typeface="Arial" panose="020B0604020202020204" pitchFamily="34" charset="0"/>
                <a:cs typeface="Arial" panose="020B0604020202020204" pitchFamily="34" charset="0"/>
              </a:rPr>
              <a:t>Pressing the upper selector wheel </a:t>
            </a:r>
            <a:r>
              <a:rPr lang="en-US" sz="1800" b="0" i="0" u="none" strike="noStrike" baseline="0">
                <a:solidFill>
                  <a:srgbClr val="000000"/>
                </a:solidFill>
                <a:latin typeface="Arial" panose="020B0604020202020204" pitchFamily="34" charset="0"/>
                <a:cs typeface="Arial" panose="020B0604020202020204" pitchFamily="34" charset="0"/>
              </a:rPr>
              <a:t>starts the flow of water with a setting saved in advance. This is upon delivery 'cold with a flow rate of one third’.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93141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1A86BB-650F-0422-4AE0-4EC5F448DE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DF21AE-60A7-0D21-BBEF-74B82F98EA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3D7B2A-8807-EC97-8912-EE2878ABD74F}"/>
              </a:ext>
            </a:extLst>
          </p:cNvPr>
          <p:cNvSpPr>
            <a:spLocks noGrp="1"/>
          </p:cNvSpPr>
          <p:nvPr>
            <p:ph type="body" idx="1"/>
          </p:nvPr>
        </p:nvSpPr>
        <p:spPr/>
        <p:txBody>
          <a:bodyPr/>
          <a:lstStyle/>
          <a:p>
            <a:r>
              <a:rPr lang="en-US" sz="1800" b="1" i="0" u="none" strike="noStrike" baseline="0">
                <a:solidFill>
                  <a:srgbClr val="000000"/>
                </a:solidFill>
                <a:latin typeface="Arial" panose="020B0604020202020204" pitchFamily="34" charset="0"/>
                <a:cs typeface="Arial" panose="020B0604020202020204" pitchFamily="34" charset="0"/>
              </a:rPr>
              <a:t>Touch:</a:t>
            </a:r>
          </a:p>
          <a:p>
            <a:r>
              <a:rPr lang="en-US" sz="1800" b="0" i="0" u="none" strike="noStrike" baseline="0">
                <a:solidFill>
                  <a:srgbClr val="000000"/>
                </a:solidFill>
                <a:latin typeface="Arial" panose="020B0604020202020204" pitchFamily="34" charset="0"/>
                <a:cs typeface="Arial" panose="020B0604020202020204" pitchFamily="34" charset="0"/>
              </a:rPr>
              <a:t>A </a:t>
            </a:r>
            <a:r>
              <a:rPr lang="en-US" sz="1800" b="1" i="0" u="none" strike="noStrike" baseline="0">
                <a:solidFill>
                  <a:srgbClr val="000000"/>
                </a:solidFill>
                <a:latin typeface="Arial" panose="020B0604020202020204" pitchFamily="34" charset="0"/>
                <a:cs typeface="Arial" panose="020B0604020202020204" pitchFamily="34" charset="0"/>
              </a:rPr>
              <a:t>light touch of the infrared touch sensor </a:t>
            </a:r>
            <a:r>
              <a:rPr lang="en-US" sz="1800" b="0" i="0" u="none" strike="noStrike" baseline="0">
                <a:solidFill>
                  <a:srgbClr val="000000"/>
                </a:solidFill>
                <a:latin typeface="Arial" panose="020B0604020202020204" pitchFamily="34" charset="0"/>
                <a:cs typeface="Arial" panose="020B0604020202020204" pitchFamily="34" charset="0"/>
              </a:rPr>
              <a:t>starts the flow of water at the spray head with the standard setting. This is always 'cold with a flow rate of one third’. </a:t>
            </a:r>
          </a:p>
          <a:p>
            <a:endParaRPr lang="en-US" sz="1800" b="0" i="0" u="none" strike="noStrike" baseline="0">
              <a:solidFill>
                <a:srgbClr val="000000"/>
              </a:solidFill>
              <a:latin typeface="Arial" panose="020B0604020202020204" pitchFamily="34" charset="0"/>
              <a:cs typeface="Arial" panose="020B0604020202020204" pitchFamily="34" charset="0"/>
            </a:endParaRPr>
          </a:p>
          <a:p>
            <a:r>
              <a:rPr lang="en-US" sz="1800" b="1" i="0" u="none" strike="noStrike" baseline="0">
                <a:solidFill>
                  <a:srgbClr val="000000"/>
                </a:solidFill>
                <a:latin typeface="Arial" panose="020B0604020202020204" pitchFamily="34" charset="0"/>
                <a:cs typeface="Arial" panose="020B0604020202020204" pitchFamily="34" charset="0"/>
              </a:rPr>
              <a:t>Click:</a:t>
            </a:r>
          </a:p>
          <a:p>
            <a:r>
              <a:rPr lang="en-US" sz="1800" b="1" i="0" u="none" strike="noStrike" baseline="0">
                <a:solidFill>
                  <a:srgbClr val="000000"/>
                </a:solidFill>
                <a:latin typeface="Arial" panose="020B0604020202020204" pitchFamily="34" charset="0"/>
                <a:cs typeface="Arial" panose="020B0604020202020204" pitchFamily="34" charset="0"/>
              </a:rPr>
              <a:t>Pressing the upper selector wheel </a:t>
            </a:r>
            <a:r>
              <a:rPr lang="en-US" sz="1800" b="0" i="0" u="none" strike="noStrike" baseline="0">
                <a:solidFill>
                  <a:srgbClr val="000000"/>
                </a:solidFill>
                <a:latin typeface="Arial" panose="020B0604020202020204" pitchFamily="34" charset="0"/>
                <a:cs typeface="Arial" panose="020B0604020202020204" pitchFamily="34" charset="0"/>
              </a:rPr>
              <a:t>starts the flow of water with a setting saved in advance. This is upon delivery 'cold with a flow rate of one third’. </a:t>
            </a:r>
          </a:p>
        </p:txBody>
      </p:sp>
      <p:sp>
        <p:nvSpPr>
          <p:cNvPr id="4" name="Slide Number Placeholder 3">
            <a:extLst>
              <a:ext uri="{FF2B5EF4-FFF2-40B4-BE49-F238E27FC236}">
                <a16:creationId xmlns:a16="http://schemas.microsoft.com/office/drawing/2014/main" id="{DF3824EB-C52A-AB80-0F84-5768B28AE6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217087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D8BC74-CF75-A9EC-5C35-AFF4FD390E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3FD63B-A835-F114-288A-2AF3FF440C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791300-CEF5-79B4-526C-5A2E0B9707A8}"/>
              </a:ext>
            </a:extLst>
          </p:cNvPr>
          <p:cNvSpPr>
            <a:spLocks noGrp="1"/>
          </p:cNvSpPr>
          <p:nvPr>
            <p:ph type="body" idx="1"/>
          </p:nvPr>
        </p:nvSpPr>
        <p:spPr/>
        <p:txBody>
          <a:bodyPr/>
          <a:lstStyle/>
          <a:p>
            <a:r>
              <a:rPr lang="en-US" sz="1800" b="1" i="0" u="none" strike="noStrike" baseline="0">
                <a:solidFill>
                  <a:srgbClr val="000000"/>
                </a:solidFill>
                <a:latin typeface="Arial" panose="020B0604020202020204" pitchFamily="34" charset="0"/>
                <a:cs typeface="Arial" panose="020B0604020202020204" pitchFamily="34" charset="0"/>
              </a:rPr>
              <a:t>Touch:</a:t>
            </a:r>
          </a:p>
          <a:p>
            <a:r>
              <a:rPr lang="en-US" sz="1800" b="0" i="0" u="none" strike="noStrike" baseline="0">
                <a:solidFill>
                  <a:srgbClr val="000000"/>
                </a:solidFill>
                <a:latin typeface="Arial" panose="020B0604020202020204" pitchFamily="34" charset="0"/>
                <a:cs typeface="Arial" panose="020B0604020202020204" pitchFamily="34" charset="0"/>
              </a:rPr>
              <a:t>A </a:t>
            </a:r>
            <a:r>
              <a:rPr lang="en-US" sz="1800" b="1" i="0" u="none" strike="noStrike" baseline="0">
                <a:solidFill>
                  <a:srgbClr val="000000"/>
                </a:solidFill>
                <a:latin typeface="Arial" panose="020B0604020202020204" pitchFamily="34" charset="0"/>
                <a:cs typeface="Arial" panose="020B0604020202020204" pitchFamily="34" charset="0"/>
              </a:rPr>
              <a:t>light touch of the infrared touch sensor </a:t>
            </a:r>
            <a:r>
              <a:rPr lang="en-US" sz="1800" b="0" i="0" u="none" strike="noStrike" baseline="0">
                <a:solidFill>
                  <a:srgbClr val="000000"/>
                </a:solidFill>
                <a:latin typeface="Arial" panose="020B0604020202020204" pitchFamily="34" charset="0"/>
                <a:cs typeface="Arial" panose="020B0604020202020204" pitchFamily="34" charset="0"/>
              </a:rPr>
              <a:t>starts the flow of water at the spray head with the standard setting. This is always 'cold with a flow rate of one third’. </a:t>
            </a:r>
          </a:p>
          <a:p>
            <a:endParaRPr lang="en-US" sz="1800" b="0" i="0" u="none" strike="noStrike" baseline="0">
              <a:solidFill>
                <a:srgbClr val="000000"/>
              </a:solidFill>
              <a:latin typeface="Arial" panose="020B0604020202020204" pitchFamily="34" charset="0"/>
              <a:cs typeface="Arial" panose="020B0604020202020204" pitchFamily="34" charset="0"/>
            </a:endParaRPr>
          </a:p>
          <a:p>
            <a:r>
              <a:rPr lang="en-US" sz="1800" b="1" i="0" u="none" strike="noStrike" baseline="0">
                <a:solidFill>
                  <a:srgbClr val="000000"/>
                </a:solidFill>
                <a:latin typeface="Arial" panose="020B0604020202020204" pitchFamily="34" charset="0"/>
                <a:cs typeface="Arial" panose="020B0604020202020204" pitchFamily="34" charset="0"/>
              </a:rPr>
              <a:t>Click:</a:t>
            </a:r>
          </a:p>
          <a:p>
            <a:r>
              <a:rPr lang="en-US" sz="1800" b="1" i="0" u="none" strike="noStrike" baseline="0">
                <a:solidFill>
                  <a:srgbClr val="000000"/>
                </a:solidFill>
                <a:latin typeface="Arial" panose="020B0604020202020204" pitchFamily="34" charset="0"/>
                <a:cs typeface="Arial" panose="020B0604020202020204" pitchFamily="34" charset="0"/>
              </a:rPr>
              <a:t>Pressing the upper selector wheel </a:t>
            </a:r>
            <a:r>
              <a:rPr lang="en-US" sz="1800" b="0" i="0" u="none" strike="noStrike" baseline="0">
                <a:solidFill>
                  <a:srgbClr val="000000"/>
                </a:solidFill>
                <a:latin typeface="Arial" panose="020B0604020202020204" pitchFamily="34" charset="0"/>
                <a:cs typeface="Arial" panose="020B0604020202020204" pitchFamily="34" charset="0"/>
              </a:rPr>
              <a:t>starts the flow of water with a setting saved in advance. This is upon delivery 'cold with a flow rate of one third’. </a:t>
            </a:r>
          </a:p>
        </p:txBody>
      </p:sp>
      <p:sp>
        <p:nvSpPr>
          <p:cNvPr id="4" name="Slide Number Placeholder 3">
            <a:extLst>
              <a:ext uri="{FF2B5EF4-FFF2-40B4-BE49-F238E27FC236}">
                <a16:creationId xmlns:a16="http://schemas.microsoft.com/office/drawing/2014/main" id="{721EA764-FA76-BBC4-5CCF-D98BFD1666C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9309772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F22A26-0DDE-6C53-B9FB-78265E68E4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A705B0-389F-624B-C652-2552C9B8E4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703E0C-71FF-E21B-7E82-98B6A4A023C5}"/>
              </a:ext>
            </a:extLst>
          </p:cNvPr>
          <p:cNvSpPr>
            <a:spLocks noGrp="1"/>
          </p:cNvSpPr>
          <p:nvPr>
            <p:ph type="body" idx="1"/>
          </p:nvPr>
        </p:nvSpPr>
        <p:spPr/>
        <p:txBody>
          <a:bodyPr/>
          <a:lstStyle/>
          <a:p>
            <a:r>
              <a:rPr lang="en-US" sz="1800" b="1" i="0" u="none" strike="noStrike" baseline="0">
                <a:solidFill>
                  <a:srgbClr val="000000"/>
                </a:solidFill>
                <a:latin typeface="Arial" panose="020B0604020202020204" pitchFamily="34" charset="0"/>
                <a:cs typeface="Arial" panose="020B0604020202020204" pitchFamily="34" charset="0"/>
              </a:rPr>
              <a:t>Touch:</a:t>
            </a:r>
          </a:p>
          <a:p>
            <a:r>
              <a:rPr lang="en-US" sz="1800" b="0" i="0" u="none" strike="noStrike" baseline="0">
                <a:solidFill>
                  <a:srgbClr val="000000"/>
                </a:solidFill>
                <a:latin typeface="Arial" panose="020B0604020202020204" pitchFamily="34" charset="0"/>
                <a:cs typeface="Arial" panose="020B0604020202020204" pitchFamily="34" charset="0"/>
              </a:rPr>
              <a:t>A </a:t>
            </a:r>
            <a:r>
              <a:rPr lang="en-US" sz="1800" b="1" i="0" u="none" strike="noStrike" baseline="0">
                <a:solidFill>
                  <a:srgbClr val="000000"/>
                </a:solidFill>
                <a:latin typeface="Arial" panose="020B0604020202020204" pitchFamily="34" charset="0"/>
                <a:cs typeface="Arial" panose="020B0604020202020204" pitchFamily="34" charset="0"/>
              </a:rPr>
              <a:t>light touch of the infrared touch sensor </a:t>
            </a:r>
            <a:r>
              <a:rPr lang="en-US" sz="1800" b="0" i="0" u="none" strike="noStrike" baseline="0">
                <a:solidFill>
                  <a:srgbClr val="000000"/>
                </a:solidFill>
                <a:latin typeface="Arial" panose="020B0604020202020204" pitchFamily="34" charset="0"/>
                <a:cs typeface="Arial" panose="020B0604020202020204" pitchFamily="34" charset="0"/>
              </a:rPr>
              <a:t>starts the flow of water at the spray head with the standard setting. This is always 'cold with a flow rate of one third’. </a:t>
            </a:r>
          </a:p>
          <a:p>
            <a:endParaRPr lang="en-US" sz="1800" b="0" i="0" u="none" strike="noStrike" baseline="0">
              <a:solidFill>
                <a:srgbClr val="000000"/>
              </a:solidFill>
              <a:latin typeface="Arial" panose="020B0604020202020204" pitchFamily="34" charset="0"/>
              <a:cs typeface="Arial" panose="020B0604020202020204" pitchFamily="34" charset="0"/>
            </a:endParaRPr>
          </a:p>
          <a:p>
            <a:r>
              <a:rPr lang="en-US" sz="1800" b="1" i="0" u="none" strike="noStrike" baseline="0">
                <a:solidFill>
                  <a:srgbClr val="000000"/>
                </a:solidFill>
                <a:latin typeface="Arial" panose="020B0604020202020204" pitchFamily="34" charset="0"/>
                <a:cs typeface="Arial" panose="020B0604020202020204" pitchFamily="34" charset="0"/>
              </a:rPr>
              <a:t>Click:</a:t>
            </a:r>
          </a:p>
          <a:p>
            <a:r>
              <a:rPr lang="en-US" sz="1800" b="1" i="0" u="none" strike="noStrike" baseline="0">
                <a:solidFill>
                  <a:srgbClr val="000000"/>
                </a:solidFill>
                <a:latin typeface="Arial" panose="020B0604020202020204" pitchFamily="34" charset="0"/>
                <a:cs typeface="Arial" panose="020B0604020202020204" pitchFamily="34" charset="0"/>
              </a:rPr>
              <a:t>Pressing the upper selector wheel </a:t>
            </a:r>
            <a:r>
              <a:rPr lang="en-US" sz="1800" b="0" i="0" u="none" strike="noStrike" baseline="0">
                <a:solidFill>
                  <a:srgbClr val="000000"/>
                </a:solidFill>
                <a:latin typeface="Arial" panose="020B0604020202020204" pitchFamily="34" charset="0"/>
                <a:cs typeface="Arial" panose="020B0604020202020204" pitchFamily="34" charset="0"/>
              </a:rPr>
              <a:t>starts the flow of water with a setting saved in advance. This is upon delivery 'cold with a flow rate of one third’. </a:t>
            </a:r>
          </a:p>
        </p:txBody>
      </p:sp>
      <p:sp>
        <p:nvSpPr>
          <p:cNvPr id="4" name="Slide Number Placeholder 3">
            <a:extLst>
              <a:ext uri="{FF2B5EF4-FFF2-40B4-BE49-F238E27FC236}">
                <a16:creationId xmlns:a16="http://schemas.microsoft.com/office/drawing/2014/main" id="{7D18DF77-7F18-BC5B-2384-A1247D3A620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655AB3-CA95-46E3-B439-BC013BDDCECE}"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349393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E766B-4291-28A3-DA76-C38B4B390A40}"/>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44136835-BA73-E69E-3D22-03985DDEC0F0}"/>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BA7A23E9-5C85-7FB0-C57D-F1BCD6A6C6AA}"/>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89F9F80A-631A-002C-3F1A-F66A0E39A375}"/>
              </a:ext>
            </a:extLst>
          </p:cNvPr>
          <p:cNvSpPr>
            <a:spLocks noGrp="1"/>
          </p:cNvSpPr>
          <p:nvPr>
            <p:ph type="sldNum" sz="quarter" idx="5"/>
          </p:nvPr>
        </p:nvSpPr>
        <p:spPr/>
        <p:txBody>
          <a:bodyPr/>
          <a:lstStyle/>
          <a:p>
            <a:fld id="{F9655AB3-CA95-46E3-B439-BC013BDDCECE}" type="slidenum">
              <a:rPr lang="de-DE" smtClean="0"/>
              <a:t>59</a:t>
            </a:fld>
            <a:endParaRPr lang="de-DE"/>
          </a:p>
        </p:txBody>
      </p:sp>
    </p:spTree>
    <p:extLst>
      <p:ext uri="{BB962C8B-B14F-4D97-AF65-F5344CB8AC3E}">
        <p14:creationId xmlns:p14="http://schemas.microsoft.com/office/powerpoint/2010/main" val="7730394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svg"/><Relationship Id="rId18" Type="http://schemas.openxmlformats.org/officeDocument/2006/relationships/image" Target="../media/image19.svg"/><Relationship Id="rId3" Type="http://schemas.openxmlformats.org/officeDocument/2006/relationships/image" Target="../media/image4.svg"/><Relationship Id="rId7" Type="http://schemas.openxmlformats.org/officeDocument/2006/relationships/image" Target="../media/image8.svg"/><Relationship Id="rId12" Type="http://schemas.openxmlformats.org/officeDocument/2006/relationships/image" Target="../media/image13.svg"/><Relationship Id="rId17" Type="http://schemas.openxmlformats.org/officeDocument/2006/relationships/image" Target="../media/image18.svg"/><Relationship Id="rId2" Type="http://schemas.openxmlformats.org/officeDocument/2006/relationships/image" Target="../media/image3.svg"/><Relationship Id="rId16" Type="http://schemas.openxmlformats.org/officeDocument/2006/relationships/image" Target="../media/image17.svg"/><Relationship Id="rId20" Type="http://schemas.openxmlformats.org/officeDocument/2006/relationships/image" Target="../media/image21.svg"/><Relationship Id="rId1" Type="http://schemas.openxmlformats.org/officeDocument/2006/relationships/slideMaster" Target="../slideMasters/slideMaster1.xml"/><Relationship Id="rId6" Type="http://schemas.openxmlformats.org/officeDocument/2006/relationships/image" Target="../media/image7.svg"/><Relationship Id="rId11" Type="http://schemas.openxmlformats.org/officeDocument/2006/relationships/image" Target="../media/image12.svg"/><Relationship Id="rId5" Type="http://schemas.openxmlformats.org/officeDocument/2006/relationships/image" Target="../media/image6.svg"/><Relationship Id="rId15" Type="http://schemas.openxmlformats.org/officeDocument/2006/relationships/image" Target="../media/image16.svg"/><Relationship Id="rId10" Type="http://schemas.openxmlformats.org/officeDocument/2006/relationships/image" Target="../media/image11.svg"/><Relationship Id="rId19" Type="http://schemas.openxmlformats.org/officeDocument/2006/relationships/image" Target="../media/image20.svg"/><Relationship Id="rId4" Type="http://schemas.openxmlformats.org/officeDocument/2006/relationships/image" Target="../media/image5.svg"/><Relationship Id="rId9" Type="http://schemas.openxmlformats.org/officeDocument/2006/relationships/image" Target="../media/image10.svg"/><Relationship Id="rId14" Type="http://schemas.openxmlformats.org/officeDocument/2006/relationships/image" Target="../media/image15.sv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Master" Target="../slideMasters/slideMaster4.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Master" Target="../slideMasters/slideMaster4.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Master" Target="../slideMasters/slideMaster4.xml"/></Relationships>
</file>

<file path=ppt/slideLayouts/_rels/slideLayout164.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Master" Target="../slideMasters/slideMaster4.xml"/></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Master" Target="../slideMasters/slideMaster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72.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6.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77.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78.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6.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3.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6.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4.xml"/></Relationships>
</file>

<file path=ppt/slideLayouts/_rels/slideLayout19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4.xml"/><Relationship Id="rId1" Type="http://schemas.openxmlformats.org/officeDocument/2006/relationships/tags" Target="../tags/tag1.xml"/><Relationship Id="rId5" Type="http://schemas.openxmlformats.org/officeDocument/2006/relationships/image" Target="../media/image24.emf"/><Relationship Id="rId4" Type="http://schemas.openxmlformats.org/officeDocument/2006/relationships/image" Target="../media/image25.emf"/></Relationships>
</file>

<file path=ppt/slideLayouts/_rels/slideLayout19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4.xml"/><Relationship Id="rId1" Type="http://schemas.openxmlformats.org/officeDocument/2006/relationships/tags" Target="../tags/tag2.xml"/><Relationship Id="rId4" Type="http://schemas.openxmlformats.org/officeDocument/2006/relationships/image" Target="../media/image26.emf"/></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elfolie">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880"/>
            <a:ext cx="8748711" cy="2088000"/>
          </a:xfrm>
        </p:spPr>
        <p:txBody>
          <a:bodyPr tIns="36000" anchor="t"/>
          <a:lstStyle>
            <a:lvl1pPr algn="l">
              <a:lnSpc>
                <a:spcPct val="85000"/>
              </a:lnSpc>
              <a:defRPr sz="50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422800"/>
            <a:ext cx="8748711"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en-US"/>
              <a:t>Click to edit Master subtitle style</a:t>
            </a:r>
            <a:endParaRPr lang="de-DE"/>
          </a:p>
        </p:txBody>
      </p:sp>
      <p:pic>
        <p:nvPicPr>
          <p:cNvPr id="9" name="Grafik 8">
            <a:extLst>
              <a:ext uri="{FF2B5EF4-FFF2-40B4-BE49-F238E27FC236}">
                <a16:creationId xmlns:a16="http://schemas.microsoft.com/office/drawing/2014/main" id="{3C87DF1E-6F80-EA7E-181A-4E035A95E9D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5605200"/>
            <a:ext cx="5795997" cy="1044000"/>
          </a:xfrm>
          <a:prstGeom prst="rect">
            <a:avLst/>
          </a:prstGeom>
        </p:spPr>
      </p:pic>
    </p:spTree>
    <p:extLst>
      <p:ext uri="{BB962C8B-B14F-4D97-AF65-F5344CB8AC3E}">
        <p14:creationId xmlns:p14="http://schemas.microsoft.com/office/powerpoint/2010/main" val="49046636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el und Inhalt">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92358C59-DA13-CE57-9BA1-D1F855E82A68}"/>
              </a:ext>
            </a:extLst>
          </p:cNvPr>
          <p:cNvSpPr>
            <a:spLocks noGrp="1"/>
          </p:cNvSpPr>
          <p:nvPr>
            <p:ph idx="1"/>
          </p:nvPr>
        </p:nvSpPr>
        <p:spPr>
          <a:xfrm>
            <a:off x="227347" y="2026800"/>
            <a:ext cx="11736000"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Datumsplatzhalter 3">
            <a:extLst>
              <a:ext uri="{FF2B5EF4-FFF2-40B4-BE49-F238E27FC236}">
                <a16:creationId xmlns:a16="http://schemas.microsoft.com/office/drawing/2014/main" id="{7ECB6AFA-A9CB-F4E0-3EE3-34519B5A8B24}"/>
              </a:ext>
            </a:extLst>
          </p:cNvPr>
          <p:cNvSpPr>
            <a:spLocks noGrp="1"/>
          </p:cNvSpPr>
          <p:nvPr>
            <p:ph type="dt" sz="half" idx="10"/>
          </p:nvPr>
        </p:nvSpPr>
        <p:spPr/>
        <p:txBody>
          <a:bodyPr/>
          <a:lstStyle/>
          <a:p>
            <a:r>
              <a:rPr lang="de-DE"/>
              <a:t>Date</a:t>
            </a:r>
          </a:p>
        </p:txBody>
      </p:sp>
      <p:sp>
        <p:nvSpPr>
          <p:cNvPr id="5" name="Fußzeilenplatzhalter 4">
            <a:extLst>
              <a:ext uri="{FF2B5EF4-FFF2-40B4-BE49-F238E27FC236}">
                <a16:creationId xmlns:a16="http://schemas.microsoft.com/office/drawing/2014/main" id="{6A635A3B-9E18-13FD-B4E4-6E03D6E63240}"/>
              </a:ext>
            </a:extLst>
          </p:cNvPr>
          <p:cNvSpPr>
            <a:spLocks noGrp="1"/>
          </p:cNvSpPr>
          <p:nvPr>
            <p:ph type="ftr" sz="quarter" idx="11"/>
          </p:nvPr>
        </p:nvSpPr>
        <p:spPr/>
        <p:txBody>
          <a:bodyPr/>
          <a:lstStyle/>
          <a:p>
            <a:r>
              <a:rPr lang="de-DE"/>
              <a:t>Distribution List | Author</a:t>
            </a:r>
          </a:p>
        </p:txBody>
      </p:sp>
      <p:sp>
        <p:nvSpPr>
          <p:cNvPr id="6" name="Foliennummernplatzhalter 5">
            <a:extLst>
              <a:ext uri="{FF2B5EF4-FFF2-40B4-BE49-F238E27FC236}">
                <a16:creationId xmlns:a16="http://schemas.microsoft.com/office/drawing/2014/main" id="{9E5E5DBD-DCFC-68FF-F9DC-C1B594FF9D57}"/>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10" name="Titel 9">
            <a:extLst>
              <a:ext uri="{FF2B5EF4-FFF2-40B4-BE49-F238E27FC236}">
                <a16:creationId xmlns:a16="http://schemas.microsoft.com/office/drawing/2014/main" id="{C3D9CD4A-A64D-3A3A-04B5-628F43117299}"/>
              </a:ext>
            </a:extLst>
          </p:cNvPr>
          <p:cNvSpPr>
            <a:spLocks noGrp="1"/>
          </p:cNvSpPr>
          <p:nvPr>
            <p:ph type="title"/>
          </p:nvPr>
        </p:nvSpPr>
        <p:spPr/>
        <p:txBody>
          <a:bodyPr/>
          <a:lstStyle/>
          <a:p>
            <a:r>
              <a:rPr lang="en-US"/>
              <a:t>Click to edit Master title style</a:t>
            </a:r>
            <a:endParaRPr lang="de-DE"/>
          </a:p>
        </p:txBody>
      </p:sp>
      <p:cxnSp>
        <p:nvCxnSpPr>
          <p:cNvPr id="11" name="Gerader Verbinder 10">
            <a:extLst>
              <a:ext uri="{FF2B5EF4-FFF2-40B4-BE49-F238E27FC236}">
                <a16:creationId xmlns:a16="http://schemas.microsoft.com/office/drawing/2014/main" id="{1B99590F-FFC8-A168-AAFA-159D8E07D16B}"/>
              </a:ext>
            </a:extLst>
          </p:cNvPr>
          <p:cNvCxnSpPr/>
          <p:nvPr userDrawn="1"/>
        </p:nvCxnSpPr>
        <p:spPr>
          <a:xfrm>
            <a:off x="227347" y="1016000"/>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r Verbinder 11">
            <a:extLst>
              <a:ext uri="{FF2B5EF4-FFF2-40B4-BE49-F238E27FC236}">
                <a16:creationId xmlns:a16="http://schemas.microsoft.com/office/drawing/2014/main" id="{9296F0FC-1DF8-71B6-3CB7-2F56B01E0262}"/>
              </a:ext>
            </a:extLst>
          </p:cNvPr>
          <p:cNvCxnSpPr/>
          <p:nvPr userDrawn="1"/>
        </p:nvCxnSpPr>
        <p:spPr>
          <a:xfrm>
            <a:off x="227347" y="1808162"/>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6">
            <a:extLst>
              <a:ext uri="{FF2B5EF4-FFF2-40B4-BE49-F238E27FC236}">
                <a16:creationId xmlns:a16="http://schemas.microsoft.com/office/drawing/2014/main" id="{31ABEA1C-4474-B80E-34D4-E6BACD13F10B}"/>
              </a:ext>
            </a:extLst>
          </p:cNvPr>
          <p:cNvSpPr>
            <a:spLocks noGrp="1"/>
          </p:cNvSpPr>
          <p:nvPr>
            <p:ph type="body" sz="quarter" idx="18"/>
          </p:nvPr>
        </p:nvSpPr>
        <p:spPr>
          <a:xfrm>
            <a:off x="227014" y="1051520"/>
            <a:ext cx="11737212"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Tree>
    <p:extLst>
      <p:ext uri="{BB962C8B-B14F-4D97-AF65-F5344CB8AC3E}">
        <p14:creationId xmlns:p14="http://schemas.microsoft.com/office/powerpoint/2010/main" val="3252713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Zwei Inhalt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7BA9A37-1691-450D-5892-C5639389C243}"/>
              </a:ext>
            </a:extLst>
          </p:cNvPr>
          <p:cNvSpPr>
            <a:spLocks noGrp="1"/>
          </p:cNvSpPr>
          <p:nvPr>
            <p:ph type="title"/>
          </p:nvPr>
        </p:nvSpPr>
        <p:spPr/>
        <p:txBody>
          <a:bodyPr/>
          <a:lstStyle/>
          <a:p>
            <a:r>
              <a:rPr lang="en-US"/>
              <a:t>Click to edit Master title style</a:t>
            </a:r>
            <a:endParaRPr lang="de-DE"/>
          </a:p>
        </p:txBody>
      </p:sp>
      <p:sp>
        <p:nvSpPr>
          <p:cNvPr id="3" name="Inhaltsplatzhalter 2">
            <a:extLst>
              <a:ext uri="{FF2B5EF4-FFF2-40B4-BE49-F238E27FC236}">
                <a16:creationId xmlns:a16="http://schemas.microsoft.com/office/drawing/2014/main" id="{E71C18B7-402A-D4A6-D591-E11347B3C736}"/>
              </a:ext>
            </a:extLst>
          </p:cNvPr>
          <p:cNvSpPr>
            <a:spLocks noGrp="1"/>
          </p:cNvSpPr>
          <p:nvPr>
            <p:ph sz="half" idx="1"/>
          </p:nvPr>
        </p:nvSpPr>
        <p:spPr>
          <a:xfrm>
            <a:off x="227348" y="2026800"/>
            <a:ext cx="5760000"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Inhaltsplatzhalter 3">
            <a:extLst>
              <a:ext uri="{FF2B5EF4-FFF2-40B4-BE49-F238E27FC236}">
                <a16:creationId xmlns:a16="http://schemas.microsoft.com/office/drawing/2014/main" id="{85747749-6E2E-0BD0-B7A8-B4144CE8C5B5}"/>
              </a:ext>
            </a:extLst>
          </p:cNvPr>
          <p:cNvSpPr>
            <a:spLocks noGrp="1"/>
          </p:cNvSpPr>
          <p:nvPr>
            <p:ph sz="half" idx="2"/>
          </p:nvPr>
        </p:nvSpPr>
        <p:spPr>
          <a:xfrm>
            <a:off x="6203947" y="2026800"/>
            <a:ext cx="5760000"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Datumsplatzhalter 4">
            <a:extLst>
              <a:ext uri="{FF2B5EF4-FFF2-40B4-BE49-F238E27FC236}">
                <a16:creationId xmlns:a16="http://schemas.microsoft.com/office/drawing/2014/main" id="{53F5C125-3F41-5B17-D050-FB4D9CDB03F9}"/>
              </a:ext>
            </a:extLst>
          </p:cNvPr>
          <p:cNvSpPr>
            <a:spLocks noGrp="1"/>
          </p:cNvSpPr>
          <p:nvPr>
            <p:ph type="dt" sz="half" idx="10"/>
          </p:nvPr>
        </p:nvSpPr>
        <p:spPr/>
        <p:txBody>
          <a:bodyPr/>
          <a:lstStyle/>
          <a:p>
            <a:r>
              <a:rPr lang="de-DE"/>
              <a:t>Date</a:t>
            </a:r>
          </a:p>
        </p:txBody>
      </p:sp>
      <p:sp>
        <p:nvSpPr>
          <p:cNvPr id="6" name="Fußzeilenplatzhalter 5">
            <a:extLst>
              <a:ext uri="{FF2B5EF4-FFF2-40B4-BE49-F238E27FC236}">
                <a16:creationId xmlns:a16="http://schemas.microsoft.com/office/drawing/2014/main" id="{C8F05CBA-CBF8-5793-EC7B-E2B730483610}"/>
              </a:ext>
            </a:extLst>
          </p:cNvPr>
          <p:cNvSpPr>
            <a:spLocks noGrp="1"/>
          </p:cNvSpPr>
          <p:nvPr>
            <p:ph type="ftr" sz="quarter" idx="11"/>
          </p:nvPr>
        </p:nvSpPr>
        <p:spPr/>
        <p:txBody>
          <a:bodyPr/>
          <a:lstStyle/>
          <a:p>
            <a:r>
              <a:rPr lang="de-DE"/>
              <a:t>Distribution List | Author</a:t>
            </a:r>
          </a:p>
        </p:txBody>
      </p:sp>
      <p:sp>
        <p:nvSpPr>
          <p:cNvPr id="7" name="Foliennummernplatzhalter 6">
            <a:extLst>
              <a:ext uri="{FF2B5EF4-FFF2-40B4-BE49-F238E27FC236}">
                <a16:creationId xmlns:a16="http://schemas.microsoft.com/office/drawing/2014/main" id="{3404E30B-D9EF-3F3C-E382-1F5D08292D46}"/>
              </a:ext>
            </a:extLst>
          </p:cNvPr>
          <p:cNvSpPr>
            <a:spLocks noGrp="1"/>
          </p:cNvSpPr>
          <p:nvPr>
            <p:ph type="sldNum" sz="quarter" idx="12"/>
          </p:nvPr>
        </p:nvSpPr>
        <p:spPr/>
        <p:txBody>
          <a:bodyPr/>
          <a:lstStyle/>
          <a:p>
            <a:fld id="{21E9EDDA-C823-4DCF-9D88-5D5E92F02FDC}" type="slidenum">
              <a:rPr lang="de-DE" smtClean="0"/>
              <a:t>‹#›</a:t>
            </a:fld>
            <a:endParaRPr lang="de-DE"/>
          </a:p>
        </p:txBody>
      </p:sp>
      <p:cxnSp>
        <p:nvCxnSpPr>
          <p:cNvPr id="8" name="Gerader Verbinder 7">
            <a:extLst>
              <a:ext uri="{FF2B5EF4-FFF2-40B4-BE49-F238E27FC236}">
                <a16:creationId xmlns:a16="http://schemas.microsoft.com/office/drawing/2014/main" id="{4549F922-C951-94B1-C331-41C664A05BAF}"/>
              </a:ext>
            </a:extLst>
          </p:cNvPr>
          <p:cNvCxnSpPr/>
          <p:nvPr userDrawn="1"/>
        </p:nvCxnSpPr>
        <p:spPr>
          <a:xfrm>
            <a:off x="227347" y="1016000"/>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r Verbinder 8">
            <a:extLst>
              <a:ext uri="{FF2B5EF4-FFF2-40B4-BE49-F238E27FC236}">
                <a16:creationId xmlns:a16="http://schemas.microsoft.com/office/drawing/2014/main" id="{639117E0-C26C-752F-D188-F92E9AC41B58}"/>
              </a:ext>
            </a:extLst>
          </p:cNvPr>
          <p:cNvCxnSpPr/>
          <p:nvPr userDrawn="1"/>
        </p:nvCxnSpPr>
        <p:spPr>
          <a:xfrm>
            <a:off x="227347" y="1808162"/>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 Placeholder 6">
            <a:extLst>
              <a:ext uri="{FF2B5EF4-FFF2-40B4-BE49-F238E27FC236}">
                <a16:creationId xmlns:a16="http://schemas.microsoft.com/office/drawing/2014/main" id="{B31E54D1-B33E-1566-C133-FAF1A26753E8}"/>
              </a:ext>
            </a:extLst>
          </p:cNvPr>
          <p:cNvSpPr>
            <a:spLocks noGrp="1"/>
          </p:cNvSpPr>
          <p:nvPr>
            <p:ph type="body" sz="quarter" idx="18"/>
          </p:nvPr>
        </p:nvSpPr>
        <p:spPr>
          <a:xfrm>
            <a:off x="227014" y="1051520"/>
            <a:ext cx="5761036"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1" name="Text Placeholder 6">
            <a:extLst>
              <a:ext uri="{FF2B5EF4-FFF2-40B4-BE49-F238E27FC236}">
                <a16:creationId xmlns:a16="http://schemas.microsoft.com/office/drawing/2014/main" id="{6AF8D906-382D-8E9F-1698-B7027DBF3FFA}"/>
              </a:ext>
            </a:extLst>
          </p:cNvPr>
          <p:cNvSpPr>
            <a:spLocks noGrp="1"/>
          </p:cNvSpPr>
          <p:nvPr>
            <p:ph type="body" sz="quarter" idx="19"/>
          </p:nvPr>
        </p:nvSpPr>
        <p:spPr>
          <a:xfrm>
            <a:off x="6202800" y="1051520"/>
            <a:ext cx="5761036"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cxnSp>
        <p:nvCxnSpPr>
          <p:cNvPr id="17" name="Gerader Verbinder 16">
            <a:extLst>
              <a:ext uri="{FF2B5EF4-FFF2-40B4-BE49-F238E27FC236}">
                <a16:creationId xmlns:a16="http://schemas.microsoft.com/office/drawing/2014/main" id="{F2891381-E905-518A-D439-21322BABD80D}"/>
              </a:ext>
            </a:extLst>
          </p:cNvPr>
          <p:cNvCxnSpPr/>
          <p:nvPr userDrawn="1"/>
        </p:nvCxnSpPr>
        <p:spPr>
          <a:xfrm>
            <a:off x="6202800" y="1016000"/>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A04EC42B-AD32-9572-3F8E-87F6FDB850A9}"/>
              </a:ext>
            </a:extLst>
          </p:cNvPr>
          <p:cNvCxnSpPr/>
          <p:nvPr userDrawn="1"/>
        </p:nvCxnSpPr>
        <p:spPr>
          <a:xfrm>
            <a:off x="6202800" y="1808162"/>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6059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Tree>
    <p:extLst>
      <p:ext uri="{BB962C8B-B14F-4D97-AF65-F5344CB8AC3E}">
        <p14:creationId xmlns:p14="http://schemas.microsoft.com/office/powerpoint/2010/main" val="2272534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1_Nur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grpSp>
        <p:nvGrpSpPr>
          <p:cNvPr id="6" name="Gruppieren 5">
            <a:extLst>
              <a:ext uri="{FF2B5EF4-FFF2-40B4-BE49-F238E27FC236}">
                <a16:creationId xmlns:a16="http://schemas.microsoft.com/office/drawing/2014/main" id="{22B9C940-ABEB-C460-3698-DC80B4C26426}"/>
              </a:ext>
            </a:extLst>
          </p:cNvPr>
          <p:cNvGrpSpPr/>
          <p:nvPr userDrawn="1"/>
        </p:nvGrpSpPr>
        <p:grpSpPr>
          <a:xfrm>
            <a:off x="210811" y="832207"/>
            <a:ext cx="11865033" cy="5738251"/>
            <a:chOff x="210811" y="832207"/>
            <a:chExt cx="11865033" cy="5738251"/>
          </a:xfrm>
        </p:grpSpPr>
        <p:sp>
          <p:nvSpPr>
            <p:cNvPr id="7" name="Textfeld 6">
              <a:extLst>
                <a:ext uri="{FF2B5EF4-FFF2-40B4-BE49-F238E27FC236}">
                  <a16:creationId xmlns:a16="http://schemas.microsoft.com/office/drawing/2014/main" id="{F9D1DCCB-7771-70BB-1D8A-E84083B0AEE9}"/>
                </a:ext>
              </a:extLst>
            </p:cNvPr>
            <p:cNvSpPr txBox="1"/>
            <p:nvPr/>
          </p:nvSpPr>
          <p:spPr>
            <a:xfrm>
              <a:off x="4235011" y="6278968"/>
              <a:ext cx="7840833" cy="166546"/>
            </a:xfrm>
            <a:prstGeom prst="rect">
              <a:avLst/>
            </a:prstGeom>
            <a:noFill/>
          </p:spPr>
          <p:txBody>
            <a:bodyPr wrap="square" lIns="0" tIns="0" rIns="0" bIns="0" rtlCol="0">
              <a:noAutofit/>
            </a:bodyPr>
            <a:lstStyle/>
            <a:p>
              <a:pPr algn="l"/>
              <a:r>
                <a:rPr lang="de-DE" sz="800"/>
                <a:t>Apr      May      Jun     Jul      Aug      Sep    </a:t>
              </a:r>
              <a:r>
                <a:rPr lang="de-DE" sz="800" err="1"/>
                <a:t>Oct</a:t>
              </a:r>
              <a:r>
                <a:rPr lang="de-DE" sz="800"/>
                <a:t>      Nov     </a:t>
              </a:r>
              <a:r>
                <a:rPr lang="de-DE" sz="800" err="1"/>
                <a:t>Dec</a:t>
              </a:r>
              <a:r>
                <a:rPr lang="de-DE" sz="800"/>
                <a:t>     Jan     Feb      Mar     Apr     May     Jun      Jul      Aug      Sep    </a:t>
              </a:r>
              <a:r>
                <a:rPr lang="de-DE" sz="800" err="1"/>
                <a:t>Oct</a:t>
              </a:r>
              <a:r>
                <a:rPr lang="de-DE" sz="800"/>
                <a:t>      Nov     </a:t>
              </a:r>
              <a:r>
                <a:rPr lang="de-DE" sz="800" err="1"/>
                <a:t>Dec</a:t>
              </a:r>
              <a:r>
                <a:rPr lang="de-DE" sz="800"/>
                <a:t>    Jan      Feb     Mar</a:t>
              </a:r>
            </a:p>
          </p:txBody>
        </p:sp>
        <p:grpSp>
          <p:nvGrpSpPr>
            <p:cNvPr id="8" name="Gruppieren 7">
              <a:extLst>
                <a:ext uri="{FF2B5EF4-FFF2-40B4-BE49-F238E27FC236}">
                  <a16:creationId xmlns:a16="http://schemas.microsoft.com/office/drawing/2014/main" id="{C5CBDB2E-6CFC-6BF5-6B3F-6D679A087F05}"/>
                </a:ext>
              </a:extLst>
            </p:cNvPr>
            <p:cNvGrpSpPr/>
            <p:nvPr/>
          </p:nvGrpSpPr>
          <p:grpSpPr>
            <a:xfrm>
              <a:off x="210811" y="832207"/>
              <a:ext cx="11757687" cy="5738251"/>
              <a:chOff x="210811" y="832207"/>
              <a:chExt cx="11757687" cy="5738251"/>
            </a:xfrm>
          </p:grpSpPr>
          <p:sp>
            <p:nvSpPr>
              <p:cNvPr id="9" name="Rechteck 8">
                <a:extLst>
                  <a:ext uri="{FF2B5EF4-FFF2-40B4-BE49-F238E27FC236}">
                    <a16:creationId xmlns:a16="http://schemas.microsoft.com/office/drawing/2014/main" id="{F2C7C952-BA9B-042F-B64D-59F85F3293A5}"/>
                  </a:ext>
                </a:extLst>
              </p:cNvPr>
              <p:cNvSpPr/>
              <p:nvPr/>
            </p:nvSpPr>
            <p:spPr>
              <a:xfrm>
                <a:off x="227348" y="832207"/>
                <a:ext cx="11736000" cy="13356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Image 0" descr="preencoded.png">
                <a:extLst>
                  <a:ext uri="{FF2B5EF4-FFF2-40B4-BE49-F238E27FC236}">
                    <a16:creationId xmlns:a16="http://schemas.microsoft.com/office/drawing/2014/main" id="{8B6B2DBF-CFB6-AC1A-7151-E2F38E69C353}"/>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0977898" y="1225148"/>
                <a:ext cx="984250" cy="285750"/>
              </a:xfrm>
              <a:prstGeom prst="rect">
                <a:avLst/>
              </a:prstGeom>
            </p:spPr>
          </p:pic>
          <p:pic>
            <p:nvPicPr>
              <p:cNvPr id="11" name="Image 1" descr="preencoded.png">
                <a:extLst>
                  <a:ext uri="{FF2B5EF4-FFF2-40B4-BE49-F238E27FC236}">
                    <a16:creationId xmlns:a16="http://schemas.microsoft.com/office/drawing/2014/main" id="{0B6C1A2F-3191-E88C-1761-39B976C169A8}"/>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7764798" y="1508261"/>
                <a:ext cx="323850" cy="4742986"/>
              </a:xfrm>
              <a:prstGeom prst="rect">
                <a:avLst/>
              </a:prstGeom>
            </p:spPr>
          </p:pic>
          <p:pic>
            <p:nvPicPr>
              <p:cNvPr id="12" name="Image 3" descr="preencoded.png">
                <a:extLst>
                  <a:ext uri="{FF2B5EF4-FFF2-40B4-BE49-F238E27FC236}">
                    <a16:creationId xmlns:a16="http://schemas.microsoft.com/office/drawing/2014/main" id="{596AEFCB-C5FC-9A07-7918-B5E033A0067B}"/>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4208798" y="1496830"/>
                <a:ext cx="327884" cy="4754423"/>
              </a:xfrm>
              <a:prstGeom prst="rect">
                <a:avLst/>
              </a:prstGeom>
            </p:spPr>
          </p:pic>
          <p:pic>
            <p:nvPicPr>
              <p:cNvPr id="13" name="Image 4" descr="preencoded.png">
                <a:extLst>
                  <a:ext uri="{FF2B5EF4-FFF2-40B4-BE49-F238E27FC236}">
                    <a16:creationId xmlns:a16="http://schemas.microsoft.com/office/drawing/2014/main" id="{4DD7ABEB-2133-779E-F2AE-4113D3A9338E}"/>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5504198" y="1496830"/>
                <a:ext cx="342900" cy="4754421"/>
              </a:xfrm>
              <a:prstGeom prst="rect">
                <a:avLst/>
              </a:prstGeom>
            </p:spPr>
          </p:pic>
          <p:pic>
            <p:nvPicPr>
              <p:cNvPr id="14" name="Image 5" descr="preencoded.png">
                <a:extLst>
                  <a:ext uri="{FF2B5EF4-FFF2-40B4-BE49-F238E27FC236}">
                    <a16:creationId xmlns:a16="http://schemas.microsoft.com/office/drawing/2014/main" id="{9342D863-E952-EFE7-BB03-2A93F687E4D8}"/>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6793248" y="1496831"/>
                <a:ext cx="336550" cy="4754418"/>
              </a:xfrm>
              <a:prstGeom prst="rect">
                <a:avLst/>
              </a:prstGeom>
            </p:spPr>
          </p:pic>
          <p:pic>
            <p:nvPicPr>
              <p:cNvPr id="15" name="Image 6" descr="preencoded.png">
                <a:extLst>
                  <a:ext uri="{FF2B5EF4-FFF2-40B4-BE49-F238E27FC236}">
                    <a16:creationId xmlns:a16="http://schemas.microsoft.com/office/drawing/2014/main" id="{C350E3EF-0DC4-EBE0-6429-5E7C7318E239}"/>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4532648" y="1496830"/>
                <a:ext cx="336550" cy="4754424"/>
              </a:xfrm>
              <a:prstGeom prst="rect">
                <a:avLst/>
              </a:prstGeom>
            </p:spPr>
          </p:pic>
          <p:pic>
            <p:nvPicPr>
              <p:cNvPr id="16" name="Image 7" descr="preencoded.png">
                <a:extLst>
                  <a:ext uri="{FF2B5EF4-FFF2-40B4-BE49-F238E27FC236}">
                    <a16:creationId xmlns:a16="http://schemas.microsoft.com/office/drawing/2014/main" id="{EB324CEF-3C0E-69ED-97BB-D4C59465B6EB}"/>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5834398" y="1496831"/>
                <a:ext cx="330200" cy="4754420"/>
              </a:xfrm>
              <a:prstGeom prst="rect">
                <a:avLst/>
              </a:prstGeom>
            </p:spPr>
          </p:pic>
          <p:pic>
            <p:nvPicPr>
              <p:cNvPr id="17" name="Image 8" descr="preencoded.png">
                <a:extLst>
                  <a:ext uri="{FF2B5EF4-FFF2-40B4-BE49-F238E27FC236}">
                    <a16:creationId xmlns:a16="http://schemas.microsoft.com/office/drawing/2014/main" id="{A1E54838-EC31-C85B-8E98-1E47F2A1736E}"/>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7117098" y="1496830"/>
                <a:ext cx="336550" cy="4754417"/>
              </a:xfrm>
              <a:prstGeom prst="rect">
                <a:avLst/>
              </a:prstGeom>
            </p:spPr>
          </p:pic>
          <p:pic>
            <p:nvPicPr>
              <p:cNvPr id="18" name="Image 9" descr="preencoded.png">
                <a:extLst>
                  <a:ext uri="{FF2B5EF4-FFF2-40B4-BE49-F238E27FC236}">
                    <a16:creationId xmlns:a16="http://schemas.microsoft.com/office/drawing/2014/main" id="{1DE9265F-29EB-CA37-F8A9-3A314928A30A}"/>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4856498" y="1496831"/>
                <a:ext cx="336550" cy="4754422"/>
              </a:xfrm>
              <a:prstGeom prst="rect">
                <a:avLst/>
              </a:prstGeom>
            </p:spPr>
          </p:pic>
          <p:pic>
            <p:nvPicPr>
              <p:cNvPr id="19" name="Image 10" descr="preencoded.png">
                <a:extLst>
                  <a:ext uri="{FF2B5EF4-FFF2-40B4-BE49-F238E27FC236}">
                    <a16:creationId xmlns:a16="http://schemas.microsoft.com/office/drawing/2014/main" id="{0AF74CC8-BE07-0311-F401-03079713C958}"/>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6151898" y="1496830"/>
                <a:ext cx="323850" cy="4754420"/>
              </a:xfrm>
              <a:prstGeom prst="rect">
                <a:avLst/>
              </a:prstGeom>
            </p:spPr>
          </p:pic>
          <p:pic>
            <p:nvPicPr>
              <p:cNvPr id="20" name="Image 11" descr="preencoded.png">
                <a:extLst>
                  <a:ext uri="{FF2B5EF4-FFF2-40B4-BE49-F238E27FC236}">
                    <a16:creationId xmlns:a16="http://schemas.microsoft.com/office/drawing/2014/main" id="{8BEBF3A1-62B0-6433-4260-6890E9118C27}"/>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7434598" y="1496831"/>
                <a:ext cx="336550" cy="4754416"/>
              </a:xfrm>
              <a:prstGeom prst="rect">
                <a:avLst/>
              </a:prstGeom>
            </p:spPr>
          </p:pic>
          <p:pic>
            <p:nvPicPr>
              <p:cNvPr id="21" name="Image 12" descr="preencoded.png">
                <a:extLst>
                  <a:ext uri="{FF2B5EF4-FFF2-40B4-BE49-F238E27FC236}">
                    <a16:creationId xmlns:a16="http://schemas.microsoft.com/office/drawing/2014/main" id="{91057D6B-00BA-6A06-5319-0A66EEC2E295}"/>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5185428" y="1496831"/>
                <a:ext cx="336550" cy="4754422"/>
              </a:xfrm>
              <a:prstGeom prst="rect">
                <a:avLst/>
              </a:prstGeom>
            </p:spPr>
          </p:pic>
          <p:pic>
            <p:nvPicPr>
              <p:cNvPr id="22" name="Image 13" descr="preencoded.png">
                <a:extLst>
                  <a:ext uri="{FF2B5EF4-FFF2-40B4-BE49-F238E27FC236}">
                    <a16:creationId xmlns:a16="http://schemas.microsoft.com/office/drawing/2014/main" id="{2207E7FA-5FB5-F5F8-B066-09A029690EC8}"/>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6463048" y="1496830"/>
                <a:ext cx="336550" cy="4754419"/>
              </a:xfrm>
              <a:prstGeom prst="rect">
                <a:avLst/>
              </a:prstGeom>
            </p:spPr>
          </p:pic>
          <p:pic>
            <p:nvPicPr>
              <p:cNvPr id="23" name="Image 14" descr="preencoded.png">
                <a:extLst>
                  <a:ext uri="{FF2B5EF4-FFF2-40B4-BE49-F238E27FC236}">
                    <a16:creationId xmlns:a16="http://schemas.microsoft.com/office/drawing/2014/main" id="{E71F67E7-BAE4-219A-1EE0-EB1D09BE9D71}"/>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8094998" y="1503180"/>
                <a:ext cx="304800" cy="4742985"/>
              </a:xfrm>
              <a:prstGeom prst="rect">
                <a:avLst/>
              </a:prstGeom>
            </p:spPr>
          </p:pic>
          <p:pic>
            <p:nvPicPr>
              <p:cNvPr id="24" name="Image 15" descr="preencoded.png">
                <a:extLst>
                  <a:ext uri="{FF2B5EF4-FFF2-40B4-BE49-F238E27FC236}">
                    <a16:creationId xmlns:a16="http://schemas.microsoft.com/office/drawing/2014/main" id="{595A809D-2B1A-8A76-4D00-956F62D86350}"/>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9371348" y="1496830"/>
                <a:ext cx="342900" cy="4749333"/>
              </a:xfrm>
              <a:prstGeom prst="rect">
                <a:avLst/>
              </a:prstGeom>
            </p:spPr>
          </p:pic>
          <p:pic>
            <p:nvPicPr>
              <p:cNvPr id="25" name="Image 16" descr="preencoded.png">
                <a:extLst>
                  <a:ext uri="{FF2B5EF4-FFF2-40B4-BE49-F238E27FC236}">
                    <a16:creationId xmlns:a16="http://schemas.microsoft.com/office/drawing/2014/main" id="{1D1506FD-7DAE-F38C-3F24-E45C337470AC}"/>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10660398" y="1496830"/>
                <a:ext cx="330200" cy="4749329"/>
              </a:xfrm>
              <a:prstGeom prst="rect">
                <a:avLst/>
              </a:prstGeom>
            </p:spPr>
          </p:pic>
          <p:pic>
            <p:nvPicPr>
              <p:cNvPr id="26" name="Image 17" descr="preencoded.png">
                <a:extLst>
                  <a:ext uri="{FF2B5EF4-FFF2-40B4-BE49-F238E27FC236}">
                    <a16:creationId xmlns:a16="http://schemas.microsoft.com/office/drawing/2014/main" id="{FC325A03-8DD6-DBF9-8A1C-CEA2F69C4605}"/>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8393448" y="1496831"/>
                <a:ext cx="336550" cy="4749334"/>
              </a:xfrm>
              <a:prstGeom prst="rect">
                <a:avLst/>
              </a:prstGeom>
            </p:spPr>
          </p:pic>
          <p:pic>
            <p:nvPicPr>
              <p:cNvPr id="27" name="Image 18" descr="preencoded.png">
                <a:extLst>
                  <a:ext uri="{FF2B5EF4-FFF2-40B4-BE49-F238E27FC236}">
                    <a16:creationId xmlns:a16="http://schemas.microsoft.com/office/drawing/2014/main" id="{387ED466-E6B6-6FE8-262F-5FB1111764D8}"/>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9701548" y="1496831"/>
                <a:ext cx="330200" cy="4749332"/>
              </a:xfrm>
              <a:prstGeom prst="rect">
                <a:avLst/>
              </a:prstGeom>
            </p:spPr>
          </p:pic>
          <p:pic>
            <p:nvPicPr>
              <p:cNvPr id="28" name="Image 19" descr="preencoded.png">
                <a:extLst>
                  <a:ext uri="{FF2B5EF4-FFF2-40B4-BE49-F238E27FC236}">
                    <a16:creationId xmlns:a16="http://schemas.microsoft.com/office/drawing/2014/main" id="{ACB83010-705B-CEFD-2D02-D0E17DA91E4C}"/>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10977898" y="1496831"/>
                <a:ext cx="349250" cy="4749334"/>
              </a:xfrm>
              <a:prstGeom prst="rect">
                <a:avLst/>
              </a:prstGeom>
            </p:spPr>
          </p:pic>
          <p:pic>
            <p:nvPicPr>
              <p:cNvPr id="29" name="Image 20" descr="preencoded.png">
                <a:extLst>
                  <a:ext uri="{FF2B5EF4-FFF2-40B4-BE49-F238E27FC236}">
                    <a16:creationId xmlns:a16="http://schemas.microsoft.com/office/drawing/2014/main" id="{1C37398A-B883-1A28-7D89-E68E6DDE92BB}"/>
                  </a:ext>
                </a:extLst>
              </p:cNvPr>
              <p:cNvPicPr>
                <a:picLocks noChangeAspect="1"/>
              </p:cNvPicPr>
              <p:nvPr/>
            </p:nvPicPr>
            <p:blipFill>
              <a:blip>
                <a:extLst>
                  <a:ext uri="{96DAC541-7B7A-43D3-8B79-37D633B846F1}">
                    <asvg:svgBlip xmlns:asvg="http://schemas.microsoft.com/office/drawing/2016/SVG/main" r:embed="rId11"/>
                  </a:ext>
                </a:extLst>
              </a:blip>
              <a:srcRect/>
              <a:stretch/>
            </p:blipFill>
            <p:spPr>
              <a:xfrm>
                <a:off x="8717298" y="1496831"/>
                <a:ext cx="336550" cy="4754416"/>
              </a:xfrm>
              <a:prstGeom prst="rect">
                <a:avLst/>
              </a:prstGeom>
            </p:spPr>
          </p:pic>
          <p:pic>
            <p:nvPicPr>
              <p:cNvPr id="30" name="Image 21" descr="preencoded.png">
                <a:extLst>
                  <a:ext uri="{FF2B5EF4-FFF2-40B4-BE49-F238E27FC236}">
                    <a16:creationId xmlns:a16="http://schemas.microsoft.com/office/drawing/2014/main" id="{CA186E2D-C3B0-3C59-1F10-24CA35354219}"/>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10019048" y="1496830"/>
                <a:ext cx="323850" cy="4749331"/>
              </a:xfrm>
              <a:prstGeom prst="rect">
                <a:avLst/>
              </a:prstGeom>
            </p:spPr>
          </p:pic>
          <p:pic>
            <p:nvPicPr>
              <p:cNvPr id="31" name="Image 22" descr="preencoded.png">
                <a:extLst>
                  <a:ext uri="{FF2B5EF4-FFF2-40B4-BE49-F238E27FC236}">
                    <a16:creationId xmlns:a16="http://schemas.microsoft.com/office/drawing/2014/main" id="{DA56883A-A238-2E01-ECE5-3592CAEC8A97}"/>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1308098" y="1496831"/>
                <a:ext cx="336550" cy="4749328"/>
              </a:xfrm>
              <a:prstGeom prst="rect">
                <a:avLst/>
              </a:prstGeom>
            </p:spPr>
          </p:pic>
          <p:pic>
            <p:nvPicPr>
              <p:cNvPr id="32" name="Image 23" descr="preencoded.png">
                <a:extLst>
                  <a:ext uri="{FF2B5EF4-FFF2-40B4-BE49-F238E27FC236}">
                    <a16:creationId xmlns:a16="http://schemas.microsoft.com/office/drawing/2014/main" id="{919530AA-61DE-3BB9-DB5C-F1C450F45179}"/>
                  </a:ext>
                </a:extLst>
              </p:cNvPr>
              <p:cNvPicPr>
                <a:picLocks noChangeAspect="1"/>
              </p:cNvPicPr>
              <p:nvPr/>
            </p:nvPicPr>
            <p:blipFill>
              <a:blip>
                <a:extLst>
                  <a:ext uri="{96DAC541-7B7A-43D3-8B79-37D633B846F1}">
                    <asvg:svgBlip xmlns:asvg="http://schemas.microsoft.com/office/drawing/2016/SVG/main" r:embed="rId12"/>
                  </a:ext>
                </a:extLst>
              </a:blip>
              <a:srcRect/>
              <a:stretch/>
            </p:blipFill>
            <p:spPr>
              <a:xfrm>
                <a:off x="9041148" y="1496831"/>
                <a:ext cx="342900" cy="4749334"/>
              </a:xfrm>
              <a:prstGeom prst="rect">
                <a:avLst/>
              </a:prstGeom>
            </p:spPr>
          </p:pic>
          <p:pic>
            <p:nvPicPr>
              <p:cNvPr id="33" name="Image 24" descr="preencoded.png">
                <a:extLst>
                  <a:ext uri="{FF2B5EF4-FFF2-40B4-BE49-F238E27FC236}">
                    <a16:creationId xmlns:a16="http://schemas.microsoft.com/office/drawing/2014/main" id="{37FBE123-2A52-8FB4-AE23-74093B2C47DE}"/>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0330198" y="1496831"/>
                <a:ext cx="336550" cy="4749330"/>
              </a:xfrm>
              <a:prstGeom prst="rect">
                <a:avLst/>
              </a:prstGeom>
            </p:spPr>
          </p:pic>
          <p:pic>
            <p:nvPicPr>
              <p:cNvPr id="34" name="Image 25" descr="preencoded.png">
                <a:extLst>
                  <a:ext uri="{FF2B5EF4-FFF2-40B4-BE49-F238E27FC236}">
                    <a16:creationId xmlns:a16="http://schemas.microsoft.com/office/drawing/2014/main" id="{ED34DEE3-4677-9DB8-54B3-5EDA69637B8A}"/>
                  </a:ext>
                </a:extLst>
              </p:cNvPr>
              <p:cNvPicPr>
                <a:picLocks noChangeAspect="1"/>
              </p:cNvPicPr>
              <p:nvPr/>
            </p:nvPicPr>
            <p:blipFill>
              <a:blip>
                <a:extLst>
                  <a:ext uri="{96DAC541-7B7A-43D3-8B79-37D633B846F1}">
                    <asvg:svgBlip xmlns:asvg="http://schemas.microsoft.com/office/drawing/2016/SVG/main" r:embed="rId13"/>
                  </a:ext>
                </a:extLst>
              </a:blip>
              <a:srcRect/>
              <a:stretch/>
            </p:blipFill>
            <p:spPr>
              <a:xfrm>
                <a:off x="4215148" y="1225148"/>
                <a:ext cx="971550" cy="285750"/>
              </a:xfrm>
              <a:prstGeom prst="rect">
                <a:avLst/>
              </a:prstGeom>
            </p:spPr>
          </p:pic>
          <p:pic>
            <p:nvPicPr>
              <p:cNvPr id="35" name="Image 37" descr="preencoded.png">
                <a:extLst>
                  <a:ext uri="{FF2B5EF4-FFF2-40B4-BE49-F238E27FC236}">
                    <a16:creationId xmlns:a16="http://schemas.microsoft.com/office/drawing/2014/main" id="{26A876CB-2CF8-DD84-46CC-0432881FA3D2}"/>
                  </a:ext>
                </a:extLst>
              </p:cNvPr>
              <p:cNvPicPr>
                <a:picLocks noChangeAspect="1"/>
              </p:cNvPicPr>
              <p:nvPr/>
            </p:nvPicPr>
            <p:blipFill>
              <a:blip>
                <a:extLst>
                  <a:ext uri="{96DAC541-7B7A-43D3-8B79-37D633B846F1}">
                    <asvg:svgBlip xmlns:asvg="http://schemas.microsoft.com/office/drawing/2016/SVG/main" r:embed="rId13"/>
                  </a:ext>
                </a:extLst>
              </a:blip>
              <a:srcRect/>
              <a:stretch/>
            </p:blipFill>
            <p:spPr>
              <a:xfrm>
                <a:off x="8075948" y="1225148"/>
                <a:ext cx="971550" cy="285750"/>
              </a:xfrm>
              <a:prstGeom prst="rect">
                <a:avLst/>
              </a:prstGeom>
            </p:spPr>
          </p:pic>
          <p:pic>
            <p:nvPicPr>
              <p:cNvPr id="36" name="Image 39" descr="preencoded.png">
                <a:extLst>
                  <a:ext uri="{FF2B5EF4-FFF2-40B4-BE49-F238E27FC236}">
                    <a16:creationId xmlns:a16="http://schemas.microsoft.com/office/drawing/2014/main" id="{24FF2FA7-33DA-3EE2-C329-065F045B8849}"/>
                  </a:ext>
                </a:extLst>
              </p:cNvPr>
              <p:cNvPicPr>
                <a:picLocks noChangeAspect="1"/>
              </p:cNvPicPr>
              <p:nvPr/>
            </p:nvPicPr>
            <p:blipFill>
              <a:blip>
                <a:extLst>
                  <a:ext uri="{96DAC541-7B7A-43D3-8B79-37D633B846F1}">
                    <asvg:svgBlip xmlns:asvg="http://schemas.microsoft.com/office/drawing/2016/SVG/main" r:embed="rId14"/>
                  </a:ext>
                </a:extLst>
              </a:blip>
              <a:srcRect/>
              <a:stretch/>
            </p:blipFill>
            <p:spPr>
              <a:xfrm>
                <a:off x="5180348" y="1225148"/>
                <a:ext cx="990600" cy="285750"/>
              </a:xfrm>
              <a:prstGeom prst="rect">
                <a:avLst/>
              </a:prstGeom>
            </p:spPr>
          </p:pic>
          <p:pic>
            <p:nvPicPr>
              <p:cNvPr id="37" name="Image 40" descr="preencoded.png">
                <a:extLst>
                  <a:ext uri="{FF2B5EF4-FFF2-40B4-BE49-F238E27FC236}">
                    <a16:creationId xmlns:a16="http://schemas.microsoft.com/office/drawing/2014/main" id="{F1C92237-6A7A-75C9-4609-9588148870F1}"/>
                  </a:ext>
                </a:extLst>
              </p:cNvPr>
              <p:cNvPicPr>
                <a:picLocks noChangeAspect="1"/>
              </p:cNvPicPr>
              <p:nvPr/>
            </p:nvPicPr>
            <p:blipFill>
              <a:blip>
                <a:extLst>
                  <a:ext uri="{96DAC541-7B7A-43D3-8B79-37D633B846F1}">
                    <asvg:svgBlip xmlns:asvg="http://schemas.microsoft.com/office/drawing/2016/SVG/main" r:embed="rId14"/>
                  </a:ext>
                </a:extLst>
              </a:blip>
              <a:srcRect/>
              <a:stretch/>
            </p:blipFill>
            <p:spPr>
              <a:xfrm>
                <a:off x="9041148" y="1225148"/>
                <a:ext cx="990600" cy="285750"/>
              </a:xfrm>
              <a:prstGeom prst="rect">
                <a:avLst/>
              </a:prstGeom>
            </p:spPr>
          </p:pic>
          <p:pic>
            <p:nvPicPr>
              <p:cNvPr id="38" name="Image 41" descr="preencoded.png">
                <a:extLst>
                  <a:ext uri="{FF2B5EF4-FFF2-40B4-BE49-F238E27FC236}">
                    <a16:creationId xmlns:a16="http://schemas.microsoft.com/office/drawing/2014/main" id="{CF1B276B-4652-B7FB-80D0-995BB1D9CB89}"/>
                  </a:ext>
                </a:extLst>
              </p:cNvPr>
              <p:cNvPicPr>
                <a:picLocks noChangeAspect="1"/>
              </p:cNvPicPr>
              <p:nvPr/>
            </p:nvPicPr>
            <p:blipFill>
              <a:blip>
                <a:extLst>
                  <a:ext uri="{96DAC541-7B7A-43D3-8B79-37D633B846F1}">
                    <asvg:svgBlip xmlns:asvg="http://schemas.microsoft.com/office/drawing/2016/SVG/main" r:embed="rId13"/>
                  </a:ext>
                </a:extLst>
              </a:blip>
              <a:srcRect/>
              <a:stretch/>
            </p:blipFill>
            <p:spPr>
              <a:xfrm>
                <a:off x="6158248" y="1225148"/>
                <a:ext cx="971550" cy="285750"/>
              </a:xfrm>
              <a:prstGeom prst="rect">
                <a:avLst/>
              </a:prstGeom>
            </p:spPr>
          </p:pic>
          <p:pic>
            <p:nvPicPr>
              <p:cNvPr id="39" name="Image 42" descr="preencoded.png">
                <a:extLst>
                  <a:ext uri="{FF2B5EF4-FFF2-40B4-BE49-F238E27FC236}">
                    <a16:creationId xmlns:a16="http://schemas.microsoft.com/office/drawing/2014/main" id="{80E10723-FE5E-474D-B883-8FBD683E5B0F}"/>
                  </a:ext>
                </a:extLst>
              </p:cNvPr>
              <p:cNvPicPr>
                <a:picLocks noChangeAspect="1"/>
              </p:cNvPicPr>
              <p:nvPr/>
            </p:nvPicPr>
            <p:blipFill>
              <a:blip>
                <a:extLst>
                  <a:ext uri="{96DAC541-7B7A-43D3-8B79-37D633B846F1}">
                    <asvg:svgBlip xmlns:asvg="http://schemas.microsoft.com/office/drawing/2016/SVG/main" r:embed="rId13"/>
                  </a:ext>
                </a:extLst>
              </a:blip>
              <a:srcRect/>
              <a:stretch/>
            </p:blipFill>
            <p:spPr>
              <a:xfrm>
                <a:off x="10019048" y="1225148"/>
                <a:ext cx="971550" cy="285750"/>
              </a:xfrm>
              <a:prstGeom prst="rect">
                <a:avLst/>
              </a:prstGeom>
            </p:spPr>
          </p:pic>
          <p:pic>
            <p:nvPicPr>
              <p:cNvPr id="40" name="Image 43" descr="preencoded.png">
                <a:extLst>
                  <a:ext uri="{FF2B5EF4-FFF2-40B4-BE49-F238E27FC236}">
                    <a16:creationId xmlns:a16="http://schemas.microsoft.com/office/drawing/2014/main" id="{01C1B1EF-9255-3ECB-3929-F1897F9CA4DD}"/>
                  </a:ext>
                </a:extLst>
              </p:cNvPr>
              <p:cNvPicPr>
                <a:picLocks noChangeAspect="1"/>
              </p:cNvPicPr>
              <p:nvPr/>
            </p:nvPicPr>
            <p:blipFill>
              <a:blip>
                <a:extLst>
                  <a:ext uri="{96DAC541-7B7A-43D3-8B79-37D633B846F1}">
                    <asvg:svgBlip xmlns:asvg="http://schemas.microsoft.com/office/drawing/2016/SVG/main" r:embed="rId15"/>
                  </a:ext>
                </a:extLst>
              </a:blip>
              <a:srcRect/>
              <a:stretch/>
            </p:blipFill>
            <p:spPr>
              <a:xfrm>
                <a:off x="7117098" y="1225148"/>
                <a:ext cx="984250" cy="285750"/>
              </a:xfrm>
              <a:prstGeom prst="rect">
                <a:avLst/>
              </a:prstGeom>
            </p:spPr>
          </p:pic>
          <p:pic>
            <p:nvPicPr>
              <p:cNvPr id="41" name="Image 47" descr="preencoded.png">
                <a:extLst>
                  <a:ext uri="{FF2B5EF4-FFF2-40B4-BE49-F238E27FC236}">
                    <a16:creationId xmlns:a16="http://schemas.microsoft.com/office/drawing/2014/main" id="{7804FA6B-F64D-43E2-0790-D29BB905BCAD}"/>
                  </a:ext>
                </a:extLst>
              </p:cNvPr>
              <p:cNvPicPr>
                <a:picLocks noChangeAspect="1"/>
              </p:cNvPicPr>
              <p:nvPr/>
            </p:nvPicPr>
            <p:blipFill>
              <a:blip>
                <a:extLst>
                  <a:ext uri="{96DAC541-7B7A-43D3-8B79-37D633B846F1}">
                    <asvg:svgBlip xmlns:asvg="http://schemas.microsoft.com/office/drawing/2016/SVG/main" r:embed="rId16"/>
                  </a:ext>
                </a:extLst>
              </a:blip>
              <a:srcRect/>
              <a:stretch/>
            </p:blipFill>
            <p:spPr>
              <a:xfrm>
                <a:off x="233698" y="1490481"/>
                <a:ext cx="11734800" cy="25400"/>
              </a:xfrm>
              <a:prstGeom prst="rect">
                <a:avLst/>
              </a:prstGeom>
            </p:spPr>
          </p:pic>
          <p:pic>
            <p:nvPicPr>
              <p:cNvPr id="42" name="Image 48" descr="preencoded.png">
                <a:extLst>
                  <a:ext uri="{FF2B5EF4-FFF2-40B4-BE49-F238E27FC236}">
                    <a16:creationId xmlns:a16="http://schemas.microsoft.com/office/drawing/2014/main" id="{2A61BC41-4304-50C3-4904-A2AAE528023A}"/>
                  </a:ext>
                </a:extLst>
              </p:cNvPr>
              <p:cNvPicPr>
                <a:picLocks noChangeAspect="1"/>
              </p:cNvPicPr>
              <p:nvPr/>
            </p:nvPicPr>
            <p:blipFill>
              <a:blip>
                <a:extLst>
                  <a:ext uri="{96DAC541-7B7A-43D3-8B79-37D633B846F1}">
                    <asvg:svgBlip xmlns:asvg="http://schemas.microsoft.com/office/drawing/2016/SVG/main" r:embed="rId17"/>
                  </a:ext>
                </a:extLst>
              </a:blip>
              <a:srcRect/>
              <a:stretch/>
            </p:blipFill>
            <p:spPr>
              <a:xfrm>
                <a:off x="233698" y="1500006"/>
                <a:ext cx="11734800" cy="12192"/>
              </a:xfrm>
              <a:prstGeom prst="rect">
                <a:avLst/>
              </a:prstGeom>
            </p:spPr>
          </p:pic>
          <p:pic>
            <p:nvPicPr>
              <p:cNvPr id="43" name="Image 49" descr="preencoded.png">
                <a:extLst>
                  <a:ext uri="{FF2B5EF4-FFF2-40B4-BE49-F238E27FC236}">
                    <a16:creationId xmlns:a16="http://schemas.microsoft.com/office/drawing/2014/main" id="{44CDEBAE-BDDA-D395-AC42-9EC74E2917B9}"/>
                  </a:ext>
                </a:extLst>
              </p:cNvPr>
              <p:cNvPicPr>
                <a:picLocks noChangeAspect="1"/>
              </p:cNvPicPr>
              <p:nvPr/>
            </p:nvPicPr>
            <p:blipFill>
              <a:blip>
                <a:extLst>
                  <a:ext uri="{96DAC541-7B7A-43D3-8B79-37D633B846F1}">
                    <asvg:svgBlip xmlns:asvg="http://schemas.microsoft.com/office/drawing/2016/SVG/main" r:embed="rId18"/>
                  </a:ext>
                </a:extLst>
              </a:blip>
              <a:srcRect/>
              <a:stretch/>
            </p:blipFill>
            <p:spPr>
              <a:xfrm>
                <a:off x="233698" y="1211081"/>
                <a:ext cx="11734800" cy="25400"/>
              </a:xfrm>
              <a:prstGeom prst="rect">
                <a:avLst/>
              </a:prstGeom>
            </p:spPr>
          </p:pic>
          <p:pic>
            <p:nvPicPr>
              <p:cNvPr id="44" name="Image 54" descr="preencoded.png">
                <a:extLst>
                  <a:ext uri="{FF2B5EF4-FFF2-40B4-BE49-F238E27FC236}">
                    <a16:creationId xmlns:a16="http://schemas.microsoft.com/office/drawing/2014/main" id="{158D507A-886E-2567-9071-3BDF80D627E0}"/>
                  </a:ext>
                </a:extLst>
              </p:cNvPr>
              <p:cNvPicPr>
                <a:picLocks noChangeAspect="1"/>
              </p:cNvPicPr>
              <p:nvPr/>
            </p:nvPicPr>
            <p:blipFill>
              <a:blip>
                <a:extLst>
                  <a:ext uri="{96DAC541-7B7A-43D3-8B79-37D633B846F1}">
                    <asvg:svgBlip xmlns:asvg="http://schemas.microsoft.com/office/drawing/2016/SVG/main" r:embed="rId19"/>
                  </a:ext>
                </a:extLst>
              </a:blip>
              <a:srcRect/>
              <a:stretch/>
            </p:blipFill>
            <p:spPr>
              <a:xfrm>
                <a:off x="210811" y="3639771"/>
                <a:ext cx="11734800" cy="25400"/>
              </a:xfrm>
              <a:prstGeom prst="rect">
                <a:avLst/>
              </a:prstGeom>
            </p:spPr>
          </p:pic>
          <p:sp>
            <p:nvSpPr>
              <p:cNvPr id="45" name="Text 0">
                <a:extLst>
                  <a:ext uri="{FF2B5EF4-FFF2-40B4-BE49-F238E27FC236}">
                    <a16:creationId xmlns:a16="http://schemas.microsoft.com/office/drawing/2014/main" id="{0A27A43A-0CC6-CD5B-F338-B5FE310272B3}"/>
                  </a:ext>
                </a:extLst>
              </p:cNvPr>
              <p:cNvSpPr/>
              <p:nvPr/>
            </p:nvSpPr>
            <p:spPr>
              <a:xfrm>
                <a:off x="11168398" y="1280931"/>
                <a:ext cx="609600" cy="158750"/>
              </a:xfrm>
              <a:prstGeom prst="rect">
                <a:avLst/>
              </a:prstGeom>
              <a:noFill/>
              <a:ln/>
            </p:spPr>
            <p:txBody>
              <a:bodyPr wrap="square" lIns="0" tIns="0" rIns="0" bIns="0" rtlCol="0" anchor="t"/>
              <a:lstStyle/>
              <a:p>
                <a:pPr algn="ctr" defTabSz="609630">
                  <a:lnSpc>
                    <a:spcPts val="1260"/>
                  </a:lnSpc>
                  <a:spcAft>
                    <a:spcPts val="821"/>
                  </a:spcAft>
                </a:pPr>
                <a:r>
                  <a:rPr lang="en-US" sz="1050">
                    <a:solidFill>
                      <a:srgbClr val="000000"/>
                    </a:solidFill>
                    <a:latin typeface="Arial Regular" pitchFamily="34" charset="0"/>
                    <a:ea typeface="Arial Regular" pitchFamily="34" charset="-122"/>
                    <a:cs typeface="Arial Regular" pitchFamily="34" charset="-120"/>
                  </a:rPr>
                  <a:t>Q1 / 2026</a:t>
                </a:r>
                <a:endParaRPr lang="en-US" sz="1050">
                  <a:solidFill>
                    <a:prstClr val="black"/>
                  </a:solidFill>
                  <a:latin typeface="Calibri" panose="020F0502020204030204"/>
                </a:endParaRPr>
              </a:p>
            </p:txBody>
          </p:sp>
          <p:sp>
            <p:nvSpPr>
              <p:cNvPr id="46" name="Text 3">
                <a:extLst>
                  <a:ext uri="{FF2B5EF4-FFF2-40B4-BE49-F238E27FC236}">
                    <a16:creationId xmlns:a16="http://schemas.microsoft.com/office/drawing/2014/main" id="{EA45AA82-3ACD-3A3B-7710-5BC4888FF978}"/>
                  </a:ext>
                </a:extLst>
              </p:cNvPr>
              <p:cNvSpPr/>
              <p:nvPr/>
            </p:nvSpPr>
            <p:spPr>
              <a:xfrm>
                <a:off x="4399298" y="1280931"/>
                <a:ext cx="609600" cy="158750"/>
              </a:xfrm>
              <a:prstGeom prst="rect">
                <a:avLst/>
              </a:prstGeom>
              <a:noFill/>
              <a:ln/>
            </p:spPr>
            <p:txBody>
              <a:bodyPr wrap="square" lIns="0" tIns="0" rIns="0" bIns="0" rtlCol="0" anchor="t"/>
              <a:lstStyle/>
              <a:p>
                <a:pPr algn="ctr" defTabSz="609630">
                  <a:lnSpc>
                    <a:spcPts val="1260"/>
                  </a:lnSpc>
                  <a:spcAft>
                    <a:spcPts val="821"/>
                  </a:spcAft>
                </a:pPr>
                <a:r>
                  <a:rPr lang="en-US" sz="1050">
                    <a:solidFill>
                      <a:srgbClr val="000000"/>
                    </a:solidFill>
                    <a:latin typeface="Arial Regular" pitchFamily="34" charset="0"/>
                    <a:ea typeface="Arial Regular" pitchFamily="34" charset="-122"/>
                    <a:cs typeface="Arial Regular" pitchFamily="34" charset="-120"/>
                  </a:rPr>
                  <a:t>Q2 / 2024​</a:t>
                </a:r>
                <a:endParaRPr lang="en-US" sz="1050">
                  <a:solidFill>
                    <a:prstClr val="black"/>
                  </a:solidFill>
                  <a:latin typeface="Calibri" panose="020F0502020204030204"/>
                </a:endParaRPr>
              </a:p>
            </p:txBody>
          </p:sp>
          <p:sp>
            <p:nvSpPr>
              <p:cNvPr id="47" name="Text 5">
                <a:extLst>
                  <a:ext uri="{FF2B5EF4-FFF2-40B4-BE49-F238E27FC236}">
                    <a16:creationId xmlns:a16="http://schemas.microsoft.com/office/drawing/2014/main" id="{95BBB019-0844-1E06-35BE-45B47E3C7BA3}"/>
                  </a:ext>
                </a:extLst>
              </p:cNvPr>
              <p:cNvSpPr/>
              <p:nvPr/>
            </p:nvSpPr>
            <p:spPr>
              <a:xfrm>
                <a:off x="4315669" y="4584667"/>
                <a:ext cx="1092200" cy="120650"/>
              </a:xfrm>
              <a:prstGeom prst="rect">
                <a:avLst/>
              </a:prstGeom>
              <a:noFill/>
              <a:ln/>
            </p:spPr>
            <p:txBody>
              <a:bodyPr wrap="square" lIns="0" tIns="0" rIns="0" bIns="0" rtlCol="0" anchor="t"/>
              <a:lstStyle/>
              <a:p>
                <a:pPr algn="ctr" defTabSz="609630">
                  <a:lnSpc>
                    <a:spcPts val="960"/>
                  </a:lnSpc>
                  <a:spcAft>
                    <a:spcPts val="821"/>
                  </a:spcAft>
                </a:pPr>
                <a:endParaRPr lang="en-US" sz="800">
                  <a:solidFill>
                    <a:prstClr val="black"/>
                  </a:solidFill>
                  <a:latin typeface="Calibri" panose="020F0502020204030204"/>
                </a:endParaRPr>
              </a:p>
            </p:txBody>
          </p:sp>
          <p:sp>
            <p:nvSpPr>
              <p:cNvPr id="48" name="Text 15">
                <a:extLst>
                  <a:ext uri="{FF2B5EF4-FFF2-40B4-BE49-F238E27FC236}">
                    <a16:creationId xmlns:a16="http://schemas.microsoft.com/office/drawing/2014/main" id="{16F79FB1-5C97-511F-1D55-A0F501A7FD81}"/>
                  </a:ext>
                </a:extLst>
              </p:cNvPr>
              <p:cNvSpPr/>
              <p:nvPr/>
            </p:nvSpPr>
            <p:spPr>
              <a:xfrm>
                <a:off x="8260098" y="1280931"/>
                <a:ext cx="609600" cy="158750"/>
              </a:xfrm>
              <a:prstGeom prst="rect">
                <a:avLst/>
              </a:prstGeom>
              <a:noFill/>
              <a:ln/>
            </p:spPr>
            <p:txBody>
              <a:bodyPr wrap="square" lIns="0" tIns="0" rIns="0" bIns="0" rtlCol="0" anchor="t"/>
              <a:lstStyle/>
              <a:p>
                <a:pPr algn="ctr" defTabSz="609630">
                  <a:lnSpc>
                    <a:spcPts val="1260"/>
                  </a:lnSpc>
                  <a:spcAft>
                    <a:spcPts val="821"/>
                  </a:spcAft>
                </a:pPr>
                <a:r>
                  <a:rPr lang="en-US" sz="1050">
                    <a:solidFill>
                      <a:srgbClr val="000000"/>
                    </a:solidFill>
                    <a:latin typeface="Arial Regular" pitchFamily="34" charset="0"/>
                    <a:ea typeface="Arial Regular" pitchFamily="34" charset="-122"/>
                    <a:cs typeface="Arial Regular" pitchFamily="34" charset="-120"/>
                  </a:rPr>
                  <a:t>Q2 / 2025</a:t>
                </a:r>
                <a:endParaRPr lang="en-US" sz="1050">
                  <a:solidFill>
                    <a:prstClr val="black"/>
                  </a:solidFill>
                  <a:latin typeface="Calibri" panose="020F0502020204030204"/>
                </a:endParaRPr>
              </a:p>
            </p:txBody>
          </p:sp>
          <p:sp>
            <p:nvSpPr>
              <p:cNvPr id="49" name="Text 16">
                <a:extLst>
                  <a:ext uri="{FF2B5EF4-FFF2-40B4-BE49-F238E27FC236}">
                    <a16:creationId xmlns:a16="http://schemas.microsoft.com/office/drawing/2014/main" id="{766566D6-DC2D-BA52-62A5-1B455629781A}"/>
                  </a:ext>
                </a:extLst>
              </p:cNvPr>
              <p:cNvSpPr/>
              <p:nvPr/>
            </p:nvSpPr>
            <p:spPr>
              <a:xfrm>
                <a:off x="5999498" y="1001531"/>
                <a:ext cx="317500" cy="158750"/>
              </a:xfrm>
              <a:prstGeom prst="rect">
                <a:avLst/>
              </a:prstGeom>
              <a:noFill/>
              <a:ln/>
            </p:spPr>
            <p:txBody>
              <a:bodyPr wrap="square" lIns="0" tIns="0" rIns="0" bIns="0" rtlCol="0" anchor="t"/>
              <a:lstStyle/>
              <a:p>
                <a:pPr algn="ctr" defTabSz="609630">
                  <a:lnSpc>
                    <a:spcPts val="1260"/>
                  </a:lnSpc>
                  <a:spcAft>
                    <a:spcPts val="821"/>
                  </a:spcAft>
                </a:pPr>
                <a:r>
                  <a:rPr lang="en-US" sz="1050">
                    <a:solidFill>
                      <a:srgbClr val="000000"/>
                    </a:solidFill>
                    <a:latin typeface="Arial Regular" pitchFamily="34" charset="0"/>
                    <a:ea typeface="Arial Regular" pitchFamily="34" charset="-122"/>
                    <a:cs typeface="Arial Regular" pitchFamily="34" charset="-120"/>
                  </a:rPr>
                  <a:t>2024​</a:t>
                </a:r>
                <a:endParaRPr lang="en-US" sz="1050">
                  <a:solidFill>
                    <a:prstClr val="black"/>
                  </a:solidFill>
                  <a:latin typeface="Calibri" panose="020F0502020204030204"/>
                </a:endParaRPr>
              </a:p>
            </p:txBody>
          </p:sp>
          <p:sp>
            <p:nvSpPr>
              <p:cNvPr id="50" name="Text 17">
                <a:extLst>
                  <a:ext uri="{FF2B5EF4-FFF2-40B4-BE49-F238E27FC236}">
                    <a16:creationId xmlns:a16="http://schemas.microsoft.com/office/drawing/2014/main" id="{F3232724-5510-C6BD-472E-2C1044883DFA}"/>
                  </a:ext>
                </a:extLst>
              </p:cNvPr>
              <p:cNvSpPr/>
              <p:nvPr/>
            </p:nvSpPr>
            <p:spPr>
              <a:xfrm>
                <a:off x="8888748" y="1004304"/>
                <a:ext cx="317500" cy="158750"/>
              </a:xfrm>
              <a:prstGeom prst="rect">
                <a:avLst/>
              </a:prstGeom>
              <a:noFill/>
              <a:ln/>
            </p:spPr>
            <p:txBody>
              <a:bodyPr wrap="square" lIns="0" tIns="0" rIns="0" bIns="0" rtlCol="0" anchor="t"/>
              <a:lstStyle/>
              <a:p>
                <a:pPr algn="ctr" defTabSz="609630">
                  <a:lnSpc>
                    <a:spcPts val="1260"/>
                  </a:lnSpc>
                  <a:spcAft>
                    <a:spcPts val="821"/>
                  </a:spcAft>
                </a:pPr>
                <a:r>
                  <a:rPr lang="en-US" sz="1050">
                    <a:solidFill>
                      <a:srgbClr val="000000"/>
                    </a:solidFill>
                    <a:latin typeface="Arial Regular" pitchFamily="34" charset="0"/>
                    <a:ea typeface="Arial Regular" pitchFamily="34" charset="-122"/>
                    <a:cs typeface="Arial Regular" pitchFamily="34" charset="-120"/>
                  </a:rPr>
                  <a:t>2025</a:t>
                </a:r>
                <a:endParaRPr lang="en-US" sz="1050">
                  <a:solidFill>
                    <a:prstClr val="black"/>
                  </a:solidFill>
                  <a:latin typeface="Calibri" panose="020F0502020204030204"/>
                </a:endParaRPr>
              </a:p>
            </p:txBody>
          </p:sp>
          <p:sp>
            <p:nvSpPr>
              <p:cNvPr id="51" name="Text 18">
                <a:extLst>
                  <a:ext uri="{FF2B5EF4-FFF2-40B4-BE49-F238E27FC236}">
                    <a16:creationId xmlns:a16="http://schemas.microsoft.com/office/drawing/2014/main" id="{A069BAFD-3904-4F31-A006-9976D203E01B}"/>
                  </a:ext>
                </a:extLst>
              </p:cNvPr>
              <p:cNvSpPr/>
              <p:nvPr/>
            </p:nvSpPr>
            <p:spPr>
              <a:xfrm>
                <a:off x="5370848" y="1280931"/>
                <a:ext cx="609600" cy="158750"/>
              </a:xfrm>
              <a:prstGeom prst="rect">
                <a:avLst/>
              </a:prstGeom>
              <a:noFill/>
              <a:ln/>
            </p:spPr>
            <p:txBody>
              <a:bodyPr wrap="square" lIns="0" tIns="0" rIns="0" bIns="0" rtlCol="0" anchor="t"/>
              <a:lstStyle/>
              <a:p>
                <a:pPr algn="ctr" defTabSz="609630">
                  <a:lnSpc>
                    <a:spcPts val="1260"/>
                  </a:lnSpc>
                  <a:spcAft>
                    <a:spcPts val="821"/>
                  </a:spcAft>
                </a:pPr>
                <a:r>
                  <a:rPr lang="en-US" sz="1050">
                    <a:solidFill>
                      <a:srgbClr val="000000"/>
                    </a:solidFill>
                    <a:latin typeface="Arial Regular" pitchFamily="34" charset="0"/>
                    <a:ea typeface="Arial Regular" pitchFamily="34" charset="-122"/>
                    <a:cs typeface="Arial Regular" pitchFamily="34" charset="-120"/>
                  </a:rPr>
                  <a:t>Q3 / 2024​</a:t>
                </a:r>
                <a:endParaRPr lang="en-US" sz="1050">
                  <a:solidFill>
                    <a:prstClr val="black"/>
                  </a:solidFill>
                  <a:latin typeface="Calibri" panose="020F0502020204030204"/>
                </a:endParaRPr>
              </a:p>
            </p:txBody>
          </p:sp>
          <p:sp>
            <p:nvSpPr>
              <p:cNvPr id="52" name="Text 19">
                <a:extLst>
                  <a:ext uri="{FF2B5EF4-FFF2-40B4-BE49-F238E27FC236}">
                    <a16:creationId xmlns:a16="http://schemas.microsoft.com/office/drawing/2014/main" id="{03A76618-20F5-6653-5ADF-48041C4654F0}"/>
                  </a:ext>
                </a:extLst>
              </p:cNvPr>
              <p:cNvSpPr/>
              <p:nvPr/>
            </p:nvSpPr>
            <p:spPr>
              <a:xfrm>
                <a:off x="9231648" y="1280931"/>
                <a:ext cx="609600" cy="158750"/>
              </a:xfrm>
              <a:prstGeom prst="rect">
                <a:avLst/>
              </a:prstGeom>
              <a:noFill/>
              <a:ln/>
            </p:spPr>
            <p:txBody>
              <a:bodyPr wrap="square" lIns="0" tIns="0" rIns="0" bIns="0" rtlCol="0" anchor="t"/>
              <a:lstStyle/>
              <a:p>
                <a:pPr algn="ctr" defTabSz="609630">
                  <a:lnSpc>
                    <a:spcPts val="1260"/>
                  </a:lnSpc>
                  <a:spcAft>
                    <a:spcPts val="821"/>
                  </a:spcAft>
                </a:pPr>
                <a:r>
                  <a:rPr lang="en-US" sz="1050">
                    <a:solidFill>
                      <a:srgbClr val="000000"/>
                    </a:solidFill>
                    <a:latin typeface="Arial Regular" pitchFamily="34" charset="0"/>
                    <a:ea typeface="Arial Regular" pitchFamily="34" charset="-122"/>
                    <a:cs typeface="Arial Regular" pitchFamily="34" charset="-120"/>
                  </a:rPr>
                  <a:t>Q3 / 2025</a:t>
                </a:r>
                <a:endParaRPr lang="en-US" sz="1050">
                  <a:solidFill>
                    <a:prstClr val="black"/>
                  </a:solidFill>
                  <a:latin typeface="Calibri" panose="020F0502020204030204"/>
                </a:endParaRPr>
              </a:p>
            </p:txBody>
          </p:sp>
          <p:sp>
            <p:nvSpPr>
              <p:cNvPr id="53" name="Text 20">
                <a:extLst>
                  <a:ext uri="{FF2B5EF4-FFF2-40B4-BE49-F238E27FC236}">
                    <a16:creationId xmlns:a16="http://schemas.microsoft.com/office/drawing/2014/main" id="{BC931639-EEE1-0BE7-6205-CB7DB307A6BB}"/>
                  </a:ext>
                </a:extLst>
              </p:cNvPr>
              <p:cNvSpPr/>
              <p:nvPr/>
            </p:nvSpPr>
            <p:spPr>
              <a:xfrm>
                <a:off x="6342398" y="1280931"/>
                <a:ext cx="609600" cy="158750"/>
              </a:xfrm>
              <a:prstGeom prst="rect">
                <a:avLst/>
              </a:prstGeom>
              <a:noFill/>
              <a:ln/>
            </p:spPr>
            <p:txBody>
              <a:bodyPr wrap="square" lIns="0" tIns="0" rIns="0" bIns="0" rtlCol="0" anchor="t"/>
              <a:lstStyle/>
              <a:p>
                <a:pPr algn="ctr" defTabSz="609630">
                  <a:lnSpc>
                    <a:spcPts val="1260"/>
                  </a:lnSpc>
                  <a:spcAft>
                    <a:spcPts val="821"/>
                  </a:spcAft>
                </a:pPr>
                <a:r>
                  <a:rPr lang="en-US" sz="1050">
                    <a:solidFill>
                      <a:srgbClr val="000000"/>
                    </a:solidFill>
                    <a:latin typeface="Arial Regular" pitchFamily="34" charset="0"/>
                    <a:ea typeface="Arial Regular" pitchFamily="34" charset="-122"/>
                    <a:cs typeface="Arial Regular" pitchFamily="34" charset="-120"/>
                  </a:rPr>
                  <a:t>Q4 / 2024​</a:t>
                </a:r>
                <a:endParaRPr lang="en-US" sz="1050">
                  <a:solidFill>
                    <a:prstClr val="black"/>
                  </a:solidFill>
                  <a:latin typeface="Calibri" panose="020F0502020204030204"/>
                </a:endParaRPr>
              </a:p>
            </p:txBody>
          </p:sp>
          <p:sp>
            <p:nvSpPr>
              <p:cNvPr id="54" name="Text 21">
                <a:extLst>
                  <a:ext uri="{FF2B5EF4-FFF2-40B4-BE49-F238E27FC236}">
                    <a16:creationId xmlns:a16="http://schemas.microsoft.com/office/drawing/2014/main" id="{3A0BDEB7-C194-9C2F-8C60-5D3BE6B69E82}"/>
                  </a:ext>
                </a:extLst>
              </p:cNvPr>
              <p:cNvSpPr/>
              <p:nvPr/>
            </p:nvSpPr>
            <p:spPr>
              <a:xfrm>
                <a:off x="10203198" y="1280931"/>
                <a:ext cx="609600" cy="158750"/>
              </a:xfrm>
              <a:prstGeom prst="rect">
                <a:avLst/>
              </a:prstGeom>
              <a:noFill/>
              <a:ln/>
            </p:spPr>
            <p:txBody>
              <a:bodyPr wrap="square" lIns="0" tIns="0" rIns="0" bIns="0" rtlCol="0" anchor="t"/>
              <a:lstStyle/>
              <a:p>
                <a:pPr algn="ctr" defTabSz="609630">
                  <a:lnSpc>
                    <a:spcPts val="1260"/>
                  </a:lnSpc>
                  <a:spcAft>
                    <a:spcPts val="821"/>
                  </a:spcAft>
                </a:pPr>
                <a:r>
                  <a:rPr lang="en-US" sz="1050">
                    <a:solidFill>
                      <a:srgbClr val="000000"/>
                    </a:solidFill>
                    <a:latin typeface="Arial Regular" pitchFamily="34" charset="0"/>
                    <a:ea typeface="Arial Regular" pitchFamily="34" charset="-122"/>
                    <a:cs typeface="Arial Regular" pitchFamily="34" charset="-120"/>
                  </a:rPr>
                  <a:t>Q4 / 2025</a:t>
                </a:r>
                <a:endParaRPr lang="en-US" sz="1050">
                  <a:solidFill>
                    <a:prstClr val="black"/>
                  </a:solidFill>
                  <a:latin typeface="Calibri" panose="020F0502020204030204"/>
                </a:endParaRPr>
              </a:p>
            </p:txBody>
          </p:sp>
          <p:sp>
            <p:nvSpPr>
              <p:cNvPr id="55" name="Text 22">
                <a:extLst>
                  <a:ext uri="{FF2B5EF4-FFF2-40B4-BE49-F238E27FC236}">
                    <a16:creationId xmlns:a16="http://schemas.microsoft.com/office/drawing/2014/main" id="{7E05CA44-D48B-AD09-B4DB-4E50FE33168C}"/>
                  </a:ext>
                </a:extLst>
              </p:cNvPr>
              <p:cNvSpPr/>
              <p:nvPr/>
            </p:nvSpPr>
            <p:spPr>
              <a:xfrm>
                <a:off x="7307598" y="1280931"/>
                <a:ext cx="609600" cy="158750"/>
              </a:xfrm>
              <a:prstGeom prst="rect">
                <a:avLst/>
              </a:prstGeom>
              <a:noFill/>
              <a:ln/>
            </p:spPr>
            <p:txBody>
              <a:bodyPr wrap="square" lIns="0" tIns="0" rIns="0" bIns="0" rtlCol="0" anchor="t"/>
              <a:lstStyle/>
              <a:p>
                <a:pPr algn="ctr" defTabSz="609630">
                  <a:lnSpc>
                    <a:spcPts val="1260"/>
                  </a:lnSpc>
                  <a:spcAft>
                    <a:spcPts val="821"/>
                  </a:spcAft>
                </a:pPr>
                <a:r>
                  <a:rPr lang="en-US" sz="1050">
                    <a:solidFill>
                      <a:srgbClr val="000000"/>
                    </a:solidFill>
                    <a:latin typeface="Arial Regular" pitchFamily="34" charset="0"/>
                    <a:ea typeface="Arial Regular" pitchFamily="34" charset="-122"/>
                    <a:cs typeface="Arial Regular" pitchFamily="34" charset="-120"/>
                  </a:rPr>
                  <a:t>Q1 / 2025​</a:t>
                </a:r>
                <a:endParaRPr lang="en-US" sz="1050">
                  <a:solidFill>
                    <a:prstClr val="black"/>
                  </a:solidFill>
                  <a:latin typeface="Calibri" panose="020F0502020204030204"/>
                </a:endParaRPr>
              </a:p>
            </p:txBody>
          </p:sp>
          <p:sp>
            <p:nvSpPr>
              <p:cNvPr id="56" name="Text 17">
                <a:extLst>
                  <a:ext uri="{FF2B5EF4-FFF2-40B4-BE49-F238E27FC236}">
                    <a16:creationId xmlns:a16="http://schemas.microsoft.com/office/drawing/2014/main" id="{4E78E79C-0869-A57B-56B6-DEDD4B149F6F}"/>
                  </a:ext>
                </a:extLst>
              </p:cNvPr>
              <p:cNvSpPr/>
              <p:nvPr/>
            </p:nvSpPr>
            <p:spPr>
              <a:xfrm>
                <a:off x="11284377" y="1007881"/>
                <a:ext cx="317500" cy="158750"/>
              </a:xfrm>
              <a:prstGeom prst="rect">
                <a:avLst/>
              </a:prstGeom>
              <a:noFill/>
              <a:ln/>
            </p:spPr>
            <p:txBody>
              <a:bodyPr wrap="square" lIns="0" tIns="0" rIns="0" bIns="0" rtlCol="0" anchor="t"/>
              <a:lstStyle/>
              <a:p>
                <a:pPr algn="ctr" defTabSz="609630">
                  <a:lnSpc>
                    <a:spcPts val="1260"/>
                  </a:lnSpc>
                  <a:spcAft>
                    <a:spcPts val="821"/>
                  </a:spcAft>
                </a:pPr>
                <a:r>
                  <a:rPr lang="en-US" sz="1050">
                    <a:solidFill>
                      <a:srgbClr val="000000"/>
                    </a:solidFill>
                    <a:latin typeface="Arial Regular" pitchFamily="34" charset="0"/>
                    <a:ea typeface="Arial Regular" pitchFamily="34" charset="-122"/>
                    <a:cs typeface="Arial Regular" pitchFamily="34" charset="-120"/>
                  </a:rPr>
                  <a:t>2026</a:t>
                </a:r>
                <a:endParaRPr lang="en-US" sz="1050">
                  <a:solidFill>
                    <a:prstClr val="black"/>
                  </a:solidFill>
                  <a:latin typeface="Calibri" panose="020F0502020204030204"/>
                </a:endParaRPr>
              </a:p>
            </p:txBody>
          </p:sp>
          <p:pic>
            <p:nvPicPr>
              <p:cNvPr id="57" name="Image 55" descr="preencoded.png">
                <a:extLst>
                  <a:ext uri="{FF2B5EF4-FFF2-40B4-BE49-F238E27FC236}">
                    <a16:creationId xmlns:a16="http://schemas.microsoft.com/office/drawing/2014/main" id="{55609340-20BF-1F92-7BF4-297EEEAEBB11}"/>
                  </a:ext>
                </a:extLst>
              </p:cNvPr>
              <p:cNvPicPr>
                <a:picLocks noChangeAspect="1"/>
              </p:cNvPicPr>
              <p:nvPr/>
            </p:nvPicPr>
            <p:blipFill>
              <a:blip>
                <a:extLst>
                  <a:ext uri="{96DAC541-7B7A-43D3-8B79-37D633B846F1}">
                    <asvg:svgBlip xmlns:asvg="http://schemas.microsoft.com/office/drawing/2016/SVG/main" r:embed="rId20"/>
                  </a:ext>
                </a:extLst>
              </a:blip>
              <a:srcRect/>
              <a:stretch/>
            </p:blipFill>
            <p:spPr>
              <a:xfrm>
                <a:off x="5025748" y="1503181"/>
                <a:ext cx="164120" cy="4742978"/>
              </a:xfrm>
              <a:prstGeom prst="rect">
                <a:avLst/>
              </a:prstGeom>
            </p:spPr>
          </p:pic>
          <p:sp>
            <p:nvSpPr>
              <p:cNvPr id="58" name="Textfeld 57">
                <a:extLst>
                  <a:ext uri="{FF2B5EF4-FFF2-40B4-BE49-F238E27FC236}">
                    <a16:creationId xmlns:a16="http://schemas.microsoft.com/office/drawing/2014/main" id="{6398C569-8F0E-F21E-0E5C-A068E4638974}"/>
                  </a:ext>
                </a:extLst>
              </p:cNvPr>
              <p:cNvSpPr txBox="1"/>
              <p:nvPr/>
            </p:nvSpPr>
            <p:spPr>
              <a:xfrm rot="16200000">
                <a:off x="4632522" y="5851415"/>
                <a:ext cx="952500" cy="156182"/>
              </a:xfrm>
              <a:prstGeom prst="rect">
                <a:avLst/>
              </a:prstGeom>
              <a:noFill/>
            </p:spPr>
            <p:txBody>
              <a:bodyPr vert="vert" wrap="square" lIns="0" tIns="0" rIns="0" bIns="0" rtlCol="0" anchor="ctr">
                <a:noAutofit/>
              </a:bodyPr>
              <a:lstStyle/>
              <a:p>
                <a:pPr algn="ctr"/>
                <a:r>
                  <a:rPr lang="en-GB" sz="900">
                    <a:solidFill>
                      <a:schemeClr val="bg1"/>
                    </a:solidFill>
                  </a:rPr>
                  <a:t>GSMM</a:t>
                </a:r>
              </a:p>
            </p:txBody>
          </p:sp>
          <p:pic>
            <p:nvPicPr>
              <p:cNvPr id="59" name="Image 54" descr="preencoded.png">
                <a:extLst>
                  <a:ext uri="{FF2B5EF4-FFF2-40B4-BE49-F238E27FC236}">
                    <a16:creationId xmlns:a16="http://schemas.microsoft.com/office/drawing/2014/main" id="{496AD4F2-B890-0349-7B69-D57C4D26A115}"/>
                  </a:ext>
                </a:extLst>
              </p:cNvPr>
              <p:cNvPicPr>
                <a:picLocks noChangeAspect="1"/>
              </p:cNvPicPr>
              <p:nvPr/>
            </p:nvPicPr>
            <p:blipFill>
              <a:blip>
                <a:extLst>
                  <a:ext uri="{96DAC541-7B7A-43D3-8B79-37D633B846F1}">
                    <asvg:svgBlip xmlns:asvg="http://schemas.microsoft.com/office/drawing/2016/SVG/main" r:embed="rId19"/>
                  </a:ext>
                </a:extLst>
              </a:blip>
              <a:srcRect/>
              <a:stretch/>
            </p:blipFill>
            <p:spPr>
              <a:xfrm>
                <a:off x="233698" y="6232204"/>
                <a:ext cx="11734800" cy="25400"/>
              </a:xfrm>
              <a:prstGeom prst="rect">
                <a:avLst/>
              </a:prstGeom>
            </p:spPr>
          </p:pic>
          <p:sp>
            <p:nvSpPr>
              <p:cNvPr id="60" name="Textfeld 59">
                <a:extLst>
                  <a:ext uri="{FF2B5EF4-FFF2-40B4-BE49-F238E27FC236}">
                    <a16:creationId xmlns:a16="http://schemas.microsoft.com/office/drawing/2014/main" id="{7A810241-8124-832E-9468-46C9541918D7}"/>
                  </a:ext>
                </a:extLst>
              </p:cNvPr>
              <p:cNvSpPr txBox="1"/>
              <p:nvPr/>
            </p:nvSpPr>
            <p:spPr>
              <a:xfrm>
                <a:off x="6886019" y="6396420"/>
                <a:ext cx="444227" cy="147413"/>
              </a:xfrm>
              <a:prstGeom prst="rect">
                <a:avLst/>
              </a:prstGeom>
              <a:noFill/>
            </p:spPr>
            <p:txBody>
              <a:bodyPr wrap="square" lIns="0" tIns="0" rIns="0" bIns="0" rtlCol="0">
                <a:noAutofit/>
              </a:bodyPr>
              <a:lstStyle/>
              <a:p>
                <a:pPr algn="ctr"/>
                <a:r>
                  <a:rPr lang="en-GB" sz="800"/>
                  <a:t>2025</a:t>
                </a:r>
              </a:p>
            </p:txBody>
          </p:sp>
          <p:sp>
            <p:nvSpPr>
              <p:cNvPr id="61" name="Textfeld 60">
                <a:extLst>
                  <a:ext uri="{FF2B5EF4-FFF2-40B4-BE49-F238E27FC236}">
                    <a16:creationId xmlns:a16="http://schemas.microsoft.com/office/drawing/2014/main" id="{B912CFE9-FC32-25D5-58A5-515B2D59F695}"/>
                  </a:ext>
                </a:extLst>
              </p:cNvPr>
              <p:cNvSpPr txBox="1"/>
              <p:nvPr/>
            </p:nvSpPr>
            <p:spPr>
              <a:xfrm>
                <a:off x="10768484" y="6423045"/>
                <a:ext cx="444227" cy="147413"/>
              </a:xfrm>
              <a:prstGeom prst="rect">
                <a:avLst/>
              </a:prstGeom>
              <a:noFill/>
            </p:spPr>
            <p:txBody>
              <a:bodyPr wrap="square" lIns="0" tIns="0" rIns="0" bIns="0" rtlCol="0">
                <a:noAutofit/>
              </a:bodyPr>
              <a:lstStyle/>
              <a:p>
                <a:pPr algn="ctr"/>
                <a:r>
                  <a:rPr lang="en-GB" sz="800"/>
                  <a:t>2026</a:t>
                </a:r>
              </a:p>
            </p:txBody>
          </p:sp>
        </p:grpSp>
      </p:grpSp>
    </p:spTree>
    <p:extLst>
      <p:ext uri="{BB962C8B-B14F-4D97-AF65-F5344CB8AC3E}">
        <p14:creationId xmlns:p14="http://schemas.microsoft.com/office/powerpoint/2010/main" val="849825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umsplatzhalter 1">
            <a:extLst>
              <a:ext uri="{FF2B5EF4-FFF2-40B4-BE49-F238E27FC236}">
                <a16:creationId xmlns:a16="http://schemas.microsoft.com/office/drawing/2014/main" id="{13D47BC8-F6CE-289E-9B2B-8F5F1AB09FE1}"/>
              </a:ext>
            </a:extLst>
          </p:cNvPr>
          <p:cNvSpPr>
            <a:spLocks noGrp="1"/>
          </p:cNvSpPr>
          <p:nvPr>
            <p:ph type="dt" sz="half" idx="10"/>
          </p:nvPr>
        </p:nvSpPr>
        <p:spPr/>
        <p:txBody>
          <a:bodyPr/>
          <a:lstStyle/>
          <a:p>
            <a:r>
              <a:rPr lang="de-DE"/>
              <a:t>Date</a:t>
            </a:r>
          </a:p>
        </p:txBody>
      </p:sp>
      <p:sp>
        <p:nvSpPr>
          <p:cNvPr id="3" name="Fußzeilenplatzhalter 2">
            <a:extLst>
              <a:ext uri="{FF2B5EF4-FFF2-40B4-BE49-F238E27FC236}">
                <a16:creationId xmlns:a16="http://schemas.microsoft.com/office/drawing/2014/main" id="{A68CFD0E-02F2-A22E-F154-BC4632083E66}"/>
              </a:ext>
            </a:extLst>
          </p:cNvPr>
          <p:cNvSpPr>
            <a:spLocks noGrp="1"/>
          </p:cNvSpPr>
          <p:nvPr>
            <p:ph type="ftr" sz="quarter" idx="11"/>
          </p:nvPr>
        </p:nvSpPr>
        <p:spPr/>
        <p:txBody>
          <a:bodyPr/>
          <a:lstStyle/>
          <a:p>
            <a:r>
              <a:rPr lang="de-DE"/>
              <a:t>Distribution List | Author</a:t>
            </a:r>
          </a:p>
        </p:txBody>
      </p:sp>
      <p:sp>
        <p:nvSpPr>
          <p:cNvPr id="4" name="Foliennummernplatzhalter 3">
            <a:extLst>
              <a:ext uri="{FF2B5EF4-FFF2-40B4-BE49-F238E27FC236}">
                <a16:creationId xmlns:a16="http://schemas.microsoft.com/office/drawing/2014/main" id="{B20B4275-5799-6BE9-E04E-CE7F5D0B0146}"/>
              </a:ext>
            </a:extLst>
          </p:cNvPr>
          <p:cNvSpPr>
            <a:spLocks noGrp="1"/>
          </p:cNvSpPr>
          <p:nvPr>
            <p:ph type="sldNum" sz="quarter" idx="12"/>
          </p:nvPr>
        </p:nvSpPr>
        <p:spPr/>
        <p:txBody>
          <a:bodyPr/>
          <a:lstStyle/>
          <a:p>
            <a:fld id="{21E9EDDA-C823-4DCF-9D88-5D5E92F02FDC}" type="slidenum">
              <a:rPr lang="de-DE" smtClean="0"/>
              <a:t>‹#›</a:t>
            </a:fld>
            <a:endParaRPr lang="de-DE"/>
          </a:p>
        </p:txBody>
      </p:sp>
    </p:spTree>
    <p:extLst>
      <p:ext uri="{BB962C8B-B14F-4D97-AF65-F5344CB8AC3E}">
        <p14:creationId xmlns:p14="http://schemas.microsoft.com/office/powerpoint/2010/main" val="2021693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el und Tex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7348" y="2026800"/>
            <a:ext cx="8748376"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cxnSp>
        <p:nvCxnSpPr>
          <p:cNvPr id="9" name="Gerader Verbinder 8">
            <a:extLst>
              <a:ext uri="{FF2B5EF4-FFF2-40B4-BE49-F238E27FC236}">
                <a16:creationId xmlns:a16="http://schemas.microsoft.com/office/drawing/2014/main" id="{08D4720E-0657-E28B-B36F-7ECDB1C70BD7}"/>
              </a:ext>
            </a:extLst>
          </p:cNvPr>
          <p:cNvCxnSpPr/>
          <p:nvPr userDrawn="1"/>
        </p:nvCxnSpPr>
        <p:spPr>
          <a:xfrm>
            <a:off x="227347" y="1016000"/>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r Verbinder 9">
            <a:extLst>
              <a:ext uri="{FF2B5EF4-FFF2-40B4-BE49-F238E27FC236}">
                <a16:creationId xmlns:a16="http://schemas.microsoft.com/office/drawing/2014/main" id="{0802153F-FAF8-C273-4EAD-60A3147CFE5A}"/>
              </a:ext>
            </a:extLst>
          </p:cNvPr>
          <p:cNvCxnSpPr/>
          <p:nvPr userDrawn="1"/>
        </p:nvCxnSpPr>
        <p:spPr>
          <a:xfrm>
            <a:off x="227347" y="1808162"/>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6">
            <a:extLst>
              <a:ext uri="{FF2B5EF4-FFF2-40B4-BE49-F238E27FC236}">
                <a16:creationId xmlns:a16="http://schemas.microsoft.com/office/drawing/2014/main" id="{DBD4EA44-A76E-DD27-E68F-CC90D7D8DC45}"/>
              </a:ext>
            </a:extLst>
          </p:cNvPr>
          <p:cNvSpPr>
            <a:spLocks noGrp="1"/>
          </p:cNvSpPr>
          <p:nvPr>
            <p:ph type="body" sz="quarter" idx="18"/>
          </p:nvPr>
        </p:nvSpPr>
        <p:spPr>
          <a:xfrm>
            <a:off x="227014" y="1051520"/>
            <a:ext cx="8749279"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Tree>
    <p:extLst>
      <p:ext uri="{BB962C8B-B14F-4D97-AF65-F5344CB8AC3E}">
        <p14:creationId xmlns:p14="http://schemas.microsoft.com/office/powerpoint/2010/main" val="2573945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el und Text + Kommenta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6800" y="2026800"/>
            <a:ext cx="7758000"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8182800" y="2026800"/>
            <a:ext cx="3781425"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226800" y="1051520"/>
            <a:ext cx="7758000"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8182800" y="1051520"/>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cxnSp>
        <p:nvCxnSpPr>
          <p:cNvPr id="6" name="Gerader Verbinder 5">
            <a:extLst>
              <a:ext uri="{FF2B5EF4-FFF2-40B4-BE49-F238E27FC236}">
                <a16:creationId xmlns:a16="http://schemas.microsoft.com/office/drawing/2014/main" id="{26081B8E-7F7F-0504-28FA-60A023E43376}"/>
              </a:ext>
            </a:extLst>
          </p:cNvPr>
          <p:cNvCxnSpPr/>
          <p:nvPr userDrawn="1"/>
        </p:nvCxnSpPr>
        <p:spPr>
          <a:xfrm>
            <a:off x="227347" y="1016000"/>
            <a:ext cx="7758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r Verbinder 9">
            <a:extLst>
              <a:ext uri="{FF2B5EF4-FFF2-40B4-BE49-F238E27FC236}">
                <a16:creationId xmlns:a16="http://schemas.microsoft.com/office/drawing/2014/main" id="{0034AAF4-D032-4F62-4A6C-21B09C069876}"/>
              </a:ext>
            </a:extLst>
          </p:cNvPr>
          <p:cNvCxnSpPr/>
          <p:nvPr userDrawn="1"/>
        </p:nvCxnSpPr>
        <p:spPr>
          <a:xfrm>
            <a:off x="227347" y="1808162"/>
            <a:ext cx="7758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r Verbinder 12">
            <a:extLst>
              <a:ext uri="{FF2B5EF4-FFF2-40B4-BE49-F238E27FC236}">
                <a16:creationId xmlns:a16="http://schemas.microsoft.com/office/drawing/2014/main" id="{DDBD613E-3403-3A0D-38CB-1B49E6CEC29E}"/>
              </a:ext>
            </a:extLst>
          </p:cNvPr>
          <p:cNvCxnSpPr/>
          <p:nvPr userDrawn="1"/>
        </p:nvCxnSpPr>
        <p:spPr>
          <a:xfrm>
            <a:off x="8182800" y="1016000"/>
            <a:ext cx="378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r Verbinder 13">
            <a:extLst>
              <a:ext uri="{FF2B5EF4-FFF2-40B4-BE49-F238E27FC236}">
                <a16:creationId xmlns:a16="http://schemas.microsoft.com/office/drawing/2014/main" id="{E8C1A034-BF57-A769-16FB-1AE6F26E1D8A}"/>
              </a:ext>
            </a:extLst>
          </p:cNvPr>
          <p:cNvCxnSpPr/>
          <p:nvPr userDrawn="1"/>
        </p:nvCxnSpPr>
        <p:spPr>
          <a:xfrm>
            <a:off x="8182800" y="1808162"/>
            <a:ext cx="378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6730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el und Text – 3 Spalten">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6800" y="2026800"/>
            <a:ext cx="3781425"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4204800" y="2026800"/>
            <a:ext cx="3781425"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0" name="Text Placeholder 6">
            <a:extLst>
              <a:ext uri="{FF2B5EF4-FFF2-40B4-BE49-F238E27FC236}">
                <a16:creationId xmlns:a16="http://schemas.microsoft.com/office/drawing/2014/main" id="{8E443073-496C-ED52-5666-73F0CA5D26CB}"/>
              </a:ext>
            </a:extLst>
          </p:cNvPr>
          <p:cNvSpPr>
            <a:spLocks noGrp="1"/>
          </p:cNvSpPr>
          <p:nvPr>
            <p:ph type="body" sz="quarter" idx="15"/>
          </p:nvPr>
        </p:nvSpPr>
        <p:spPr>
          <a:xfrm>
            <a:off x="8182800" y="2026800"/>
            <a:ext cx="3781425"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226800" y="1051359"/>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4204800" y="1051359"/>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3" name="Text Placeholder 6">
            <a:extLst>
              <a:ext uri="{FF2B5EF4-FFF2-40B4-BE49-F238E27FC236}">
                <a16:creationId xmlns:a16="http://schemas.microsoft.com/office/drawing/2014/main" id="{E612A0DA-BE7D-8D89-6DFC-176293A32C72}"/>
              </a:ext>
            </a:extLst>
          </p:cNvPr>
          <p:cNvSpPr>
            <a:spLocks noGrp="1"/>
          </p:cNvSpPr>
          <p:nvPr>
            <p:ph type="body" sz="quarter" idx="18"/>
          </p:nvPr>
        </p:nvSpPr>
        <p:spPr>
          <a:xfrm>
            <a:off x="8182800" y="1051359"/>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cxnSp>
        <p:nvCxnSpPr>
          <p:cNvPr id="8" name="Gerader Verbinder 7">
            <a:extLst>
              <a:ext uri="{FF2B5EF4-FFF2-40B4-BE49-F238E27FC236}">
                <a16:creationId xmlns:a16="http://schemas.microsoft.com/office/drawing/2014/main" id="{571A754E-2723-61ED-D5AD-893CC3B1B10B}"/>
              </a:ext>
            </a:extLst>
          </p:cNvPr>
          <p:cNvCxnSpPr>
            <a:cxnSpLocks/>
          </p:cNvCxnSpPr>
          <p:nvPr userDrawn="1"/>
        </p:nvCxnSpPr>
        <p:spPr>
          <a:xfrm>
            <a:off x="227347" y="1016000"/>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3A719B27-CEB0-5652-DC8C-B0A41224E39E}"/>
              </a:ext>
            </a:extLst>
          </p:cNvPr>
          <p:cNvCxnSpPr>
            <a:cxnSpLocks/>
          </p:cNvCxnSpPr>
          <p:nvPr userDrawn="1"/>
        </p:nvCxnSpPr>
        <p:spPr>
          <a:xfrm>
            <a:off x="227347" y="1808001"/>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6518C5A2-3CB1-70D8-E522-2762989F2190}"/>
              </a:ext>
            </a:extLst>
          </p:cNvPr>
          <p:cNvCxnSpPr>
            <a:cxnSpLocks/>
          </p:cNvCxnSpPr>
          <p:nvPr userDrawn="1"/>
        </p:nvCxnSpPr>
        <p:spPr>
          <a:xfrm>
            <a:off x="4205622" y="1016000"/>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9F97FF36-ABD3-6396-336B-FAFB01A124D8}"/>
              </a:ext>
            </a:extLst>
          </p:cNvPr>
          <p:cNvCxnSpPr>
            <a:cxnSpLocks/>
          </p:cNvCxnSpPr>
          <p:nvPr userDrawn="1"/>
        </p:nvCxnSpPr>
        <p:spPr>
          <a:xfrm>
            <a:off x="4205622" y="1808001"/>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8592DC7-5A74-01D7-2411-027D833DAD7C}"/>
              </a:ext>
            </a:extLst>
          </p:cNvPr>
          <p:cNvCxnSpPr>
            <a:cxnSpLocks/>
          </p:cNvCxnSpPr>
          <p:nvPr userDrawn="1"/>
        </p:nvCxnSpPr>
        <p:spPr>
          <a:xfrm>
            <a:off x="8182800" y="1016000"/>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96C262C1-94F6-13AC-8713-4DF30758F92A}"/>
              </a:ext>
            </a:extLst>
          </p:cNvPr>
          <p:cNvCxnSpPr>
            <a:cxnSpLocks/>
          </p:cNvCxnSpPr>
          <p:nvPr userDrawn="1"/>
        </p:nvCxnSpPr>
        <p:spPr>
          <a:xfrm>
            <a:off x="8182800" y="1808001"/>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5320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Titel und Text – 3 Spalten">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6800" y="2026800"/>
            <a:ext cx="2773029"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3218353" y="2026800"/>
            <a:ext cx="2773030"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0" name="Text Placeholder 6">
            <a:extLst>
              <a:ext uri="{FF2B5EF4-FFF2-40B4-BE49-F238E27FC236}">
                <a16:creationId xmlns:a16="http://schemas.microsoft.com/office/drawing/2014/main" id="{8E443073-496C-ED52-5666-73F0CA5D26CB}"/>
              </a:ext>
            </a:extLst>
          </p:cNvPr>
          <p:cNvSpPr>
            <a:spLocks noGrp="1"/>
          </p:cNvSpPr>
          <p:nvPr>
            <p:ph type="body" sz="quarter" idx="15"/>
          </p:nvPr>
        </p:nvSpPr>
        <p:spPr>
          <a:xfrm>
            <a:off x="6200620" y="2032662"/>
            <a:ext cx="2771776"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226800" y="1051359"/>
            <a:ext cx="277357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3224143" y="1051359"/>
            <a:ext cx="2763908"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3" name="Text Placeholder 6">
            <a:extLst>
              <a:ext uri="{FF2B5EF4-FFF2-40B4-BE49-F238E27FC236}">
                <a16:creationId xmlns:a16="http://schemas.microsoft.com/office/drawing/2014/main" id="{E612A0DA-BE7D-8D89-6DFC-176293A32C72}"/>
              </a:ext>
            </a:extLst>
          </p:cNvPr>
          <p:cNvSpPr>
            <a:spLocks noGrp="1"/>
          </p:cNvSpPr>
          <p:nvPr>
            <p:ph type="body" sz="quarter" idx="18"/>
          </p:nvPr>
        </p:nvSpPr>
        <p:spPr>
          <a:xfrm>
            <a:off x="6200620" y="1051359"/>
            <a:ext cx="277510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cxnSp>
        <p:nvCxnSpPr>
          <p:cNvPr id="8" name="Gerader Verbinder 7">
            <a:extLst>
              <a:ext uri="{FF2B5EF4-FFF2-40B4-BE49-F238E27FC236}">
                <a16:creationId xmlns:a16="http://schemas.microsoft.com/office/drawing/2014/main" id="{571A754E-2723-61ED-D5AD-893CC3B1B10B}"/>
              </a:ext>
            </a:extLst>
          </p:cNvPr>
          <p:cNvCxnSpPr>
            <a:cxnSpLocks/>
          </p:cNvCxnSpPr>
          <p:nvPr userDrawn="1"/>
        </p:nvCxnSpPr>
        <p:spPr>
          <a:xfrm>
            <a:off x="227347" y="1016000"/>
            <a:ext cx="277302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3A719B27-CEB0-5652-DC8C-B0A41224E39E}"/>
              </a:ext>
            </a:extLst>
          </p:cNvPr>
          <p:cNvCxnSpPr>
            <a:cxnSpLocks/>
          </p:cNvCxnSpPr>
          <p:nvPr userDrawn="1"/>
        </p:nvCxnSpPr>
        <p:spPr>
          <a:xfrm>
            <a:off x="227347" y="1808001"/>
            <a:ext cx="277302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6518C5A2-3CB1-70D8-E522-2762989F2190}"/>
              </a:ext>
            </a:extLst>
          </p:cNvPr>
          <p:cNvCxnSpPr>
            <a:cxnSpLocks/>
          </p:cNvCxnSpPr>
          <p:nvPr userDrawn="1"/>
        </p:nvCxnSpPr>
        <p:spPr>
          <a:xfrm>
            <a:off x="3224964" y="1016000"/>
            <a:ext cx="276308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9F97FF36-ABD3-6396-336B-FAFB01A124D8}"/>
              </a:ext>
            </a:extLst>
          </p:cNvPr>
          <p:cNvCxnSpPr>
            <a:cxnSpLocks/>
          </p:cNvCxnSpPr>
          <p:nvPr userDrawn="1"/>
        </p:nvCxnSpPr>
        <p:spPr>
          <a:xfrm>
            <a:off x="3224964" y="1808001"/>
            <a:ext cx="2763087"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8592DC7-5A74-01D7-2411-027D833DAD7C}"/>
              </a:ext>
            </a:extLst>
          </p:cNvPr>
          <p:cNvCxnSpPr>
            <a:cxnSpLocks/>
          </p:cNvCxnSpPr>
          <p:nvPr userDrawn="1"/>
        </p:nvCxnSpPr>
        <p:spPr>
          <a:xfrm>
            <a:off x="6200620" y="1016000"/>
            <a:ext cx="277510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96C262C1-94F6-13AC-8713-4DF30758F92A}"/>
              </a:ext>
            </a:extLst>
          </p:cNvPr>
          <p:cNvCxnSpPr>
            <a:cxnSpLocks/>
          </p:cNvCxnSpPr>
          <p:nvPr userDrawn="1"/>
        </p:nvCxnSpPr>
        <p:spPr>
          <a:xfrm>
            <a:off x="6200620" y="1808001"/>
            <a:ext cx="277510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 Placeholder 6">
            <a:extLst>
              <a:ext uri="{FF2B5EF4-FFF2-40B4-BE49-F238E27FC236}">
                <a16:creationId xmlns:a16="http://schemas.microsoft.com/office/drawing/2014/main" id="{82F592C1-96F6-892D-F7A1-40B48FE909B2}"/>
              </a:ext>
            </a:extLst>
          </p:cNvPr>
          <p:cNvSpPr>
            <a:spLocks noGrp="1"/>
          </p:cNvSpPr>
          <p:nvPr>
            <p:ph type="body" sz="quarter" idx="19"/>
          </p:nvPr>
        </p:nvSpPr>
        <p:spPr>
          <a:xfrm>
            <a:off x="9191625" y="2032662"/>
            <a:ext cx="2771776"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27" name="Text Placeholder 6">
            <a:extLst>
              <a:ext uri="{FF2B5EF4-FFF2-40B4-BE49-F238E27FC236}">
                <a16:creationId xmlns:a16="http://schemas.microsoft.com/office/drawing/2014/main" id="{35647A2E-3203-4C96-C64E-25E8BC2C3C80}"/>
              </a:ext>
            </a:extLst>
          </p:cNvPr>
          <p:cNvSpPr>
            <a:spLocks noGrp="1"/>
          </p:cNvSpPr>
          <p:nvPr>
            <p:ph type="body" sz="quarter" idx="20"/>
          </p:nvPr>
        </p:nvSpPr>
        <p:spPr>
          <a:xfrm>
            <a:off x="9191625" y="1051359"/>
            <a:ext cx="277510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cxnSp>
        <p:nvCxnSpPr>
          <p:cNvPr id="28" name="Gerader Verbinder 17">
            <a:extLst>
              <a:ext uri="{FF2B5EF4-FFF2-40B4-BE49-F238E27FC236}">
                <a16:creationId xmlns:a16="http://schemas.microsoft.com/office/drawing/2014/main" id="{5CDC1152-BD11-3B68-3E57-D0A1D1AED53F}"/>
              </a:ext>
            </a:extLst>
          </p:cNvPr>
          <p:cNvCxnSpPr>
            <a:cxnSpLocks/>
          </p:cNvCxnSpPr>
          <p:nvPr userDrawn="1"/>
        </p:nvCxnSpPr>
        <p:spPr>
          <a:xfrm>
            <a:off x="9191625" y="1016000"/>
            <a:ext cx="277510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r Verbinder 18">
            <a:extLst>
              <a:ext uri="{FF2B5EF4-FFF2-40B4-BE49-F238E27FC236}">
                <a16:creationId xmlns:a16="http://schemas.microsoft.com/office/drawing/2014/main" id="{0FB004AE-E067-008A-21B4-F86E0B3F1BA7}"/>
              </a:ext>
            </a:extLst>
          </p:cNvPr>
          <p:cNvCxnSpPr>
            <a:cxnSpLocks/>
          </p:cNvCxnSpPr>
          <p:nvPr userDrawn="1"/>
        </p:nvCxnSpPr>
        <p:spPr>
          <a:xfrm>
            <a:off x="9191625" y="1808001"/>
            <a:ext cx="277510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8579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el und Text – 3 Spalten + Bi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3216274" y="2026800"/>
            <a:ext cx="2771775"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6202799" y="2026800"/>
            <a:ext cx="2772000"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0" name="Text Placeholder 6">
            <a:extLst>
              <a:ext uri="{FF2B5EF4-FFF2-40B4-BE49-F238E27FC236}">
                <a16:creationId xmlns:a16="http://schemas.microsoft.com/office/drawing/2014/main" id="{8E443073-496C-ED52-5666-73F0CA5D26CB}"/>
              </a:ext>
            </a:extLst>
          </p:cNvPr>
          <p:cNvSpPr>
            <a:spLocks noGrp="1"/>
          </p:cNvSpPr>
          <p:nvPr>
            <p:ph type="body" sz="quarter" idx="15"/>
          </p:nvPr>
        </p:nvSpPr>
        <p:spPr>
          <a:xfrm>
            <a:off x="9191625" y="2026800"/>
            <a:ext cx="2772000"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3216274" y="1051359"/>
            <a:ext cx="277177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6202799" y="1051359"/>
            <a:ext cx="2772000"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3" name="Text Placeholder 6">
            <a:extLst>
              <a:ext uri="{FF2B5EF4-FFF2-40B4-BE49-F238E27FC236}">
                <a16:creationId xmlns:a16="http://schemas.microsoft.com/office/drawing/2014/main" id="{E612A0DA-BE7D-8D89-6DFC-176293A32C72}"/>
              </a:ext>
            </a:extLst>
          </p:cNvPr>
          <p:cNvSpPr>
            <a:spLocks noGrp="1"/>
          </p:cNvSpPr>
          <p:nvPr>
            <p:ph type="body" sz="quarter" idx="18"/>
          </p:nvPr>
        </p:nvSpPr>
        <p:spPr>
          <a:xfrm>
            <a:off x="9191625" y="1051359"/>
            <a:ext cx="2772000"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cxnSp>
        <p:nvCxnSpPr>
          <p:cNvPr id="8" name="Gerader Verbinder 7">
            <a:extLst>
              <a:ext uri="{FF2B5EF4-FFF2-40B4-BE49-F238E27FC236}">
                <a16:creationId xmlns:a16="http://schemas.microsoft.com/office/drawing/2014/main" id="{571A754E-2723-61ED-D5AD-893CC3B1B10B}"/>
              </a:ext>
            </a:extLst>
          </p:cNvPr>
          <p:cNvCxnSpPr>
            <a:cxnSpLocks/>
          </p:cNvCxnSpPr>
          <p:nvPr userDrawn="1"/>
        </p:nvCxnSpPr>
        <p:spPr>
          <a:xfrm>
            <a:off x="3216274" y="1016000"/>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3A719B27-CEB0-5652-DC8C-B0A41224E39E}"/>
              </a:ext>
            </a:extLst>
          </p:cNvPr>
          <p:cNvCxnSpPr>
            <a:cxnSpLocks/>
          </p:cNvCxnSpPr>
          <p:nvPr userDrawn="1"/>
        </p:nvCxnSpPr>
        <p:spPr>
          <a:xfrm>
            <a:off x="3216274" y="1808001"/>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6518C5A2-3CB1-70D8-E522-2762989F2190}"/>
              </a:ext>
            </a:extLst>
          </p:cNvPr>
          <p:cNvCxnSpPr>
            <a:cxnSpLocks/>
          </p:cNvCxnSpPr>
          <p:nvPr userDrawn="1"/>
        </p:nvCxnSpPr>
        <p:spPr>
          <a:xfrm>
            <a:off x="6202800" y="1016000"/>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9F97FF36-ABD3-6396-336B-FAFB01A124D8}"/>
              </a:ext>
            </a:extLst>
          </p:cNvPr>
          <p:cNvCxnSpPr>
            <a:cxnSpLocks/>
          </p:cNvCxnSpPr>
          <p:nvPr userDrawn="1"/>
        </p:nvCxnSpPr>
        <p:spPr>
          <a:xfrm>
            <a:off x="6202800" y="1808001"/>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8592DC7-5A74-01D7-2411-027D833DAD7C}"/>
              </a:ext>
            </a:extLst>
          </p:cNvPr>
          <p:cNvCxnSpPr>
            <a:cxnSpLocks/>
          </p:cNvCxnSpPr>
          <p:nvPr userDrawn="1"/>
        </p:nvCxnSpPr>
        <p:spPr>
          <a:xfrm>
            <a:off x="9191625" y="1016000"/>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96C262C1-94F6-13AC-8713-4DF30758F92A}"/>
              </a:ext>
            </a:extLst>
          </p:cNvPr>
          <p:cNvCxnSpPr>
            <a:cxnSpLocks/>
          </p:cNvCxnSpPr>
          <p:nvPr userDrawn="1"/>
        </p:nvCxnSpPr>
        <p:spPr>
          <a:xfrm>
            <a:off x="9191625" y="1808001"/>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Bildplatzhalter 27">
            <a:extLst>
              <a:ext uri="{FF2B5EF4-FFF2-40B4-BE49-F238E27FC236}">
                <a16:creationId xmlns:a16="http://schemas.microsoft.com/office/drawing/2014/main" id="{22BB512E-F3C8-86D9-6DC9-C931B8A83BDC}"/>
              </a:ext>
            </a:extLst>
          </p:cNvPr>
          <p:cNvSpPr>
            <a:spLocks noGrp="1"/>
          </p:cNvSpPr>
          <p:nvPr>
            <p:ph type="pic" sz="quarter" idx="19"/>
          </p:nvPr>
        </p:nvSpPr>
        <p:spPr>
          <a:xfrm>
            <a:off x="228600" y="1015200"/>
            <a:ext cx="2771775" cy="5256000"/>
          </a:xfrm>
        </p:spPr>
        <p:txBody>
          <a:bodyPr/>
          <a:lstStyle/>
          <a:p>
            <a:r>
              <a:rPr lang="en-US"/>
              <a:t>Click icon to add picture</a:t>
            </a:r>
            <a:endParaRPr lang="de-DE"/>
          </a:p>
        </p:txBody>
      </p:sp>
    </p:spTree>
    <p:extLst>
      <p:ext uri="{BB962C8B-B14F-4D97-AF65-F5344CB8AC3E}">
        <p14:creationId xmlns:p14="http://schemas.microsoft.com/office/powerpoint/2010/main" val="3763141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agramm und Bild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65EAA87-7BEB-5EE6-4EC2-DD79565C8979}"/>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B13C448F-E6D4-44A1-E08B-F12D9B269665}"/>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E05A0191-0E5D-F50A-2D8A-269C120F88A8}"/>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F85A13FD-226C-ACE4-0A21-DF13293BFF45}"/>
              </a:ext>
            </a:extLst>
          </p:cNvPr>
          <p:cNvSpPr>
            <a:spLocks noGrp="1"/>
          </p:cNvSpPr>
          <p:nvPr>
            <p:ph type="sldNum" sz="quarter" idx="12"/>
          </p:nvPr>
        </p:nvSpPr>
        <p:spPr/>
        <p:txBody>
          <a:bodyPr/>
          <a:lstStyle/>
          <a:p>
            <a:fld id="{21E9EDDA-C823-4DCF-9D88-5D5E92F02FDC}" type="slidenum">
              <a:rPr lang="de-DE" smtClean="0"/>
              <a:pPr/>
              <a:t>‹#›</a:t>
            </a:fld>
            <a:endParaRPr lang="de-DE"/>
          </a:p>
        </p:txBody>
      </p:sp>
      <p:sp>
        <p:nvSpPr>
          <p:cNvPr id="7" name="Diagrammplatzhalter 6">
            <a:extLst>
              <a:ext uri="{FF2B5EF4-FFF2-40B4-BE49-F238E27FC236}">
                <a16:creationId xmlns:a16="http://schemas.microsoft.com/office/drawing/2014/main" id="{592EB958-6B18-E445-CAD1-638293DC5519}"/>
              </a:ext>
            </a:extLst>
          </p:cNvPr>
          <p:cNvSpPr>
            <a:spLocks noGrp="1"/>
          </p:cNvSpPr>
          <p:nvPr>
            <p:ph type="chart" sz="quarter" idx="13"/>
          </p:nvPr>
        </p:nvSpPr>
        <p:spPr>
          <a:xfrm>
            <a:off x="228600" y="1016000"/>
            <a:ext cx="8747125" cy="5257800"/>
          </a:xfrm>
        </p:spPr>
        <p:txBody>
          <a:bodyPr/>
          <a:lstStyle/>
          <a:p>
            <a:r>
              <a:rPr lang="en-US"/>
              <a:t>Click icon to add chart</a:t>
            </a:r>
            <a:endParaRPr lang="de-DE"/>
          </a:p>
        </p:txBody>
      </p:sp>
      <p:sp>
        <p:nvSpPr>
          <p:cNvPr id="9" name="Bildplatzhalter 8">
            <a:extLst>
              <a:ext uri="{FF2B5EF4-FFF2-40B4-BE49-F238E27FC236}">
                <a16:creationId xmlns:a16="http://schemas.microsoft.com/office/drawing/2014/main" id="{E81C4EC4-7727-EA64-3552-6769C26791CF}"/>
              </a:ext>
            </a:extLst>
          </p:cNvPr>
          <p:cNvSpPr>
            <a:spLocks noGrp="1"/>
          </p:cNvSpPr>
          <p:nvPr>
            <p:ph type="pic" sz="quarter" idx="14"/>
          </p:nvPr>
        </p:nvSpPr>
        <p:spPr>
          <a:xfrm>
            <a:off x="9191625" y="1016000"/>
            <a:ext cx="2771775" cy="2520000"/>
          </a:xfrm>
        </p:spPr>
        <p:txBody>
          <a:bodyPr/>
          <a:lstStyle/>
          <a:p>
            <a:r>
              <a:rPr lang="en-US"/>
              <a:t>Click icon to add picture</a:t>
            </a:r>
            <a:endParaRPr lang="de-DE"/>
          </a:p>
        </p:txBody>
      </p:sp>
      <p:sp>
        <p:nvSpPr>
          <p:cNvPr id="10" name="Bildplatzhalter 8">
            <a:extLst>
              <a:ext uri="{FF2B5EF4-FFF2-40B4-BE49-F238E27FC236}">
                <a16:creationId xmlns:a16="http://schemas.microsoft.com/office/drawing/2014/main" id="{F954D94F-CF3B-BC30-0AA2-67E6BC2ED0DB}"/>
              </a:ext>
            </a:extLst>
          </p:cNvPr>
          <p:cNvSpPr>
            <a:spLocks noGrp="1"/>
          </p:cNvSpPr>
          <p:nvPr>
            <p:ph type="pic" sz="quarter" idx="15"/>
          </p:nvPr>
        </p:nvSpPr>
        <p:spPr>
          <a:xfrm>
            <a:off x="9191625" y="3736320"/>
            <a:ext cx="2771775" cy="2520000"/>
          </a:xfrm>
        </p:spPr>
        <p:txBody>
          <a:bodyPr/>
          <a:lstStyle/>
          <a:p>
            <a:r>
              <a:rPr lang="en-US"/>
              <a:t>Click icon to add picture</a:t>
            </a:r>
            <a:endParaRPr lang="de-DE"/>
          </a:p>
        </p:txBody>
      </p:sp>
    </p:spTree>
    <p:extLst>
      <p:ext uri="{BB962C8B-B14F-4D97-AF65-F5344CB8AC3E}">
        <p14:creationId xmlns:p14="http://schemas.microsoft.com/office/powerpoint/2010/main" val="3568143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el und Text 2spaltig – Icon 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3216274" y="1015200"/>
            <a:ext cx="7757951" cy="5256000"/>
          </a:xfrm>
        </p:spPr>
        <p:txBody>
          <a:bodyPr numCol="2" spcCol="2160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3003191" y="1016000"/>
            <a:ext cx="0" cy="52578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1006078"/>
      </p:ext>
    </p:extLst>
  </p:cSld>
  <p:clrMapOvr>
    <a:masterClrMapping/>
  </p:clrMapOvr>
  <p:extLst>
    <p:ext uri="{DCECCB84-F9BA-43D5-87BE-67443E8EF086}">
      <p15:sldGuideLst xmlns:p15="http://schemas.microsoft.com/office/powerpoint/2012/main">
        <p15:guide id="1" pos="1572" userDrawn="1">
          <p15:clr>
            <a:srgbClr val="5ACBF0"/>
          </p15:clr>
        </p15:guide>
        <p15:guide id="2" pos="438" userDrawn="1">
          <p15:clr>
            <a:srgbClr val="5ACBF0"/>
          </p15:clr>
        </p15:guide>
        <p15:guide id="4" orient="horz" pos="3657" userDrawn="1">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el und Text 2spaltig – Icon S">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08214" y="1015200"/>
            <a:ext cx="9756774" cy="5256000"/>
          </a:xfrm>
        </p:spPr>
        <p:txBody>
          <a:bodyPr numCol="2" spcCol="2160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2005815" y="1016000"/>
            <a:ext cx="0" cy="52578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1604236"/>
      </p:ext>
    </p:extLst>
  </p:cSld>
  <p:clrMapOvr>
    <a:masterClrMapping/>
  </p:clrMapOvr>
  <p:extLst>
    <p:ext uri="{DCECCB84-F9BA-43D5-87BE-67443E8EF086}">
      <p15:sldGuideLst xmlns:p15="http://schemas.microsoft.com/office/powerpoint/2012/main">
        <p15:guide id="4" orient="horz" pos="3657" userDrawn="1">
          <p15:clr>
            <a:srgbClr val="5ACBF0"/>
          </p15:clr>
        </p15:guide>
        <p15:guide id="5" pos="982" userDrawn="1">
          <p15:clr>
            <a:srgbClr val="5ACBF0"/>
          </p15:clr>
        </p15:guide>
        <p15:guide id="6" pos="415" userDrawn="1">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el und Text – Icon 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3216274" y="1015200"/>
            <a:ext cx="8748714" cy="5256000"/>
          </a:xfrm>
        </p:spPr>
        <p:txBody>
          <a:bodyPr numCol="1" spcCol="2160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3003191" y="1016000"/>
            <a:ext cx="0" cy="52578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5038506"/>
      </p:ext>
    </p:extLst>
  </p:cSld>
  <p:clrMapOvr>
    <a:masterClrMapping/>
  </p:clrMapOvr>
  <p:extLst>
    <p:ext uri="{DCECCB84-F9BA-43D5-87BE-67443E8EF086}">
      <p15:sldGuideLst xmlns:p15="http://schemas.microsoft.com/office/powerpoint/2012/main">
        <p15:guide id="1" pos="1576" userDrawn="1">
          <p15:clr>
            <a:srgbClr val="5ACBF0"/>
          </p15:clr>
        </p15:guide>
        <p15:guide id="2" pos="440" userDrawn="1">
          <p15:clr>
            <a:srgbClr val="5ACBF0"/>
          </p15:clr>
        </p15:guide>
        <p15:guide id="3" orient="horz" pos="3656" userDrawn="1">
          <p15:clr>
            <a:srgbClr val="5ACBF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el und Text – Icon S">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08214" y="1015200"/>
            <a:ext cx="9756774" cy="5256000"/>
          </a:xfrm>
        </p:spPr>
        <p:txBody>
          <a:bodyPr numCol="1" spcCol="2160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2005815" y="1016000"/>
            <a:ext cx="0" cy="52578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9536914"/>
      </p:ext>
    </p:extLst>
  </p:cSld>
  <p:clrMapOvr>
    <a:masterClrMapping/>
  </p:clrMapOvr>
  <p:extLst>
    <p:ext uri="{DCECCB84-F9BA-43D5-87BE-67443E8EF086}">
      <p15:sldGuideLst xmlns:p15="http://schemas.microsoft.com/office/powerpoint/2012/main">
        <p15:guide id="1" orient="horz" pos="3656" userDrawn="1">
          <p15:clr>
            <a:srgbClr val="5ACBF0"/>
          </p15:clr>
        </p15:guide>
        <p15:guide id="2" pos="984" userDrawn="1">
          <p15:clr>
            <a:srgbClr val="5ACBF0"/>
          </p15:clr>
        </p15:guide>
        <p15:guide id="3" pos="416" userDrawn="1">
          <p15:clr>
            <a:srgbClr val="5ACBF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el und Tabelle – Icon 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3003191" y="1016000"/>
            <a:ext cx="0" cy="52578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abellenplatzhalter 7">
            <a:extLst>
              <a:ext uri="{FF2B5EF4-FFF2-40B4-BE49-F238E27FC236}">
                <a16:creationId xmlns:a16="http://schemas.microsoft.com/office/drawing/2014/main" id="{415420CB-C4D0-79AC-0F8E-EE3D99D7BF9C}"/>
              </a:ext>
            </a:extLst>
          </p:cNvPr>
          <p:cNvSpPr>
            <a:spLocks noGrp="1"/>
          </p:cNvSpPr>
          <p:nvPr>
            <p:ph type="tbl" sz="quarter" idx="15"/>
          </p:nvPr>
        </p:nvSpPr>
        <p:spPr>
          <a:xfrm>
            <a:off x="3216275" y="1015200"/>
            <a:ext cx="8747125" cy="5256000"/>
          </a:xfrm>
        </p:spPr>
        <p:txBody>
          <a:bodyPr/>
          <a:lstStyle/>
          <a:p>
            <a:r>
              <a:rPr lang="en-US"/>
              <a:t>Click icon to add table</a:t>
            </a:r>
            <a:endParaRPr lang="de-DE"/>
          </a:p>
        </p:txBody>
      </p:sp>
    </p:spTree>
    <p:extLst>
      <p:ext uri="{BB962C8B-B14F-4D97-AF65-F5344CB8AC3E}">
        <p14:creationId xmlns:p14="http://schemas.microsoft.com/office/powerpoint/2010/main" val="3911466805"/>
      </p:ext>
    </p:extLst>
  </p:cSld>
  <p:clrMapOvr>
    <a:masterClrMapping/>
  </p:clrMapOvr>
  <p:extLst>
    <p:ext uri="{DCECCB84-F9BA-43D5-87BE-67443E8EF086}">
      <p15:sldGuideLst xmlns:p15="http://schemas.microsoft.com/office/powerpoint/2012/main">
        <p15:guide id="1" pos="1576" userDrawn="1">
          <p15:clr>
            <a:srgbClr val="5ACBF0"/>
          </p15:clr>
        </p15:guide>
        <p15:guide id="2" pos="440" userDrawn="1">
          <p15:clr>
            <a:srgbClr val="5ACBF0"/>
          </p15:clr>
        </p15:guide>
        <p15:guide id="3" orient="horz" pos="3656" userDrawn="1">
          <p15:clr>
            <a:srgbClr val="5ACBF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el und Tabelle – Icon S">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2005815" y="1016000"/>
            <a:ext cx="0" cy="52578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abellenplatzhalter 7">
            <a:extLst>
              <a:ext uri="{FF2B5EF4-FFF2-40B4-BE49-F238E27FC236}">
                <a16:creationId xmlns:a16="http://schemas.microsoft.com/office/drawing/2014/main" id="{5E13FC49-0B57-DF40-D006-C4659EB24BC6}"/>
              </a:ext>
            </a:extLst>
          </p:cNvPr>
          <p:cNvSpPr>
            <a:spLocks noGrp="1"/>
          </p:cNvSpPr>
          <p:nvPr>
            <p:ph type="tbl" sz="quarter" idx="15"/>
          </p:nvPr>
        </p:nvSpPr>
        <p:spPr>
          <a:xfrm>
            <a:off x="2208213" y="1015200"/>
            <a:ext cx="9755187" cy="5256000"/>
          </a:xfrm>
        </p:spPr>
        <p:txBody>
          <a:bodyPr/>
          <a:lstStyle/>
          <a:p>
            <a:r>
              <a:rPr lang="en-US"/>
              <a:t>Click icon to add table</a:t>
            </a:r>
            <a:endParaRPr lang="de-DE"/>
          </a:p>
        </p:txBody>
      </p:sp>
    </p:spTree>
    <p:extLst>
      <p:ext uri="{BB962C8B-B14F-4D97-AF65-F5344CB8AC3E}">
        <p14:creationId xmlns:p14="http://schemas.microsoft.com/office/powerpoint/2010/main" val="391313697"/>
      </p:ext>
    </p:extLst>
  </p:cSld>
  <p:clrMapOvr>
    <a:masterClrMapping/>
  </p:clrMapOvr>
  <p:extLst>
    <p:ext uri="{DCECCB84-F9BA-43D5-87BE-67443E8EF086}">
      <p15:sldGuideLst xmlns:p15="http://schemas.microsoft.com/office/powerpoint/2012/main">
        <p15:guide id="1" orient="horz" pos="3656" userDrawn="1">
          <p15:clr>
            <a:srgbClr val="5ACBF0"/>
          </p15:clr>
        </p15:guide>
        <p15:guide id="2" pos="984" userDrawn="1">
          <p15:clr>
            <a:srgbClr val="5ACBF0"/>
          </p15:clr>
        </p15:guide>
        <p15:guide id="3" pos="416" userDrawn="1">
          <p15:clr>
            <a:srgbClr val="5ACBF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10" name="Tabellenplatzhalter 9">
            <a:extLst>
              <a:ext uri="{FF2B5EF4-FFF2-40B4-BE49-F238E27FC236}">
                <a16:creationId xmlns:a16="http://schemas.microsoft.com/office/drawing/2014/main" id="{FBFE6230-9A6C-A515-624E-DD309452DD46}"/>
              </a:ext>
            </a:extLst>
          </p:cNvPr>
          <p:cNvSpPr>
            <a:spLocks noGrp="1"/>
          </p:cNvSpPr>
          <p:nvPr>
            <p:ph type="tbl" sz="quarter" idx="13"/>
          </p:nvPr>
        </p:nvSpPr>
        <p:spPr>
          <a:xfrm>
            <a:off x="227013" y="1015200"/>
            <a:ext cx="11736387" cy="5256000"/>
          </a:xfrm>
        </p:spPr>
        <p:txBody>
          <a:bodyPr/>
          <a:lstStyle/>
          <a:p>
            <a:r>
              <a:rPr lang="en-US"/>
              <a:t>Click icon to add table</a:t>
            </a:r>
            <a:endParaRPr lang="de-DE"/>
          </a:p>
        </p:txBody>
      </p:sp>
    </p:spTree>
    <p:extLst>
      <p:ext uri="{BB962C8B-B14F-4D97-AF65-F5344CB8AC3E}">
        <p14:creationId xmlns:p14="http://schemas.microsoft.com/office/powerpoint/2010/main" val="361318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8" name="Textplatzhalter 7">
            <a:extLst>
              <a:ext uri="{FF2B5EF4-FFF2-40B4-BE49-F238E27FC236}">
                <a16:creationId xmlns:a16="http://schemas.microsoft.com/office/drawing/2014/main" id="{2D3A6E62-D31A-5BCD-A8A4-9235DA7DABBF}"/>
              </a:ext>
            </a:extLst>
          </p:cNvPr>
          <p:cNvSpPr>
            <a:spLocks noGrp="1"/>
          </p:cNvSpPr>
          <p:nvPr>
            <p:ph type="body" sz="quarter" idx="13"/>
          </p:nvPr>
        </p:nvSpPr>
        <p:spPr>
          <a:xfrm>
            <a:off x="227348" y="1015200"/>
            <a:ext cx="5761037" cy="2520000"/>
          </a:xfrm>
          <a:solidFill>
            <a:schemeClr val="tx2"/>
          </a:solidFill>
        </p:spPr>
        <p:txBody>
          <a:bodyPr lIns="216000" tIns="216000" rIns="2196000" bIns="216000"/>
          <a:lstStyle>
            <a:lvl1pPr>
              <a:defRPr b="1" cap="all" baseline="0">
                <a:solidFill>
                  <a:schemeClr val="bg2"/>
                </a:solidFill>
              </a:defRPr>
            </a:lvl1pPr>
            <a:lvl2pPr marL="0" indent="0">
              <a:buNone/>
              <a:defRPr>
                <a:solidFill>
                  <a:schemeClr val="bg2"/>
                </a:solidFill>
              </a:defRPr>
            </a:lvl2pPr>
            <a:lvl3pPr marL="270000">
              <a:defRPr>
                <a:solidFill>
                  <a:schemeClr val="bg2"/>
                </a:solidFill>
              </a:defRPr>
            </a:lvl3pPr>
            <a:lvl4pPr marL="450000" indent="-180000">
              <a:buFont typeface="Arial" panose="020B0604020202020204" pitchFamily="34" charset="0"/>
              <a:buChar char="•"/>
              <a:defRPr sz="1400">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9" name="Textplatzhalter 7">
            <a:extLst>
              <a:ext uri="{FF2B5EF4-FFF2-40B4-BE49-F238E27FC236}">
                <a16:creationId xmlns:a16="http://schemas.microsoft.com/office/drawing/2014/main" id="{DEA85536-128C-271F-73A9-8A68AE568F82}"/>
              </a:ext>
            </a:extLst>
          </p:cNvPr>
          <p:cNvSpPr>
            <a:spLocks noGrp="1"/>
          </p:cNvSpPr>
          <p:nvPr>
            <p:ph type="body" sz="quarter" idx="14"/>
          </p:nvPr>
        </p:nvSpPr>
        <p:spPr>
          <a:xfrm>
            <a:off x="6203615" y="1015200"/>
            <a:ext cx="5761037" cy="2520000"/>
          </a:xfrm>
          <a:solidFill>
            <a:schemeClr val="tx2"/>
          </a:solidFill>
        </p:spPr>
        <p:txBody>
          <a:bodyPr lIns="2196000" tIns="216000" rIns="216000" bIns="216000"/>
          <a:lstStyle>
            <a:lvl1pPr>
              <a:defRPr b="1" cap="all" baseline="0">
                <a:solidFill>
                  <a:schemeClr val="bg2"/>
                </a:solidFill>
              </a:defRPr>
            </a:lvl1pPr>
            <a:lvl2pPr marL="0" indent="0">
              <a:buNone/>
              <a:defRPr>
                <a:solidFill>
                  <a:schemeClr val="bg2"/>
                </a:solidFill>
              </a:defRPr>
            </a:lvl2pPr>
            <a:lvl3pPr marL="270000">
              <a:defRPr>
                <a:solidFill>
                  <a:schemeClr val="bg2"/>
                </a:solidFill>
              </a:defRPr>
            </a:lvl3pPr>
            <a:lvl4pPr marL="450000" indent="-180000">
              <a:buFont typeface="Arial" panose="020B0604020202020204" pitchFamily="34" charset="0"/>
              <a:buChar char="•"/>
              <a:defRPr sz="1400">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0" name="Textplatzhalter 7">
            <a:extLst>
              <a:ext uri="{FF2B5EF4-FFF2-40B4-BE49-F238E27FC236}">
                <a16:creationId xmlns:a16="http://schemas.microsoft.com/office/drawing/2014/main" id="{E62FDAD8-4499-9B35-94ED-33EF0F1FC8AC}"/>
              </a:ext>
            </a:extLst>
          </p:cNvPr>
          <p:cNvSpPr>
            <a:spLocks noGrp="1"/>
          </p:cNvSpPr>
          <p:nvPr>
            <p:ph type="body" sz="quarter" idx="15"/>
          </p:nvPr>
        </p:nvSpPr>
        <p:spPr>
          <a:xfrm>
            <a:off x="227348" y="3754800"/>
            <a:ext cx="5761037" cy="2520000"/>
          </a:xfrm>
          <a:solidFill>
            <a:schemeClr val="tx2"/>
          </a:solidFill>
        </p:spPr>
        <p:txBody>
          <a:bodyPr lIns="216000" tIns="216000" rIns="2196000" bIns="216000" anchor="b"/>
          <a:lstStyle>
            <a:lvl1pPr>
              <a:defRPr b="1" cap="all" baseline="0">
                <a:solidFill>
                  <a:schemeClr val="bg2"/>
                </a:solidFill>
              </a:defRPr>
            </a:lvl1pPr>
            <a:lvl2pPr marL="0" indent="0">
              <a:buNone/>
              <a:defRPr>
                <a:solidFill>
                  <a:schemeClr val="bg2"/>
                </a:solidFill>
              </a:defRPr>
            </a:lvl2pPr>
            <a:lvl3pPr marL="270000">
              <a:defRPr>
                <a:solidFill>
                  <a:schemeClr val="bg2"/>
                </a:solidFill>
              </a:defRPr>
            </a:lvl3pPr>
            <a:lvl4pPr marL="450000" indent="-180000">
              <a:buFont typeface="Arial" panose="020B0604020202020204" pitchFamily="34" charset="0"/>
              <a:buChar char="•"/>
              <a:defRPr sz="1400">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1" name="Textplatzhalter 7">
            <a:extLst>
              <a:ext uri="{FF2B5EF4-FFF2-40B4-BE49-F238E27FC236}">
                <a16:creationId xmlns:a16="http://schemas.microsoft.com/office/drawing/2014/main" id="{15009D7F-2FC1-2826-5955-86530A19AD1C}"/>
              </a:ext>
            </a:extLst>
          </p:cNvPr>
          <p:cNvSpPr>
            <a:spLocks noGrp="1"/>
          </p:cNvSpPr>
          <p:nvPr>
            <p:ph type="body" sz="quarter" idx="16"/>
          </p:nvPr>
        </p:nvSpPr>
        <p:spPr>
          <a:xfrm>
            <a:off x="6204012" y="3754800"/>
            <a:ext cx="5761037" cy="2520000"/>
          </a:xfrm>
          <a:solidFill>
            <a:schemeClr val="tx2"/>
          </a:solidFill>
        </p:spPr>
        <p:txBody>
          <a:bodyPr lIns="2196000" tIns="216000" rIns="216000" bIns="216000" anchor="b"/>
          <a:lstStyle>
            <a:lvl1pPr>
              <a:defRPr b="1" cap="all" baseline="0">
                <a:solidFill>
                  <a:schemeClr val="bg2"/>
                </a:solidFill>
              </a:defRPr>
            </a:lvl1pPr>
            <a:lvl2pPr marL="0" indent="0">
              <a:buNone/>
              <a:defRPr>
                <a:solidFill>
                  <a:schemeClr val="bg2"/>
                </a:solidFill>
              </a:defRPr>
            </a:lvl2pPr>
            <a:lvl3pPr marL="270000">
              <a:defRPr>
                <a:solidFill>
                  <a:schemeClr val="bg2"/>
                </a:solidFill>
              </a:defRPr>
            </a:lvl3pPr>
            <a:lvl4pPr marL="450000" indent="-180000">
              <a:buFont typeface="Arial" panose="020B0604020202020204" pitchFamily="34" charset="0"/>
              <a:buChar char="•"/>
              <a:defRPr sz="1400">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4" name="Textplatzhalter 7">
            <a:extLst>
              <a:ext uri="{FF2B5EF4-FFF2-40B4-BE49-F238E27FC236}">
                <a16:creationId xmlns:a16="http://schemas.microsoft.com/office/drawing/2014/main" id="{4327FE24-BBD9-0458-9AE2-3F3BCE868176}"/>
              </a:ext>
            </a:extLst>
          </p:cNvPr>
          <p:cNvSpPr>
            <a:spLocks noGrp="1"/>
          </p:cNvSpPr>
          <p:nvPr>
            <p:ph type="body" sz="quarter" idx="17"/>
          </p:nvPr>
        </p:nvSpPr>
        <p:spPr bwMode="gray">
          <a:xfrm>
            <a:off x="4105251" y="2205038"/>
            <a:ext cx="3981600" cy="2808138"/>
          </a:xfrm>
          <a:solidFill>
            <a:schemeClr val="accent2"/>
          </a:solidFill>
          <a:ln w="203200">
            <a:solidFill>
              <a:schemeClr val="bg2"/>
            </a:solidFill>
            <a:miter lim="800000"/>
          </a:ln>
        </p:spPr>
        <p:txBody>
          <a:bodyPr lIns="324000" tIns="324000" rIns="324000" bIns="324000" anchor="ctr"/>
          <a:lstStyle>
            <a:lvl1pPr algn="ctr">
              <a:defRPr b="1" cap="all" baseline="0">
                <a:solidFill>
                  <a:schemeClr val="accent3"/>
                </a:solidFill>
              </a:defRPr>
            </a:lvl1pPr>
            <a:lvl2pPr marL="180000" indent="-180000" algn="l">
              <a:buFont typeface="Arial" panose="020B0604020202020204" pitchFamily="34" charset="0"/>
              <a:buChar char="•"/>
              <a:defRPr b="1" cap="all" baseline="0">
                <a:solidFill>
                  <a:schemeClr val="accent3"/>
                </a:solidFill>
              </a:defRPr>
            </a:lvl2pPr>
            <a:lvl3pPr marL="360000" algn="l">
              <a:defRPr b="1" cap="all" baseline="0">
                <a:solidFill>
                  <a:schemeClr val="accent3"/>
                </a:solidFill>
              </a:defRPr>
            </a:lvl3pPr>
            <a:lvl4pPr marL="0" indent="0" algn="l">
              <a:buFont typeface="Arial" panose="020B0604020202020204" pitchFamily="34" charset="0"/>
              <a:buNone/>
              <a:defRPr sz="1400" b="1" cap="all" baseline="0">
                <a:solidFill>
                  <a:schemeClr val="accent3"/>
                </a:solidFill>
              </a:defRPr>
            </a:lvl4pPr>
            <a:lvl5pPr algn="l">
              <a:defRPr>
                <a:solidFill>
                  <a:schemeClr val="accent3"/>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Tree>
    <p:extLst>
      <p:ext uri="{BB962C8B-B14F-4D97-AF65-F5344CB8AC3E}">
        <p14:creationId xmlns:p14="http://schemas.microsoft.com/office/powerpoint/2010/main" val="2710044385"/>
      </p:ext>
    </p:extLst>
  </p:cSld>
  <p:clrMapOvr>
    <a:masterClrMapping/>
  </p:clrMapOvr>
  <p:extLst>
    <p:ext uri="{DCECCB84-F9BA-43D5-87BE-67443E8EF086}">
      <p15:sldGuideLst xmlns:p15="http://schemas.microsoft.com/office/powerpoint/2012/main"/>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10" name="Tabellenplatzhalter 9">
            <a:extLst>
              <a:ext uri="{FF2B5EF4-FFF2-40B4-BE49-F238E27FC236}">
                <a16:creationId xmlns:a16="http://schemas.microsoft.com/office/drawing/2014/main" id="{FBFE6230-9A6C-A515-624E-DD309452DD46}"/>
              </a:ext>
            </a:extLst>
          </p:cNvPr>
          <p:cNvSpPr>
            <a:spLocks noGrp="1"/>
          </p:cNvSpPr>
          <p:nvPr>
            <p:ph type="tbl" sz="quarter" idx="13"/>
          </p:nvPr>
        </p:nvSpPr>
        <p:spPr>
          <a:xfrm>
            <a:off x="227013" y="1015200"/>
            <a:ext cx="11736387" cy="5256000"/>
          </a:xfrm>
        </p:spPr>
        <p:txBody>
          <a:bodyPr/>
          <a:lstStyle/>
          <a:p>
            <a:r>
              <a:rPr lang="en-US"/>
              <a:t>Click icon to add table</a:t>
            </a:r>
            <a:endParaRPr lang="de-DE"/>
          </a:p>
        </p:txBody>
      </p:sp>
    </p:spTree>
    <p:extLst>
      <p:ext uri="{BB962C8B-B14F-4D97-AF65-F5344CB8AC3E}">
        <p14:creationId xmlns:p14="http://schemas.microsoft.com/office/powerpoint/2010/main" val="17214378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Agenda Bi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10" name="Tabellenplatzhalter 9">
            <a:extLst>
              <a:ext uri="{FF2B5EF4-FFF2-40B4-BE49-F238E27FC236}">
                <a16:creationId xmlns:a16="http://schemas.microsoft.com/office/drawing/2014/main" id="{FBFE6230-9A6C-A515-624E-DD309452DD46}"/>
              </a:ext>
            </a:extLst>
          </p:cNvPr>
          <p:cNvSpPr>
            <a:spLocks noGrp="1"/>
          </p:cNvSpPr>
          <p:nvPr>
            <p:ph type="tbl" sz="quarter" idx="13"/>
          </p:nvPr>
        </p:nvSpPr>
        <p:spPr>
          <a:xfrm>
            <a:off x="227014" y="1015200"/>
            <a:ext cx="6769100" cy="5256000"/>
          </a:xfrm>
        </p:spPr>
        <p:txBody>
          <a:bodyPr/>
          <a:lstStyle/>
          <a:p>
            <a:r>
              <a:rPr lang="en-US"/>
              <a:t>Click icon to add table</a:t>
            </a:r>
            <a:endParaRPr lang="de-DE"/>
          </a:p>
        </p:txBody>
      </p:sp>
      <p:sp>
        <p:nvSpPr>
          <p:cNvPr id="8" name="Bildplatzhalter 7">
            <a:extLst>
              <a:ext uri="{FF2B5EF4-FFF2-40B4-BE49-F238E27FC236}">
                <a16:creationId xmlns:a16="http://schemas.microsoft.com/office/drawing/2014/main" id="{0EC24DCB-2747-872B-EB89-CAA4C9AC08D2}"/>
              </a:ext>
            </a:extLst>
          </p:cNvPr>
          <p:cNvSpPr>
            <a:spLocks noGrp="1"/>
          </p:cNvSpPr>
          <p:nvPr>
            <p:ph type="pic" sz="quarter" idx="14"/>
          </p:nvPr>
        </p:nvSpPr>
        <p:spPr>
          <a:xfrm>
            <a:off x="7194550" y="1015200"/>
            <a:ext cx="4770438" cy="5256000"/>
          </a:xfrm>
        </p:spPr>
        <p:txBody>
          <a:bodyPr/>
          <a:lstStyle/>
          <a:p>
            <a:r>
              <a:rPr lang="en-US"/>
              <a:t>Click icon to add picture</a:t>
            </a:r>
            <a:endParaRPr lang="de-DE"/>
          </a:p>
        </p:txBody>
      </p:sp>
    </p:spTree>
    <p:extLst>
      <p:ext uri="{BB962C8B-B14F-4D97-AF65-F5344CB8AC3E}">
        <p14:creationId xmlns:p14="http://schemas.microsoft.com/office/powerpoint/2010/main" val="2625563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Titelfolie Vollbild">
    <p:bg>
      <p:bgRef idx="1001">
        <a:schemeClr val="bg2"/>
      </p:bgRef>
    </p:bg>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23C40901-F9AC-B27C-44A5-B282619C808C}"/>
              </a:ext>
            </a:extLst>
          </p:cNvPr>
          <p:cNvSpPr>
            <a:spLocks noGrp="1"/>
          </p:cNvSpPr>
          <p:nvPr>
            <p:ph type="pic" sz="quarter" idx="13"/>
          </p:nvPr>
        </p:nvSpPr>
        <p:spPr>
          <a:xfrm>
            <a:off x="0" y="0"/>
            <a:ext cx="12192000" cy="6858000"/>
          </a:xfrm>
        </p:spPr>
        <p:txBody>
          <a:bodyPr anchor="ctr"/>
          <a:lstStyle>
            <a:lvl1pPr algn="ctr">
              <a:defRPr/>
            </a:lvl1pPr>
          </a:lstStyle>
          <a:p>
            <a:r>
              <a:rPr lang="en-US"/>
              <a:t>Click icon to add picture</a:t>
            </a:r>
            <a:endParaRPr lang="de-DE"/>
          </a:p>
        </p:txBody>
      </p:sp>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6800"/>
            <a:ext cx="5760000" cy="2664000"/>
          </a:xfrm>
        </p:spPr>
        <p:txBody>
          <a:bodyPr tIns="36000" rIns="0" anchor="t"/>
          <a:lstStyle>
            <a:lvl1pPr algn="l">
              <a:lnSpc>
                <a:spcPct val="85000"/>
              </a:lnSpc>
              <a:defRPr sz="50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998800"/>
            <a:ext cx="5760000" cy="936000"/>
          </a:xfrm>
        </p:spPr>
        <p:txBody>
          <a:bodyPr/>
          <a:lstStyle>
            <a:lvl1pPr marL="0" indent="0" algn="l">
              <a:buNone/>
              <a:defRPr sz="2000" b="0" spc="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9pPr>
          </a:lstStyle>
          <a:p>
            <a:pPr lvl="0"/>
            <a:r>
              <a:rPr lang="en-US"/>
              <a:t>Click to edit Master subtitle style</a:t>
            </a:r>
            <a:endParaRPr lang="de-DE"/>
          </a:p>
        </p:txBody>
      </p:sp>
      <p:sp>
        <p:nvSpPr>
          <p:cNvPr id="6" name="Text Placeholder 6">
            <a:extLst>
              <a:ext uri="{FF2B5EF4-FFF2-40B4-BE49-F238E27FC236}">
                <a16:creationId xmlns:a16="http://schemas.microsoft.com/office/drawing/2014/main" id="{D143EA4B-BAD9-04D4-D89A-A0AEE84C900A}"/>
              </a:ext>
            </a:extLst>
          </p:cNvPr>
          <p:cNvSpPr>
            <a:spLocks noGrp="1" noChangeAspect="1"/>
          </p:cNvSpPr>
          <p:nvPr>
            <p:ph type="body" sz="quarter" idx="18" hasCustomPrompt="1"/>
          </p:nvPr>
        </p:nvSpPr>
        <p:spPr bwMode="black">
          <a:xfrm>
            <a:off x="225852" y="6264000"/>
            <a:ext cx="2070000" cy="372858"/>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de-DE"/>
              <a:t> </a:t>
            </a:r>
          </a:p>
        </p:txBody>
      </p:sp>
    </p:spTree>
    <p:extLst>
      <p:ext uri="{BB962C8B-B14F-4D97-AF65-F5344CB8AC3E}">
        <p14:creationId xmlns:p14="http://schemas.microsoft.com/office/powerpoint/2010/main" val="223723080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Titelfolie Vollbild – Hell&#10;">
    <p:bg>
      <p:bgRef idx="1001">
        <a:schemeClr val="bg1"/>
      </p:bgRef>
    </p:bg>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23C40901-F9AC-B27C-44A5-B282619C808C}"/>
              </a:ext>
            </a:extLst>
          </p:cNvPr>
          <p:cNvSpPr>
            <a:spLocks noGrp="1"/>
          </p:cNvSpPr>
          <p:nvPr>
            <p:ph type="pic" sz="quarter" idx="13"/>
          </p:nvPr>
        </p:nvSpPr>
        <p:spPr>
          <a:xfrm>
            <a:off x="0" y="0"/>
            <a:ext cx="12192000" cy="6858000"/>
          </a:xfrm>
        </p:spPr>
        <p:txBody>
          <a:bodyPr anchor="ctr"/>
          <a:lstStyle>
            <a:lvl1pPr algn="ctr">
              <a:defRPr/>
            </a:lvl1pPr>
          </a:lstStyle>
          <a:p>
            <a:r>
              <a:rPr lang="en-US"/>
              <a:t>Click icon to add picture</a:t>
            </a:r>
            <a:endParaRPr lang="de-DE"/>
          </a:p>
        </p:txBody>
      </p:sp>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6800"/>
            <a:ext cx="5760000" cy="2664000"/>
          </a:xfrm>
        </p:spPr>
        <p:txBody>
          <a:bodyPr tIns="36000" anchor="t"/>
          <a:lstStyle>
            <a:lvl1pPr algn="l">
              <a:lnSpc>
                <a:spcPct val="85000"/>
              </a:lnSpc>
              <a:defRPr sz="50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998800"/>
            <a:ext cx="5760000" cy="936000"/>
          </a:xfrm>
        </p:spPr>
        <p:txBody>
          <a:bodyPr/>
          <a:lstStyle>
            <a:lvl1pPr marL="0" indent="0" algn="l">
              <a:buNone/>
              <a:defRPr sz="2000" b="0" spc="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9pPr>
          </a:lstStyle>
          <a:p>
            <a:pPr lvl="0"/>
            <a:r>
              <a:rPr lang="en-US"/>
              <a:t>Click to edit Master subtitle style</a:t>
            </a:r>
            <a:endParaRPr lang="de-DE"/>
          </a:p>
        </p:txBody>
      </p:sp>
      <p:sp>
        <p:nvSpPr>
          <p:cNvPr id="6" name="Text Placeholder 6">
            <a:extLst>
              <a:ext uri="{FF2B5EF4-FFF2-40B4-BE49-F238E27FC236}">
                <a16:creationId xmlns:a16="http://schemas.microsoft.com/office/drawing/2014/main" id="{D143EA4B-BAD9-04D4-D89A-A0AEE84C900A}"/>
              </a:ext>
            </a:extLst>
          </p:cNvPr>
          <p:cNvSpPr>
            <a:spLocks noGrp="1" noChangeAspect="1"/>
          </p:cNvSpPr>
          <p:nvPr>
            <p:ph type="body" sz="quarter" idx="18" hasCustomPrompt="1"/>
          </p:nvPr>
        </p:nvSpPr>
        <p:spPr bwMode="black">
          <a:xfrm>
            <a:off x="225852" y="6264000"/>
            <a:ext cx="2070000" cy="372858"/>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de-DE"/>
              <a:t> </a:t>
            </a:r>
          </a:p>
        </p:txBody>
      </p:sp>
    </p:spTree>
    <p:extLst>
      <p:ext uri="{BB962C8B-B14F-4D97-AF65-F5344CB8AC3E}">
        <p14:creationId xmlns:p14="http://schemas.microsoft.com/office/powerpoint/2010/main" val="110154071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Titelfolie Bild – Dunkel&#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6799"/>
            <a:ext cx="5761037" cy="2664000"/>
          </a:xfrm>
        </p:spPr>
        <p:txBody>
          <a:bodyPr tIns="36000" anchor="t"/>
          <a:lstStyle>
            <a:lvl1pPr algn="l">
              <a:lnSpc>
                <a:spcPct val="85000"/>
              </a:lnSpc>
              <a:defRPr sz="50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998800"/>
            <a:ext cx="5761037"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en-US"/>
              <a:t>Click to edit Master subtitle style</a:t>
            </a:r>
            <a:endParaRPr lang="de-DE"/>
          </a:p>
        </p:txBody>
      </p:sp>
      <p:sp>
        <p:nvSpPr>
          <p:cNvPr id="10" name="Bildplatzhalter 9">
            <a:extLst>
              <a:ext uri="{FF2B5EF4-FFF2-40B4-BE49-F238E27FC236}">
                <a16:creationId xmlns:a16="http://schemas.microsoft.com/office/drawing/2014/main" id="{525B88C7-9C68-3FBA-8B80-1452D593B972}"/>
              </a:ext>
            </a:extLst>
          </p:cNvPr>
          <p:cNvSpPr>
            <a:spLocks noGrp="1"/>
          </p:cNvSpPr>
          <p:nvPr>
            <p:ph type="pic" sz="quarter" idx="13"/>
          </p:nvPr>
        </p:nvSpPr>
        <p:spPr>
          <a:xfrm>
            <a:off x="6203950" y="226800"/>
            <a:ext cx="5761038" cy="6408000"/>
          </a:xfrm>
          <a:solidFill>
            <a:schemeClr val="tx2"/>
          </a:solidFill>
        </p:spPr>
        <p:txBody>
          <a:bodyPr/>
          <a:lstStyle>
            <a:lvl1pPr>
              <a:defRPr>
                <a:solidFill>
                  <a:schemeClr val="bg1"/>
                </a:solidFill>
              </a:defRPr>
            </a:lvl1pPr>
          </a:lstStyle>
          <a:p>
            <a:r>
              <a:rPr lang="en-US"/>
              <a:t>Click icon to add picture</a:t>
            </a:r>
            <a:endParaRPr lang="de-DE"/>
          </a:p>
        </p:txBody>
      </p:sp>
      <p:pic>
        <p:nvPicPr>
          <p:cNvPr id="4" name="Grafik 3">
            <a:extLst>
              <a:ext uri="{FF2B5EF4-FFF2-40B4-BE49-F238E27FC236}">
                <a16:creationId xmlns:a16="http://schemas.microsoft.com/office/drawing/2014/main" id="{17675424-DB82-A9D5-2A9E-F8EFAFD7FA0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Tree>
    <p:extLst>
      <p:ext uri="{BB962C8B-B14F-4D97-AF65-F5344CB8AC3E}">
        <p14:creationId xmlns:p14="http://schemas.microsoft.com/office/powerpoint/2010/main" val="240120490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Titelfolie Bild – Hell&#10;">
    <p:bg>
      <p:bgRef idx="1001">
        <a:schemeClr val="bg1"/>
      </p:bgRef>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6799"/>
            <a:ext cx="5761037" cy="2664000"/>
          </a:xfrm>
        </p:spPr>
        <p:txBody>
          <a:bodyPr tIns="36000" anchor="t"/>
          <a:lstStyle>
            <a:lvl1pPr algn="l">
              <a:lnSpc>
                <a:spcPct val="85000"/>
              </a:lnSpc>
              <a:defRPr sz="50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998800"/>
            <a:ext cx="5761037"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en-US"/>
              <a:t>Click to edit Master subtitle style</a:t>
            </a:r>
            <a:endParaRPr lang="de-DE"/>
          </a:p>
        </p:txBody>
      </p:sp>
      <p:sp>
        <p:nvSpPr>
          <p:cNvPr id="10" name="Bildplatzhalter 9">
            <a:extLst>
              <a:ext uri="{FF2B5EF4-FFF2-40B4-BE49-F238E27FC236}">
                <a16:creationId xmlns:a16="http://schemas.microsoft.com/office/drawing/2014/main" id="{525B88C7-9C68-3FBA-8B80-1452D593B972}"/>
              </a:ext>
            </a:extLst>
          </p:cNvPr>
          <p:cNvSpPr>
            <a:spLocks noGrp="1"/>
          </p:cNvSpPr>
          <p:nvPr>
            <p:ph type="pic" sz="quarter" idx="13"/>
          </p:nvPr>
        </p:nvSpPr>
        <p:spPr>
          <a:xfrm>
            <a:off x="6203950" y="226800"/>
            <a:ext cx="5761038" cy="6408000"/>
          </a:xfrm>
          <a:solidFill>
            <a:schemeClr val="tx2"/>
          </a:solidFill>
        </p:spPr>
        <p:txBody>
          <a:bodyPr/>
          <a:lstStyle>
            <a:lvl1pPr>
              <a:defRPr>
                <a:solidFill>
                  <a:schemeClr val="bg1"/>
                </a:solidFill>
              </a:defRPr>
            </a:lvl1pPr>
          </a:lstStyle>
          <a:p>
            <a:r>
              <a:rPr lang="en-US"/>
              <a:t>Click icon to add picture</a:t>
            </a:r>
            <a:endParaRPr lang="de-DE"/>
          </a:p>
        </p:txBody>
      </p:sp>
      <p:pic>
        <p:nvPicPr>
          <p:cNvPr id="4" name="Grafik 3">
            <a:extLst>
              <a:ext uri="{FF2B5EF4-FFF2-40B4-BE49-F238E27FC236}">
                <a16:creationId xmlns:a16="http://schemas.microsoft.com/office/drawing/2014/main" id="{17675424-DB82-A9D5-2A9E-F8EFAFD7FA0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Tree>
    <p:extLst>
      <p:ext uri="{BB962C8B-B14F-4D97-AF65-F5344CB8AC3E}">
        <p14:creationId xmlns:p14="http://schemas.microsoft.com/office/powerpoint/2010/main" val="187123390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itle" preserve="1">
  <p:cSld name="Titelfolie – Hell&#10;">
    <p:bg>
      <p:bgRef idx="1001">
        <a:schemeClr val="bg1"/>
      </p:bgRef>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880"/>
            <a:ext cx="8748711" cy="2088000"/>
          </a:xfrm>
        </p:spPr>
        <p:txBody>
          <a:bodyPr tIns="36000" anchor="t"/>
          <a:lstStyle>
            <a:lvl1pPr algn="l">
              <a:lnSpc>
                <a:spcPct val="85000"/>
              </a:lnSpc>
              <a:defRPr sz="50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422800"/>
            <a:ext cx="8748711"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en-US"/>
              <a:t>Click to edit Master subtitle style</a:t>
            </a:r>
            <a:endParaRPr lang="de-DE"/>
          </a:p>
        </p:txBody>
      </p:sp>
      <p:pic>
        <p:nvPicPr>
          <p:cNvPr id="9" name="Grafik 8">
            <a:extLst>
              <a:ext uri="{FF2B5EF4-FFF2-40B4-BE49-F238E27FC236}">
                <a16:creationId xmlns:a16="http://schemas.microsoft.com/office/drawing/2014/main" id="{3C87DF1E-6F80-EA7E-181A-4E035A95E9D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5605200"/>
            <a:ext cx="5795997" cy="1044000"/>
          </a:xfrm>
          <a:prstGeom prst="rect">
            <a:avLst/>
          </a:prstGeom>
        </p:spPr>
      </p:pic>
    </p:spTree>
    <p:extLst>
      <p:ext uri="{BB962C8B-B14F-4D97-AF65-F5344CB8AC3E}">
        <p14:creationId xmlns:p14="http://schemas.microsoft.com/office/powerpoint/2010/main" val="147441480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Kapitelfolie Vollbild">
    <p:bg>
      <p:bgPr>
        <a:solidFill>
          <a:schemeClr val="bg2"/>
        </a:solidFill>
        <a:effectLst/>
      </p:bgPr>
    </p:bg>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3E3AC675-8A6B-84AC-88F7-7C2A0B8B8E44}"/>
              </a:ext>
            </a:extLst>
          </p:cNvPr>
          <p:cNvSpPr>
            <a:spLocks noGrp="1"/>
          </p:cNvSpPr>
          <p:nvPr>
            <p:ph type="pic" sz="quarter" idx="13"/>
          </p:nvPr>
        </p:nvSpPr>
        <p:spPr>
          <a:xfrm>
            <a:off x="0" y="0"/>
            <a:ext cx="12192000" cy="6273800"/>
          </a:xfrm>
          <a:solidFill>
            <a:srgbClr val="FEFFFF"/>
          </a:solidFill>
        </p:spPr>
        <p:txBody>
          <a:bodyPr/>
          <a:lstStyle/>
          <a:p>
            <a:r>
              <a:rPr lang="en-US"/>
              <a:t>Click icon to add picture</a:t>
            </a:r>
            <a:endParaRPr lang="de-DE"/>
          </a:p>
        </p:txBody>
      </p:sp>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644"/>
            <a:ext cx="5761037" cy="1512000"/>
          </a:xfrm>
        </p:spPr>
        <p:txBody>
          <a:bodyPr tIns="18000" anchor="t"/>
          <a:lstStyle>
            <a:lvl1pPr algn="l">
              <a:lnSpc>
                <a:spcPct val="85000"/>
              </a:lnSpc>
              <a:defRPr sz="2600" spc="0" baseline="0">
                <a:solidFill>
                  <a:schemeClr val="bg1"/>
                </a:solidFill>
              </a:defRPr>
            </a:lvl1pPr>
          </a:lstStyle>
          <a:p>
            <a:r>
              <a:rPr lang="en-US"/>
              <a:t>Click to edit Master title style</a:t>
            </a:r>
            <a:endParaRPr lang="de-DE"/>
          </a:p>
        </p:txBody>
      </p:sp>
      <p:sp>
        <p:nvSpPr>
          <p:cNvPr id="4" name="Datumsplatzhalter 3">
            <a:extLst>
              <a:ext uri="{FF2B5EF4-FFF2-40B4-BE49-F238E27FC236}">
                <a16:creationId xmlns:a16="http://schemas.microsoft.com/office/drawing/2014/main" id="{5B315FEC-675F-3F27-1B1F-688D22EDFC01}"/>
              </a:ext>
            </a:extLst>
          </p:cNvPr>
          <p:cNvSpPr>
            <a:spLocks noGrp="1"/>
          </p:cNvSpPr>
          <p:nvPr>
            <p:ph type="dt" sz="half" idx="10"/>
          </p:nvPr>
        </p:nvSpPr>
        <p:spPr/>
        <p:txBody>
          <a:bodyPr/>
          <a:lstStyle/>
          <a:p>
            <a:r>
              <a:rPr lang="de-DE"/>
              <a:t>Date</a:t>
            </a:r>
          </a:p>
        </p:txBody>
      </p:sp>
      <p:sp>
        <p:nvSpPr>
          <p:cNvPr id="5" name="Fußzeilenplatzhalter 4">
            <a:extLst>
              <a:ext uri="{FF2B5EF4-FFF2-40B4-BE49-F238E27FC236}">
                <a16:creationId xmlns:a16="http://schemas.microsoft.com/office/drawing/2014/main" id="{895DBD90-BBC7-642F-4729-E0165422B19E}"/>
              </a:ext>
            </a:extLst>
          </p:cNvPr>
          <p:cNvSpPr>
            <a:spLocks noGrp="1"/>
          </p:cNvSpPr>
          <p:nvPr>
            <p:ph type="ftr" sz="quarter" idx="11"/>
          </p:nvPr>
        </p:nvSpPr>
        <p:spPr/>
        <p:txBody>
          <a:bodyPr/>
          <a:lstStyle/>
          <a:p>
            <a:r>
              <a:rPr lang="de-DE"/>
              <a:t>Distribution List | Author</a:t>
            </a:r>
          </a:p>
        </p:txBody>
      </p:sp>
      <p:sp>
        <p:nvSpPr>
          <p:cNvPr id="6" name="Foliennummernplatzhalter 5">
            <a:extLst>
              <a:ext uri="{FF2B5EF4-FFF2-40B4-BE49-F238E27FC236}">
                <a16:creationId xmlns:a16="http://schemas.microsoft.com/office/drawing/2014/main" id="{8C906BF0-28F7-5974-EC94-D6D9F9B38D87}"/>
              </a:ext>
            </a:extLst>
          </p:cNvPr>
          <p:cNvSpPr>
            <a:spLocks noGrp="1"/>
          </p:cNvSpPr>
          <p:nvPr>
            <p:ph type="sldNum" sz="quarter" idx="12"/>
          </p:nvPr>
        </p:nvSpPr>
        <p:spPr/>
        <p:txBody>
          <a:bodyPr/>
          <a:lstStyle/>
          <a:p>
            <a:fld id="{21E9EDDA-C823-4DCF-9D88-5D5E92F02FDC}" type="slidenum">
              <a:rPr lang="de-DE" smtClean="0"/>
              <a:t>‹#›</a:t>
            </a:fld>
            <a:endParaRPr lang="de-DE"/>
          </a:p>
        </p:txBody>
      </p:sp>
    </p:spTree>
    <p:extLst>
      <p:ext uri="{BB962C8B-B14F-4D97-AF65-F5344CB8AC3E}">
        <p14:creationId xmlns:p14="http://schemas.microsoft.com/office/powerpoint/2010/main" val="233712024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Kapitelfolie Bild">
    <p:bg>
      <p:bgPr>
        <a:solidFill>
          <a:schemeClr val="bg2"/>
        </a:solidFill>
        <a:effectLst/>
      </p:bgPr>
    </p:bg>
    <p:spTree>
      <p:nvGrpSpPr>
        <p:cNvPr id="1" name=""/>
        <p:cNvGrpSpPr/>
        <p:nvPr/>
      </p:nvGrpSpPr>
      <p:grpSpPr>
        <a:xfrm>
          <a:off x="0" y="0"/>
          <a:ext cx="0" cy="0"/>
          <a:chOff x="0" y="0"/>
          <a:chExt cx="0" cy="0"/>
        </a:xfrm>
      </p:grpSpPr>
      <p:sp>
        <p:nvSpPr>
          <p:cNvPr id="7" name="Rechteck 6">
            <a:extLst>
              <a:ext uri="{FF2B5EF4-FFF2-40B4-BE49-F238E27FC236}">
                <a16:creationId xmlns:a16="http://schemas.microsoft.com/office/drawing/2014/main" id="{005557F2-7B86-0922-6369-E42D5143A64A}"/>
              </a:ext>
            </a:extLst>
          </p:cNvPr>
          <p:cNvSpPr/>
          <p:nvPr userDrawn="1"/>
        </p:nvSpPr>
        <p:spPr>
          <a:xfrm>
            <a:off x="0" y="0"/>
            <a:ext cx="12192000" cy="62738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644"/>
            <a:ext cx="4772025" cy="1512081"/>
          </a:xfrm>
        </p:spPr>
        <p:txBody>
          <a:bodyPr tIns="18000" anchor="t"/>
          <a:lstStyle>
            <a:lvl1pPr algn="l">
              <a:lnSpc>
                <a:spcPct val="85000"/>
              </a:lnSpc>
              <a:defRPr sz="2600" spc="0" baseline="0"/>
            </a:lvl1pPr>
          </a:lstStyle>
          <a:p>
            <a:r>
              <a:rPr lang="en-US"/>
              <a:t>Click to edit Master title style</a:t>
            </a:r>
            <a:endParaRPr lang="de-DE"/>
          </a:p>
        </p:txBody>
      </p:sp>
      <p:sp>
        <p:nvSpPr>
          <p:cNvPr id="4" name="Datumsplatzhalter 3">
            <a:extLst>
              <a:ext uri="{FF2B5EF4-FFF2-40B4-BE49-F238E27FC236}">
                <a16:creationId xmlns:a16="http://schemas.microsoft.com/office/drawing/2014/main" id="{5B315FEC-675F-3F27-1B1F-688D22EDFC01}"/>
              </a:ext>
            </a:extLst>
          </p:cNvPr>
          <p:cNvSpPr>
            <a:spLocks noGrp="1"/>
          </p:cNvSpPr>
          <p:nvPr>
            <p:ph type="dt" sz="half" idx="10"/>
          </p:nvPr>
        </p:nvSpPr>
        <p:spPr/>
        <p:txBody>
          <a:bodyPr/>
          <a:lstStyle/>
          <a:p>
            <a:r>
              <a:rPr lang="de-DE"/>
              <a:t>Date</a:t>
            </a:r>
          </a:p>
        </p:txBody>
      </p:sp>
      <p:sp>
        <p:nvSpPr>
          <p:cNvPr id="5" name="Fußzeilenplatzhalter 4">
            <a:extLst>
              <a:ext uri="{FF2B5EF4-FFF2-40B4-BE49-F238E27FC236}">
                <a16:creationId xmlns:a16="http://schemas.microsoft.com/office/drawing/2014/main" id="{895DBD90-BBC7-642F-4729-E0165422B19E}"/>
              </a:ext>
            </a:extLst>
          </p:cNvPr>
          <p:cNvSpPr>
            <a:spLocks noGrp="1"/>
          </p:cNvSpPr>
          <p:nvPr>
            <p:ph type="ftr" sz="quarter" idx="11"/>
          </p:nvPr>
        </p:nvSpPr>
        <p:spPr/>
        <p:txBody>
          <a:bodyPr/>
          <a:lstStyle/>
          <a:p>
            <a:r>
              <a:rPr lang="de-DE"/>
              <a:t>Distribution List | </a:t>
            </a:r>
            <a:r>
              <a:rPr lang="de-DE" err="1"/>
              <a:t>Author</a:t>
            </a:r>
            <a:endParaRPr lang="de-DE"/>
          </a:p>
        </p:txBody>
      </p:sp>
      <p:sp>
        <p:nvSpPr>
          <p:cNvPr id="6" name="Foliennummernplatzhalter 5">
            <a:extLst>
              <a:ext uri="{FF2B5EF4-FFF2-40B4-BE49-F238E27FC236}">
                <a16:creationId xmlns:a16="http://schemas.microsoft.com/office/drawing/2014/main" id="{8C906BF0-28F7-5974-EC94-D6D9F9B38D87}"/>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9" name="Bildplatzhalter 8">
            <a:extLst>
              <a:ext uri="{FF2B5EF4-FFF2-40B4-BE49-F238E27FC236}">
                <a16:creationId xmlns:a16="http://schemas.microsoft.com/office/drawing/2014/main" id="{B527C55A-A0E2-3FE1-FBEC-FD1D263837C8}"/>
              </a:ext>
            </a:extLst>
          </p:cNvPr>
          <p:cNvSpPr>
            <a:spLocks noGrp="1"/>
          </p:cNvSpPr>
          <p:nvPr>
            <p:ph type="pic" sz="quarter" idx="13"/>
          </p:nvPr>
        </p:nvSpPr>
        <p:spPr>
          <a:xfrm>
            <a:off x="6203950" y="226800"/>
            <a:ext cx="5761038" cy="5868000"/>
          </a:xfrm>
          <a:solidFill>
            <a:srgbClr val="FEFFFF"/>
          </a:solidFill>
        </p:spPr>
        <p:txBody>
          <a:bodyPr/>
          <a:lstStyle>
            <a:lvl1pPr>
              <a:defRPr>
                <a:solidFill>
                  <a:schemeClr val="bg1"/>
                </a:solidFill>
              </a:defRPr>
            </a:lvl1pPr>
          </a:lstStyle>
          <a:p>
            <a:r>
              <a:rPr lang="en-US"/>
              <a:t>Click icon to add picture</a:t>
            </a:r>
            <a:endParaRPr lang="de-DE"/>
          </a:p>
        </p:txBody>
      </p:sp>
    </p:spTree>
    <p:extLst>
      <p:ext uri="{BB962C8B-B14F-4D97-AF65-F5344CB8AC3E}">
        <p14:creationId xmlns:p14="http://schemas.microsoft.com/office/powerpoint/2010/main" val="285017549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Kapitelfolie Nummerierung">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644"/>
            <a:ext cx="4772025" cy="1512081"/>
          </a:xfrm>
        </p:spPr>
        <p:txBody>
          <a:bodyPr tIns="18000" anchor="t"/>
          <a:lstStyle>
            <a:lvl1pPr algn="l">
              <a:lnSpc>
                <a:spcPct val="85000"/>
              </a:lnSpc>
              <a:defRPr sz="26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hasCustomPrompt="1"/>
          </p:nvPr>
        </p:nvSpPr>
        <p:spPr>
          <a:xfrm>
            <a:off x="227013" y="2096852"/>
            <a:ext cx="5761037" cy="4203830"/>
          </a:xfrm>
        </p:spPr>
        <p:txBody>
          <a:bodyPr anchor="ctr"/>
          <a:lstStyle>
            <a:lvl1pPr marL="0" indent="0" algn="l">
              <a:buNone/>
              <a:defRPr sz="40000" b="0">
                <a:solidFill>
                  <a:schemeClr val="tx2"/>
                </a:solidFill>
                <a:latin typeface="+mn-lt"/>
              </a:defRPr>
            </a:lvl1pPr>
            <a:lvl2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9pPr>
          </a:lstStyle>
          <a:p>
            <a:r>
              <a:rPr lang="de-DE"/>
              <a:t>0</a:t>
            </a:r>
          </a:p>
        </p:txBody>
      </p:sp>
      <p:sp>
        <p:nvSpPr>
          <p:cNvPr id="4" name="Datumsplatzhalter 3">
            <a:extLst>
              <a:ext uri="{FF2B5EF4-FFF2-40B4-BE49-F238E27FC236}">
                <a16:creationId xmlns:a16="http://schemas.microsoft.com/office/drawing/2014/main" id="{5B315FEC-675F-3F27-1B1F-688D22EDFC01}"/>
              </a:ext>
            </a:extLst>
          </p:cNvPr>
          <p:cNvSpPr>
            <a:spLocks noGrp="1"/>
          </p:cNvSpPr>
          <p:nvPr>
            <p:ph type="dt" sz="half" idx="10"/>
          </p:nvPr>
        </p:nvSpPr>
        <p:spPr/>
        <p:txBody>
          <a:bodyPr/>
          <a:lstStyle/>
          <a:p>
            <a:r>
              <a:rPr lang="de-DE"/>
              <a:t>Date</a:t>
            </a:r>
          </a:p>
        </p:txBody>
      </p:sp>
      <p:sp>
        <p:nvSpPr>
          <p:cNvPr id="5" name="Fußzeilenplatzhalter 4">
            <a:extLst>
              <a:ext uri="{FF2B5EF4-FFF2-40B4-BE49-F238E27FC236}">
                <a16:creationId xmlns:a16="http://schemas.microsoft.com/office/drawing/2014/main" id="{895DBD90-BBC7-642F-4729-E0165422B19E}"/>
              </a:ext>
            </a:extLst>
          </p:cNvPr>
          <p:cNvSpPr>
            <a:spLocks noGrp="1"/>
          </p:cNvSpPr>
          <p:nvPr>
            <p:ph type="ftr" sz="quarter" idx="11"/>
          </p:nvPr>
        </p:nvSpPr>
        <p:spPr/>
        <p:txBody>
          <a:bodyPr/>
          <a:lstStyle/>
          <a:p>
            <a:r>
              <a:rPr lang="de-DE"/>
              <a:t>Distribution List | </a:t>
            </a:r>
            <a:r>
              <a:rPr lang="de-DE" err="1"/>
              <a:t>Author</a:t>
            </a:r>
            <a:endParaRPr lang="de-DE"/>
          </a:p>
        </p:txBody>
      </p:sp>
      <p:sp>
        <p:nvSpPr>
          <p:cNvPr id="6" name="Foliennummernplatzhalter 5">
            <a:extLst>
              <a:ext uri="{FF2B5EF4-FFF2-40B4-BE49-F238E27FC236}">
                <a16:creationId xmlns:a16="http://schemas.microsoft.com/office/drawing/2014/main" id="{8C906BF0-28F7-5974-EC94-D6D9F9B38D87}"/>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9" name="Bildplatzhalter 8">
            <a:extLst>
              <a:ext uri="{FF2B5EF4-FFF2-40B4-BE49-F238E27FC236}">
                <a16:creationId xmlns:a16="http://schemas.microsoft.com/office/drawing/2014/main" id="{B527C55A-A0E2-3FE1-FBEC-FD1D263837C8}"/>
              </a:ext>
            </a:extLst>
          </p:cNvPr>
          <p:cNvSpPr>
            <a:spLocks noGrp="1"/>
          </p:cNvSpPr>
          <p:nvPr>
            <p:ph type="pic" sz="quarter" idx="13"/>
          </p:nvPr>
        </p:nvSpPr>
        <p:spPr>
          <a:xfrm>
            <a:off x="6203950" y="226800"/>
            <a:ext cx="5761038" cy="5868000"/>
          </a:xfrm>
          <a:solidFill>
            <a:srgbClr val="FEFFFF"/>
          </a:solidFill>
        </p:spPr>
        <p:txBody>
          <a:bodyPr/>
          <a:lstStyle>
            <a:lvl1pPr>
              <a:defRPr>
                <a:solidFill>
                  <a:schemeClr val="bg1"/>
                </a:solidFill>
              </a:defRPr>
            </a:lvl1pPr>
          </a:lstStyle>
          <a:p>
            <a:r>
              <a:rPr lang="en-US"/>
              <a:t>Click icon to add picture</a:t>
            </a:r>
            <a:endParaRPr lang="de-DE"/>
          </a:p>
        </p:txBody>
      </p:sp>
    </p:spTree>
    <p:extLst>
      <p:ext uri="{BB962C8B-B14F-4D97-AF65-F5344CB8AC3E}">
        <p14:creationId xmlns:p14="http://schemas.microsoft.com/office/powerpoint/2010/main" val="357463132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Abschluss">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224644"/>
            <a:ext cx="3781090" cy="2340000"/>
          </a:xfrm>
        </p:spPr>
        <p:txBody>
          <a:bodyPr tIns="36000"/>
          <a:lstStyle>
            <a:lvl1pPr>
              <a:lnSpc>
                <a:spcPct val="85000"/>
              </a:lnSpc>
              <a:defRPr sz="5000"/>
            </a:lvl1pPr>
          </a:lstStyle>
          <a:p>
            <a:r>
              <a:rPr lang="en-US"/>
              <a:t>Click to edit Master title style</a:t>
            </a:r>
            <a:endParaRPr lang="de-DE"/>
          </a:p>
        </p:txBody>
      </p:sp>
      <p:pic>
        <p:nvPicPr>
          <p:cNvPr id="3" name="Grafik 2">
            <a:extLst>
              <a:ext uri="{FF2B5EF4-FFF2-40B4-BE49-F238E27FC236}">
                <a16:creationId xmlns:a16="http://schemas.microsoft.com/office/drawing/2014/main" id="{732BB7DF-C669-5273-DC34-9DDE9696BAF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Tree>
    <p:extLst>
      <p:ext uri="{BB962C8B-B14F-4D97-AF65-F5344CB8AC3E}">
        <p14:creationId xmlns:p14="http://schemas.microsoft.com/office/powerpoint/2010/main" val="2497614648"/>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Abschluss Bild">
    <p:bg>
      <p:bgPr>
        <a:solidFill>
          <a:schemeClr val="accent2"/>
        </a:solidFill>
        <a:effectLst/>
      </p:bgPr>
    </p:bg>
    <p:spTree>
      <p:nvGrpSpPr>
        <p:cNvPr id="1" name=""/>
        <p:cNvGrpSpPr/>
        <p:nvPr/>
      </p:nvGrpSpPr>
      <p:grpSpPr>
        <a:xfrm>
          <a:off x="0" y="0"/>
          <a:ext cx="0" cy="0"/>
          <a:chOff x="0" y="0"/>
          <a:chExt cx="0" cy="0"/>
        </a:xfrm>
      </p:grpSpPr>
      <p:sp>
        <p:nvSpPr>
          <p:cNvPr id="5" name="Bildplatzhalter 4">
            <a:extLst>
              <a:ext uri="{FF2B5EF4-FFF2-40B4-BE49-F238E27FC236}">
                <a16:creationId xmlns:a16="http://schemas.microsoft.com/office/drawing/2014/main" id="{F10DB869-57E6-902B-D867-990FFAC35710}"/>
              </a:ext>
            </a:extLst>
          </p:cNvPr>
          <p:cNvSpPr>
            <a:spLocks noGrp="1"/>
          </p:cNvSpPr>
          <p:nvPr>
            <p:ph type="pic" sz="quarter" idx="10"/>
          </p:nvPr>
        </p:nvSpPr>
        <p:spPr>
          <a:xfrm>
            <a:off x="0" y="0"/>
            <a:ext cx="12192000" cy="6858000"/>
          </a:xfrm>
        </p:spPr>
        <p:txBody>
          <a:bodyPr/>
          <a:lstStyle/>
          <a:p>
            <a:r>
              <a:rPr lang="en-US"/>
              <a:t>Click icon to add picture</a:t>
            </a:r>
            <a:endParaRPr lang="de-DE"/>
          </a:p>
        </p:txBody>
      </p:sp>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224644"/>
            <a:ext cx="3781090" cy="2340000"/>
          </a:xfrm>
        </p:spPr>
        <p:txBody>
          <a:bodyPr tIns="36000"/>
          <a:lstStyle>
            <a:lvl1pPr>
              <a:lnSpc>
                <a:spcPct val="85000"/>
              </a:lnSpc>
              <a:defRPr sz="5000"/>
            </a:lvl1pPr>
          </a:lstStyle>
          <a:p>
            <a:r>
              <a:rPr lang="en-US"/>
              <a:t>Click to edit Master title style</a:t>
            </a:r>
            <a:endParaRPr lang="de-DE"/>
          </a:p>
        </p:txBody>
      </p:sp>
      <p:pic>
        <p:nvPicPr>
          <p:cNvPr id="3" name="Grafik 2">
            <a:extLst>
              <a:ext uri="{FF2B5EF4-FFF2-40B4-BE49-F238E27FC236}">
                <a16:creationId xmlns:a16="http://schemas.microsoft.com/office/drawing/2014/main" id="{732BB7DF-C669-5273-DC34-9DDE9696BAF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Tree>
    <p:extLst>
      <p:ext uri="{BB962C8B-B14F-4D97-AF65-F5344CB8AC3E}">
        <p14:creationId xmlns:p14="http://schemas.microsoft.com/office/powerpoint/2010/main" val="3913727304"/>
      </p:ext>
    </p:extLst>
  </p:cSld>
  <p:clrMapOvr>
    <a:overrideClrMapping bg1="dk1" tx1="lt1" bg2="dk2" tx2="lt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userDrawn="1">
  <p:cSld name="Abschluss Kontakt">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225376"/>
            <a:ext cx="3781090" cy="827360"/>
          </a:xfrm>
        </p:spPr>
        <p:txBody>
          <a:bodyPr tIns="18000"/>
          <a:lstStyle>
            <a:lvl1pPr>
              <a:lnSpc>
                <a:spcPct val="85000"/>
              </a:lnSpc>
              <a:defRPr/>
            </a:lvl1pPr>
          </a:lstStyle>
          <a:p>
            <a:r>
              <a:rPr lang="en-US"/>
              <a:t>Click to edit Master title style</a:t>
            </a:r>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6203950" y="223200"/>
            <a:ext cx="4772025" cy="828000"/>
          </a:xfrm>
        </p:spPr>
        <p:txBody>
          <a:bodyPr tIns="0"/>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6203950" y="2026800"/>
            <a:ext cx="1782763" cy="828000"/>
          </a:xfrm>
        </p:spPr>
        <p:txBody>
          <a:bodyPr/>
          <a:lstStyle>
            <a:lvl1pPr>
              <a:tabLst>
                <a:tab pos="1980000" algn="l"/>
                <a:tab pos="3942000" algn="l"/>
              </a:tabLst>
              <a:defRPr sz="1000">
                <a:solidFill>
                  <a:schemeClr val="tx2"/>
                </a:solidFill>
              </a:defRPr>
            </a:lvl1pPr>
            <a:lvl2pPr>
              <a:defRPr sz="1000">
                <a:solidFill>
                  <a:schemeClr val="tx2"/>
                </a:solidFill>
              </a:defRPr>
            </a:lvl2pPr>
            <a:lvl3pPr>
              <a:defRPr sz="1000">
                <a:solidFill>
                  <a:schemeClr val="tx2"/>
                </a:solidFill>
              </a:defRPr>
            </a:lvl3pPr>
            <a:lvl4pPr>
              <a:defRPr sz="1000">
                <a:solidFill>
                  <a:schemeClr val="tx2"/>
                </a:solidFill>
              </a:defRPr>
            </a:lvl4pPr>
            <a:lvl5pPr>
              <a:defRPr sz="1000">
                <a:solidFill>
                  <a:schemeClr val="tx2"/>
                </a:solidFill>
              </a:defRPr>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0" name="Text Placeholder 6">
            <a:extLst>
              <a:ext uri="{FF2B5EF4-FFF2-40B4-BE49-F238E27FC236}">
                <a16:creationId xmlns:a16="http://schemas.microsoft.com/office/drawing/2014/main" id="{7E25E324-0F1F-89A6-FD87-59E510878919}"/>
              </a:ext>
            </a:extLst>
          </p:cNvPr>
          <p:cNvSpPr>
            <a:spLocks noGrp="1"/>
          </p:cNvSpPr>
          <p:nvPr>
            <p:ph type="body" sz="quarter" idx="15"/>
          </p:nvPr>
        </p:nvSpPr>
        <p:spPr>
          <a:xfrm>
            <a:off x="8184232" y="2026800"/>
            <a:ext cx="1801143" cy="828000"/>
          </a:xfrm>
        </p:spPr>
        <p:txBody>
          <a:bodyPr/>
          <a:lstStyle>
            <a:lvl1pPr>
              <a:tabLst>
                <a:tab pos="1980000" algn="l"/>
                <a:tab pos="3942000" algn="l"/>
              </a:tabLst>
              <a:defRPr sz="1000">
                <a:solidFill>
                  <a:schemeClr val="tx2"/>
                </a:solidFill>
              </a:defRPr>
            </a:lvl1pPr>
            <a:lvl2pPr>
              <a:defRPr sz="1000">
                <a:solidFill>
                  <a:schemeClr val="tx2"/>
                </a:solidFill>
              </a:defRPr>
            </a:lvl2pPr>
            <a:lvl3pPr>
              <a:defRPr sz="1000">
                <a:solidFill>
                  <a:schemeClr val="tx2"/>
                </a:solidFill>
              </a:defRPr>
            </a:lvl3pPr>
            <a:lvl4pPr>
              <a:defRPr sz="1000">
                <a:solidFill>
                  <a:schemeClr val="tx2"/>
                </a:solidFill>
              </a:defRPr>
            </a:lvl4pPr>
            <a:lvl5pPr>
              <a:defRPr sz="1000">
                <a:solidFill>
                  <a:schemeClr val="tx2"/>
                </a:solidFill>
              </a:defRPr>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3" name="Text Placeholder 6">
            <a:extLst>
              <a:ext uri="{FF2B5EF4-FFF2-40B4-BE49-F238E27FC236}">
                <a16:creationId xmlns:a16="http://schemas.microsoft.com/office/drawing/2014/main" id="{43D7F5FE-5501-5729-CC10-5706851F3A89}"/>
              </a:ext>
            </a:extLst>
          </p:cNvPr>
          <p:cNvSpPr>
            <a:spLocks noGrp="1"/>
          </p:cNvSpPr>
          <p:nvPr>
            <p:ph type="body" sz="quarter" idx="16"/>
          </p:nvPr>
        </p:nvSpPr>
        <p:spPr>
          <a:xfrm>
            <a:off x="10181889" y="2026800"/>
            <a:ext cx="1782763" cy="828000"/>
          </a:xfrm>
        </p:spPr>
        <p:txBody>
          <a:bodyPr/>
          <a:lstStyle>
            <a:lvl1pPr>
              <a:tabLst>
                <a:tab pos="1980000" algn="l"/>
                <a:tab pos="3942000" algn="l"/>
              </a:tabLst>
              <a:defRPr sz="1000">
                <a:solidFill>
                  <a:schemeClr val="tx2"/>
                </a:solidFill>
              </a:defRPr>
            </a:lvl1pPr>
            <a:lvl2pPr>
              <a:defRPr sz="1000">
                <a:solidFill>
                  <a:schemeClr val="tx2"/>
                </a:solidFill>
              </a:defRPr>
            </a:lvl2pPr>
            <a:lvl3pPr>
              <a:defRPr sz="1000">
                <a:solidFill>
                  <a:schemeClr val="tx2"/>
                </a:solidFill>
              </a:defRPr>
            </a:lvl3pPr>
            <a:lvl4pPr>
              <a:defRPr sz="1000">
                <a:solidFill>
                  <a:schemeClr val="tx2"/>
                </a:solidFill>
              </a:defRPr>
            </a:lvl4pPr>
            <a:lvl5pPr>
              <a:defRPr sz="1000">
                <a:solidFill>
                  <a:schemeClr val="tx2"/>
                </a:solidFill>
              </a:defRPr>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pic>
        <p:nvPicPr>
          <p:cNvPr id="3" name="Grafik 2">
            <a:extLst>
              <a:ext uri="{FF2B5EF4-FFF2-40B4-BE49-F238E27FC236}">
                <a16:creationId xmlns:a16="http://schemas.microsoft.com/office/drawing/2014/main" id="{A6A939AF-158E-9412-FDFF-A028E640057C}"/>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Tree>
    <p:extLst>
      <p:ext uri="{BB962C8B-B14F-4D97-AF65-F5344CB8AC3E}">
        <p14:creationId xmlns:p14="http://schemas.microsoft.com/office/powerpoint/2010/main" val="371981836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Abschluss Fragen">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225376"/>
            <a:ext cx="3781090" cy="827360"/>
          </a:xfrm>
        </p:spPr>
        <p:txBody>
          <a:bodyPr tIns="18000"/>
          <a:lstStyle>
            <a:lvl1pPr>
              <a:lnSpc>
                <a:spcPct val="85000"/>
              </a:lnSpc>
              <a:defRPr/>
            </a:lvl1pPr>
          </a:lstStyle>
          <a:p>
            <a:r>
              <a:rPr lang="en-US"/>
              <a:t>Click to edit Master title style</a:t>
            </a:r>
            <a:endParaRPr lang="de-DE"/>
          </a:p>
        </p:txBody>
      </p:sp>
      <p:pic>
        <p:nvPicPr>
          <p:cNvPr id="3" name="Grafik 2">
            <a:extLst>
              <a:ext uri="{FF2B5EF4-FFF2-40B4-BE49-F238E27FC236}">
                <a16:creationId xmlns:a16="http://schemas.microsoft.com/office/drawing/2014/main" id="{A6A939AF-158E-9412-FDFF-A028E640057C}"/>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
        <p:nvSpPr>
          <p:cNvPr id="6" name="Bildplatzhalter 5">
            <a:extLst>
              <a:ext uri="{FF2B5EF4-FFF2-40B4-BE49-F238E27FC236}">
                <a16:creationId xmlns:a16="http://schemas.microsoft.com/office/drawing/2014/main" id="{39CE38D9-B46C-30F9-F98A-7115CAF79036}"/>
              </a:ext>
            </a:extLst>
          </p:cNvPr>
          <p:cNvSpPr>
            <a:spLocks noGrp="1"/>
          </p:cNvSpPr>
          <p:nvPr>
            <p:ph type="pic" sz="quarter" idx="10"/>
          </p:nvPr>
        </p:nvSpPr>
        <p:spPr>
          <a:xfrm>
            <a:off x="4205288" y="226800"/>
            <a:ext cx="3781425" cy="6444000"/>
          </a:xfrm>
        </p:spPr>
        <p:txBody>
          <a:bodyPr/>
          <a:lstStyle/>
          <a:p>
            <a:r>
              <a:rPr lang="en-US"/>
              <a:t>Click icon to add picture</a:t>
            </a:r>
            <a:endParaRPr lang="de-DE"/>
          </a:p>
        </p:txBody>
      </p:sp>
      <p:sp>
        <p:nvSpPr>
          <p:cNvPr id="8" name="Bildplatzhalter 5">
            <a:extLst>
              <a:ext uri="{FF2B5EF4-FFF2-40B4-BE49-F238E27FC236}">
                <a16:creationId xmlns:a16="http://schemas.microsoft.com/office/drawing/2014/main" id="{ABF18AF9-88B0-5337-604F-60034AE9A4CF}"/>
              </a:ext>
            </a:extLst>
          </p:cNvPr>
          <p:cNvSpPr>
            <a:spLocks noGrp="1"/>
          </p:cNvSpPr>
          <p:nvPr>
            <p:ph type="pic" sz="quarter" idx="11"/>
          </p:nvPr>
        </p:nvSpPr>
        <p:spPr>
          <a:xfrm>
            <a:off x="8183227" y="226800"/>
            <a:ext cx="3781425" cy="6444000"/>
          </a:xfrm>
        </p:spPr>
        <p:txBody>
          <a:bodyPr/>
          <a:lstStyle/>
          <a:p>
            <a:r>
              <a:rPr lang="en-US"/>
              <a:t>Click icon to add picture</a:t>
            </a:r>
            <a:endParaRPr lang="de-DE"/>
          </a:p>
        </p:txBody>
      </p:sp>
    </p:spTree>
    <p:extLst>
      <p:ext uri="{BB962C8B-B14F-4D97-AF65-F5344CB8AC3E}">
        <p14:creationId xmlns:p14="http://schemas.microsoft.com/office/powerpoint/2010/main" val="17328310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21" name="Textplatzhalter 10">
            <a:extLst>
              <a:ext uri="{FF2B5EF4-FFF2-40B4-BE49-F238E27FC236}">
                <a16:creationId xmlns:a16="http://schemas.microsoft.com/office/drawing/2014/main" id="{9DCD3ECF-49A4-41C2-B385-389FEDBBEE7A}"/>
              </a:ext>
            </a:extLst>
          </p:cNvPr>
          <p:cNvSpPr>
            <a:spLocks noGrp="1"/>
          </p:cNvSpPr>
          <p:nvPr>
            <p:ph type="body" sz="quarter" idx="21" hasCustomPrompt="1"/>
          </p:nvPr>
        </p:nvSpPr>
        <p:spPr>
          <a:xfrm>
            <a:off x="1145016" y="1494000"/>
            <a:ext cx="4950981" cy="672100"/>
          </a:xfrm>
          <a:ln w="38100">
            <a:solidFill>
              <a:srgbClr val="DFDFDF"/>
            </a:solidFill>
          </a:ln>
        </p:spPr>
        <p:txBody>
          <a:bodyPr lIns="90000" tIns="46800" rIns="90000" bIns="46800" anchor="ctr" anchorCtr="0"/>
          <a:lstStyle>
            <a:lvl1pPr marL="0" indent="0">
              <a:buFont typeface="Arial" panose="020B0604020202020204" pitchFamily="34" charset="0"/>
              <a:buNone/>
              <a:defRPr sz="1600" b="0"/>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a:t>Add </a:t>
            </a:r>
            <a:r>
              <a:rPr lang="de-DE" err="1"/>
              <a:t>your</a:t>
            </a:r>
            <a:r>
              <a:rPr lang="de-DE"/>
              <a:t> </a:t>
            </a:r>
            <a:r>
              <a:rPr lang="de-DE" err="1"/>
              <a:t>topic</a:t>
            </a:r>
            <a:r>
              <a:rPr lang="de-DE"/>
              <a:t> </a:t>
            </a:r>
            <a:r>
              <a:rPr lang="de-DE" err="1"/>
              <a:t>here</a:t>
            </a:r>
            <a:endParaRPr lang="de-DE"/>
          </a:p>
        </p:txBody>
      </p:sp>
      <p:sp>
        <p:nvSpPr>
          <p:cNvPr id="22" name="Textplatzhalter 10">
            <a:extLst>
              <a:ext uri="{FF2B5EF4-FFF2-40B4-BE49-F238E27FC236}">
                <a16:creationId xmlns:a16="http://schemas.microsoft.com/office/drawing/2014/main" id="{CA95C965-9E6E-4C85-A3E9-3E2AD81D40C8}"/>
              </a:ext>
            </a:extLst>
          </p:cNvPr>
          <p:cNvSpPr>
            <a:spLocks noGrp="1"/>
          </p:cNvSpPr>
          <p:nvPr>
            <p:ph type="body" sz="quarter" idx="22" hasCustomPrompt="1"/>
          </p:nvPr>
        </p:nvSpPr>
        <p:spPr>
          <a:xfrm>
            <a:off x="227013" y="1494000"/>
            <a:ext cx="918003" cy="672100"/>
          </a:xfrm>
          <a:ln w="38100">
            <a:solidFill>
              <a:srgbClr val="DFDFDF"/>
            </a:solidFill>
          </a:ln>
        </p:spPr>
        <p:txBody>
          <a:bodyPr lIns="90000" tIns="46800" rIns="90000" bIns="46800" anchor="ctr" anchorCtr="0"/>
          <a:lstStyle>
            <a:lvl1pPr marL="0" indent="0" algn="ctr">
              <a:buFont typeface="Arial" panose="020B0604020202020204" pitchFamily="34" charset="0"/>
              <a:buNone/>
              <a:defRPr sz="1600" b="1"/>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a:t>10:00</a:t>
            </a:r>
          </a:p>
        </p:txBody>
      </p:sp>
      <p:sp>
        <p:nvSpPr>
          <p:cNvPr id="24" name="Textplatzhalter 10">
            <a:extLst>
              <a:ext uri="{FF2B5EF4-FFF2-40B4-BE49-F238E27FC236}">
                <a16:creationId xmlns:a16="http://schemas.microsoft.com/office/drawing/2014/main" id="{16DA1713-F6AB-492B-B913-1887B8018D25}"/>
              </a:ext>
            </a:extLst>
          </p:cNvPr>
          <p:cNvSpPr>
            <a:spLocks noGrp="1"/>
          </p:cNvSpPr>
          <p:nvPr>
            <p:ph type="body" sz="quarter" idx="24" hasCustomPrompt="1"/>
          </p:nvPr>
        </p:nvSpPr>
        <p:spPr>
          <a:xfrm>
            <a:off x="7967663" y="1494000"/>
            <a:ext cx="1908175" cy="672100"/>
          </a:xfrm>
          <a:ln w="38100">
            <a:solidFill>
              <a:srgbClr val="DFDFDF"/>
            </a:solidFill>
          </a:ln>
        </p:spPr>
        <p:txBody>
          <a:bodyPr lIns="90000" tIns="46800" rIns="90000" bIns="46800" anchor="ctr" anchorCtr="0"/>
          <a:lstStyle>
            <a:lvl1pPr marL="0" indent="0">
              <a:buFont typeface="Arial" panose="020B0604020202020204" pitchFamily="34" charset="0"/>
              <a:buNone/>
              <a:defRPr sz="1600" b="0"/>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a:t>Duration</a:t>
            </a:r>
          </a:p>
        </p:txBody>
      </p:sp>
      <p:sp>
        <p:nvSpPr>
          <p:cNvPr id="25" name="Textplatzhalter 10">
            <a:extLst>
              <a:ext uri="{FF2B5EF4-FFF2-40B4-BE49-F238E27FC236}">
                <a16:creationId xmlns:a16="http://schemas.microsoft.com/office/drawing/2014/main" id="{3F822B8D-4E7B-4343-84B0-06DB94D80F6F}"/>
              </a:ext>
            </a:extLst>
          </p:cNvPr>
          <p:cNvSpPr>
            <a:spLocks noGrp="1"/>
          </p:cNvSpPr>
          <p:nvPr>
            <p:ph type="body" sz="quarter" idx="25" hasCustomPrompt="1"/>
          </p:nvPr>
        </p:nvSpPr>
        <p:spPr>
          <a:xfrm>
            <a:off x="6096000" y="1494000"/>
            <a:ext cx="1871663" cy="672100"/>
          </a:xfrm>
          <a:ln w="38100">
            <a:solidFill>
              <a:srgbClr val="DFDFDF"/>
            </a:solidFill>
          </a:ln>
        </p:spPr>
        <p:txBody>
          <a:bodyPr lIns="90000" tIns="46800" rIns="90000" bIns="46800" anchor="ctr" anchorCtr="0"/>
          <a:lstStyle>
            <a:lvl1pPr marL="0" indent="0">
              <a:buFont typeface="Arial" panose="020B0604020202020204" pitchFamily="34" charset="0"/>
              <a:buNone/>
              <a:defRPr sz="1600" b="0"/>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err="1"/>
              <a:t>Participtants</a:t>
            </a:r>
            <a:endParaRPr lang="de-DE"/>
          </a:p>
        </p:txBody>
      </p:sp>
      <p:sp>
        <p:nvSpPr>
          <p:cNvPr id="30" name="Textplatzhalter 10">
            <a:extLst>
              <a:ext uri="{FF2B5EF4-FFF2-40B4-BE49-F238E27FC236}">
                <a16:creationId xmlns:a16="http://schemas.microsoft.com/office/drawing/2014/main" id="{FF70471D-D893-4295-BC9D-D378C823C73B}"/>
              </a:ext>
            </a:extLst>
          </p:cNvPr>
          <p:cNvSpPr>
            <a:spLocks noGrp="1"/>
          </p:cNvSpPr>
          <p:nvPr>
            <p:ph type="body" sz="quarter" idx="26" hasCustomPrompt="1"/>
          </p:nvPr>
        </p:nvSpPr>
        <p:spPr>
          <a:xfrm>
            <a:off x="1145016" y="5148000"/>
            <a:ext cx="4950981" cy="672100"/>
          </a:xfrm>
          <a:ln w="38100">
            <a:solidFill>
              <a:srgbClr val="DFDFDF"/>
            </a:solidFill>
          </a:ln>
        </p:spPr>
        <p:txBody>
          <a:bodyPr lIns="90000" tIns="46800" rIns="90000" bIns="46800" anchor="ctr" anchorCtr="0"/>
          <a:lstStyle>
            <a:lvl1pPr marL="0" indent="0">
              <a:buFont typeface="Arial" panose="020B0604020202020204" pitchFamily="34" charset="0"/>
              <a:buNone/>
              <a:defRPr sz="1600" b="0"/>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a:t>Add </a:t>
            </a:r>
            <a:r>
              <a:rPr lang="de-DE" err="1"/>
              <a:t>your</a:t>
            </a:r>
            <a:r>
              <a:rPr lang="de-DE"/>
              <a:t> </a:t>
            </a:r>
            <a:r>
              <a:rPr lang="de-DE" err="1"/>
              <a:t>topic</a:t>
            </a:r>
            <a:r>
              <a:rPr lang="de-DE"/>
              <a:t> </a:t>
            </a:r>
            <a:r>
              <a:rPr lang="de-DE" err="1"/>
              <a:t>here</a:t>
            </a:r>
            <a:endParaRPr lang="de-DE"/>
          </a:p>
        </p:txBody>
      </p:sp>
      <p:sp>
        <p:nvSpPr>
          <p:cNvPr id="31" name="Textplatzhalter 10">
            <a:extLst>
              <a:ext uri="{FF2B5EF4-FFF2-40B4-BE49-F238E27FC236}">
                <a16:creationId xmlns:a16="http://schemas.microsoft.com/office/drawing/2014/main" id="{0F42A502-BAED-44D3-B263-A5309CF56454}"/>
              </a:ext>
            </a:extLst>
          </p:cNvPr>
          <p:cNvSpPr>
            <a:spLocks noGrp="1"/>
          </p:cNvSpPr>
          <p:nvPr>
            <p:ph type="body" sz="quarter" idx="27" hasCustomPrompt="1"/>
          </p:nvPr>
        </p:nvSpPr>
        <p:spPr>
          <a:xfrm>
            <a:off x="227013" y="5148000"/>
            <a:ext cx="918003" cy="672100"/>
          </a:xfrm>
          <a:ln w="38100">
            <a:solidFill>
              <a:srgbClr val="DFDFDF"/>
            </a:solidFill>
          </a:ln>
        </p:spPr>
        <p:txBody>
          <a:bodyPr lIns="90000" tIns="46800" rIns="90000" bIns="46800" anchor="ctr" anchorCtr="0"/>
          <a:lstStyle>
            <a:lvl1pPr marL="0" indent="0" algn="ctr">
              <a:buFont typeface="Arial" panose="020B0604020202020204" pitchFamily="34" charset="0"/>
              <a:buNone/>
              <a:defRPr sz="1600" b="1"/>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a:t>14:00</a:t>
            </a:r>
          </a:p>
        </p:txBody>
      </p:sp>
      <p:sp>
        <p:nvSpPr>
          <p:cNvPr id="32" name="Textplatzhalter 10">
            <a:extLst>
              <a:ext uri="{FF2B5EF4-FFF2-40B4-BE49-F238E27FC236}">
                <a16:creationId xmlns:a16="http://schemas.microsoft.com/office/drawing/2014/main" id="{CCE4511D-63B6-47FB-B2B9-91E027DAFCCE}"/>
              </a:ext>
            </a:extLst>
          </p:cNvPr>
          <p:cNvSpPr>
            <a:spLocks noGrp="1"/>
          </p:cNvSpPr>
          <p:nvPr>
            <p:ph type="body" sz="quarter" idx="28" hasCustomPrompt="1"/>
          </p:nvPr>
        </p:nvSpPr>
        <p:spPr>
          <a:xfrm>
            <a:off x="7967663" y="5148000"/>
            <a:ext cx="1908175" cy="672100"/>
          </a:xfrm>
          <a:ln w="38100">
            <a:solidFill>
              <a:srgbClr val="DFDFDF"/>
            </a:solidFill>
          </a:ln>
        </p:spPr>
        <p:txBody>
          <a:bodyPr lIns="90000" tIns="46800" rIns="90000" bIns="46800" anchor="ctr" anchorCtr="0"/>
          <a:lstStyle>
            <a:lvl1pPr marL="0" indent="0">
              <a:buFont typeface="Arial" panose="020B0604020202020204" pitchFamily="34" charset="0"/>
              <a:buNone/>
              <a:defRPr sz="1600" b="0"/>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a:t>Duration</a:t>
            </a:r>
          </a:p>
        </p:txBody>
      </p:sp>
      <p:sp>
        <p:nvSpPr>
          <p:cNvPr id="33" name="Textplatzhalter 10">
            <a:extLst>
              <a:ext uri="{FF2B5EF4-FFF2-40B4-BE49-F238E27FC236}">
                <a16:creationId xmlns:a16="http://schemas.microsoft.com/office/drawing/2014/main" id="{C3C1CB94-014D-4D75-BF80-84ECDAC31431}"/>
              </a:ext>
            </a:extLst>
          </p:cNvPr>
          <p:cNvSpPr>
            <a:spLocks noGrp="1"/>
          </p:cNvSpPr>
          <p:nvPr>
            <p:ph type="body" sz="quarter" idx="29" hasCustomPrompt="1"/>
          </p:nvPr>
        </p:nvSpPr>
        <p:spPr>
          <a:xfrm>
            <a:off x="6096000" y="5148000"/>
            <a:ext cx="1871663" cy="672100"/>
          </a:xfrm>
          <a:ln w="38100">
            <a:solidFill>
              <a:srgbClr val="DFDFDF"/>
            </a:solidFill>
          </a:ln>
        </p:spPr>
        <p:txBody>
          <a:bodyPr lIns="90000" tIns="46800" rIns="90000" bIns="46800" anchor="ctr" anchorCtr="0"/>
          <a:lstStyle>
            <a:lvl1pPr marL="0" indent="0">
              <a:buFont typeface="Arial" panose="020B0604020202020204" pitchFamily="34" charset="0"/>
              <a:buNone/>
              <a:defRPr sz="1600" b="0"/>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err="1"/>
              <a:t>Participtants</a:t>
            </a:r>
            <a:endParaRPr lang="de-DE"/>
          </a:p>
        </p:txBody>
      </p:sp>
      <p:sp>
        <p:nvSpPr>
          <p:cNvPr id="34" name="Textplatzhalter 10">
            <a:extLst>
              <a:ext uri="{FF2B5EF4-FFF2-40B4-BE49-F238E27FC236}">
                <a16:creationId xmlns:a16="http://schemas.microsoft.com/office/drawing/2014/main" id="{2F2FF3C7-9125-4AAD-89D4-D8DC4C1F2CC1}"/>
              </a:ext>
            </a:extLst>
          </p:cNvPr>
          <p:cNvSpPr>
            <a:spLocks noGrp="1"/>
          </p:cNvSpPr>
          <p:nvPr>
            <p:ph type="body" sz="quarter" idx="30" hasCustomPrompt="1"/>
          </p:nvPr>
        </p:nvSpPr>
        <p:spPr>
          <a:xfrm>
            <a:off x="1145016" y="2405091"/>
            <a:ext cx="4950981" cy="672100"/>
          </a:xfrm>
          <a:ln w="38100">
            <a:solidFill>
              <a:srgbClr val="DFDFDF"/>
            </a:solidFill>
          </a:ln>
        </p:spPr>
        <p:txBody>
          <a:bodyPr lIns="90000" tIns="46800" rIns="90000" bIns="46800" anchor="ctr" anchorCtr="0"/>
          <a:lstStyle>
            <a:lvl1pPr marL="0" indent="0">
              <a:buFont typeface="Arial" panose="020B0604020202020204" pitchFamily="34" charset="0"/>
              <a:buNone/>
              <a:defRPr sz="1600" b="0"/>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a:t>Add </a:t>
            </a:r>
            <a:r>
              <a:rPr lang="de-DE" err="1"/>
              <a:t>your</a:t>
            </a:r>
            <a:r>
              <a:rPr lang="de-DE"/>
              <a:t> </a:t>
            </a:r>
            <a:r>
              <a:rPr lang="de-DE" err="1"/>
              <a:t>topic</a:t>
            </a:r>
            <a:r>
              <a:rPr lang="de-DE"/>
              <a:t> </a:t>
            </a:r>
            <a:r>
              <a:rPr lang="de-DE" err="1"/>
              <a:t>here</a:t>
            </a:r>
            <a:endParaRPr lang="de-DE"/>
          </a:p>
        </p:txBody>
      </p:sp>
      <p:sp>
        <p:nvSpPr>
          <p:cNvPr id="35" name="Textplatzhalter 10">
            <a:extLst>
              <a:ext uri="{FF2B5EF4-FFF2-40B4-BE49-F238E27FC236}">
                <a16:creationId xmlns:a16="http://schemas.microsoft.com/office/drawing/2014/main" id="{F5CC5CC8-8BC0-41CC-9F97-C8CB46FC6CA1}"/>
              </a:ext>
            </a:extLst>
          </p:cNvPr>
          <p:cNvSpPr>
            <a:spLocks noGrp="1"/>
          </p:cNvSpPr>
          <p:nvPr>
            <p:ph type="body" sz="quarter" idx="31" hasCustomPrompt="1"/>
          </p:nvPr>
        </p:nvSpPr>
        <p:spPr>
          <a:xfrm>
            <a:off x="227013" y="2405091"/>
            <a:ext cx="918003" cy="672100"/>
          </a:xfrm>
          <a:ln w="38100">
            <a:solidFill>
              <a:srgbClr val="DFDFDF"/>
            </a:solidFill>
          </a:ln>
        </p:spPr>
        <p:txBody>
          <a:bodyPr lIns="90000" tIns="46800" rIns="90000" bIns="46800" anchor="ctr" anchorCtr="0"/>
          <a:lstStyle>
            <a:lvl1pPr marL="0" indent="0" algn="ctr">
              <a:buFont typeface="Arial" panose="020B0604020202020204" pitchFamily="34" charset="0"/>
              <a:buNone/>
              <a:defRPr sz="1600" b="1"/>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a:t>11:00</a:t>
            </a:r>
          </a:p>
        </p:txBody>
      </p:sp>
      <p:sp>
        <p:nvSpPr>
          <p:cNvPr id="36" name="Textplatzhalter 10">
            <a:extLst>
              <a:ext uri="{FF2B5EF4-FFF2-40B4-BE49-F238E27FC236}">
                <a16:creationId xmlns:a16="http://schemas.microsoft.com/office/drawing/2014/main" id="{A9DC9766-94B9-48BC-8640-467A06427A85}"/>
              </a:ext>
            </a:extLst>
          </p:cNvPr>
          <p:cNvSpPr>
            <a:spLocks noGrp="1"/>
          </p:cNvSpPr>
          <p:nvPr>
            <p:ph type="body" sz="quarter" idx="32" hasCustomPrompt="1"/>
          </p:nvPr>
        </p:nvSpPr>
        <p:spPr>
          <a:xfrm>
            <a:off x="7967663" y="2405091"/>
            <a:ext cx="1908175" cy="672100"/>
          </a:xfrm>
          <a:ln w="38100">
            <a:solidFill>
              <a:srgbClr val="DFDFDF"/>
            </a:solidFill>
          </a:ln>
        </p:spPr>
        <p:txBody>
          <a:bodyPr lIns="90000" tIns="46800" rIns="90000" bIns="46800" anchor="ctr" anchorCtr="0"/>
          <a:lstStyle>
            <a:lvl1pPr marL="0" indent="0">
              <a:buFont typeface="Arial" panose="020B0604020202020204" pitchFamily="34" charset="0"/>
              <a:buNone/>
              <a:defRPr sz="1600" b="0"/>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a:t>Duration</a:t>
            </a:r>
          </a:p>
        </p:txBody>
      </p:sp>
      <p:sp>
        <p:nvSpPr>
          <p:cNvPr id="37" name="Textplatzhalter 10">
            <a:extLst>
              <a:ext uri="{FF2B5EF4-FFF2-40B4-BE49-F238E27FC236}">
                <a16:creationId xmlns:a16="http://schemas.microsoft.com/office/drawing/2014/main" id="{61A31F40-7D35-4865-856F-620D3C5BFE4E}"/>
              </a:ext>
            </a:extLst>
          </p:cNvPr>
          <p:cNvSpPr>
            <a:spLocks noGrp="1"/>
          </p:cNvSpPr>
          <p:nvPr>
            <p:ph type="body" sz="quarter" idx="33" hasCustomPrompt="1"/>
          </p:nvPr>
        </p:nvSpPr>
        <p:spPr>
          <a:xfrm>
            <a:off x="6096000" y="2405091"/>
            <a:ext cx="1871663" cy="672100"/>
          </a:xfrm>
          <a:ln w="38100">
            <a:solidFill>
              <a:srgbClr val="DFDFDF"/>
            </a:solidFill>
          </a:ln>
        </p:spPr>
        <p:txBody>
          <a:bodyPr lIns="90000" tIns="46800" rIns="90000" bIns="46800" anchor="ctr" anchorCtr="0"/>
          <a:lstStyle>
            <a:lvl1pPr marL="0" indent="0">
              <a:buFont typeface="Arial" panose="020B0604020202020204" pitchFamily="34" charset="0"/>
              <a:buNone/>
              <a:defRPr sz="1600" b="0"/>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err="1"/>
              <a:t>Participtants</a:t>
            </a:r>
            <a:endParaRPr lang="de-DE"/>
          </a:p>
        </p:txBody>
      </p:sp>
      <p:sp>
        <p:nvSpPr>
          <p:cNvPr id="38" name="Textplatzhalter 10">
            <a:extLst>
              <a:ext uri="{FF2B5EF4-FFF2-40B4-BE49-F238E27FC236}">
                <a16:creationId xmlns:a16="http://schemas.microsoft.com/office/drawing/2014/main" id="{38820972-55F5-49FC-836E-4C6AB1FE1DB4}"/>
              </a:ext>
            </a:extLst>
          </p:cNvPr>
          <p:cNvSpPr>
            <a:spLocks noGrp="1"/>
          </p:cNvSpPr>
          <p:nvPr>
            <p:ph type="body" sz="quarter" idx="34" hasCustomPrompt="1"/>
          </p:nvPr>
        </p:nvSpPr>
        <p:spPr>
          <a:xfrm>
            <a:off x="1145016" y="3319394"/>
            <a:ext cx="4950981" cy="672100"/>
          </a:xfrm>
          <a:ln w="38100">
            <a:solidFill>
              <a:srgbClr val="DFDFDF"/>
            </a:solidFill>
          </a:ln>
        </p:spPr>
        <p:txBody>
          <a:bodyPr lIns="90000" tIns="46800" rIns="90000" bIns="46800" anchor="ctr" anchorCtr="0"/>
          <a:lstStyle>
            <a:lvl1pPr marL="0" indent="0">
              <a:buFont typeface="Arial" panose="020B0604020202020204" pitchFamily="34" charset="0"/>
              <a:buNone/>
              <a:defRPr sz="1600" b="0"/>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a:t>Add </a:t>
            </a:r>
            <a:r>
              <a:rPr lang="de-DE" err="1"/>
              <a:t>your</a:t>
            </a:r>
            <a:r>
              <a:rPr lang="de-DE"/>
              <a:t> </a:t>
            </a:r>
            <a:r>
              <a:rPr lang="de-DE" err="1"/>
              <a:t>topic</a:t>
            </a:r>
            <a:r>
              <a:rPr lang="de-DE"/>
              <a:t> </a:t>
            </a:r>
            <a:r>
              <a:rPr lang="de-DE" err="1"/>
              <a:t>here</a:t>
            </a:r>
            <a:endParaRPr lang="de-DE"/>
          </a:p>
        </p:txBody>
      </p:sp>
      <p:sp>
        <p:nvSpPr>
          <p:cNvPr id="39" name="Textplatzhalter 10">
            <a:extLst>
              <a:ext uri="{FF2B5EF4-FFF2-40B4-BE49-F238E27FC236}">
                <a16:creationId xmlns:a16="http://schemas.microsoft.com/office/drawing/2014/main" id="{0781858C-CA22-479B-82CD-9CCCF4A43408}"/>
              </a:ext>
            </a:extLst>
          </p:cNvPr>
          <p:cNvSpPr>
            <a:spLocks noGrp="1"/>
          </p:cNvSpPr>
          <p:nvPr>
            <p:ph type="body" sz="quarter" idx="35" hasCustomPrompt="1"/>
          </p:nvPr>
        </p:nvSpPr>
        <p:spPr>
          <a:xfrm>
            <a:off x="227013" y="3319394"/>
            <a:ext cx="918003" cy="672100"/>
          </a:xfrm>
          <a:ln w="38100">
            <a:solidFill>
              <a:srgbClr val="DFDFDF"/>
            </a:solidFill>
          </a:ln>
        </p:spPr>
        <p:txBody>
          <a:bodyPr lIns="90000" tIns="46800" rIns="90000" bIns="46800" anchor="ctr" anchorCtr="0"/>
          <a:lstStyle>
            <a:lvl1pPr marL="0" indent="0" algn="ctr">
              <a:buFont typeface="Arial" panose="020B0604020202020204" pitchFamily="34" charset="0"/>
              <a:buNone/>
              <a:defRPr sz="1600" b="1"/>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a:t>12:00</a:t>
            </a:r>
          </a:p>
        </p:txBody>
      </p:sp>
      <p:sp>
        <p:nvSpPr>
          <p:cNvPr id="40" name="Textplatzhalter 10">
            <a:extLst>
              <a:ext uri="{FF2B5EF4-FFF2-40B4-BE49-F238E27FC236}">
                <a16:creationId xmlns:a16="http://schemas.microsoft.com/office/drawing/2014/main" id="{CB4FF55B-FF32-4005-B05C-AEA970E58349}"/>
              </a:ext>
            </a:extLst>
          </p:cNvPr>
          <p:cNvSpPr>
            <a:spLocks noGrp="1"/>
          </p:cNvSpPr>
          <p:nvPr>
            <p:ph type="body" sz="quarter" idx="36" hasCustomPrompt="1"/>
          </p:nvPr>
        </p:nvSpPr>
        <p:spPr>
          <a:xfrm>
            <a:off x="7967663" y="3319394"/>
            <a:ext cx="1908175" cy="672100"/>
          </a:xfrm>
          <a:ln w="38100">
            <a:solidFill>
              <a:srgbClr val="DFDFDF"/>
            </a:solidFill>
          </a:ln>
        </p:spPr>
        <p:txBody>
          <a:bodyPr lIns="90000" tIns="46800" rIns="90000" bIns="46800" anchor="ctr" anchorCtr="0"/>
          <a:lstStyle>
            <a:lvl1pPr marL="0" indent="0">
              <a:buFont typeface="Arial" panose="020B0604020202020204" pitchFamily="34" charset="0"/>
              <a:buNone/>
              <a:defRPr sz="1600" b="0"/>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a:t>Duration</a:t>
            </a:r>
          </a:p>
        </p:txBody>
      </p:sp>
      <p:sp>
        <p:nvSpPr>
          <p:cNvPr id="41" name="Textplatzhalter 10">
            <a:extLst>
              <a:ext uri="{FF2B5EF4-FFF2-40B4-BE49-F238E27FC236}">
                <a16:creationId xmlns:a16="http://schemas.microsoft.com/office/drawing/2014/main" id="{4DF99DEB-70A1-43DA-9720-BD9D3A5F6DF3}"/>
              </a:ext>
            </a:extLst>
          </p:cNvPr>
          <p:cNvSpPr>
            <a:spLocks noGrp="1"/>
          </p:cNvSpPr>
          <p:nvPr>
            <p:ph type="body" sz="quarter" idx="37" hasCustomPrompt="1"/>
          </p:nvPr>
        </p:nvSpPr>
        <p:spPr>
          <a:xfrm>
            <a:off x="6096000" y="3319394"/>
            <a:ext cx="1871663" cy="672100"/>
          </a:xfrm>
          <a:ln w="38100">
            <a:solidFill>
              <a:srgbClr val="DFDFDF"/>
            </a:solidFill>
          </a:ln>
        </p:spPr>
        <p:txBody>
          <a:bodyPr lIns="90000" tIns="46800" rIns="90000" bIns="46800" anchor="ctr" anchorCtr="0"/>
          <a:lstStyle>
            <a:lvl1pPr marL="0" indent="0">
              <a:buFont typeface="Arial" panose="020B0604020202020204" pitchFamily="34" charset="0"/>
              <a:buNone/>
              <a:defRPr sz="1600" b="0"/>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err="1"/>
              <a:t>Participtants</a:t>
            </a:r>
            <a:endParaRPr lang="de-DE"/>
          </a:p>
        </p:txBody>
      </p:sp>
      <p:sp>
        <p:nvSpPr>
          <p:cNvPr id="42" name="Textplatzhalter 10">
            <a:extLst>
              <a:ext uri="{FF2B5EF4-FFF2-40B4-BE49-F238E27FC236}">
                <a16:creationId xmlns:a16="http://schemas.microsoft.com/office/drawing/2014/main" id="{4EB32A95-B28B-40A5-BBB8-CB8A6B626709}"/>
              </a:ext>
            </a:extLst>
          </p:cNvPr>
          <p:cNvSpPr>
            <a:spLocks noGrp="1"/>
          </p:cNvSpPr>
          <p:nvPr>
            <p:ph type="body" sz="quarter" idx="38" hasCustomPrompt="1"/>
          </p:nvPr>
        </p:nvSpPr>
        <p:spPr>
          <a:xfrm>
            <a:off x="1145016" y="4233697"/>
            <a:ext cx="4950981" cy="672100"/>
          </a:xfrm>
          <a:ln w="38100">
            <a:solidFill>
              <a:srgbClr val="DFDFDF"/>
            </a:solidFill>
          </a:ln>
        </p:spPr>
        <p:txBody>
          <a:bodyPr lIns="90000" tIns="46800" rIns="90000" bIns="46800" anchor="ctr" anchorCtr="0"/>
          <a:lstStyle>
            <a:lvl1pPr marL="0" indent="0">
              <a:buFont typeface="Arial" panose="020B0604020202020204" pitchFamily="34" charset="0"/>
              <a:buNone/>
              <a:defRPr sz="1600" b="0"/>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a:t>Add </a:t>
            </a:r>
            <a:r>
              <a:rPr lang="de-DE" err="1"/>
              <a:t>your</a:t>
            </a:r>
            <a:r>
              <a:rPr lang="de-DE"/>
              <a:t> </a:t>
            </a:r>
            <a:r>
              <a:rPr lang="de-DE" err="1"/>
              <a:t>topic</a:t>
            </a:r>
            <a:r>
              <a:rPr lang="de-DE"/>
              <a:t> </a:t>
            </a:r>
            <a:r>
              <a:rPr lang="de-DE" err="1"/>
              <a:t>here</a:t>
            </a:r>
            <a:endParaRPr lang="de-DE"/>
          </a:p>
        </p:txBody>
      </p:sp>
      <p:sp>
        <p:nvSpPr>
          <p:cNvPr id="43" name="Textplatzhalter 10">
            <a:extLst>
              <a:ext uri="{FF2B5EF4-FFF2-40B4-BE49-F238E27FC236}">
                <a16:creationId xmlns:a16="http://schemas.microsoft.com/office/drawing/2014/main" id="{69118768-49B4-4B36-83C8-64CCF61EED3B}"/>
              </a:ext>
            </a:extLst>
          </p:cNvPr>
          <p:cNvSpPr>
            <a:spLocks noGrp="1"/>
          </p:cNvSpPr>
          <p:nvPr>
            <p:ph type="body" sz="quarter" idx="39" hasCustomPrompt="1"/>
          </p:nvPr>
        </p:nvSpPr>
        <p:spPr>
          <a:xfrm>
            <a:off x="227013" y="4233697"/>
            <a:ext cx="918003" cy="672100"/>
          </a:xfrm>
          <a:ln w="38100">
            <a:solidFill>
              <a:srgbClr val="DFDFDF"/>
            </a:solidFill>
          </a:ln>
        </p:spPr>
        <p:txBody>
          <a:bodyPr lIns="90000" tIns="46800" rIns="90000" bIns="46800" anchor="ctr" anchorCtr="0"/>
          <a:lstStyle>
            <a:lvl1pPr marL="0" indent="0" algn="ctr">
              <a:buFont typeface="Arial" panose="020B0604020202020204" pitchFamily="34" charset="0"/>
              <a:buNone/>
              <a:defRPr sz="1600" b="1"/>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a:t>13:00</a:t>
            </a:r>
          </a:p>
        </p:txBody>
      </p:sp>
      <p:sp>
        <p:nvSpPr>
          <p:cNvPr id="44" name="Textplatzhalter 10">
            <a:extLst>
              <a:ext uri="{FF2B5EF4-FFF2-40B4-BE49-F238E27FC236}">
                <a16:creationId xmlns:a16="http://schemas.microsoft.com/office/drawing/2014/main" id="{49E804A2-A30C-40E3-9643-4578ED89861B}"/>
              </a:ext>
            </a:extLst>
          </p:cNvPr>
          <p:cNvSpPr>
            <a:spLocks noGrp="1"/>
          </p:cNvSpPr>
          <p:nvPr>
            <p:ph type="body" sz="quarter" idx="40" hasCustomPrompt="1"/>
          </p:nvPr>
        </p:nvSpPr>
        <p:spPr>
          <a:xfrm>
            <a:off x="7967663" y="4233697"/>
            <a:ext cx="1908175" cy="672100"/>
          </a:xfrm>
          <a:ln w="38100">
            <a:solidFill>
              <a:srgbClr val="DFDFDF"/>
            </a:solidFill>
          </a:ln>
        </p:spPr>
        <p:txBody>
          <a:bodyPr lIns="90000" tIns="46800" rIns="90000" bIns="46800" anchor="ctr" anchorCtr="0"/>
          <a:lstStyle>
            <a:lvl1pPr marL="0" indent="0">
              <a:buFont typeface="Arial" panose="020B0604020202020204" pitchFamily="34" charset="0"/>
              <a:buNone/>
              <a:defRPr sz="1600" b="0"/>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a:t>Duration</a:t>
            </a:r>
          </a:p>
        </p:txBody>
      </p:sp>
      <p:sp>
        <p:nvSpPr>
          <p:cNvPr id="45" name="Textplatzhalter 10">
            <a:extLst>
              <a:ext uri="{FF2B5EF4-FFF2-40B4-BE49-F238E27FC236}">
                <a16:creationId xmlns:a16="http://schemas.microsoft.com/office/drawing/2014/main" id="{9391EDD9-E9C1-4578-A2FC-1D7D7F19247C}"/>
              </a:ext>
            </a:extLst>
          </p:cNvPr>
          <p:cNvSpPr>
            <a:spLocks noGrp="1"/>
          </p:cNvSpPr>
          <p:nvPr>
            <p:ph type="body" sz="quarter" idx="41" hasCustomPrompt="1"/>
          </p:nvPr>
        </p:nvSpPr>
        <p:spPr>
          <a:xfrm>
            <a:off x="6096000" y="4233697"/>
            <a:ext cx="1871663" cy="672100"/>
          </a:xfrm>
          <a:ln w="38100">
            <a:solidFill>
              <a:srgbClr val="DFDFDF"/>
            </a:solidFill>
          </a:ln>
        </p:spPr>
        <p:txBody>
          <a:bodyPr lIns="90000" tIns="46800" rIns="90000" bIns="46800" anchor="ctr" anchorCtr="0"/>
          <a:lstStyle>
            <a:lvl1pPr marL="0" indent="0">
              <a:buFont typeface="Arial" panose="020B0604020202020204" pitchFamily="34" charset="0"/>
              <a:buNone/>
              <a:defRPr sz="1600" b="0"/>
            </a:lvl1pPr>
            <a:lvl2pPr marL="177800" indent="0">
              <a:buFont typeface="Arial" panose="020B0604020202020204" pitchFamily="34" charset="0"/>
              <a:buNone/>
              <a:defRPr sz="2000"/>
            </a:lvl2pPr>
            <a:lvl3pPr marL="361950" indent="0">
              <a:buFont typeface="Arial" panose="020B0604020202020204" pitchFamily="34" charset="0"/>
              <a:buNone/>
              <a:defRPr sz="2000"/>
            </a:lvl3pPr>
            <a:lvl4pPr marL="539750" indent="0">
              <a:buFont typeface="Arial" panose="020B0604020202020204" pitchFamily="34" charset="0"/>
              <a:buNone/>
              <a:defRPr sz="2000"/>
            </a:lvl4pPr>
            <a:lvl5pPr marL="717550" indent="0">
              <a:buFont typeface="Arial" panose="020B0604020202020204" pitchFamily="34" charset="0"/>
              <a:buNone/>
              <a:defRPr sz="2000"/>
            </a:lvl5pPr>
          </a:lstStyle>
          <a:p>
            <a:pPr lvl="0"/>
            <a:r>
              <a:rPr lang="de-DE" err="1"/>
              <a:t>Participtants</a:t>
            </a:r>
            <a:endParaRPr lang="de-DE"/>
          </a:p>
        </p:txBody>
      </p:sp>
      <p:sp>
        <p:nvSpPr>
          <p:cNvPr id="27" name="Textplatzhalter 4">
            <a:extLst>
              <a:ext uri="{FF2B5EF4-FFF2-40B4-BE49-F238E27FC236}">
                <a16:creationId xmlns:a16="http://schemas.microsoft.com/office/drawing/2014/main" id="{1521FD29-1550-42E2-B172-B67BD4DCF962}"/>
              </a:ext>
            </a:extLst>
          </p:cNvPr>
          <p:cNvSpPr txBox="1">
            <a:spLocks/>
          </p:cNvSpPr>
          <p:nvPr userDrawn="1"/>
        </p:nvSpPr>
        <p:spPr>
          <a:xfrm>
            <a:off x="11749088" y="6582109"/>
            <a:ext cx="209994" cy="110800"/>
          </a:xfrm>
          <a:prstGeom prst="rect">
            <a:avLst/>
          </a:prstGeom>
        </p:spPr>
        <p:txBody>
          <a:bodyPr vert="horz" wrap="none" lIns="0" tIns="0" rIns="0" bIns="0" rtlCol="0">
            <a:spAutoFit/>
          </a:bodyPr>
          <a:lstStyle>
            <a:lvl1pPr marL="0" indent="0" algn="l" defTabSz="685800" rtl="0" eaLnBrk="1" latinLnBrk="0" hangingPunct="1">
              <a:lnSpc>
                <a:spcPct val="90000"/>
              </a:lnSpc>
              <a:spcBef>
                <a:spcPts val="750"/>
              </a:spcBef>
              <a:buFont typeface="Arial" panose="020B0604020202020204" pitchFamily="34" charset="0"/>
              <a:buNone/>
              <a:defRPr sz="1000" kern="1200">
                <a:solidFill>
                  <a:srgbClr val="575757"/>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r"/>
            <a:fld id="{3D392F7E-1E42-4DD9-9E48-0C8A6BA27906}" type="slidenum">
              <a:rPr lang="de-DE" sz="800" b="1" smtClean="0"/>
              <a:t>‹#›</a:t>
            </a:fld>
            <a:endParaRPr lang="de-DE"/>
          </a:p>
        </p:txBody>
      </p:sp>
      <p:sp>
        <p:nvSpPr>
          <p:cNvPr id="26" name="Titel 7">
            <a:extLst>
              <a:ext uri="{FF2B5EF4-FFF2-40B4-BE49-F238E27FC236}">
                <a16:creationId xmlns:a16="http://schemas.microsoft.com/office/drawing/2014/main" id="{287FECDE-44B4-1073-39CA-62BD4DBB4E0B}"/>
              </a:ext>
            </a:extLst>
          </p:cNvPr>
          <p:cNvSpPr>
            <a:spLocks noGrp="1"/>
          </p:cNvSpPr>
          <p:nvPr>
            <p:ph type="title" hasCustomPrompt="1"/>
          </p:nvPr>
        </p:nvSpPr>
        <p:spPr>
          <a:xfrm>
            <a:off x="227014" y="203200"/>
            <a:ext cx="9648824" cy="879478"/>
          </a:xfrm>
          <a:prstGeom prst="rect">
            <a:avLst/>
          </a:prstGeom>
        </p:spPr>
        <p:txBody>
          <a:bodyPr/>
          <a:lstStyle>
            <a:lvl1pPr>
              <a:defRPr/>
            </a:lvl1pPr>
          </a:lstStyle>
          <a:p>
            <a:r>
              <a:rPr lang="en-US" noProof="0"/>
              <a:t>Your Headline here</a:t>
            </a:r>
            <a:endParaRPr lang="de-DE"/>
          </a:p>
        </p:txBody>
      </p:sp>
      <p:sp>
        <p:nvSpPr>
          <p:cNvPr id="2" name="Footer Placeholder 1">
            <a:extLst>
              <a:ext uri="{FF2B5EF4-FFF2-40B4-BE49-F238E27FC236}">
                <a16:creationId xmlns:a16="http://schemas.microsoft.com/office/drawing/2014/main" id="{A6F46201-2DEB-45CD-993A-BE486BE5B0A5}"/>
              </a:ext>
            </a:extLst>
          </p:cNvPr>
          <p:cNvSpPr>
            <a:spLocks noGrp="1"/>
          </p:cNvSpPr>
          <p:nvPr>
            <p:ph type="ftr" sz="quarter" idx="42"/>
          </p:nvPr>
        </p:nvSpPr>
        <p:spPr/>
        <p:txBody>
          <a:bodyPr/>
          <a:lstStyle/>
          <a:p>
            <a:r>
              <a:rPr lang="en-GB"/>
              <a:t>Date | Author | Distribution List</a:t>
            </a:r>
          </a:p>
        </p:txBody>
      </p:sp>
    </p:spTree>
    <p:extLst>
      <p:ext uri="{BB962C8B-B14F-4D97-AF65-F5344CB8AC3E}">
        <p14:creationId xmlns:p14="http://schemas.microsoft.com/office/powerpoint/2010/main" val="15995954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itle" preserve="1">
  <p:cSld name="Titelfolie">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880"/>
            <a:ext cx="8748711" cy="2088000"/>
          </a:xfrm>
        </p:spPr>
        <p:txBody>
          <a:bodyPr tIns="36000" anchor="t"/>
          <a:lstStyle>
            <a:lvl1pPr algn="l">
              <a:lnSpc>
                <a:spcPct val="85000"/>
              </a:lnSpc>
              <a:defRPr sz="50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422800"/>
            <a:ext cx="8748711"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en-US"/>
              <a:t>Click to edit Master subtitle style</a:t>
            </a:r>
            <a:endParaRPr lang="de-DE"/>
          </a:p>
        </p:txBody>
      </p:sp>
      <p:pic>
        <p:nvPicPr>
          <p:cNvPr id="9" name="Grafik 8">
            <a:extLst>
              <a:ext uri="{FF2B5EF4-FFF2-40B4-BE49-F238E27FC236}">
                <a16:creationId xmlns:a16="http://schemas.microsoft.com/office/drawing/2014/main" id="{3C87DF1E-6F80-EA7E-181A-4E035A95E9D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5605200"/>
            <a:ext cx="5795997" cy="1044000"/>
          </a:xfrm>
          <a:prstGeom prst="rect">
            <a:avLst/>
          </a:prstGeom>
        </p:spPr>
      </p:pic>
    </p:spTree>
    <p:extLst>
      <p:ext uri="{BB962C8B-B14F-4D97-AF65-F5344CB8AC3E}">
        <p14:creationId xmlns:p14="http://schemas.microsoft.com/office/powerpoint/2010/main" val="311131740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el und Inhalt">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92358C59-DA13-CE57-9BA1-D1F855E82A68}"/>
              </a:ext>
            </a:extLst>
          </p:cNvPr>
          <p:cNvSpPr>
            <a:spLocks noGrp="1"/>
          </p:cNvSpPr>
          <p:nvPr>
            <p:ph idx="1"/>
          </p:nvPr>
        </p:nvSpPr>
        <p:spPr>
          <a:xfrm>
            <a:off x="227347" y="2026800"/>
            <a:ext cx="11736000"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Datumsplatzhalter 3">
            <a:extLst>
              <a:ext uri="{FF2B5EF4-FFF2-40B4-BE49-F238E27FC236}">
                <a16:creationId xmlns:a16="http://schemas.microsoft.com/office/drawing/2014/main" id="{7ECB6AFA-A9CB-F4E0-3EE3-34519B5A8B24}"/>
              </a:ext>
            </a:extLst>
          </p:cNvPr>
          <p:cNvSpPr>
            <a:spLocks noGrp="1"/>
          </p:cNvSpPr>
          <p:nvPr>
            <p:ph type="dt" sz="half" idx="10"/>
          </p:nvPr>
        </p:nvSpPr>
        <p:spPr/>
        <p:txBody>
          <a:bodyPr/>
          <a:lstStyle/>
          <a:p>
            <a:r>
              <a:rPr lang="de-DE"/>
              <a:t>Date</a:t>
            </a:r>
          </a:p>
        </p:txBody>
      </p:sp>
      <p:sp>
        <p:nvSpPr>
          <p:cNvPr id="5" name="Fußzeilenplatzhalter 4">
            <a:extLst>
              <a:ext uri="{FF2B5EF4-FFF2-40B4-BE49-F238E27FC236}">
                <a16:creationId xmlns:a16="http://schemas.microsoft.com/office/drawing/2014/main" id="{6A635A3B-9E18-13FD-B4E4-6E03D6E63240}"/>
              </a:ext>
            </a:extLst>
          </p:cNvPr>
          <p:cNvSpPr>
            <a:spLocks noGrp="1"/>
          </p:cNvSpPr>
          <p:nvPr>
            <p:ph type="ftr" sz="quarter" idx="11"/>
          </p:nvPr>
        </p:nvSpPr>
        <p:spPr/>
        <p:txBody>
          <a:bodyPr/>
          <a:lstStyle/>
          <a:p>
            <a:r>
              <a:rPr lang="de-DE"/>
              <a:t>Distribution List | Author</a:t>
            </a:r>
          </a:p>
        </p:txBody>
      </p:sp>
      <p:sp>
        <p:nvSpPr>
          <p:cNvPr id="6" name="Foliennummernplatzhalter 5">
            <a:extLst>
              <a:ext uri="{FF2B5EF4-FFF2-40B4-BE49-F238E27FC236}">
                <a16:creationId xmlns:a16="http://schemas.microsoft.com/office/drawing/2014/main" id="{9E5E5DBD-DCFC-68FF-F9DC-C1B594FF9D57}"/>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10" name="Titel 9">
            <a:extLst>
              <a:ext uri="{FF2B5EF4-FFF2-40B4-BE49-F238E27FC236}">
                <a16:creationId xmlns:a16="http://schemas.microsoft.com/office/drawing/2014/main" id="{C3D9CD4A-A64D-3A3A-04B5-628F43117299}"/>
              </a:ext>
            </a:extLst>
          </p:cNvPr>
          <p:cNvSpPr>
            <a:spLocks noGrp="1"/>
          </p:cNvSpPr>
          <p:nvPr>
            <p:ph type="title"/>
          </p:nvPr>
        </p:nvSpPr>
        <p:spPr/>
        <p:txBody>
          <a:bodyPr/>
          <a:lstStyle/>
          <a:p>
            <a:r>
              <a:rPr lang="en-US"/>
              <a:t>Click to edit Master title style</a:t>
            </a:r>
            <a:endParaRPr lang="de-DE"/>
          </a:p>
        </p:txBody>
      </p:sp>
      <p:cxnSp>
        <p:nvCxnSpPr>
          <p:cNvPr id="11" name="Gerader Verbinder 10">
            <a:extLst>
              <a:ext uri="{FF2B5EF4-FFF2-40B4-BE49-F238E27FC236}">
                <a16:creationId xmlns:a16="http://schemas.microsoft.com/office/drawing/2014/main" id="{1B99590F-FFC8-A168-AAFA-159D8E07D16B}"/>
              </a:ext>
            </a:extLst>
          </p:cNvPr>
          <p:cNvCxnSpPr/>
          <p:nvPr userDrawn="1"/>
        </p:nvCxnSpPr>
        <p:spPr>
          <a:xfrm>
            <a:off x="227347" y="1016000"/>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r Verbinder 11">
            <a:extLst>
              <a:ext uri="{FF2B5EF4-FFF2-40B4-BE49-F238E27FC236}">
                <a16:creationId xmlns:a16="http://schemas.microsoft.com/office/drawing/2014/main" id="{9296F0FC-1DF8-71B6-3CB7-2F56B01E0262}"/>
              </a:ext>
            </a:extLst>
          </p:cNvPr>
          <p:cNvCxnSpPr/>
          <p:nvPr userDrawn="1"/>
        </p:nvCxnSpPr>
        <p:spPr>
          <a:xfrm>
            <a:off x="227347" y="1808162"/>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6">
            <a:extLst>
              <a:ext uri="{FF2B5EF4-FFF2-40B4-BE49-F238E27FC236}">
                <a16:creationId xmlns:a16="http://schemas.microsoft.com/office/drawing/2014/main" id="{31ABEA1C-4474-B80E-34D4-E6BACD13F10B}"/>
              </a:ext>
            </a:extLst>
          </p:cNvPr>
          <p:cNvSpPr>
            <a:spLocks noGrp="1"/>
          </p:cNvSpPr>
          <p:nvPr>
            <p:ph type="body" sz="quarter" idx="18"/>
          </p:nvPr>
        </p:nvSpPr>
        <p:spPr>
          <a:xfrm>
            <a:off x="227014" y="1051520"/>
            <a:ext cx="11737212"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Tree>
    <p:extLst>
      <p:ext uri="{BB962C8B-B14F-4D97-AF65-F5344CB8AC3E}">
        <p14:creationId xmlns:p14="http://schemas.microsoft.com/office/powerpoint/2010/main" val="4341541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Zwei Inhalt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7BA9A37-1691-450D-5892-C5639389C243}"/>
              </a:ext>
            </a:extLst>
          </p:cNvPr>
          <p:cNvSpPr>
            <a:spLocks noGrp="1"/>
          </p:cNvSpPr>
          <p:nvPr>
            <p:ph type="title"/>
          </p:nvPr>
        </p:nvSpPr>
        <p:spPr/>
        <p:txBody>
          <a:bodyPr/>
          <a:lstStyle/>
          <a:p>
            <a:r>
              <a:rPr lang="en-US"/>
              <a:t>Click to edit Master title style</a:t>
            </a:r>
            <a:endParaRPr lang="de-DE"/>
          </a:p>
        </p:txBody>
      </p:sp>
      <p:sp>
        <p:nvSpPr>
          <p:cNvPr id="3" name="Inhaltsplatzhalter 2">
            <a:extLst>
              <a:ext uri="{FF2B5EF4-FFF2-40B4-BE49-F238E27FC236}">
                <a16:creationId xmlns:a16="http://schemas.microsoft.com/office/drawing/2014/main" id="{E71C18B7-402A-D4A6-D591-E11347B3C736}"/>
              </a:ext>
            </a:extLst>
          </p:cNvPr>
          <p:cNvSpPr>
            <a:spLocks noGrp="1"/>
          </p:cNvSpPr>
          <p:nvPr>
            <p:ph sz="half" idx="1"/>
          </p:nvPr>
        </p:nvSpPr>
        <p:spPr>
          <a:xfrm>
            <a:off x="227348" y="2026800"/>
            <a:ext cx="5760000"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Inhaltsplatzhalter 3">
            <a:extLst>
              <a:ext uri="{FF2B5EF4-FFF2-40B4-BE49-F238E27FC236}">
                <a16:creationId xmlns:a16="http://schemas.microsoft.com/office/drawing/2014/main" id="{85747749-6E2E-0BD0-B7A8-B4144CE8C5B5}"/>
              </a:ext>
            </a:extLst>
          </p:cNvPr>
          <p:cNvSpPr>
            <a:spLocks noGrp="1"/>
          </p:cNvSpPr>
          <p:nvPr>
            <p:ph sz="half" idx="2"/>
          </p:nvPr>
        </p:nvSpPr>
        <p:spPr>
          <a:xfrm>
            <a:off x="6203947" y="2026800"/>
            <a:ext cx="5760000"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Datumsplatzhalter 4">
            <a:extLst>
              <a:ext uri="{FF2B5EF4-FFF2-40B4-BE49-F238E27FC236}">
                <a16:creationId xmlns:a16="http://schemas.microsoft.com/office/drawing/2014/main" id="{53F5C125-3F41-5B17-D050-FB4D9CDB03F9}"/>
              </a:ext>
            </a:extLst>
          </p:cNvPr>
          <p:cNvSpPr>
            <a:spLocks noGrp="1"/>
          </p:cNvSpPr>
          <p:nvPr>
            <p:ph type="dt" sz="half" idx="10"/>
          </p:nvPr>
        </p:nvSpPr>
        <p:spPr/>
        <p:txBody>
          <a:bodyPr/>
          <a:lstStyle/>
          <a:p>
            <a:r>
              <a:rPr lang="de-DE"/>
              <a:t>Date</a:t>
            </a:r>
          </a:p>
        </p:txBody>
      </p:sp>
      <p:sp>
        <p:nvSpPr>
          <p:cNvPr id="6" name="Fußzeilenplatzhalter 5">
            <a:extLst>
              <a:ext uri="{FF2B5EF4-FFF2-40B4-BE49-F238E27FC236}">
                <a16:creationId xmlns:a16="http://schemas.microsoft.com/office/drawing/2014/main" id="{C8F05CBA-CBF8-5793-EC7B-E2B730483610}"/>
              </a:ext>
            </a:extLst>
          </p:cNvPr>
          <p:cNvSpPr>
            <a:spLocks noGrp="1"/>
          </p:cNvSpPr>
          <p:nvPr>
            <p:ph type="ftr" sz="quarter" idx="11"/>
          </p:nvPr>
        </p:nvSpPr>
        <p:spPr/>
        <p:txBody>
          <a:bodyPr/>
          <a:lstStyle/>
          <a:p>
            <a:r>
              <a:rPr lang="de-DE"/>
              <a:t>Distribution List | Author</a:t>
            </a:r>
          </a:p>
        </p:txBody>
      </p:sp>
      <p:sp>
        <p:nvSpPr>
          <p:cNvPr id="7" name="Foliennummernplatzhalter 6">
            <a:extLst>
              <a:ext uri="{FF2B5EF4-FFF2-40B4-BE49-F238E27FC236}">
                <a16:creationId xmlns:a16="http://schemas.microsoft.com/office/drawing/2014/main" id="{3404E30B-D9EF-3F3C-E382-1F5D08292D46}"/>
              </a:ext>
            </a:extLst>
          </p:cNvPr>
          <p:cNvSpPr>
            <a:spLocks noGrp="1"/>
          </p:cNvSpPr>
          <p:nvPr>
            <p:ph type="sldNum" sz="quarter" idx="12"/>
          </p:nvPr>
        </p:nvSpPr>
        <p:spPr/>
        <p:txBody>
          <a:bodyPr/>
          <a:lstStyle/>
          <a:p>
            <a:fld id="{21E9EDDA-C823-4DCF-9D88-5D5E92F02FDC}" type="slidenum">
              <a:rPr lang="de-DE" smtClean="0"/>
              <a:t>‹#›</a:t>
            </a:fld>
            <a:endParaRPr lang="de-DE"/>
          </a:p>
        </p:txBody>
      </p:sp>
      <p:cxnSp>
        <p:nvCxnSpPr>
          <p:cNvPr id="8" name="Gerader Verbinder 7">
            <a:extLst>
              <a:ext uri="{FF2B5EF4-FFF2-40B4-BE49-F238E27FC236}">
                <a16:creationId xmlns:a16="http://schemas.microsoft.com/office/drawing/2014/main" id="{4549F922-C951-94B1-C331-41C664A05BAF}"/>
              </a:ext>
            </a:extLst>
          </p:cNvPr>
          <p:cNvCxnSpPr/>
          <p:nvPr userDrawn="1"/>
        </p:nvCxnSpPr>
        <p:spPr>
          <a:xfrm>
            <a:off x="227347" y="1016000"/>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r Verbinder 8">
            <a:extLst>
              <a:ext uri="{FF2B5EF4-FFF2-40B4-BE49-F238E27FC236}">
                <a16:creationId xmlns:a16="http://schemas.microsoft.com/office/drawing/2014/main" id="{639117E0-C26C-752F-D188-F92E9AC41B58}"/>
              </a:ext>
            </a:extLst>
          </p:cNvPr>
          <p:cNvCxnSpPr/>
          <p:nvPr userDrawn="1"/>
        </p:nvCxnSpPr>
        <p:spPr>
          <a:xfrm>
            <a:off x="227347" y="1808162"/>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 Placeholder 6">
            <a:extLst>
              <a:ext uri="{FF2B5EF4-FFF2-40B4-BE49-F238E27FC236}">
                <a16:creationId xmlns:a16="http://schemas.microsoft.com/office/drawing/2014/main" id="{B31E54D1-B33E-1566-C133-FAF1A26753E8}"/>
              </a:ext>
            </a:extLst>
          </p:cNvPr>
          <p:cNvSpPr>
            <a:spLocks noGrp="1"/>
          </p:cNvSpPr>
          <p:nvPr>
            <p:ph type="body" sz="quarter" idx="18"/>
          </p:nvPr>
        </p:nvSpPr>
        <p:spPr>
          <a:xfrm>
            <a:off x="227014" y="1051520"/>
            <a:ext cx="5761036"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1" name="Text Placeholder 6">
            <a:extLst>
              <a:ext uri="{FF2B5EF4-FFF2-40B4-BE49-F238E27FC236}">
                <a16:creationId xmlns:a16="http://schemas.microsoft.com/office/drawing/2014/main" id="{6AF8D906-382D-8E9F-1698-B7027DBF3FFA}"/>
              </a:ext>
            </a:extLst>
          </p:cNvPr>
          <p:cNvSpPr>
            <a:spLocks noGrp="1"/>
          </p:cNvSpPr>
          <p:nvPr>
            <p:ph type="body" sz="quarter" idx="19"/>
          </p:nvPr>
        </p:nvSpPr>
        <p:spPr>
          <a:xfrm>
            <a:off x="6202800" y="1051520"/>
            <a:ext cx="5761036"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cxnSp>
        <p:nvCxnSpPr>
          <p:cNvPr id="17" name="Gerader Verbinder 16">
            <a:extLst>
              <a:ext uri="{FF2B5EF4-FFF2-40B4-BE49-F238E27FC236}">
                <a16:creationId xmlns:a16="http://schemas.microsoft.com/office/drawing/2014/main" id="{F2891381-E905-518A-D439-21322BABD80D}"/>
              </a:ext>
            </a:extLst>
          </p:cNvPr>
          <p:cNvCxnSpPr/>
          <p:nvPr userDrawn="1"/>
        </p:nvCxnSpPr>
        <p:spPr>
          <a:xfrm>
            <a:off x="6202800" y="1016000"/>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A04EC42B-AD32-9572-3F8E-87F6FDB850A9}"/>
              </a:ext>
            </a:extLst>
          </p:cNvPr>
          <p:cNvCxnSpPr/>
          <p:nvPr userDrawn="1"/>
        </p:nvCxnSpPr>
        <p:spPr>
          <a:xfrm>
            <a:off x="6202800" y="1808162"/>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1721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Tree>
    <p:extLst>
      <p:ext uri="{BB962C8B-B14F-4D97-AF65-F5344CB8AC3E}">
        <p14:creationId xmlns:p14="http://schemas.microsoft.com/office/powerpoint/2010/main" val="75472273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umsplatzhalter 1">
            <a:extLst>
              <a:ext uri="{FF2B5EF4-FFF2-40B4-BE49-F238E27FC236}">
                <a16:creationId xmlns:a16="http://schemas.microsoft.com/office/drawing/2014/main" id="{13D47BC8-F6CE-289E-9B2B-8F5F1AB09FE1}"/>
              </a:ext>
            </a:extLst>
          </p:cNvPr>
          <p:cNvSpPr>
            <a:spLocks noGrp="1"/>
          </p:cNvSpPr>
          <p:nvPr>
            <p:ph type="dt" sz="half" idx="10"/>
          </p:nvPr>
        </p:nvSpPr>
        <p:spPr/>
        <p:txBody>
          <a:bodyPr/>
          <a:lstStyle/>
          <a:p>
            <a:r>
              <a:rPr lang="de-DE"/>
              <a:t>Date</a:t>
            </a:r>
          </a:p>
        </p:txBody>
      </p:sp>
      <p:sp>
        <p:nvSpPr>
          <p:cNvPr id="3" name="Fußzeilenplatzhalter 2">
            <a:extLst>
              <a:ext uri="{FF2B5EF4-FFF2-40B4-BE49-F238E27FC236}">
                <a16:creationId xmlns:a16="http://schemas.microsoft.com/office/drawing/2014/main" id="{A68CFD0E-02F2-A22E-F154-BC4632083E66}"/>
              </a:ext>
            </a:extLst>
          </p:cNvPr>
          <p:cNvSpPr>
            <a:spLocks noGrp="1"/>
          </p:cNvSpPr>
          <p:nvPr>
            <p:ph type="ftr" sz="quarter" idx="11"/>
          </p:nvPr>
        </p:nvSpPr>
        <p:spPr/>
        <p:txBody>
          <a:bodyPr/>
          <a:lstStyle/>
          <a:p>
            <a:r>
              <a:rPr lang="de-DE"/>
              <a:t>Distribution List | Author</a:t>
            </a:r>
          </a:p>
        </p:txBody>
      </p:sp>
      <p:sp>
        <p:nvSpPr>
          <p:cNvPr id="4" name="Foliennummernplatzhalter 3">
            <a:extLst>
              <a:ext uri="{FF2B5EF4-FFF2-40B4-BE49-F238E27FC236}">
                <a16:creationId xmlns:a16="http://schemas.microsoft.com/office/drawing/2014/main" id="{B20B4275-5799-6BE9-E04E-CE7F5D0B0146}"/>
              </a:ext>
            </a:extLst>
          </p:cNvPr>
          <p:cNvSpPr>
            <a:spLocks noGrp="1"/>
          </p:cNvSpPr>
          <p:nvPr>
            <p:ph type="sldNum" sz="quarter" idx="12"/>
          </p:nvPr>
        </p:nvSpPr>
        <p:spPr/>
        <p:txBody>
          <a:bodyPr/>
          <a:lstStyle/>
          <a:p>
            <a:fld id="{21E9EDDA-C823-4DCF-9D88-5D5E92F02FDC}" type="slidenum">
              <a:rPr lang="de-DE" smtClean="0"/>
              <a:t>‹#›</a:t>
            </a:fld>
            <a:endParaRPr lang="de-DE"/>
          </a:p>
        </p:txBody>
      </p:sp>
    </p:spTree>
    <p:extLst>
      <p:ext uri="{BB962C8B-B14F-4D97-AF65-F5344CB8AC3E}">
        <p14:creationId xmlns:p14="http://schemas.microsoft.com/office/powerpoint/2010/main" val="189640435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el und Tex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7348" y="2026800"/>
            <a:ext cx="8748376"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cxnSp>
        <p:nvCxnSpPr>
          <p:cNvPr id="9" name="Gerader Verbinder 8">
            <a:extLst>
              <a:ext uri="{FF2B5EF4-FFF2-40B4-BE49-F238E27FC236}">
                <a16:creationId xmlns:a16="http://schemas.microsoft.com/office/drawing/2014/main" id="{08D4720E-0657-E28B-B36F-7ECDB1C70BD7}"/>
              </a:ext>
            </a:extLst>
          </p:cNvPr>
          <p:cNvCxnSpPr/>
          <p:nvPr userDrawn="1"/>
        </p:nvCxnSpPr>
        <p:spPr>
          <a:xfrm>
            <a:off x="227347" y="1016000"/>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r Verbinder 9">
            <a:extLst>
              <a:ext uri="{FF2B5EF4-FFF2-40B4-BE49-F238E27FC236}">
                <a16:creationId xmlns:a16="http://schemas.microsoft.com/office/drawing/2014/main" id="{0802153F-FAF8-C273-4EAD-60A3147CFE5A}"/>
              </a:ext>
            </a:extLst>
          </p:cNvPr>
          <p:cNvCxnSpPr/>
          <p:nvPr userDrawn="1"/>
        </p:nvCxnSpPr>
        <p:spPr>
          <a:xfrm>
            <a:off x="227347" y="1808162"/>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6">
            <a:extLst>
              <a:ext uri="{FF2B5EF4-FFF2-40B4-BE49-F238E27FC236}">
                <a16:creationId xmlns:a16="http://schemas.microsoft.com/office/drawing/2014/main" id="{DBD4EA44-A76E-DD27-E68F-CC90D7D8DC45}"/>
              </a:ext>
            </a:extLst>
          </p:cNvPr>
          <p:cNvSpPr>
            <a:spLocks noGrp="1"/>
          </p:cNvSpPr>
          <p:nvPr>
            <p:ph type="body" sz="quarter" idx="18"/>
          </p:nvPr>
        </p:nvSpPr>
        <p:spPr>
          <a:xfrm>
            <a:off x="227014" y="1051520"/>
            <a:ext cx="8749279"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Tree>
    <p:extLst>
      <p:ext uri="{BB962C8B-B14F-4D97-AF65-F5344CB8AC3E}">
        <p14:creationId xmlns:p14="http://schemas.microsoft.com/office/powerpoint/2010/main" val="1892777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el und Text + Kommenta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6800" y="2026800"/>
            <a:ext cx="7758000"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8182800" y="2026800"/>
            <a:ext cx="3781425"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226800" y="1051520"/>
            <a:ext cx="7758000"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8182800" y="1051520"/>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cxnSp>
        <p:nvCxnSpPr>
          <p:cNvPr id="6" name="Gerader Verbinder 5">
            <a:extLst>
              <a:ext uri="{FF2B5EF4-FFF2-40B4-BE49-F238E27FC236}">
                <a16:creationId xmlns:a16="http://schemas.microsoft.com/office/drawing/2014/main" id="{26081B8E-7F7F-0504-28FA-60A023E43376}"/>
              </a:ext>
            </a:extLst>
          </p:cNvPr>
          <p:cNvCxnSpPr/>
          <p:nvPr userDrawn="1"/>
        </p:nvCxnSpPr>
        <p:spPr>
          <a:xfrm>
            <a:off x="227347" y="1016000"/>
            <a:ext cx="7758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r Verbinder 9">
            <a:extLst>
              <a:ext uri="{FF2B5EF4-FFF2-40B4-BE49-F238E27FC236}">
                <a16:creationId xmlns:a16="http://schemas.microsoft.com/office/drawing/2014/main" id="{0034AAF4-D032-4F62-4A6C-21B09C069876}"/>
              </a:ext>
            </a:extLst>
          </p:cNvPr>
          <p:cNvCxnSpPr/>
          <p:nvPr userDrawn="1"/>
        </p:nvCxnSpPr>
        <p:spPr>
          <a:xfrm>
            <a:off x="227347" y="1808162"/>
            <a:ext cx="7758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r Verbinder 12">
            <a:extLst>
              <a:ext uri="{FF2B5EF4-FFF2-40B4-BE49-F238E27FC236}">
                <a16:creationId xmlns:a16="http://schemas.microsoft.com/office/drawing/2014/main" id="{DDBD613E-3403-3A0D-38CB-1B49E6CEC29E}"/>
              </a:ext>
            </a:extLst>
          </p:cNvPr>
          <p:cNvCxnSpPr/>
          <p:nvPr userDrawn="1"/>
        </p:nvCxnSpPr>
        <p:spPr>
          <a:xfrm>
            <a:off x="8182800" y="1016000"/>
            <a:ext cx="378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r Verbinder 13">
            <a:extLst>
              <a:ext uri="{FF2B5EF4-FFF2-40B4-BE49-F238E27FC236}">
                <a16:creationId xmlns:a16="http://schemas.microsoft.com/office/drawing/2014/main" id="{E8C1A034-BF57-A769-16FB-1AE6F26E1D8A}"/>
              </a:ext>
            </a:extLst>
          </p:cNvPr>
          <p:cNvCxnSpPr/>
          <p:nvPr userDrawn="1"/>
        </p:nvCxnSpPr>
        <p:spPr>
          <a:xfrm>
            <a:off x="8182800" y="1808162"/>
            <a:ext cx="378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62354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itel und Text – 3 Spalten">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6800" y="2026800"/>
            <a:ext cx="3781425"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4204800" y="2026800"/>
            <a:ext cx="3781425"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0" name="Text Placeholder 6">
            <a:extLst>
              <a:ext uri="{FF2B5EF4-FFF2-40B4-BE49-F238E27FC236}">
                <a16:creationId xmlns:a16="http://schemas.microsoft.com/office/drawing/2014/main" id="{8E443073-496C-ED52-5666-73F0CA5D26CB}"/>
              </a:ext>
            </a:extLst>
          </p:cNvPr>
          <p:cNvSpPr>
            <a:spLocks noGrp="1"/>
          </p:cNvSpPr>
          <p:nvPr>
            <p:ph type="body" sz="quarter" idx="15"/>
          </p:nvPr>
        </p:nvSpPr>
        <p:spPr>
          <a:xfrm>
            <a:off x="8182800" y="2026800"/>
            <a:ext cx="3781425"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226800" y="1051359"/>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4204800" y="1051359"/>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3" name="Text Placeholder 6">
            <a:extLst>
              <a:ext uri="{FF2B5EF4-FFF2-40B4-BE49-F238E27FC236}">
                <a16:creationId xmlns:a16="http://schemas.microsoft.com/office/drawing/2014/main" id="{E612A0DA-BE7D-8D89-6DFC-176293A32C72}"/>
              </a:ext>
            </a:extLst>
          </p:cNvPr>
          <p:cNvSpPr>
            <a:spLocks noGrp="1"/>
          </p:cNvSpPr>
          <p:nvPr>
            <p:ph type="body" sz="quarter" idx="18"/>
          </p:nvPr>
        </p:nvSpPr>
        <p:spPr>
          <a:xfrm>
            <a:off x="8182800" y="1051359"/>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cxnSp>
        <p:nvCxnSpPr>
          <p:cNvPr id="8" name="Gerader Verbinder 7">
            <a:extLst>
              <a:ext uri="{FF2B5EF4-FFF2-40B4-BE49-F238E27FC236}">
                <a16:creationId xmlns:a16="http://schemas.microsoft.com/office/drawing/2014/main" id="{571A754E-2723-61ED-D5AD-893CC3B1B10B}"/>
              </a:ext>
            </a:extLst>
          </p:cNvPr>
          <p:cNvCxnSpPr>
            <a:cxnSpLocks/>
          </p:cNvCxnSpPr>
          <p:nvPr userDrawn="1"/>
        </p:nvCxnSpPr>
        <p:spPr>
          <a:xfrm>
            <a:off x="227347" y="1016000"/>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3A719B27-CEB0-5652-DC8C-B0A41224E39E}"/>
              </a:ext>
            </a:extLst>
          </p:cNvPr>
          <p:cNvCxnSpPr>
            <a:cxnSpLocks/>
          </p:cNvCxnSpPr>
          <p:nvPr userDrawn="1"/>
        </p:nvCxnSpPr>
        <p:spPr>
          <a:xfrm>
            <a:off x="227347" y="1808001"/>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6518C5A2-3CB1-70D8-E522-2762989F2190}"/>
              </a:ext>
            </a:extLst>
          </p:cNvPr>
          <p:cNvCxnSpPr>
            <a:cxnSpLocks/>
          </p:cNvCxnSpPr>
          <p:nvPr userDrawn="1"/>
        </p:nvCxnSpPr>
        <p:spPr>
          <a:xfrm>
            <a:off x="4205622" y="1016000"/>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9F97FF36-ABD3-6396-336B-FAFB01A124D8}"/>
              </a:ext>
            </a:extLst>
          </p:cNvPr>
          <p:cNvCxnSpPr>
            <a:cxnSpLocks/>
          </p:cNvCxnSpPr>
          <p:nvPr userDrawn="1"/>
        </p:nvCxnSpPr>
        <p:spPr>
          <a:xfrm>
            <a:off x="4205622" y="1808001"/>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8592DC7-5A74-01D7-2411-027D833DAD7C}"/>
              </a:ext>
            </a:extLst>
          </p:cNvPr>
          <p:cNvCxnSpPr>
            <a:cxnSpLocks/>
          </p:cNvCxnSpPr>
          <p:nvPr userDrawn="1"/>
        </p:nvCxnSpPr>
        <p:spPr>
          <a:xfrm>
            <a:off x="8182800" y="1016000"/>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96C262C1-94F6-13AC-8713-4DF30758F92A}"/>
              </a:ext>
            </a:extLst>
          </p:cNvPr>
          <p:cNvCxnSpPr>
            <a:cxnSpLocks/>
          </p:cNvCxnSpPr>
          <p:nvPr userDrawn="1"/>
        </p:nvCxnSpPr>
        <p:spPr>
          <a:xfrm>
            <a:off x="8182800" y="1808001"/>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9026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el und Text – 3 Spalten + Bi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3216274" y="2026800"/>
            <a:ext cx="2771775"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6202799" y="2026800"/>
            <a:ext cx="2772000"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0" name="Text Placeholder 6">
            <a:extLst>
              <a:ext uri="{FF2B5EF4-FFF2-40B4-BE49-F238E27FC236}">
                <a16:creationId xmlns:a16="http://schemas.microsoft.com/office/drawing/2014/main" id="{8E443073-496C-ED52-5666-73F0CA5D26CB}"/>
              </a:ext>
            </a:extLst>
          </p:cNvPr>
          <p:cNvSpPr>
            <a:spLocks noGrp="1"/>
          </p:cNvSpPr>
          <p:nvPr>
            <p:ph type="body" sz="quarter" idx="15"/>
          </p:nvPr>
        </p:nvSpPr>
        <p:spPr>
          <a:xfrm>
            <a:off x="9191625" y="2026800"/>
            <a:ext cx="2772000" cy="42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3216274" y="1051359"/>
            <a:ext cx="277177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6202799" y="1051359"/>
            <a:ext cx="2772000"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3" name="Text Placeholder 6">
            <a:extLst>
              <a:ext uri="{FF2B5EF4-FFF2-40B4-BE49-F238E27FC236}">
                <a16:creationId xmlns:a16="http://schemas.microsoft.com/office/drawing/2014/main" id="{E612A0DA-BE7D-8D89-6DFC-176293A32C72}"/>
              </a:ext>
            </a:extLst>
          </p:cNvPr>
          <p:cNvSpPr>
            <a:spLocks noGrp="1"/>
          </p:cNvSpPr>
          <p:nvPr>
            <p:ph type="body" sz="quarter" idx="18"/>
          </p:nvPr>
        </p:nvSpPr>
        <p:spPr>
          <a:xfrm>
            <a:off x="9191625" y="1051359"/>
            <a:ext cx="2772000"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cxnSp>
        <p:nvCxnSpPr>
          <p:cNvPr id="8" name="Gerader Verbinder 7">
            <a:extLst>
              <a:ext uri="{FF2B5EF4-FFF2-40B4-BE49-F238E27FC236}">
                <a16:creationId xmlns:a16="http://schemas.microsoft.com/office/drawing/2014/main" id="{571A754E-2723-61ED-D5AD-893CC3B1B10B}"/>
              </a:ext>
            </a:extLst>
          </p:cNvPr>
          <p:cNvCxnSpPr>
            <a:cxnSpLocks/>
          </p:cNvCxnSpPr>
          <p:nvPr userDrawn="1"/>
        </p:nvCxnSpPr>
        <p:spPr>
          <a:xfrm>
            <a:off x="3216274" y="1016000"/>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3A719B27-CEB0-5652-DC8C-B0A41224E39E}"/>
              </a:ext>
            </a:extLst>
          </p:cNvPr>
          <p:cNvCxnSpPr>
            <a:cxnSpLocks/>
          </p:cNvCxnSpPr>
          <p:nvPr userDrawn="1"/>
        </p:nvCxnSpPr>
        <p:spPr>
          <a:xfrm>
            <a:off x="3216274" y="1808001"/>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6518C5A2-3CB1-70D8-E522-2762989F2190}"/>
              </a:ext>
            </a:extLst>
          </p:cNvPr>
          <p:cNvCxnSpPr>
            <a:cxnSpLocks/>
          </p:cNvCxnSpPr>
          <p:nvPr userDrawn="1"/>
        </p:nvCxnSpPr>
        <p:spPr>
          <a:xfrm>
            <a:off x="6202800" y="1016000"/>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9F97FF36-ABD3-6396-336B-FAFB01A124D8}"/>
              </a:ext>
            </a:extLst>
          </p:cNvPr>
          <p:cNvCxnSpPr>
            <a:cxnSpLocks/>
          </p:cNvCxnSpPr>
          <p:nvPr userDrawn="1"/>
        </p:nvCxnSpPr>
        <p:spPr>
          <a:xfrm>
            <a:off x="6202800" y="1808001"/>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8592DC7-5A74-01D7-2411-027D833DAD7C}"/>
              </a:ext>
            </a:extLst>
          </p:cNvPr>
          <p:cNvCxnSpPr>
            <a:cxnSpLocks/>
          </p:cNvCxnSpPr>
          <p:nvPr userDrawn="1"/>
        </p:nvCxnSpPr>
        <p:spPr>
          <a:xfrm>
            <a:off x="9191625" y="1016000"/>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96C262C1-94F6-13AC-8713-4DF30758F92A}"/>
              </a:ext>
            </a:extLst>
          </p:cNvPr>
          <p:cNvCxnSpPr>
            <a:cxnSpLocks/>
          </p:cNvCxnSpPr>
          <p:nvPr userDrawn="1"/>
        </p:nvCxnSpPr>
        <p:spPr>
          <a:xfrm>
            <a:off x="9191625" y="1808001"/>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Bildplatzhalter 27">
            <a:extLst>
              <a:ext uri="{FF2B5EF4-FFF2-40B4-BE49-F238E27FC236}">
                <a16:creationId xmlns:a16="http://schemas.microsoft.com/office/drawing/2014/main" id="{22BB512E-F3C8-86D9-6DC9-C931B8A83BDC}"/>
              </a:ext>
            </a:extLst>
          </p:cNvPr>
          <p:cNvSpPr>
            <a:spLocks noGrp="1"/>
          </p:cNvSpPr>
          <p:nvPr>
            <p:ph type="pic" sz="quarter" idx="19"/>
          </p:nvPr>
        </p:nvSpPr>
        <p:spPr>
          <a:xfrm>
            <a:off x="228600" y="1015200"/>
            <a:ext cx="2771775" cy="5256000"/>
          </a:xfrm>
        </p:spPr>
        <p:txBody>
          <a:bodyPr/>
          <a:lstStyle/>
          <a:p>
            <a:r>
              <a:rPr lang="en-US"/>
              <a:t>Click icon to add picture</a:t>
            </a:r>
            <a:endParaRPr lang="de-DE"/>
          </a:p>
        </p:txBody>
      </p:sp>
    </p:spTree>
    <p:extLst>
      <p:ext uri="{BB962C8B-B14F-4D97-AF65-F5344CB8AC3E}">
        <p14:creationId xmlns:p14="http://schemas.microsoft.com/office/powerpoint/2010/main" val="386177617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Diagramm und Bild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65EAA87-7BEB-5EE6-4EC2-DD79565C8979}"/>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B13C448F-E6D4-44A1-E08B-F12D9B269665}"/>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E05A0191-0E5D-F50A-2D8A-269C120F88A8}"/>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F85A13FD-226C-ACE4-0A21-DF13293BFF45}"/>
              </a:ext>
            </a:extLst>
          </p:cNvPr>
          <p:cNvSpPr>
            <a:spLocks noGrp="1"/>
          </p:cNvSpPr>
          <p:nvPr>
            <p:ph type="sldNum" sz="quarter" idx="12"/>
          </p:nvPr>
        </p:nvSpPr>
        <p:spPr/>
        <p:txBody>
          <a:bodyPr/>
          <a:lstStyle/>
          <a:p>
            <a:fld id="{21E9EDDA-C823-4DCF-9D88-5D5E92F02FDC}" type="slidenum">
              <a:rPr lang="de-DE" smtClean="0"/>
              <a:pPr/>
              <a:t>‹#›</a:t>
            </a:fld>
            <a:endParaRPr lang="de-DE"/>
          </a:p>
        </p:txBody>
      </p:sp>
      <p:sp>
        <p:nvSpPr>
          <p:cNvPr id="7" name="Diagrammplatzhalter 6">
            <a:extLst>
              <a:ext uri="{FF2B5EF4-FFF2-40B4-BE49-F238E27FC236}">
                <a16:creationId xmlns:a16="http://schemas.microsoft.com/office/drawing/2014/main" id="{592EB958-6B18-E445-CAD1-638293DC5519}"/>
              </a:ext>
            </a:extLst>
          </p:cNvPr>
          <p:cNvSpPr>
            <a:spLocks noGrp="1"/>
          </p:cNvSpPr>
          <p:nvPr>
            <p:ph type="chart" sz="quarter" idx="13"/>
          </p:nvPr>
        </p:nvSpPr>
        <p:spPr>
          <a:xfrm>
            <a:off x="228600" y="1016000"/>
            <a:ext cx="8747125" cy="5257800"/>
          </a:xfrm>
        </p:spPr>
        <p:txBody>
          <a:bodyPr/>
          <a:lstStyle/>
          <a:p>
            <a:r>
              <a:rPr lang="en-US"/>
              <a:t>Click icon to add chart</a:t>
            </a:r>
            <a:endParaRPr lang="de-DE"/>
          </a:p>
        </p:txBody>
      </p:sp>
      <p:sp>
        <p:nvSpPr>
          <p:cNvPr id="9" name="Bildplatzhalter 8">
            <a:extLst>
              <a:ext uri="{FF2B5EF4-FFF2-40B4-BE49-F238E27FC236}">
                <a16:creationId xmlns:a16="http://schemas.microsoft.com/office/drawing/2014/main" id="{E81C4EC4-7727-EA64-3552-6769C26791CF}"/>
              </a:ext>
            </a:extLst>
          </p:cNvPr>
          <p:cNvSpPr>
            <a:spLocks noGrp="1"/>
          </p:cNvSpPr>
          <p:nvPr>
            <p:ph type="pic" sz="quarter" idx="14"/>
          </p:nvPr>
        </p:nvSpPr>
        <p:spPr>
          <a:xfrm>
            <a:off x="9191625" y="1016000"/>
            <a:ext cx="2771775" cy="2520000"/>
          </a:xfrm>
        </p:spPr>
        <p:txBody>
          <a:bodyPr/>
          <a:lstStyle/>
          <a:p>
            <a:r>
              <a:rPr lang="en-US"/>
              <a:t>Click icon to add picture</a:t>
            </a:r>
            <a:endParaRPr lang="de-DE"/>
          </a:p>
        </p:txBody>
      </p:sp>
      <p:sp>
        <p:nvSpPr>
          <p:cNvPr id="10" name="Bildplatzhalter 8">
            <a:extLst>
              <a:ext uri="{FF2B5EF4-FFF2-40B4-BE49-F238E27FC236}">
                <a16:creationId xmlns:a16="http://schemas.microsoft.com/office/drawing/2014/main" id="{F954D94F-CF3B-BC30-0AA2-67E6BC2ED0DB}"/>
              </a:ext>
            </a:extLst>
          </p:cNvPr>
          <p:cNvSpPr>
            <a:spLocks noGrp="1"/>
          </p:cNvSpPr>
          <p:nvPr>
            <p:ph type="pic" sz="quarter" idx="15"/>
          </p:nvPr>
        </p:nvSpPr>
        <p:spPr>
          <a:xfrm>
            <a:off x="9191625" y="3736320"/>
            <a:ext cx="2771775" cy="2520000"/>
          </a:xfrm>
        </p:spPr>
        <p:txBody>
          <a:bodyPr/>
          <a:lstStyle/>
          <a:p>
            <a:r>
              <a:rPr lang="en-US"/>
              <a:t>Click icon to add picture</a:t>
            </a:r>
            <a:endParaRPr lang="de-DE"/>
          </a:p>
        </p:txBody>
      </p:sp>
    </p:spTree>
    <p:extLst>
      <p:ext uri="{BB962C8B-B14F-4D97-AF65-F5344CB8AC3E}">
        <p14:creationId xmlns:p14="http://schemas.microsoft.com/office/powerpoint/2010/main" val="197015014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el und Text 2spaltig – Icon 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3216274" y="1015200"/>
            <a:ext cx="7757951" cy="5256000"/>
          </a:xfrm>
        </p:spPr>
        <p:txBody>
          <a:bodyPr numCol="2" spcCol="2160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3003191" y="1016000"/>
            <a:ext cx="0" cy="52578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9622031"/>
      </p:ext>
    </p:extLst>
  </p:cSld>
  <p:clrMapOvr>
    <a:masterClrMapping/>
  </p:clrMapOvr>
  <p:extLst>
    <p:ext uri="{DCECCB84-F9BA-43D5-87BE-67443E8EF086}">
      <p15:sldGuideLst xmlns:p15="http://schemas.microsoft.com/office/powerpoint/2012/main">
        <p15:guide id="1" pos="1572">
          <p15:clr>
            <a:srgbClr val="5ACBF0"/>
          </p15:clr>
        </p15:guide>
        <p15:guide id="2" pos="438">
          <p15:clr>
            <a:srgbClr val="5ACBF0"/>
          </p15:clr>
        </p15:guide>
        <p15:guide id="4" orient="horz" pos="3657">
          <p15:clr>
            <a:srgbClr val="5ACBF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itel und Text 2spaltig – Icon S">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08214" y="1015200"/>
            <a:ext cx="9756774" cy="5256000"/>
          </a:xfrm>
        </p:spPr>
        <p:txBody>
          <a:bodyPr numCol="2" spcCol="2160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2005815" y="1016000"/>
            <a:ext cx="0" cy="52578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0478247"/>
      </p:ext>
    </p:extLst>
  </p:cSld>
  <p:clrMapOvr>
    <a:masterClrMapping/>
  </p:clrMapOvr>
  <p:extLst>
    <p:ext uri="{DCECCB84-F9BA-43D5-87BE-67443E8EF086}">
      <p15:sldGuideLst xmlns:p15="http://schemas.microsoft.com/office/powerpoint/2012/main">
        <p15:guide id="4" orient="horz" pos="3657">
          <p15:clr>
            <a:srgbClr val="5ACBF0"/>
          </p15:clr>
        </p15:guide>
        <p15:guide id="5" pos="982">
          <p15:clr>
            <a:srgbClr val="5ACBF0"/>
          </p15:clr>
        </p15:guide>
        <p15:guide id="6" pos="415">
          <p15:clr>
            <a:srgbClr val="5ACBF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tel und Text – Icon 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3216274" y="1015200"/>
            <a:ext cx="8748714" cy="5256000"/>
          </a:xfrm>
        </p:spPr>
        <p:txBody>
          <a:bodyPr numCol="1" spcCol="2160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3003191" y="1016000"/>
            <a:ext cx="0" cy="52578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1393217"/>
      </p:ext>
    </p:extLst>
  </p:cSld>
  <p:clrMapOvr>
    <a:masterClrMapping/>
  </p:clrMapOvr>
  <p:extLst>
    <p:ext uri="{DCECCB84-F9BA-43D5-87BE-67443E8EF086}">
      <p15:sldGuideLst xmlns:p15="http://schemas.microsoft.com/office/powerpoint/2012/main">
        <p15:guide id="1" pos="1576">
          <p15:clr>
            <a:srgbClr val="5ACBF0"/>
          </p15:clr>
        </p15:guide>
        <p15:guide id="2" pos="440">
          <p15:clr>
            <a:srgbClr val="5ACBF0"/>
          </p15:clr>
        </p15:guide>
        <p15:guide id="3" orient="horz" pos="3656">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itel und Text – Icon S">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08214" y="1015200"/>
            <a:ext cx="9756774" cy="5256000"/>
          </a:xfrm>
        </p:spPr>
        <p:txBody>
          <a:bodyPr numCol="1" spcCol="2160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2005815" y="1016000"/>
            <a:ext cx="0" cy="52578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7777093"/>
      </p:ext>
    </p:extLst>
  </p:cSld>
  <p:clrMapOvr>
    <a:masterClrMapping/>
  </p:clrMapOvr>
  <p:extLst>
    <p:ext uri="{DCECCB84-F9BA-43D5-87BE-67443E8EF086}">
      <p15:sldGuideLst xmlns:p15="http://schemas.microsoft.com/office/powerpoint/2012/main">
        <p15:guide id="1" orient="horz" pos="3656">
          <p15:clr>
            <a:srgbClr val="5ACBF0"/>
          </p15:clr>
        </p15:guide>
        <p15:guide id="2" pos="984">
          <p15:clr>
            <a:srgbClr val="5ACBF0"/>
          </p15:clr>
        </p15:guide>
        <p15:guide id="3" pos="416">
          <p15:clr>
            <a:srgbClr val="5ACBF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el und Tabelle – Icon 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3003191" y="1016000"/>
            <a:ext cx="0" cy="52578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abellenplatzhalter 7">
            <a:extLst>
              <a:ext uri="{FF2B5EF4-FFF2-40B4-BE49-F238E27FC236}">
                <a16:creationId xmlns:a16="http://schemas.microsoft.com/office/drawing/2014/main" id="{415420CB-C4D0-79AC-0F8E-EE3D99D7BF9C}"/>
              </a:ext>
            </a:extLst>
          </p:cNvPr>
          <p:cNvSpPr>
            <a:spLocks noGrp="1"/>
          </p:cNvSpPr>
          <p:nvPr>
            <p:ph type="tbl" sz="quarter" idx="15"/>
          </p:nvPr>
        </p:nvSpPr>
        <p:spPr>
          <a:xfrm>
            <a:off x="3216275" y="1015200"/>
            <a:ext cx="8747125" cy="5256000"/>
          </a:xfrm>
        </p:spPr>
        <p:txBody>
          <a:bodyPr/>
          <a:lstStyle/>
          <a:p>
            <a:r>
              <a:rPr lang="en-US"/>
              <a:t>Click icon to add table</a:t>
            </a:r>
            <a:endParaRPr lang="de-DE"/>
          </a:p>
        </p:txBody>
      </p:sp>
    </p:spTree>
    <p:extLst>
      <p:ext uri="{BB962C8B-B14F-4D97-AF65-F5344CB8AC3E}">
        <p14:creationId xmlns:p14="http://schemas.microsoft.com/office/powerpoint/2010/main" val="1660260022"/>
      </p:ext>
    </p:extLst>
  </p:cSld>
  <p:clrMapOvr>
    <a:masterClrMapping/>
  </p:clrMapOvr>
  <p:extLst>
    <p:ext uri="{DCECCB84-F9BA-43D5-87BE-67443E8EF086}">
      <p15:sldGuideLst xmlns:p15="http://schemas.microsoft.com/office/powerpoint/2012/main">
        <p15:guide id="1" pos="1576">
          <p15:clr>
            <a:srgbClr val="5ACBF0"/>
          </p15:clr>
        </p15:guide>
        <p15:guide id="2" pos="440">
          <p15:clr>
            <a:srgbClr val="5ACBF0"/>
          </p15:clr>
        </p15:guide>
        <p15:guide id="3" orient="horz" pos="3656">
          <p15:clr>
            <a:srgbClr val="5ACBF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itel und Tabelle – Icon S">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2005815" y="1016000"/>
            <a:ext cx="0" cy="52578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abellenplatzhalter 7">
            <a:extLst>
              <a:ext uri="{FF2B5EF4-FFF2-40B4-BE49-F238E27FC236}">
                <a16:creationId xmlns:a16="http://schemas.microsoft.com/office/drawing/2014/main" id="{5E13FC49-0B57-DF40-D006-C4659EB24BC6}"/>
              </a:ext>
            </a:extLst>
          </p:cNvPr>
          <p:cNvSpPr>
            <a:spLocks noGrp="1"/>
          </p:cNvSpPr>
          <p:nvPr>
            <p:ph type="tbl" sz="quarter" idx="15"/>
          </p:nvPr>
        </p:nvSpPr>
        <p:spPr>
          <a:xfrm>
            <a:off x="2208213" y="1015200"/>
            <a:ext cx="9755187" cy="5256000"/>
          </a:xfrm>
        </p:spPr>
        <p:txBody>
          <a:bodyPr/>
          <a:lstStyle/>
          <a:p>
            <a:r>
              <a:rPr lang="en-US"/>
              <a:t>Click icon to add table</a:t>
            </a:r>
            <a:endParaRPr lang="de-DE"/>
          </a:p>
        </p:txBody>
      </p:sp>
    </p:spTree>
    <p:extLst>
      <p:ext uri="{BB962C8B-B14F-4D97-AF65-F5344CB8AC3E}">
        <p14:creationId xmlns:p14="http://schemas.microsoft.com/office/powerpoint/2010/main" val="3072146675"/>
      </p:ext>
    </p:extLst>
  </p:cSld>
  <p:clrMapOvr>
    <a:masterClrMapping/>
  </p:clrMapOvr>
  <p:extLst>
    <p:ext uri="{DCECCB84-F9BA-43D5-87BE-67443E8EF086}">
      <p15:sldGuideLst xmlns:p15="http://schemas.microsoft.com/office/powerpoint/2012/main">
        <p15:guide id="1" orient="horz" pos="3656">
          <p15:clr>
            <a:srgbClr val="5ACBF0"/>
          </p15:clr>
        </p15:guide>
        <p15:guide id="2" pos="984">
          <p15:clr>
            <a:srgbClr val="5ACBF0"/>
          </p15:clr>
        </p15:guide>
        <p15:guide id="3" pos="416">
          <p15:clr>
            <a:srgbClr val="5ACBF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10" name="Tabellenplatzhalter 9">
            <a:extLst>
              <a:ext uri="{FF2B5EF4-FFF2-40B4-BE49-F238E27FC236}">
                <a16:creationId xmlns:a16="http://schemas.microsoft.com/office/drawing/2014/main" id="{FBFE6230-9A6C-A515-624E-DD309452DD46}"/>
              </a:ext>
            </a:extLst>
          </p:cNvPr>
          <p:cNvSpPr>
            <a:spLocks noGrp="1"/>
          </p:cNvSpPr>
          <p:nvPr>
            <p:ph type="tbl" sz="quarter" idx="13"/>
          </p:nvPr>
        </p:nvSpPr>
        <p:spPr>
          <a:xfrm>
            <a:off x="227013" y="1015200"/>
            <a:ext cx="11736387" cy="5256000"/>
          </a:xfrm>
        </p:spPr>
        <p:txBody>
          <a:bodyPr/>
          <a:lstStyle/>
          <a:p>
            <a:r>
              <a:rPr lang="en-US"/>
              <a:t>Click icon to add table</a:t>
            </a:r>
            <a:endParaRPr lang="de-DE"/>
          </a:p>
        </p:txBody>
      </p:sp>
    </p:spTree>
    <p:extLst>
      <p:ext uri="{BB962C8B-B14F-4D97-AF65-F5344CB8AC3E}">
        <p14:creationId xmlns:p14="http://schemas.microsoft.com/office/powerpoint/2010/main" val="174466596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8" name="Textplatzhalter 7">
            <a:extLst>
              <a:ext uri="{FF2B5EF4-FFF2-40B4-BE49-F238E27FC236}">
                <a16:creationId xmlns:a16="http://schemas.microsoft.com/office/drawing/2014/main" id="{2D3A6E62-D31A-5BCD-A8A4-9235DA7DABBF}"/>
              </a:ext>
            </a:extLst>
          </p:cNvPr>
          <p:cNvSpPr>
            <a:spLocks noGrp="1"/>
          </p:cNvSpPr>
          <p:nvPr>
            <p:ph type="body" sz="quarter" idx="13"/>
          </p:nvPr>
        </p:nvSpPr>
        <p:spPr>
          <a:xfrm>
            <a:off x="227348" y="1015200"/>
            <a:ext cx="5761037" cy="2520000"/>
          </a:xfrm>
          <a:solidFill>
            <a:schemeClr val="tx2"/>
          </a:solidFill>
        </p:spPr>
        <p:txBody>
          <a:bodyPr lIns="216000" tIns="216000" rIns="2196000" bIns="216000"/>
          <a:lstStyle>
            <a:lvl1pPr>
              <a:defRPr b="1" cap="all" baseline="0">
                <a:solidFill>
                  <a:schemeClr val="bg2"/>
                </a:solidFill>
              </a:defRPr>
            </a:lvl1pPr>
            <a:lvl2pPr marL="0" indent="0">
              <a:buNone/>
              <a:defRPr>
                <a:solidFill>
                  <a:schemeClr val="bg2"/>
                </a:solidFill>
              </a:defRPr>
            </a:lvl2pPr>
            <a:lvl3pPr marL="270000">
              <a:defRPr>
                <a:solidFill>
                  <a:schemeClr val="bg2"/>
                </a:solidFill>
              </a:defRPr>
            </a:lvl3pPr>
            <a:lvl4pPr marL="450000" indent="-180000">
              <a:buFont typeface="Arial" panose="020B0604020202020204" pitchFamily="34" charset="0"/>
              <a:buChar char="•"/>
              <a:defRPr sz="1400">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9" name="Textplatzhalter 7">
            <a:extLst>
              <a:ext uri="{FF2B5EF4-FFF2-40B4-BE49-F238E27FC236}">
                <a16:creationId xmlns:a16="http://schemas.microsoft.com/office/drawing/2014/main" id="{DEA85536-128C-271F-73A9-8A68AE568F82}"/>
              </a:ext>
            </a:extLst>
          </p:cNvPr>
          <p:cNvSpPr>
            <a:spLocks noGrp="1"/>
          </p:cNvSpPr>
          <p:nvPr>
            <p:ph type="body" sz="quarter" idx="14"/>
          </p:nvPr>
        </p:nvSpPr>
        <p:spPr>
          <a:xfrm>
            <a:off x="6203615" y="1015200"/>
            <a:ext cx="5761037" cy="2520000"/>
          </a:xfrm>
          <a:solidFill>
            <a:schemeClr val="tx2"/>
          </a:solidFill>
        </p:spPr>
        <p:txBody>
          <a:bodyPr lIns="2196000" tIns="216000" rIns="216000" bIns="216000"/>
          <a:lstStyle>
            <a:lvl1pPr>
              <a:defRPr b="1" cap="all" baseline="0">
                <a:solidFill>
                  <a:schemeClr val="bg2"/>
                </a:solidFill>
              </a:defRPr>
            </a:lvl1pPr>
            <a:lvl2pPr marL="0" indent="0">
              <a:buNone/>
              <a:defRPr>
                <a:solidFill>
                  <a:schemeClr val="bg2"/>
                </a:solidFill>
              </a:defRPr>
            </a:lvl2pPr>
            <a:lvl3pPr marL="270000">
              <a:defRPr>
                <a:solidFill>
                  <a:schemeClr val="bg2"/>
                </a:solidFill>
              </a:defRPr>
            </a:lvl3pPr>
            <a:lvl4pPr marL="450000" indent="-180000">
              <a:buFont typeface="Arial" panose="020B0604020202020204" pitchFamily="34" charset="0"/>
              <a:buChar char="•"/>
              <a:defRPr sz="1400">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0" name="Textplatzhalter 7">
            <a:extLst>
              <a:ext uri="{FF2B5EF4-FFF2-40B4-BE49-F238E27FC236}">
                <a16:creationId xmlns:a16="http://schemas.microsoft.com/office/drawing/2014/main" id="{E62FDAD8-4499-9B35-94ED-33EF0F1FC8AC}"/>
              </a:ext>
            </a:extLst>
          </p:cNvPr>
          <p:cNvSpPr>
            <a:spLocks noGrp="1"/>
          </p:cNvSpPr>
          <p:nvPr>
            <p:ph type="body" sz="quarter" idx="15"/>
          </p:nvPr>
        </p:nvSpPr>
        <p:spPr>
          <a:xfrm>
            <a:off x="227348" y="3754800"/>
            <a:ext cx="5761037" cy="2520000"/>
          </a:xfrm>
          <a:solidFill>
            <a:schemeClr val="tx2"/>
          </a:solidFill>
        </p:spPr>
        <p:txBody>
          <a:bodyPr lIns="216000" tIns="216000" rIns="2196000" bIns="216000" anchor="b"/>
          <a:lstStyle>
            <a:lvl1pPr>
              <a:defRPr b="1" cap="all" baseline="0">
                <a:solidFill>
                  <a:schemeClr val="bg2"/>
                </a:solidFill>
              </a:defRPr>
            </a:lvl1pPr>
            <a:lvl2pPr marL="0" indent="0">
              <a:buNone/>
              <a:defRPr>
                <a:solidFill>
                  <a:schemeClr val="bg2"/>
                </a:solidFill>
              </a:defRPr>
            </a:lvl2pPr>
            <a:lvl3pPr marL="270000">
              <a:defRPr>
                <a:solidFill>
                  <a:schemeClr val="bg2"/>
                </a:solidFill>
              </a:defRPr>
            </a:lvl3pPr>
            <a:lvl4pPr marL="450000" indent="-180000">
              <a:buFont typeface="Arial" panose="020B0604020202020204" pitchFamily="34" charset="0"/>
              <a:buChar char="•"/>
              <a:defRPr sz="1400">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1" name="Textplatzhalter 7">
            <a:extLst>
              <a:ext uri="{FF2B5EF4-FFF2-40B4-BE49-F238E27FC236}">
                <a16:creationId xmlns:a16="http://schemas.microsoft.com/office/drawing/2014/main" id="{15009D7F-2FC1-2826-5955-86530A19AD1C}"/>
              </a:ext>
            </a:extLst>
          </p:cNvPr>
          <p:cNvSpPr>
            <a:spLocks noGrp="1"/>
          </p:cNvSpPr>
          <p:nvPr>
            <p:ph type="body" sz="quarter" idx="16"/>
          </p:nvPr>
        </p:nvSpPr>
        <p:spPr>
          <a:xfrm>
            <a:off x="6204012" y="3754800"/>
            <a:ext cx="5761037" cy="2520000"/>
          </a:xfrm>
          <a:solidFill>
            <a:schemeClr val="tx2"/>
          </a:solidFill>
        </p:spPr>
        <p:txBody>
          <a:bodyPr lIns="2196000" tIns="216000" rIns="216000" bIns="216000" anchor="b"/>
          <a:lstStyle>
            <a:lvl1pPr>
              <a:defRPr b="1" cap="all" baseline="0">
                <a:solidFill>
                  <a:schemeClr val="bg2"/>
                </a:solidFill>
              </a:defRPr>
            </a:lvl1pPr>
            <a:lvl2pPr marL="0" indent="0">
              <a:buNone/>
              <a:defRPr>
                <a:solidFill>
                  <a:schemeClr val="bg2"/>
                </a:solidFill>
              </a:defRPr>
            </a:lvl2pPr>
            <a:lvl3pPr marL="270000">
              <a:defRPr>
                <a:solidFill>
                  <a:schemeClr val="bg2"/>
                </a:solidFill>
              </a:defRPr>
            </a:lvl3pPr>
            <a:lvl4pPr marL="450000" indent="-180000">
              <a:buFont typeface="Arial" panose="020B0604020202020204" pitchFamily="34" charset="0"/>
              <a:buChar char="•"/>
              <a:defRPr sz="1400">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4" name="Textplatzhalter 7">
            <a:extLst>
              <a:ext uri="{FF2B5EF4-FFF2-40B4-BE49-F238E27FC236}">
                <a16:creationId xmlns:a16="http://schemas.microsoft.com/office/drawing/2014/main" id="{4327FE24-BBD9-0458-9AE2-3F3BCE868176}"/>
              </a:ext>
            </a:extLst>
          </p:cNvPr>
          <p:cNvSpPr>
            <a:spLocks noGrp="1"/>
          </p:cNvSpPr>
          <p:nvPr>
            <p:ph type="body" sz="quarter" idx="17"/>
          </p:nvPr>
        </p:nvSpPr>
        <p:spPr bwMode="gray">
          <a:xfrm>
            <a:off x="4105251" y="2205038"/>
            <a:ext cx="3981600" cy="2808138"/>
          </a:xfrm>
          <a:solidFill>
            <a:schemeClr val="accent2"/>
          </a:solidFill>
          <a:ln w="203200">
            <a:solidFill>
              <a:schemeClr val="bg2"/>
            </a:solidFill>
            <a:miter lim="800000"/>
          </a:ln>
        </p:spPr>
        <p:txBody>
          <a:bodyPr lIns="324000" tIns="324000" rIns="324000" bIns="324000" anchor="ctr"/>
          <a:lstStyle>
            <a:lvl1pPr algn="ctr">
              <a:defRPr b="1" cap="all" baseline="0">
                <a:solidFill>
                  <a:schemeClr val="accent3"/>
                </a:solidFill>
              </a:defRPr>
            </a:lvl1pPr>
            <a:lvl2pPr marL="180000" indent="-180000" algn="l">
              <a:buFont typeface="Arial" panose="020B0604020202020204" pitchFamily="34" charset="0"/>
              <a:buChar char="•"/>
              <a:defRPr b="1" cap="all" baseline="0">
                <a:solidFill>
                  <a:schemeClr val="accent3"/>
                </a:solidFill>
              </a:defRPr>
            </a:lvl2pPr>
            <a:lvl3pPr marL="360000" algn="l">
              <a:defRPr b="1" cap="all" baseline="0">
                <a:solidFill>
                  <a:schemeClr val="accent3"/>
                </a:solidFill>
              </a:defRPr>
            </a:lvl3pPr>
            <a:lvl4pPr marL="0" indent="0" algn="l">
              <a:buFont typeface="Arial" panose="020B0604020202020204" pitchFamily="34" charset="0"/>
              <a:buNone/>
              <a:defRPr sz="1400" b="1" cap="all" baseline="0">
                <a:solidFill>
                  <a:schemeClr val="accent3"/>
                </a:solidFill>
              </a:defRPr>
            </a:lvl4pPr>
            <a:lvl5pPr algn="l">
              <a:defRPr>
                <a:solidFill>
                  <a:schemeClr val="accent3"/>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Tree>
    <p:extLst>
      <p:ext uri="{BB962C8B-B14F-4D97-AF65-F5344CB8AC3E}">
        <p14:creationId xmlns:p14="http://schemas.microsoft.com/office/powerpoint/2010/main" val="2846909267"/>
      </p:ext>
    </p:extLst>
  </p:cSld>
  <p:clrMapOvr>
    <a:masterClrMapping/>
  </p:clrMapOvr>
  <p:extLst>
    <p:ext uri="{DCECCB84-F9BA-43D5-87BE-67443E8EF086}">
      <p15:sldGuideLst xmlns:p15="http://schemas.microsoft.com/office/powerpoint/2012/main"/>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10" name="Tabellenplatzhalter 9">
            <a:extLst>
              <a:ext uri="{FF2B5EF4-FFF2-40B4-BE49-F238E27FC236}">
                <a16:creationId xmlns:a16="http://schemas.microsoft.com/office/drawing/2014/main" id="{FBFE6230-9A6C-A515-624E-DD309452DD46}"/>
              </a:ext>
            </a:extLst>
          </p:cNvPr>
          <p:cNvSpPr>
            <a:spLocks noGrp="1"/>
          </p:cNvSpPr>
          <p:nvPr>
            <p:ph type="tbl" sz="quarter" idx="13"/>
          </p:nvPr>
        </p:nvSpPr>
        <p:spPr>
          <a:xfrm>
            <a:off x="227013" y="1015200"/>
            <a:ext cx="11736387" cy="5256000"/>
          </a:xfrm>
        </p:spPr>
        <p:txBody>
          <a:bodyPr/>
          <a:lstStyle/>
          <a:p>
            <a:r>
              <a:rPr lang="en-US"/>
              <a:t>Click icon to add table</a:t>
            </a:r>
            <a:endParaRPr lang="de-DE"/>
          </a:p>
        </p:txBody>
      </p:sp>
    </p:spTree>
    <p:extLst>
      <p:ext uri="{BB962C8B-B14F-4D97-AF65-F5344CB8AC3E}">
        <p14:creationId xmlns:p14="http://schemas.microsoft.com/office/powerpoint/2010/main" val="56144151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Agenda Bi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Distribution List | Author</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10" name="Tabellenplatzhalter 9">
            <a:extLst>
              <a:ext uri="{FF2B5EF4-FFF2-40B4-BE49-F238E27FC236}">
                <a16:creationId xmlns:a16="http://schemas.microsoft.com/office/drawing/2014/main" id="{FBFE6230-9A6C-A515-624E-DD309452DD46}"/>
              </a:ext>
            </a:extLst>
          </p:cNvPr>
          <p:cNvSpPr>
            <a:spLocks noGrp="1"/>
          </p:cNvSpPr>
          <p:nvPr>
            <p:ph type="tbl" sz="quarter" idx="13"/>
          </p:nvPr>
        </p:nvSpPr>
        <p:spPr>
          <a:xfrm>
            <a:off x="227014" y="1015200"/>
            <a:ext cx="6769100" cy="5256000"/>
          </a:xfrm>
        </p:spPr>
        <p:txBody>
          <a:bodyPr/>
          <a:lstStyle/>
          <a:p>
            <a:r>
              <a:rPr lang="en-US"/>
              <a:t>Click icon to add table</a:t>
            </a:r>
            <a:endParaRPr lang="de-DE"/>
          </a:p>
        </p:txBody>
      </p:sp>
      <p:sp>
        <p:nvSpPr>
          <p:cNvPr id="8" name="Bildplatzhalter 7">
            <a:extLst>
              <a:ext uri="{FF2B5EF4-FFF2-40B4-BE49-F238E27FC236}">
                <a16:creationId xmlns:a16="http://schemas.microsoft.com/office/drawing/2014/main" id="{0EC24DCB-2747-872B-EB89-CAA4C9AC08D2}"/>
              </a:ext>
            </a:extLst>
          </p:cNvPr>
          <p:cNvSpPr>
            <a:spLocks noGrp="1"/>
          </p:cNvSpPr>
          <p:nvPr>
            <p:ph type="pic" sz="quarter" idx="14"/>
          </p:nvPr>
        </p:nvSpPr>
        <p:spPr>
          <a:xfrm>
            <a:off x="7194550" y="1015200"/>
            <a:ext cx="4770438" cy="5256000"/>
          </a:xfrm>
        </p:spPr>
        <p:txBody>
          <a:bodyPr/>
          <a:lstStyle/>
          <a:p>
            <a:r>
              <a:rPr lang="en-US"/>
              <a:t>Click icon to add picture</a:t>
            </a:r>
            <a:endParaRPr lang="de-DE"/>
          </a:p>
        </p:txBody>
      </p:sp>
    </p:spTree>
    <p:extLst>
      <p:ext uri="{BB962C8B-B14F-4D97-AF65-F5344CB8AC3E}">
        <p14:creationId xmlns:p14="http://schemas.microsoft.com/office/powerpoint/2010/main" val="185369476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userDrawn="1">
  <p:cSld name="Titelfolie Vollbild">
    <p:bg>
      <p:bgRef idx="1001">
        <a:schemeClr val="bg2"/>
      </p:bgRef>
    </p:bg>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23C40901-F9AC-B27C-44A5-B282619C808C}"/>
              </a:ext>
            </a:extLst>
          </p:cNvPr>
          <p:cNvSpPr>
            <a:spLocks noGrp="1"/>
          </p:cNvSpPr>
          <p:nvPr>
            <p:ph type="pic" sz="quarter" idx="13"/>
          </p:nvPr>
        </p:nvSpPr>
        <p:spPr>
          <a:xfrm>
            <a:off x="0" y="0"/>
            <a:ext cx="12192000" cy="6858000"/>
          </a:xfrm>
        </p:spPr>
        <p:txBody>
          <a:bodyPr anchor="ctr"/>
          <a:lstStyle>
            <a:lvl1pPr algn="ctr">
              <a:defRPr/>
            </a:lvl1pPr>
          </a:lstStyle>
          <a:p>
            <a:r>
              <a:rPr lang="en-US"/>
              <a:t>Click icon to add picture</a:t>
            </a:r>
            <a:endParaRPr lang="de-DE"/>
          </a:p>
        </p:txBody>
      </p:sp>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6800"/>
            <a:ext cx="5760000" cy="2664000"/>
          </a:xfrm>
        </p:spPr>
        <p:txBody>
          <a:bodyPr tIns="36000" rIns="0" anchor="t"/>
          <a:lstStyle>
            <a:lvl1pPr algn="l">
              <a:lnSpc>
                <a:spcPct val="85000"/>
              </a:lnSpc>
              <a:defRPr sz="50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998800"/>
            <a:ext cx="5760000" cy="936000"/>
          </a:xfrm>
        </p:spPr>
        <p:txBody>
          <a:bodyPr/>
          <a:lstStyle>
            <a:lvl1pPr marL="0" indent="0" algn="l">
              <a:buNone/>
              <a:defRPr sz="2000" b="0" spc="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9pPr>
          </a:lstStyle>
          <a:p>
            <a:pPr lvl="0"/>
            <a:r>
              <a:rPr lang="en-US"/>
              <a:t>Click to edit Master subtitle style</a:t>
            </a:r>
            <a:endParaRPr lang="de-DE"/>
          </a:p>
        </p:txBody>
      </p:sp>
      <p:sp>
        <p:nvSpPr>
          <p:cNvPr id="6" name="Text Placeholder 6">
            <a:extLst>
              <a:ext uri="{FF2B5EF4-FFF2-40B4-BE49-F238E27FC236}">
                <a16:creationId xmlns:a16="http://schemas.microsoft.com/office/drawing/2014/main" id="{D143EA4B-BAD9-04D4-D89A-A0AEE84C900A}"/>
              </a:ext>
            </a:extLst>
          </p:cNvPr>
          <p:cNvSpPr>
            <a:spLocks noGrp="1" noChangeAspect="1"/>
          </p:cNvSpPr>
          <p:nvPr>
            <p:ph type="body" sz="quarter" idx="18" hasCustomPrompt="1"/>
          </p:nvPr>
        </p:nvSpPr>
        <p:spPr bwMode="black">
          <a:xfrm>
            <a:off x="225852" y="6264000"/>
            <a:ext cx="2070000" cy="372858"/>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de-DE"/>
              <a:t> </a:t>
            </a:r>
          </a:p>
        </p:txBody>
      </p:sp>
    </p:spTree>
    <p:extLst>
      <p:ext uri="{BB962C8B-B14F-4D97-AF65-F5344CB8AC3E}">
        <p14:creationId xmlns:p14="http://schemas.microsoft.com/office/powerpoint/2010/main" val="338701346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userDrawn="1">
  <p:cSld name="Titelfolie Vollbild – Hell&#10;">
    <p:bg>
      <p:bgRef idx="1001">
        <a:schemeClr val="bg1"/>
      </p:bgRef>
    </p:bg>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23C40901-F9AC-B27C-44A5-B282619C808C}"/>
              </a:ext>
            </a:extLst>
          </p:cNvPr>
          <p:cNvSpPr>
            <a:spLocks noGrp="1"/>
          </p:cNvSpPr>
          <p:nvPr>
            <p:ph type="pic" sz="quarter" idx="13"/>
          </p:nvPr>
        </p:nvSpPr>
        <p:spPr>
          <a:xfrm>
            <a:off x="0" y="0"/>
            <a:ext cx="12192000" cy="6858000"/>
          </a:xfrm>
        </p:spPr>
        <p:txBody>
          <a:bodyPr anchor="ctr"/>
          <a:lstStyle>
            <a:lvl1pPr algn="ctr">
              <a:defRPr/>
            </a:lvl1pPr>
          </a:lstStyle>
          <a:p>
            <a:r>
              <a:rPr lang="en-US"/>
              <a:t>Click icon to add picture</a:t>
            </a:r>
            <a:endParaRPr lang="de-DE"/>
          </a:p>
        </p:txBody>
      </p:sp>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6800"/>
            <a:ext cx="5760000" cy="2664000"/>
          </a:xfrm>
        </p:spPr>
        <p:txBody>
          <a:bodyPr tIns="36000" anchor="t"/>
          <a:lstStyle>
            <a:lvl1pPr algn="l">
              <a:lnSpc>
                <a:spcPct val="85000"/>
              </a:lnSpc>
              <a:defRPr sz="50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998800"/>
            <a:ext cx="5760000" cy="936000"/>
          </a:xfrm>
        </p:spPr>
        <p:txBody>
          <a:bodyPr/>
          <a:lstStyle>
            <a:lvl1pPr marL="0" indent="0" algn="l">
              <a:buNone/>
              <a:defRPr sz="2000" b="0" spc="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9pPr>
          </a:lstStyle>
          <a:p>
            <a:pPr lvl="0"/>
            <a:r>
              <a:rPr lang="en-US"/>
              <a:t>Click to edit Master subtitle style</a:t>
            </a:r>
            <a:endParaRPr lang="de-DE"/>
          </a:p>
        </p:txBody>
      </p:sp>
      <p:sp>
        <p:nvSpPr>
          <p:cNvPr id="6" name="Text Placeholder 6">
            <a:extLst>
              <a:ext uri="{FF2B5EF4-FFF2-40B4-BE49-F238E27FC236}">
                <a16:creationId xmlns:a16="http://schemas.microsoft.com/office/drawing/2014/main" id="{D143EA4B-BAD9-04D4-D89A-A0AEE84C900A}"/>
              </a:ext>
            </a:extLst>
          </p:cNvPr>
          <p:cNvSpPr>
            <a:spLocks noGrp="1" noChangeAspect="1"/>
          </p:cNvSpPr>
          <p:nvPr>
            <p:ph type="body" sz="quarter" idx="18" hasCustomPrompt="1"/>
          </p:nvPr>
        </p:nvSpPr>
        <p:spPr bwMode="black">
          <a:xfrm>
            <a:off x="225852" y="6264000"/>
            <a:ext cx="2070000" cy="372858"/>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de-DE"/>
              <a:t> </a:t>
            </a:r>
          </a:p>
        </p:txBody>
      </p:sp>
    </p:spTree>
    <p:extLst>
      <p:ext uri="{BB962C8B-B14F-4D97-AF65-F5344CB8AC3E}">
        <p14:creationId xmlns:p14="http://schemas.microsoft.com/office/powerpoint/2010/main" val="16000263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userDrawn="1">
  <p:cSld name="Titelfolie Bild – Dunkel&#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6799"/>
            <a:ext cx="5761037" cy="2664000"/>
          </a:xfrm>
        </p:spPr>
        <p:txBody>
          <a:bodyPr tIns="36000" anchor="t"/>
          <a:lstStyle>
            <a:lvl1pPr algn="l">
              <a:lnSpc>
                <a:spcPct val="85000"/>
              </a:lnSpc>
              <a:defRPr sz="50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998800"/>
            <a:ext cx="5761037"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en-US"/>
              <a:t>Click to edit Master subtitle style</a:t>
            </a:r>
            <a:endParaRPr lang="de-DE"/>
          </a:p>
        </p:txBody>
      </p:sp>
      <p:sp>
        <p:nvSpPr>
          <p:cNvPr id="10" name="Bildplatzhalter 9">
            <a:extLst>
              <a:ext uri="{FF2B5EF4-FFF2-40B4-BE49-F238E27FC236}">
                <a16:creationId xmlns:a16="http://schemas.microsoft.com/office/drawing/2014/main" id="{525B88C7-9C68-3FBA-8B80-1452D593B972}"/>
              </a:ext>
            </a:extLst>
          </p:cNvPr>
          <p:cNvSpPr>
            <a:spLocks noGrp="1"/>
          </p:cNvSpPr>
          <p:nvPr>
            <p:ph type="pic" sz="quarter" idx="13"/>
          </p:nvPr>
        </p:nvSpPr>
        <p:spPr>
          <a:xfrm>
            <a:off x="6203950" y="226800"/>
            <a:ext cx="5761038" cy="6408000"/>
          </a:xfrm>
          <a:solidFill>
            <a:schemeClr val="tx2"/>
          </a:solidFill>
        </p:spPr>
        <p:txBody>
          <a:bodyPr/>
          <a:lstStyle>
            <a:lvl1pPr>
              <a:defRPr>
                <a:solidFill>
                  <a:schemeClr val="bg1"/>
                </a:solidFill>
              </a:defRPr>
            </a:lvl1pPr>
          </a:lstStyle>
          <a:p>
            <a:r>
              <a:rPr lang="en-US"/>
              <a:t>Click icon to add picture</a:t>
            </a:r>
            <a:endParaRPr lang="de-DE"/>
          </a:p>
        </p:txBody>
      </p:sp>
      <p:pic>
        <p:nvPicPr>
          <p:cNvPr id="4" name="Grafik 3">
            <a:extLst>
              <a:ext uri="{FF2B5EF4-FFF2-40B4-BE49-F238E27FC236}">
                <a16:creationId xmlns:a16="http://schemas.microsoft.com/office/drawing/2014/main" id="{17675424-DB82-A9D5-2A9E-F8EFAFD7FA0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Tree>
    <p:extLst>
      <p:ext uri="{BB962C8B-B14F-4D97-AF65-F5344CB8AC3E}">
        <p14:creationId xmlns:p14="http://schemas.microsoft.com/office/powerpoint/2010/main" val="307758971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userDrawn="1">
  <p:cSld name="Titelfolie Bild – Hell&#10;">
    <p:bg>
      <p:bgRef idx="1001">
        <a:schemeClr val="bg1"/>
      </p:bgRef>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6799"/>
            <a:ext cx="5761037" cy="2664000"/>
          </a:xfrm>
        </p:spPr>
        <p:txBody>
          <a:bodyPr tIns="36000" anchor="t"/>
          <a:lstStyle>
            <a:lvl1pPr algn="l">
              <a:lnSpc>
                <a:spcPct val="85000"/>
              </a:lnSpc>
              <a:defRPr sz="50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998800"/>
            <a:ext cx="5761037"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en-US"/>
              <a:t>Click to edit Master subtitle style</a:t>
            </a:r>
            <a:endParaRPr lang="de-DE"/>
          </a:p>
        </p:txBody>
      </p:sp>
      <p:sp>
        <p:nvSpPr>
          <p:cNvPr id="10" name="Bildplatzhalter 9">
            <a:extLst>
              <a:ext uri="{FF2B5EF4-FFF2-40B4-BE49-F238E27FC236}">
                <a16:creationId xmlns:a16="http://schemas.microsoft.com/office/drawing/2014/main" id="{525B88C7-9C68-3FBA-8B80-1452D593B972}"/>
              </a:ext>
            </a:extLst>
          </p:cNvPr>
          <p:cNvSpPr>
            <a:spLocks noGrp="1"/>
          </p:cNvSpPr>
          <p:nvPr>
            <p:ph type="pic" sz="quarter" idx="13"/>
          </p:nvPr>
        </p:nvSpPr>
        <p:spPr>
          <a:xfrm>
            <a:off x="6203950" y="226800"/>
            <a:ext cx="5761038" cy="6408000"/>
          </a:xfrm>
          <a:solidFill>
            <a:schemeClr val="tx2"/>
          </a:solidFill>
        </p:spPr>
        <p:txBody>
          <a:bodyPr/>
          <a:lstStyle>
            <a:lvl1pPr>
              <a:defRPr>
                <a:solidFill>
                  <a:schemeClr val="bg1"/>
                </a:solidFill>
              </a:defRPr>
            </a:lvl1pPr>
          </a:lstStyle>
          <a:p>
            <a:r>
              <a:rPr lang="en-US"/>
              <a:t>Click icon to add picture</a:t>
            </a:r>
            <a:endParaRPr lang="de-DE"/>
          </a:p>
        </p:txBody>
      </p:sp>
      <p:pic>
        <p:nvPicPr>
          <p:cNvPr id="4" name="Grafik 3">
            <a:extLst>
              <a:ext uri="{FF2B5EF4-FFF2-40B4-BE49-F238E27FC236}">
                <a16:creationId xmlns:a16="http://schemas.microsoft.com/office/drawing/2014/main" id="{17675424-DB82-A9D5-2A9E-F8EFAFD7FA0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Tree>
    <p:extLst>
      <p:ext uri="{BB962C8B-B14F-4D97-AF65-F5344CB8AC3E}">
        <p14:creationId xmlns:p14="http://schemas.microsoft.com/office/powerpoint/2010/main" val="290278454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type="title" preserve="1">
  <p:cSld name="Titelfolie – Hell&#10;">
    <p:bg>
      <p:bgRef idx="1001">
        <a:schemeClr val="bg1"/>
      </p:bgRef>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880"/>
            <a:ext cx="8748711" cy="2088000"/>
          </a:xfrm>
        </p:spPr>
        <p:txBody>
          <a:bodyPr tIns="36000" anchor="t"/>
          <a:lstStyle>
            <a:lvl1pPr algn="l">
              <a:lnSpc>
                <a:spcPct val="85000"/>
              </a:lnSpc>
              <a:defRPr sz="50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422800"/>
            <a:ext cx="8748711"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en-US"/>
              <a:t>Click to edit Master subtitle style</a:t>
            </a:r>
            <a:endParaRPr lang="de-DE"/>
          </a:p>
        </p:txBody>
      </p:sp>
      <p:pic>
        <p:nvPicPr>
          <p:cNvPr id="9" name="Grafik 8">
            <a:extLst>
              <a:ext uri="{FF2B5EF4-FFF2-40B4-BE49-F238E27FC236}">
                <a16:creationId xmlns:a16="http://schemas.microsoft.com/office/drawing/2014/main" id="{3C87DF1E-6F80-EA7E-181A-4E035A95E9D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5605200"/>
            <a:ext cx="5795997" cy="1044000"/>
          </a:xfrm>
          <a:prstGeom prst="rect">
            <a:avLst/>
          </a:prstGeom>
        </p:spPr>
      </p:pic>
    </p:spTree>
    <p:extLst>
      <p:ext uri="{BB962C8B-B14F-4D97-AF65-F5344CB8AC3E}">
        <p14:creationId xmlns:p14="http://schemas.microsoft.com/office/powerpoint/2010/main" val="406929610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Kapitelfolie Vollbild">
    <p:bg>
      <p:bgPr>
        <a:solidFill>
          <a:schemeClr val="bg2"/>
        </a:solidFill>
        <a:effectLst/>
      </p:bgPr>
    </p:bg>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3E3AC675-8A6B-84AC-88F7-7C2A0B8B8E44}"/>
              </a:ext>
            </a:extLst>
          </p:cNvPr>
          <p:cNvSpPr>
            <a:spLocks noGrp="1"/>
          </p:cNvSpPr>
          <p:nvPr>
            <p:ph type="pic" sz="quarter" idx="13"/>
          </p:nvPr>
        </p:nvSpPr>
        <p:spPr>
          <a:xfrm>
            <a:off x="0" y="0"/>
            <a:ext cx="12192000" cy="6273800"/>
          </a:xfrm>
          <a:solidFill>
            <a:srgbClr val="FEFFFF"/>
          </a:solidFill>
        </p:spPr>
        <p:txBody>
          <a:bodyPr/>
          <a:lstStyle/>
          <a:p>
            <a:r>
              <a:rPr lang="en-US"/>
              <a:t>Click icon to add picture</a:t>
            </a:r>
            <a:endParaRPr lang="de-DE"/>
          </a:p>
        </p:txBody>
      </p:sp>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644"/>
            <a:ext cx="5761037" cy="1512000"/>
          </a:xfrm>
        </p:spPr>
        <p:txBody>
          <a:bodyPr tIns="18000" anchor="t"/>
          <a:lstStyle>
            <a:lvl1pPr algn="l">
              <a:lnSpc>
                <a:spcPct val="85000"/>
              </a:lnSpc>
              <a:defRPr sz="2600" spc="0" baseline="0">
                <a:solidFill>
                  <a:schemeClr val="bg1"/>
                </a:solidFill>
              </a:defRPr>
            </a:lvl1pPr>
          </a:lstStyle>
          <a:p>
            <a:r>
              <a:rPr lang="en-US"/>
              <a:t>Click to edit Master title style</a:t>
            </a:r>
            <a:endParaRPr lang="de-DE"/>
          </a:p>
        </p:txBody>
      </p:sp>
      <p:sp>
        <p:nvSpPr>
          <p:cNvPr id="4" name="Datumsplatzhalter 3">
            <a:extLst>
              <a:ext uri="{FF2B5EF4-FFF2-40B4-BE49-F238E27FC236}">
                <a16:creationId xmlns:a16="http://schemas.microsoft.com/office/drawing/2014/main" id="{5B315FEC-675F-3F27-1B1F-688D22EDFC01}"/>
              </a:ext>
            </a:extLst>
          </p:cNvPr>
          <p:cNvSpPr>
            <a:spLocks noGrp="1"/>
          </p:cNvSpPr>
          <p:nvPr>
            <p:ph type="dt" sz="half" idx="10"/>
          </p:nvPr>
        </p:nvSpPr>
        <p:spPr/>
        <p:txBody>
          <a:bodyPr/>
          <a:lstStyle/>
          <a:p>
            <a:r>
              <a:rPr lang="de-DE"/>
              <a:t>Date</a:t>
            </a:r>
          </a:p>
        </p:txBody>
      </p:sp>
      <p:sp>
        <p:nvSpPr>
          <p:cNvPr id="5" name="Fußzeilenplatzhalter 4">
            <a:extLst>
              <a:ext uri="{FF2B5EF4-FFF2-40B4-BE49-F238E27FC236}">
                <a16:creationId xmlns:a16="http://schemas.microsoft.com/office/drawing/2014/main" id="{895DBD90-BBC7-642F-4729-E0165422B19E}"/>
              </a:ext>
            </a:extLst>
          </p:cNvPr>
          <p:cNvSpPr>
            <a:spLocks noGrp="1"/>
          </p:cNvSpPr>
          <p:nvPr>
            <p:ph type="ftr" sz="quarter" idx="11"/>
          </p:nvPr>
        </p:nvSpPr>
        <p:spPr/>
        <p:txBody>
          <a:bodyPr/>
          <a:lstStyle/>
          <a:p>
            <a:r>
              <a:rPr lang="de-DE"/>
              <a:t>Distribution List | Author</a:t>
            </a:r>
          </a:p>
        </p:txBody>
      </p:sp>
      <p:sp>
        <p:nvSpPr>
          <p:cNvPr id="6" name="Foliennummernplatzhalter 5">
            <a:extLst>
              <a:ext uri="{FF2B5EF4-FFF2-40B4-BE49-F238E27FC236}">
                <a16:creationId xmlns:a16="http://schemas.microsoft.com/office/drawing/2014/main" id="{8C906BF0-28F7-5974-EC94-D6D9F9B38D87}"/>
              </a:ext>
            </a:extLst>
          </p:cNvPr>
          <p:cNvSpPr>
            <a:spLocks noGrp="1"/>
          </p:cNvSpPr>
          <p:nvPr>
            <p:ph type="sldNum" sz="quarter" idx="12"/>
          </p:nvPr>
        </p:nvSpPr>
        <p:spPr/>
        <p:txBody>
          <a:bodyPr/>
          <a:lstStyle/>
          <a:p>
            <a:fld id="{21E9EDDA-C823-4DCF-9D88-5D5E92F02FDC}" type="slidenum">
              <a:rPr lang="de-DE" smtClean="0"/>
              <a:t>‹#›</a:t>
            </a:fld>
            <a:endParaRPr lang="de-DE"/>
          </a:p>
        </p:txBody>
      </p:sp>
    </p:spTree>
    <p:extLst>
      <p:ext uri="{BB962C8B-B14F-4D97-AF65-F5344CB8AC3E}">
        <p14:creationId xmlns:p14="http://schemas.microsoft.com/office/powerpoint/2010/main" val="73729054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Kapitelfolie Bild">
    <p:bg>
      <p:bgPr>
        <a:solidFill>
          <a:schemeClr val="bg2"/>
        </a:solidFill>
        <a:effectLst/>
      </p:bgPr>
    </p:bg>
    <p:spTree>
      <p:nvGrpSpPr>
        <p:cNvPr id="1" name=""/>
        <p:cNvGrpSpPr/>
        <p:nvPr/>
      </p:nvGrpSpPr>
      <p:grpSpPr>
        <a:xfrm>
          <a:off x="0" y="0"/>
          <a:ext cx="0" cy="0"/>
          <a:chOff x="0" y="0"/>
          <a:chExt cx="0" cy="0"/>
        </a:xfrm>
      </p:grpSpPr>
      <p:sp>
        <p:nvSpPr>
          <p:cNvPr id="7" name="Rechteck 6">
            <a:extLst>
              <a:ext uri="{FF2B5EF4-FFF2-40B4-BE49-F238E27FC236}">
                <a16:creationId xmlns:a16="http://schemas.microsoft.com/office/drawing/2014/main" id="{005557F2-7B86-0922-6369-E42D5143A64A}"/>
              </a:ext>
            </a:extLst>
          </p:cNvPr>
          <p:cNvSpPr/>
          <p:nvPr userDrawn="1"/>
        </p:nvSpPr>
        <p:spPr>
          <a:xfrm>
            <a:off x="0" y="0"/>
            <a:ext cx="12192000" cy="62738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644"/>
            <a:ext cx="4772025" cy="1512081"/>
          </a:xfrm>
        </p:spPr>
        <p:txBody>
          <a:bodyPr tIns="18000" anchor="t"/>
          <a:lstStyle>
            <a:lvl1pPr algn="l">
              <a:lnSpc>
                <a:spcPct val="85000"/>
              </a:lnSpc>
              <a:defRPr sz="2600" spc="0" baseline="0"/>
            </a:lvl1pPr>
          </a:lstStyle>
          <a:p>
            <a:r>
              <a:rPr lang="en-US"/>
              <a:t>Click to edit Master title style</a:t>
            </a:r>
            <a:endParaRPr lang="de-DE"/>
          </a:p>
        </p:txBody>
      </p:sp>
      <p:sp>
        <p:nvSpPr>
          <p:cNvPr id="4" name="Datumsplatzhalter 3">
            <a:extLst>
              <a:ext uri="{FF2B5EF4-FFF2-40B4-BE49-F238E27FC236}">
                <a16:creationId xmlns:a16="http://schemas.microsoft.com/office/drawing/2014/main" id="{5B315FEC-675F-3F27-1B1F-688D22EDFC01}"/>
              </a:ext>
            </a:extLst>
          </p:cNvPr>
          <p:cNvSpPr>
            <a:spLocks noGrp="1"/>
          </p:cNvSpPr>
          <p:nvPr>
            <p:ph type="dt" sz="half" idx="10"/>
          </p:nvPr>
        </p:nvSpPr>
        <p:spPr/>
        <p:txBody>
          <a:bodyPr/>
          <a:lstStyle/>
          <a:p>
            <a:r>
              <a:rPr lang="de-DE"/>
              <a:t>Date</a:t>
            </a:r>
          </a:p>
        </p:txBody>
      </p:sp>
      <p:sp>
        <p:nvSpPr>
          <p:cNvPr id="5" name="Fußzeilenplatzhalter 4">
            <a:extLst>
              <a:ext uri="{FF2B5EF4-FFF2-40B4-BE49-F238E27FC236}">
                <a16:creationId xmlns:a16="http://schemas.microsoft.com/office/drawing/2014/main" id="{895DBD90-BBC7-642F-4729-E0165422B19E}"/>
              </a:ext>
            </a:extLst>
          </p:cNvPr>
          <p:cNvSpPr>
            <a:spLocks noGrp="1"/>
          </p:cNvSpPr>
          <p:nvPr>
            <p:ph type="ftr" sz="quarter" idx="11"/>
          </p:nvPr>
        </p:nvSpPr>
        <p:spPr/>
        <p:txBody>
          <a:bodyPr/>
          <a:lstStyle/>
          <a:p>
            <a:r>
              <a:rPr lang="de-DE"/>
              <a:t>Distribution List | </a:t>
            </a:r>
            <a:r>
              <a:rPr lang="de-DE" err="1"/>
              <a:t>Author</a:t>
            </a:r>
            <a:endParaRPr lang="de-DE"/>
          </a:p>
        </p:txBody>
      </p:sp>
      <p:sp>
        <p:nvSpPr>
          <p:cNvPr id="6" name="Foliennummernplatzhalter 5">
            <a:extLst>
              <a:ext uri="{FF2B5EF4-FFF2-40B4-BE49-F238E27FC236}">
                <a16:creationId xmlns:a16="http://schemas.microsoft.com/office/drawing/2014/main" id="{8C906BF0-28F7-5974-EC94-D6D9F9B38D87}"/>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9" name="Bildplatzhalter 8">
            <a:extLst>
              <a:ext uri="{FF2B5EF4-FFF2-40B4-BE49-F238E27FC236}">
                <a16:creationId xmlns:a16="http://schemas.microsoft.com/office/drawing/2014/main" id="{B527C55A-A0E2-3FE1-FBEC-FD1D263837C8}"/>
              </a:ext>
            </a:extLst>
          </p:cNvPr>
          <p:cNvSpPr>
            <a:spLocks noGrp="1"/>
          </p:cNvSpPr>
          <p:nvPr>
            <p:ph type="pic" sz="quarter" idx="13"/>
          </p:nvPr>
        </p:nvSpPr>
        <p:spPr>
          <a:xfrm>
            <a:off x="6203950" y="226800"/>
            <a:ext cx="5761038" cy="5868000"/>
          </a:xfrm>
          <a:solidFill>
            <a:srgbClr val="FEFFFF"/>
          </a:solidFill>
        </p:spPr>
        <p:txBody>
          <a:bodyPr/>
          <a:lstStyle>
            <a:lvl1pPr>
              <a:defRPr>
                <a:solidFill>
                  <a:schemeClr val="bg1"/>
                </a:solidFill>
              </a:defRPr>
            </a:lvl1pPr>
          </a:lstStyle>
          <a:p>
            <a:r>
              <a:rPr lang="en-US"/>
              <a:t>Click icon to add picture</a:t>
            </a:r>
            <a:endParaRPr lang="de-DE"/>
          </a:p>
        </p:txBody>
      </p:sp>
    </p:spTree>
    <p:extLst>
      <p:ext uri="{BB962C8B-B14F-4D97-AF65-F5344CB8AC3E}">
        <p14:creationId xmlns:p14="http://schemas.microsoft.com/office/powerpoint/2010/main" val="295789693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Kapitelfolie Nummerierung">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644"/>
            <a:ext cx="4772025" cy="1512081"/>
          </a:xfrm>
        </p:spPr>
        <p:txBody>
          <a:bodyPr tIns="18000" anchor="t"/>
          <a:lstStyle>
            <a:lvl1pPr algn="l">
              <a:lnSpc>
                <a:spcPct val="85000"/>
              </a:lnSpc>
              <a:defRPr sz="26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hasCustomPrompt="1"/>
          </p:nvPr>
        </p:nvSpPr>
        <p:spPr>
          <a:xfrm>
            <a:off x="227013" y="2096852"/>
            <a:ext cx="5761037" cy="4203830"/>
          </a:xfrm>
        </p:spPr>
        <p:txBody>
          <a:bodyPr anchor="ctr"/>
          <a:lstStyle>
            <a:lvl1pPr marL="0" indent="0" algn="l">
              <a:buNone/>
              <a:defRPr sz="40000" b="0">
                <a:solidFill>
                  <a:schemeClr val="tx2"/>
                </a:solidFill>
                <a:latin typeface="+mn-lt"/>
              </a:defRPr>
            </a:lvl1pPr>
            <a:lvl2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9pPr>
          </a:lstStyle>
          <a:p>
            <a:r>
              <a:rPr lang="de-DE"/>
              <a:t>0</a:t>
            </a:r>
          </a:p>
        </p:txBody>
      </p:sp>
      <p:sp>
        <p:nvSpPr>
          <p:cNvPr id="4" name="Datumsplatzhalter 3">
            <a:extLst>
              <a:ext uri="{FF2B5EF4-FFF2-40B4-BE49-F238E27FC236}">
                <a16:creationId xmlns:a16="http://schemas.microsoft.com/office/drawing/2014/main" id="{5B315FEC-675F-3F27-1B1F-688D22EDFC01}"/>
              </a:ext>
            </a:extLst>
          </p:cNvPr>
          <p:cNvSpPr>
            <a:spLocks noGrp="1"/>
          </p:cNvSpPr>
          <p:nvPr>
            <p:ph type="dt" sz="half" idx="10"/>
          </p:nvPr>
        </p:nvSpPr>
        <p:spPr/>
        <p:txBody>
          <a:bodyPr/>
          <a:lstStyle/>
          <a:p>
            <a:r>
              <a:rPr lang="de-DE"/>
              <a:t>Date</a:t>
            </a:r>
          </a:p>
        </p:txBody>
      </p:sp>
      <p:sp>
        <p:nvSpPr>
          <p:cNvPr id="5" name="Fußzeilenplatzhalter 4">
            <a:extLst>
              <a:ext uri="{FF2B5EF4-FFF2-40B4-BE49-F238E27FC236}">
                <a16:creationId xmlns:a16="http://schemas.microsoft.com/office/drawing/2014/main" id="{895DBD90-BBC7-642F-4729-E0165422B19E}"/>
              </a:ext>
            </a:extLst>
          </p:cNvPr>
          <p:cNvSpPr>
            <a:spLocks noGrp="1"/>
          </p:cNvSpPr>
          <p:nvPr>
            <p:ph type="ftr" sz="quarter" idx="11"/>
          </p:nvPr>
        </p:nvSpPr>
        <p:spPr/>
        <p:txBody>
          <a:bodyPr/>
          <a:lstStyle/>
          <a:p>
            <a:r>
              <a:rPr lang="de-DE"/>
              <a:t>Distribution List | </a:t>
            </a:r>
            <a:r>
              <a:rPr lang="de-DE" err="1"/>
              <a:t>Author</a:t>
            </a:r>
            <a:endParaRPr lang="de-DE"/>
          </a:p>
        </p:txBody>
      </p:sp>
      <p:sp>
        <p:nvSpPr>
          <p:cNvPr id="6" name="Foliennummernplatzhalter 5">
            <a:extLst>
              <a:ext uri="{FF2B5EF4-FFF2-40B4-BE49-F238E27FC236}">
                <a16:creationId xmlns:a16="http://schemas.microsoft.com/office/drawing/2014/main" id="{8C906BF0-28F7-5974-EC94-D6D9F9B38D87}"/>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9" name="Bildplatzhalter 8">
            <a:extLst>
              <a:ext uri="{FF2B5EF4-FFF2-40B4-BE49-F238E27FC236}">
                <a16:creationId xmlns:a16="http://schemas.microsoft.com/office/drawing/2014/main" id="{B527C55A-A0E2-3FE1-FBEC-FD1D263837C8}"/>
              </a:ext>
            </a:extLst>
          </p:cNvPr>
          <p:cNvSpPr>
            <a:spLocks noGrp="1"/>
          </p:cNvSpPr>
          <p:nvPr>
            <p:ph type="pic" sz="quarter" idx="13"/>
          </p:nvPr>
        </p:nvSpPr>
        <p:spPr>
          <a:xfrm>
            <a:off x="6203950" y="226800"/>
            <a:ext cx="5761038" cy="5868000"/>
          </a:xfrm>
          <a:solidFill>
            <a:srgbClr val="FEFFFF"/>
          </a:solidFill>
        </p:spPr>
        <p:txBody>
          <a:bodyPr/>
          <a:lstStyle>
            <a:lvl1pPr>
              <a:defRPr>
                <a:solidFill>
                  <a:schemeClr val="bg1"/>
                </a:solidFill>
              </a:defRPr>
            </a:lvl1pPr>
          </a:lstStyle>
          <a:p>
            <a:r>
              <a:rPr lang="en-US"/>
              <a:t>Click icon to add picture</a:t>
            </a:r>
            <a:endParaRPr lang="de-DE"/>
          </a:p>
        </p:txBody>
      </p:sp>
    </p:spTree>
    <p:extLst>
      <p:ext uri="{BB962C8B-B14F-4D97-AF65-F5344CB8AC3E}">
        <p14:creationId xmlns:p14="http://schemas.microsoft.com/office/powerpoint/2010/main" val="39284485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preserve="1" userDrawn="1">
  <p:cSld name="Abschluss">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224644"/>
            <a:ext cx="3781090" cy="2340000"/>
          </a:xfrm>
        </p:spPr>
        <p:txBody>
          <a:bodyPr tIns="36000"/>
          <a:lstStyle>
            <a:lvl1pPr>
              <a:lnSpc>
                <a:spcPct val="85000"/>
              </a:lnSpc>
              <a:defRPr sz="5000"/>
            </a:lvl1pPr>
          </a:lstStyle>
          <a:p>
            <a:r>
              <a:rPr lang="en-US"/>
              <a:t>Click to edit Master title style</a:t>
            </a:r>
            <a:endParaRPr lang="de-DE"/>
          </a:p>
        </p:txBody>
      </p:sp>
      <p:pic>
        <p:nvPicPr>
          <p:cNvPr id="3" name="Grafik 2">
            <a:extLst>
              <a:ext uri="{FF2B5EF4-FFF2-40B4-BE49-F238E27FC236}">
                <a16:creationId xmlns:a16="http://schemas.microsoft.com/office/drawing/2014/main" id="{732BB7DF-C669-5273-DC34-9DDE9696BAF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Tree>
    <p:extLst>
      <p:ext uri="{BB962C8B-B14F-4D97-AF65-F5344CB8AC3E}">
        <p14:creationId xmlns:p14="http://schemas.microsoft.com/office/powerpoint/2010/main" val="3498885609"/>
      </p:ext>
    </p:extLst>
  </p:cSld>
  <p:clrMapOvr>
    <a:overrideClrMapping bg1="dk1" tx1="lt1" bg2="dk2" tx2="lt2" accent1="accent1" accent2="accent2" accent3="accent3" accent4="accent4" accent5="accent5" accent6="accent6" hlink="hlink" folHlink="folHlink"/>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preserve="1" userDrawn="1">
  <p:cSld name="Abschluss Bild">
    <p:bg>
      <p:bgPr>
        <a:solidFill>
          <a:schemeClr val="accent2"/>
        </a:solidFill>
        <a:effectLst/>
      </p:bgPr>
    </p:bg>
    <p:spTree>
      <p:nvGrpSpPr>
        <p:cNvPr id="1" name=""/>
        <p:cNvGrpSpPr/>
        <p:nvPr/>
      </p:nvGrpSpPr>
      <p:grpSpPr>
        <a:xfrm>
          <a:off x="0" y="0"/>
          <a:ext cx="0" cy="0"/>
          <a:chOff x="0" y="0"/>
          <a:chExt cx="0" cy="0"/>
        </a:xfrm>
      </p:grpSpPr>
      <p:sp>
        <p:nvSpPr>
          <p:cNvPr id="5" name="Bildplatzhalter 4">
            <a:extLst>
              <a:ext uri="{FF2B5EF4-FFF2-40B4-BE49-F238E27FC236}">
                <a16:creationId xmlns:a16="http://schemas.microsoft.com/office/drawing/2014/main" id="{F10DB869-57E6-902B-D867-990FFAC35710}"/>
              </a:ext>
            </a:extLst>
          </p:cNvPr>
          <p:cNvSpPr>
            <a:spLocks noGrp="1"/>
          </p:cNvSpPr>
          <p:nvPr>
            <p:ph type="pic" sz="quarter" idx="10"/>
          </p:nvPr>
        </p:nvSpPr>
        <p:spPr>
          <a:xfrm>
            <a:off x="0" y="0"/>
            <a:ext cx="12192000" cy="6858000"/>
          </a:xfrm>
        </p:spPr>
        <p:txBody>
          <a:bodyPr/>
          <a:lstStyle/>
          <a:p>
            <a:r>
              <a:rPr lang="en-US"/>
              <a:t>Click icon to add picture</a:t>
            </a:r>
            <a:endParaRPr lang="de-DE"/>
          </a:p>
        </p:txBody>
      </p:sp>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224644"/>
            <a:ext cx="3781090" cy="2340000"/>
          </a:xfrm>
        </p:spPr>
        <p:txBody>
          <a:bodyPr tIns="36000"/>
          <a:lstStyle>
            <a:lvl1pPr>
              <a:lnSpc>
                <a:spcPct val="85000"/>
              </a:lnSpc>
              <a:defRPr sz="5000"/>
            </a:lvl1pPr>
          </a:lstStyle>
          <a:p>
            <a:r>
              <a:rPr lang="en-US"/>
              <a:t>Click to edit Master title style</a:t>
            </a:r>
            <a:endParaRPr lang="de-DE"/>
          </a:p>
        </p:txBody>
      </p:sp>
      <p:pic>
        <p:nvPicPr>
          <p:cNvPr id="3" name="Grafik 2">
            <a:extLst>
              <a:ext uri="{FF2B5EF4-FFF2-40B4-BE49-F238E27FC236}">
                <a16:creationId xmlns:a16="http://schemas.microsoft.com/office/drawing/2014/main" id="{732BB7DF-C669-5273-DC34-9DDE9696BAF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Tree>
    <p:extLst>
      <p:ext uri="{BB962C8B-B14F-4D97-AF65-F5344CB8AC3E}">
        <p14:creationId xmlns:p14="http://schemas.microsoft.com/office/powerpoint/2010/main" val="1734828603"/>
      </p:ext>
    </p:extLst>
  </p:cSld>
  <p:clrMapOvr>
    <a:overrideClrMapping bg1="dk1" tx1="lt1" bg2="dk2" tx2="lt2" accent1="accent1" accent2="accent2" accent3="accent3" accent4="accent4" accent5="accent5" accent6="accent6" hlink="hlink" folHlink="folHlink"/>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reserve="1" userDrawn="1">
  <p:cSld name="Abschluss Kontakt">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225376"/>
            <a:ext cx="3781090" cy="827360"/>
          </a:xfrm>
        </p:spPr>
        <p:txBody>
          <a:bodyPr tIns="18000"/>
          <a:lstStyle>
            <a:lvl1pPr>
              <a:lnSpc>
                <a:spcPct val="85000"/>
              </a:lnSpc>
              <a:defRPr/>
            </a:lvl1pPr>
          </a:lstStyle>
          <a:p>
            <a:r>
              <a:rPr lang="en-US"/>
              <a:t>Click to edit Master title style</a:t>
            </a:r>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6203950" y="223200"/>
            <a:ext cx="4772025" cy="828000"/>
          </a:xfrm>
        </p:spPr>
        <p:txBody>
          <a:bodyPr tIns="0"/>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6203950" y="2026800"/>
            <a:ext cx="1782763" cy="828000"/>
          </a:xfrm>
        </p:spPr>
        <p:txBody>
          <a:bodyPr/>
          <a:lstStyle>
            <a:lvl1pPr>
              <a:tabLst>
                <a:tab pos="1980000" algn="l"/>
                <a:tab pos="3942000" algn="l"/>
              </a:tabLst>
              <a:defRPr sz="1000">
                <a:solidFill>
                  <a:schemeClr val="tx2"/>
                </a:solidFill>
              </a:defRPr>
            </a:lvl1pPr>
            <a:lvl2pPr>
              <a:defRPr sz="1000">
                <a:solidFill>
                  <a:schemeClr val="tx2"/>
                </a:solidFill>
              </a:defRPr>
            </a:lvl2pPr>
            <a:lvl3pPr>
              <a:defRPr sz="1000">
                <a:solidFill>
                  <a:schemeClr val="tx2"/>
                </a:solidFill>
              </a:defRPr>
            </a:lvl3pPr>
            <a:lvl4pPr>
              <a:defRPr sz="1000">
                <a:solidFill>
                  <a:schemeClr val="tx2"/>
                </a:solidFill>
              </a:defRPr>
            </a:lvl4pPr>
            <a:lvl5pPr>
              <a:defRPr sz="1000">
                <a:solidFill>
                  <a:schemeClr val="tx2"/>
                </a:solidFill>
              </a:defRPr>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0" name="Text Placeholder 6">
            <a:extLst>
              <a:ext uri="{FF2B5EF4-FFF2-40B4-BE49-F238E27FC236}">
                <a16:creationId xmlns:a16="http://schemas.microsoft.com/office/drawing/2014/main" id="{7E25E324-0F1F-89A6-FD87-59E510878919}"/>
              </a:ext>
            </a:extLst>
          </p:cNvPr>
          <p:cNvSpPr>
            <a:spLocks noGrp="1"/>
          </p:cNvSpPr>
          <p:nvPr>
            <p:ph type="body" sz="quarter" idx="15"/>
          </p:nvPr>
        </p:nvSpPr>
        <p:spPr>
          <a:xfrm>
            <a:off x="8184232" y="2026800"/>
            <a:ext cx="1801143" cy="828000"/>
          </a:xfrm>
        </p:spPr>
        <p:txBody>
          <a:bodyPr/>
          <a:lstStyle>
            <a:lvl1pPr>
              <a:tabLst>
                <a:tab pos="1980000" algn="l"/>
                <a:tab pos="3942000" algn="l"/>
              </a:tabLst>
              <a:defRPr sz="1000">
                <a:solidFill>
                  <a:schemeClr val="tx2"/>
                </a:solidFill>
              </a:defRPr>
            </a:lvl1pPr>
            <a:lvl2pPr>
              <a:defRPr sz="1000">
                <a:solidFill>
                  <a:schemeClr val="tx2"/>
                </a:solidFill>
              </a:defRPr>
            </a:lvl2pPr>
            <a:lvl3pPr>
              <a:defRPr sz="1000">
                <a:solidFill>
                  <a:schemeClr val="tx2"/>
                </a:solidFill>
              </a:defRPr>
            </a:lvl3pPr>
            <a:lvl4pPr>
              <a:defRPr sz="1000">
                <a:solidFill>
                  <a:schemeClr val="tx2"/>
                </a:solidFill>
              </a:defRPr>
            </a:lvl4pPr>
            <a:lvl5pPr>
              <a:defRPr sz="1000">
                <a:solidFill>
                  <a:schemeClr val="tx2"/>
                </a:solidFill>
              </a:defRPr>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3" name="Text Placeholder 6">
            <a:extLst>
              <a:ext uri="{FF2B5EF4-FFF2-40B4-BE49-F238E27FC236}">
                <a16:creationId xmlns:a16="http://schemas.microsoft.com/office/drawing/2014/main" id="{43D7F5FE-5501-5729-CC10-5706851F3A89}"/>
              </a:ext>
            </a:extLst>
          </p:cNvPr>
          <p:cNvSpPr>
            <a:spLocks noGrp="1"/>
          </p:cNvSpPr>
          <p:nvPr>
            <p:ph type="body" sz="quarter" idx="16"/>
          </p:nvPr>
        </p:nvSpPr>
        <p:spPr>
          <a:xfrm>
            <a:off x="10181889" y="2026800"/>
            <a:ext cx="1782763" cy="828000"/>
          </a:xfrm>
        </p:spPr>
        <p:txBody>
          <a:bodyPr/>
          <a:lstStyle>
            <a:lvl1pPr>
              <a:tabLst>
                <a:tab pos="1980000" algn="l"/>
                <a:tab pos="3942000" algn="l"/>
              </a:tabLst>
              <a:defRPr sz="1000">
                <a:solidFill>
                  <a:schemeClr val="tx2"/>
                </a:solidFill>
              </a:defRPr>
            </a:lvl1pPr>
            <a:lvl2pPr>
              <a:defRPr sz="1000">
                <a:solidFill>
                  <a:schemeClr val="tx2"/>
                </a:solidFill>
              </a:defRPr>
            </a:lvl2pPr>
            <a:lvl3pPr>
              <a:defRPr sz="1000">
                <a:solidFill>
                  <a:schemeClr val="tx2"/>
                </a:solidFill>
              </a:defRPr>
            </a:lvl3pPr>
            <a:lvl4pPr>
              <a:defRPr sz="1000">
                <a:solidFill>
                  <a:schemeClr val="tx2"/>
                </a:solidFill>
              </a:defRPr>
            </a:lvl4pPr>
            <a:lvl5pPr>
              <a:defRPr sz="1000">
                <a:solidFill>
                  <a:schemeClr val="tx2"/>
                </a:solidFill>
              </a:defRPr>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pic>
        <p:nvPicPr>
          <p:cNvPr id="3" name="Grafik 2">
            <a:extLst>
              <a:ext uri="{FF2B5EF4-FFF2-40B4-BE49-F238E27FC236}">
                <a16:creationId xmlns:a16="http://schemas.microsoft.com/office/drawing/2014/main" id="{A6A939AF-158E-9412-FDFF-A028E640057C}"/>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Tree>
    <p:extLst>
      <p:ext uri="{BB962C8B-B14F-4D97-AF65-F5344CB8AC3E}">
        <p14:creationId xmlns:p14="http://schemas.microsoft.com/office/powerpoint/2010/main" val="335938479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preserve="1" userDrawn="1">
  <p:cSld name="Abschluss Fragen">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225376"/>
            <a:ext cx="3781090" cy="827360"/>
          </a:xfrm>
        </p:spPr>
        <p:txBody>
          <a:bodyPr tIns="18000"/>
          <a:lstStyle>
            <a:lvl1pPr>
              <a:lnSpc>
                <a:spcPct val="85000"/>
              </a:lnSpc>
              <a:defRPr/>
            </a:lvl1pPr>
          </a:lstStyle>
          <a:p>
            <a:r>
              <a:rPr lang="en-US"/>
              <a:t>Click to edit Master title style</a:t>
            </a:r>
            <a:endParaRPr lang="de-DE"/>
          </a:p>
        </p:txBody>
      </p:sp>
      <p:pic>
        <p:nvPicPr>
          <p:cNvPr id="3" name="Grafik 2">
            <a:extLst>
              <a:ext uri="{FF2B5EF4-FFF2-40B4-BE49-F238E27FC236}">
                <a16:creationId xmlns:a16="http://schemas.microsoft.com/office/drawing/2014/main" id="{A6A939AF-158E-9412-FDFF-A028E640057C}"/>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
        <p:nvSpPr>
          <p:cNvPr id="6" name="Bildplatzhalter 5">
            <a:extLst>
              <a:ext uri="{FF2B5EF4-FFF2-40B4-BE49-F238E27FC236}">
                <a16:creationId xmlns:a16="http://schemas.microsoft.com/office/drawing/2014/main" id="{39CE38D9-B46C-30F9-F98A-7115CAF79036}"/>
              </a:ext>
            </a:extLst>
          </p:cNvPr>
          <p:cNvSpPr>
            <a:spLocks noGrp="1"/>
          </p:cNvSpPr>
          <p:nvPr>
            <p:ph type="pic" sz="quarter" idx="10"/>
          </p:nvPr>
        </p:nvSpPr>
        <p:spPr>
          <a:xfrm>
            <a:off x="4205288" y="226800"/>
            <a:ext cx="3781425" cy="6444000"/>
          </a:xfrm>
        </p:spPr>
        <p:txBody>
          <a:bodyPr/>
          <a:lstStyle/>
          <a:p>
            <a:r>
              <a:rPr lang="en-US"/>
              <a:t>Click icon to add picture</a:t>
            </a:r>
            <a:endParaRPr lang="de-DE"/>
          </a:p>
        </p:txBody>
      </p:sp>
      <p:sp>
        <p:nvSpPr>
          <p:cNvPr id="8" name="Bildplatzhalter 5">
            <a:extLst>
              <a:ext uri="{FF2B5EF4-FFF2-40B4-BE49-F238E27FC236}">
                <a16:creationId xmlns:a16="http://schemas.microsoft.com/office/drawing/2014/main" id="{ABF18AF9-88B0-5337-604F-60034AE9A4CF}"/>
              </a:ext>
            </a:extLst>
          </p:cNvPr>
          <p:cNvSpPr>
            <a:spLocks noGrp="1"/>
          </p:cNvSpPr>
          <p:nvPr>
            <p:ph type="pic" sz="quarter" idx="11"/>
          </p:nvPr>
        </p:nvSpPr>
        <p:spPr>
          <a:xfrm>
            <a:off x="8183227" y="226800"/>
            <a:ext cx="3781425" cy="6444000"/>
          </a:xfrm>
        </p:spPr>
        <p:txBody>
          <a:bodyPr/>
          <a:lstStyle/>
          <a:p>
            <a:r>
              <a:rPr lang="en-US"/>
              <a:t>Click icon to add picture</a:t>
            </a:r>
            <a:endParaRPr lang="de-DE"/>
          </a:p>
        </p:txBody>
      </p:sp>
    </p:spTree>
    <p:extLst>
      <p:ext uri="{BB962C8B-B14F-4D97-AF65-F5344CB8AC3E}">
        <p14:creationId xmlns:p14="http://schemas.microsoft.com/office/powerpoint/2010/main" val="403502935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userDrawn="1">
  <p:cSld name="Title, Content and Picture (S)">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694CDE9-0FB1-4BEB-994A-40FA03861150}"/>
              </a:ext>
            </a:extLst>
          </p:cNvPr>
          <p:cNvSpPr>
            <a:spLocks noGrp="1"/>
          </p:cNvSpPr>
          <p:nvPr>
            <p:ph type="title" hasCustomPrompt="1"/>
          </p:nvPr>
        </p:nvSpPr>
        <p:spPr/>
        <p:txBody>
          <a:bodyPr/>
          <a:lstStyle/>
          <a:p>
            <a:r>
              <a:rPr lang="en-US" noProof="0"/>
              <a:t>Headline</a:t>
            </a:r>
          </a:p>
        </p:txBody>
      </p:sp>
      <p:sp>
        <p:nvSpPr>
          <p:cNvPr id="3" name="Inhaltsplatzhalter 2">
            <a:extLst>
              <a:ext uri="{FF2B5EF4-FFF2-40B4-BE49-F238E27FC236}">
                <a16:creationId xmlns:a16="http://schemas.microsoft.com/office/drawing/2014/main" id="{5EC99C8A-48FA-4B54-9E0C-98252AEC2656}"/>
              </a:ext>
            </a:extLst>
          </p:cNvPr>
          <p:cNvSpPr>
            <a:spLocks noGrp="1"/>
          </p:cNvSpPr>
          <p:nvPr>
            <p:ph idx="1" hasCustomPrompt="1"/>
          </p:nvPr>
        </p:nvSpPr>
        <p:spPr>
          <a:xfrm>
            <a:off x="431800" y="1495425"/>
            <a:ext cx="7392392" cy="4921250"/>
          </a:xfrm>
        </p:spPr>
        <p:txBody>
          <a:bodyPr/>
          <a:lstStyle>
            <a:lvl1pPr>
              <a:defRPr sz="1600"/>
            </a:lvl1pPr>
            <a:lvl2pPr>
              <a:defRPr sz="1600"/>
            </a:lvl2pPr>
            <a:lvl3pPr>
              <a:defRPr sz="1600"/>
            </a:lvl3pPr>
            <a:lvl4pPr>
              <a:defRPr sz="1600"/>
            </a:lvl4pPr>
            <a:lvl5pPr>
              <a:defRPr sz="1600"/>
            </a:lvl5pPr>
          </a:lstStyle>
          <a:p>
            <a:pPr lvl="0"/>
            <a:r>
              <a:rPr lang="en-US" noProof="0"/>
              <a:t>Text</a:t>
            </a:r>
          </a:p>
          <a:p>
            <a:pPr lvl="1"/>
            <a:r>
              <a:rPr lang="en-US" noProof="0"/>
              <a:t>Text</a:t>
            </a:r>
          </a:p>
          <a:p>
            <a:pPr lvl="2"/>
            <a:r>
              <a:rPr lang="en-US" noProof="0"/>
              <a:t>Text</a:t>
            </a:r>
          </a:p>
          <a:p>
            <a:pPr lvl="3"/>
            <a:r>
              <a:rPr lang="en-US" noProof="0"/>
              <a:t>Text</a:t>
            </a:r>
          </a:p>
          <a:p>
            <a:pPr lvl="4"/>
            <a:r>
              <a:rPr lang="en-US" noProof="0"/>
              <a:t>Text</a:t>
            </a:r>
          </a:p>
        </p:txBody>
      </p:sp>
      <p:sp>
        <p:nvSpPr>
          <p:cNvPr id="4" name="Bildplatzhalter 6">
            <a:extLst>
              <a:ext uri="{FF2B5EF4-FFF2-40B4-BE49-F238E27FC236}">
                <a16:creationId xmlns:a16="http://schemas.microsoft.com/office/drawing/2014/main" id="{7CAACC60-2BE4-42AB-9A25-5B4FF3ABD0A3}"/>
              </a:ext>
            </a:extLst>
          </p:cNvPr>
          <p:cNvSpPr>
            <a:spLocks noGrp="1"/>
          </p:cNvSpPr>
          <p:nvPr>
            <p:ph type="pic" sz="quarter" idx="10" hasCustomPrompt="1"/>
          </p:nvPr>
        </p:nvSpPr>
        <p:spPr>
          <a:xfrm>
            <a:off x="7986712" y="1495425"/>
            <a:ext cx="3773487" cy="4129819"/>
          </a:xfrm>
          <a:solidFill>
            <a:schemeClr val="bg2">
              <a:lumMod val="90000"/>
            </a:schemeClr>
          </a:solidFill>
        </p:spPr>
        <p:txBody>
          <a:bodyPr anchor="ctr"/>
          <a:lstStyle>
            <a:lvl1pPr marL="0" indent="0" algn="ctr">
              <a:buNone/>
              <a:defRPr sz="1400"/>
            </a:lvl1pPr>
          </a:lstStyle>
          <a:p>
            <a:r>
              <a:rPr lang="en-US" noProof="0"/>
              <a:t>Picture</a:t>
            </a:r>
          </a:p>
        </p:txBody>
      </p:sp>
    </p:spTree>
    <p:extLst>
      <p:ext uri="{BB962C8B-B14F-4D97-AF65-F5344CB8AC3E}">
        <p14:creationId xmlns:p14="http://schemas.microsoft.com/office/powerpoint/2010/main" val="25870810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2 Contents">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694CDE9-0FB1-4BEB-994A-40FA03861150}"/>
              </a:ext>
            </a:extLst>
          </p:cNvPr>
          <p:cNvSpPr>
            <a:spLocks noGrp="1"/>
          </p:cNvSpPr>
          <p:nvPr>
            <p:ph type="title" hasCustomPrompt="1"/>
          </p:nvPr>
        </p:nvSpPr>
        <p:spPr/>
        <p:txBody>
          <a:bodyPr/>
          <a:lstStyle/>
          <a:p>
            <a:r>
              <a:rPr lang="en-US" noProof="0"/>
              <a:t>Headline</a:t>
            </a:r>
          </a:p>
        </p:txBody>
      </p:sp>
      <p:sp>
        <p:nvSpPr>
          <p:cNvPr id="3" name="Inhaltsplatzhalter 2">
            <a:extLst>
              <a:ext uri="{FF2B5EF4-FFF2-40B4-BE49-F238E27FC236}">
                <a16:creationId xmlns:a16="http://schemas.microsoft.com/office/drawing/2014/main" id="{5EC99C8A-48FA-4B54-9E0C-98252AEC2656}"/>
              </a:ext>
            </a:extLst>
          </p:cNvPr>
          <p:cNvSpPr>
            <a:spLocks noGrp="1"/>
          </p:cNvSpPr>
          <p:nvPr>
            <p:ph idx="1" hasCustomPrompt="1"/>
          </p:nvPr>
        </p:nvSpPr>
        <p:spPr>
          <a:xfrm>
            <a:off x="431800" y="1495425"/>
            <a:ext cx="5484180" cy="4921250"/>
          </a:xfrm>
        </p:spPr>
        <p:txBody>
          <a:bodyPr/>
          <a:lstStyle/>
          <a:p>
            <a:pPr lvl="0"/>
            <a:r>
              <a:rPr lang="en-US" noProof="0"/>
              <a:t>Text</a:t>
            </a:r>
          </a:p>
          <a:p>
            <a:pPr lvl="1"/>
            <a:r>
              <a:rPr lang="en-US" noProof="0"/>
              <a:t>Text</a:t>
            </a:r>
          </a:p>
          <a:p>
            <a:pPr lvl="2"/>
            <a:r>
              <a:rPr lang="en-US" noProof="0"/>
              <a:t>Text</a:t>
            </a:r>
          </a:p>
          <a:p>
            <a:pPr lvl="3"/>
            <a:r>
              <a:rPr lang="en-US" noProof="0"/>
              <a:t>Text</a:t>
            </a:r>
          </a:p>
          <a:p>
            <a:pPr lvl="4"/>
            <a:r>
              <a:rPr lang="en-US" noProof="0"/>
              <a:t>Text</a:t>
            </a:r>
          </a:p>
        </p:txBody>
      </p:sp>
      <p:sp>
        <p:nvSpPr>
          <p:cNvPr id="5" name="Inhaltsplatzhalter 2">
            <a:extLst>
              <a:ext uri="{FF2B5EF4-FFF2-40B4-BE49-F238E27FC236}">
                <a16:creationId xmlns:a16="http://schemas.microsoft.com/office/drawing/2014/main" id="{80409E3D-C723-42D0-A12E-E7E2A9269574}"/>
              </a:ext>
            </a:extLst>
          </p:cNvPr>
          <p:cNvSpPr>
            <a:spLocks noGrp="1"/>
          </p:cNvSpPr>
          <p:nvPr>
            <p:ph idx="10" hasCustomPrompt="1"/>
          </p:nvPr>
        </p:nvSpPr>
        <p:spPr>
          <a:xfrm>
            <a:off x="6276021" y="1495425"/>
            <a:ext cx="5484180" cy="4921250"/>
          </a:xfrm>
        </p:spPr>
        <p:txBody>
          <a:bodyPr/>
          <a:lstStyle/>
          <a:p>
            <a:pPr lvl="0"/>
            <a:r>
              <a:rPr lang="en-US" noProof="0"/>
              <a:t>Text</a:t>
            </a:r>
          </a:p>
          <a:p>
            <a:pPr lvl="1"/>
            <a:r>
              <a:rPr lang="en-US" noProof="0"/>
              <a:t>Text</a:t>
            </a:r>
          </a:p>
          <a:p>
            <a:pPr lvl="2"/>
            <a:r>
              <a:rPr lang="en-US" noProof="0"/>
              <a:t>Text</a:t>
            </a:r>
          </a:p>
          <a:p>
            <a:pPr lvl="3"/>
            <a:r>
              <a:rPr lang="en-US" noProof="0"/>
              <a:t>Text</a:t>
            </a:r>
          </a:p>
          <a:p>
            <a:pPr lvl="4"/>
            <a:r>
              <a:rPr lang="en-US" noProof="0"/>
              <a:t>Text</a:t>
            </a:r>
          </a:p>
        </p:txBody>
      </p:sp>
    </p:spTree>
    <p:extLst>
      <p:ext uri="{BB962C8B-B14F-4D97-AF65-F5344CB8AC3E}">
        <p14:creationId xmlns:p14="http://schemas.microsoft.com/office/powerpoint/2010/main" val="163227102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userDrawn="1">
  <p:cSld name="Title Full Size Image – Dark&#10;">
    <p:bg>
      <p:bgRef idx="1001">
        <a:schemeClr val="bg2"/>
      </p:bgRef>
    </p:bg>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23C40901-F9AC-B27C-44A5-B282619C808C}"/>
              </a:ext>
            </a:extLst>
          </p:cNvPr>
          <p:cNvSpPr>
            <a:spLocks noGrp="1"/>
          </p:cNvSpPr>
          <p:nvPr>
            <p:ph type="pic" sz="quarter" idx="13"/>
          </p:nvPr>
        </p:nvSpPr>
        <p:spPr>
          <a:xfrm>
            <a:off x="0" y="0"/>
            <a:ext cx="12192000" cy="6858000"/>
          </a:xfrm>
        </p:spPr>
        <p:txBody>
          <a:bodyPr anchor="ctr"/>
          <a:lstStyle>
            <a:lvl1pPr algn="ctr">
              <a:defRPr/>
            </a:lvl1pPr>
          </a:lstStyle>
          <a:p>
            <a:r>
              <a:rPr lang="en-US"/>
              <a:t>Click icon to add picture</a:t>
            </a:r>
            <a:endParaRPr lang="de-DE"/>
          </a:p>
        </p:txBody>
      </p:sp>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981140"/>
            <a:ext cx="5760000" cy="2664000"/>
          </a:xfrm>
        </p:spPr>
        <p:txBody>
          <a:bodyPr tIns="36000" rIns="0" anchor="t"/>
          <a:lstStyle>
            <a:lvl1pPr algn="l">
              <a:lnSpc>
                <a:spcPct val="85000"/>
              </a:lnSpc>
              <a:defRPr sz="5000" spc="0" baseline="0"/>
            </a:lvl1pPr>
          </a:lstStyle>
          <a:p>
            <a:r>
              <a:rPr lang="en-US"/>
              <a:t>Click to edit Master title style</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3753140"/>
            <a:ext cx="5760000" cy="936000"/>
          </a:xfrm>
        </p:spPr>
        <p:txBody>
          <a:bodyPr/>
          <a:lstStyle>
            <a:lvl1pPr marL="0" indent="0" algn="l">
              <a:buNone/>
              <a:defRPr sz="2000" b="0" spc="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9pPr>
          </a:lstStyle>
          <a:p>
            <a:pPr lvl="0"/>
            <a:r>
              <a:rPr lang="en-US"/>
              <a:t>Click to edit Master subtitle style</a:t>
            </a:r>
            <a:endParaRPr lang="en-GB"/>
          </a:p>
        </p:txBody>
      </p:sp>
      <p:sp>
        <p:nvSpPr>
          <p:cNvPr id="6" name="Text Placeholder 6">
            <a:extLst>
              <a:ext uri="{FF2B5EF4-FFF2-40B4-BE49-F238E27FC236}">
                <a16:creationId xmlns:a16="http://schemas.microsoft.com/office/drawing/2014/main" id="{D143EA4B-BAD9-04D4-D89A-A0AEE84C900A}"/>
              </a:ext>
            </a:extLst>
          </p:cNvPr>
          <p:cNvSpPr>
            <a:spLocks noGrp="1" noChangeAspect="1"/>
          </p:cNvSpPr>
          <p:nvPr>
            <p:ph type="body" sz="quarter" idx="18" hasCustomPrompt="1"/>
          </p:nvPr>
        </p:nvSpPr>
        <p:spPr bwMode="black">
          <a:xfrm>
            <a:off x="225852" y="226800"/>
            <a:ext cx="2070000" cy="372858"/>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en-GB"/>
              <a:t> </a:t>
            </a:r>
          </a:p>
        </p:txBody>
      </p:sp>
    </p:spTree>
    <p:extLst>
      <p:ext uri="{BB962C8B-B14F-4D97-AF65-F5344CB8AC3E}">
        <p14:creationId xmlns:p14="http://schemas.microsoft.com/office/powerpoint/2010/main" val="217822816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Title Subtitle and Text – 3 Column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6800" y="2457364"/>
            <a:ext cx="3781425"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4204800" y="2457364"/>
            <a:ext cx="3781425"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10" name="Text Placeholder 6">
            <a:extLst>
              <a:ext uri="{FF2B5EF4-FFF2-40B4-BE49-F238E27FC236}">
                <a16:creationId xmlns:a16="http://schemas.microsoft.com/office/drawing/2014/main" id="{8E443073-496C-ED52-5666-73F0CA5D26CB}"/>
              </a:ext>
            </a:extLst>
          </p:cNvPr>
          <p:cNvSpPr>
            <a:spLocks noGrp="1"/>
          </p:cNvSpPr>
          <p:nvPr>
            <p:ph type="body" sz="quarter" idx="15"/>
          </p:nvPr>
        </p:nvSpPr>
        <p:spPr>
          <a:xfrm>
            <a:off x="8182800" y="2457364"/>
            <a:ext cx="3781425"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226800" y="1481923"/>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4204800" y="1481923"/>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13" name="Text Placeholder 6">
            <a:extLst>
              <a:ext uri="{FF2B5EF4-FFF2-40B4-BE49-F238E27FC236}">
                <a16:creationId xmlns:a16="http://schemas.microsoft.com/office/drawing/2014/main" id="{E612A0DA-BE7D-8D89-6DFC-176293A32C72}"/>
              </a:ext>
            </a:extLst>
          </p:cNvPr>
          <p:cNvSpPr>
            <a:spLocks noGrp="1"/>
          </p:cNvSpPr>
          <p:nvPr>
            <p:ph type="body" sz="quarter" idx="18"/>
          </p:nvPr>
        </p:nvSpPr>
        <p:spPr>
          <a:xfrm>
            <a:off x="8182800" y="1481923"/>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cxnSp>
        <p:nvCxnSpPr>
          <p:cNvPr id="8" name="Gerader Verbinder 7">
            <a:extLst>
              <a:ext uri="{FF2B5EF4-FFF2-40B4-BE49-F238E27FC236}">
                <a16:creationId xmlns:a16="http://schemas.microsoft.com/office/drawing/2014/main" id="{571A754E-2723-61ED-D5AD-893CC3B1B10B}"/>
              </a:ext>
            </a:extLst>
          </p:cNvPr>
          <p:cNvCxnSpPr>
            <a:cxnSpLocks/>
          </p:cNvCxnSpPr>
          <p:nvPr userDrawn="1"/>
        </p:nvCxnSpPr>
        <p:spPr>
          <a:xfrm>
            <a:off x="227347" y="1446564"/>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3A719B27-CEB0-5652-DC8C-B0A41224E39E}"/>
              </a:ext>
            </a:extLst>
          </p:cNvPr>
          <p:cNvCxnSpPr>
            <a:cxnSpLocks/>
          </p:cNvCxnSpPr>
          <p:nvPr userDrawn="1"/>
        </p:nvCxnSpPr>
        <p:spPr>
          <a:xfrm>
            <a:off x="227347" y="2238565"/>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6518C5A2-3CB1-70D8-E522-2762989F2190}"/>
              </a:ext>
            </a:extLst>
          </p:cNvPr>
          <p:cNvCxnSpPr>
            <a:cxnSpLocks/>
          </p:cNvCxnSpPr>
          <p:nvPr userDrawn="1"/>
        </p:nvCxnSpPr>
        <p:spPr>
          <a:xfrm>
            <a:off x="4205622" y="1446564"/>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9F97FF36-ABD3-6396-336B-FAFB01A124D8}"/>
              </a:ext>
            </a:extLst>
          </p:cNvPr>
          <p:cNvCxnSpPr>
            <a:cxnSpLocks/>
          </p:cNvCxnSpPr>
          <p:nvPr userDrawn="1"/>
        </p:nvCxnSpPr>
        <p:spPr>
          <a:xfrm>
            <a:off x="4205622" y="2238565"/>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8592DC7-5A74-01D7-2411-027D833DAD7C}"/>
              </a:ext>
            </a:extLst>
          </p:cNvPr>
          <p:cNvCxnSpPr>
            <a:cxnSpLocks/>
          </p:cNvCxnSpPr>
          <p:nvPr userDrawn="1"/>
        </p:nvCxnSpPr>
        <p:spPr>
          <a:xfrm>
            <a:off x="8182800" y="1446564"/>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96C262C1-94F6-13AC-8713-4DF30758F92A}"/>
              </a:ext>
            </a:extLst>
          </p:cNvPr>
          <p:cNvCxnSpPr>
            <a:cxnSpLocks/>
          </p:cNvCxnSpPr>
          <p:nvPr userDrawn="1"/>
        </p:nvCxnSpPr>
        <p:spPr>
          <a:xfrm>
            <a:off x="8182800" y="2238565"/>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a:extLst>
              <a:ext uri="{FF2B5EF4-FFF2-40B4-BE49-F238E27FC236}">
                <a16:creationId xmlns:a16="http://schemas.microsoft.com/office/drawing/2014/main" id="{A33566F7-84B3-2651-C294-B704C87828D7}"/>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109910624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Chapter Slide Numbering&#10;">
    <p:bg>
      <p:bgPr>
        <a:solidFill>
          <a:schemeClr val="bg2"/>
        </a:solidFill>
        <a:effectLst/>
      </p:bgPr>
    </p:bg>
    <p:spTree>
      <p:nvGrpSpPr>
        <p:cNvPr id="1" name=""/>
        <p:cNvGrpSpPr/>
        <p:nvPr/>
      </p:nvGrpSpPr>
      <p:grpSpPr>
        <a:xfrm>
          <a:off x="0" y="0"/>
          <a:ext cx="0" cy="0"/>
          <a:chOff x="0" y="0"/>
          <a:chExt cx="0" cy="0"/>
        </a:xfrm>
      </p:grpSpPr>
      <p:sp>
        <p:nvSpPr>
          <p:cNvPr id="3" name="Untertitel 2">
            <a:extLst>
              <a:ext uri="{FF2B5EF4-FFF2-40B4-BE49-F238E27FC236}">
                <a16:creationId xmlns:a16="http://schemas.microsoft.com/office/drawing/2014/main" id="{6125940A-E010-6691-9BB0-65A6805B4847}"/>
              </a:ext>
            </a:extLst>
          </p:cNvPr>
          <p:cNvSpPr>
            <a:spLocks noGrp="1"/>
          </p:cNvSpPr>
          <p:nvPr>
            <p:ph type="subTitle" idx="1" hasCustomPrompt="1"/>
          </p:nvPr>
        </p:nvSpPr>
        <p:spPr>
          <a:xfrm>
            <a:off x="227013" y="2645550"/>
            <a:ext cx="5761037" cy="4203830"/>
          </a:xfrm>
        </p:spPr>
        <p:txBody>
          <a:bodyPr anchor="ctr"/>
          <a:lstStyle>
            <a:lvl1pPr marL="0" indent="0" algn="l">
              <a:buNone/>
              <a:defRPr sz="40000" b="0">
                <a:solidFill>
                  <a:schemeClr val="tx2"/>
                </a:solidFill>
                <a:latin typeface="+mn-lt"/>
              </a:defRPr>
            </a:lvl1pPr>
            <a:lvl2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9pPr>
          </a:lstStyle>
          <a:p>
            <a:r>
              <a:rPr lang="en-GB"/>
              <a:t>0</a:t>
            </a:r>
          </a:p>
        </p:txBody>
      </p:sp>
      <p:sp>
        <p:nvSpPr>
          <p:cNvPr id="4" name="Datumsplatzhalter 3">
            <a:extLst>
              <a:ext uri="{FF2B5EF4-FFF2-40B4-BE49-F238E27FC236}">
                <a16:creationId xmlns:a16="http://schemas.microsoft.com/office/drawing/2014/main" id="{5B315FEC-675F-3F27-1B1F-688D22EDFC01}"/>
              </a:ext>
            </a:extLst>
          </p:cNvPr>
          <p:cNvSpPr>
            <a:spLocks noGrp="1"/>
          </p:cNvSpPr>
          <p:nvPr>
            <p:ph type="dt" sz="half" idx="10"/>
          </p:nvPr>
        </p:nvSpPr>
        <p:spPr/>
        <p:txBody>
          <a:bodyPr/>
          <a:lstStyle/>
          <a:p>
            <a:r>
              <a:rPr lang="en-US"/>
              <a:t>Date</a:t>
            </a:r>
            <a:endParaRPr lang="en-GB"/>
          </a:p>
        </p:txBody>
      </p:sp>
      <p:sp>
        <p:nvSpPr>
          <p:cNvPr id="5" name="Fußzeilenplatzhalter 4">
            <a:extLst>
              <a:ext uri="{FF2B5EF4-FFF2-40B4-BE49-F238E27FC236}">
                <a16:creationId xmlns:a16="http://schemas.microsoft.com/office/drawing/2014/main" id="{895DBD90-BBC7-642F-4729-E0165422B19E}"/>
              </a:ext>
            </a:extLst>
          </p:cNvPr>
          <p:cNvSpPr>
            <a:spLocks noGrp="1"/>
          </p:cNvSpPr>
          <p:nvPr>
            <p:ph type="ftr" sz="quarter" idx="11"/>
          </p:nvPr>
        </p:nvSpPr>
        <p:spPr/>
        <p:txBody>
          <a:bodyPr/>
          <a:lstStyle/>
          <a:p>
            <a:r>
              <a:rPr lang="en-GB"/>
              <a:t>Author | Distribution List</a:t>
            </a:r>
          </a:p>
        </p:txBody>
      </p:sp>
      <p:sp>
        <p:nvSpPr>
          <p:cNvPr id="6" name="Foliennummernplatzhalter 5">
            <a:extLst>
              <a:ext uri="{FF2B5EF4-FFF2-40B4-BE49-F238E27FC236}">
                <a16:creationId xmlns:a16="http://schemas.microsoft.com/office/drawing/2014/main" id="{8C906BF0-28F7-5974-EC94-D6D9F9B38D87}"/>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9" name="Bildplatzhalter 8">
            <a:extLst>
              <a:ext uri="{FF2B5EF4-FFF2-40B4-BE49-F238E27FC236}">
                <a16:creationId xmlns:a16="http://schemas.microsoft.com/office/drawing/2014/main" id="{B527C55A-A0E2-3FE1-FBEC-FD1D263837C8}"/>
              </a:ext>
            </a:extLst>
          </p:cNvPr>
          <p:cNvSpPr>
            <a:spLocks noGrp="1"/>
          </p:cNvSpPr>
          <p:nvPr>
            <p:ph type="pic" sz="quarter" idx="13"/>
          </p:nvPr>
        </p:nvSpPr>
        <p:spPr>
          <a:xfrm>
            <a:off x="6203950" y="801356"/>
            <a:ext cx="5761038" cy="5832000"/>
          </a:xfrm>
          <a:solidFill>
            <a:srgbClr val="FEFFFF"/>
          </a:solidFill>
        </p:spPr>
        <p:txBody>
          <a:bodyPr/>
          <a:lstStyle>
            <a:lvl1pPr>
              <a:defRPr>
                <a:solidFill>
                  <a:schemeClr val="bg1"/>
                </a:solidFill>
              </a:defRPr>
            </a:lvl1pPr>
          </a:lstStyle>
          <a:p>
            <a:r>
              <a:rPr lang="de-DE"/>
              <a:t>Bild durch Klicken auf Symbol hinzufügen</a:t>
            </a:r>
          </a:p>
        </p:txBody>
      </p:sp>
      <p:sp>
        <p:nvSpPr>
          <p:cNvPr id="10" name="Title 9">
            <a:extLst>
              <a:ext uri="{FF2B5EF4-FFF2-40B4-BE49-F238E27FC236}">
                <a16:creationId xmlns:a16="http://schemas.microsoft.com/office/drawing/2014/main" id="{79668166-4B78-E093-8933-A7BD53A94478}"/>
              </a:ext>
            </a:extLst>
          </p:cNvPr>
          <p:cNvSpPr>
            <a:spLocks noGrp="1"/>
          </p:cNvSpPr>
          <p:nvPr>
            <p:ph type="title"/>
          </p:nvPr>
        </p:nvSpPr>
        <p:spPr>
          <a:xfrm>
            <a:off x="227348" y="728700"/>
            <a:ext cx="5760000" cy="1512000"/>
          </a:xfrm>
        </p:spPr>
        <p:txBody>
          <a:bodyPr/>
          <a:lstStyle/>
          <a:p>
            <a:r>
              <a:rPr lang="de-DE"/>
              <a:t>Mastertitelformat bearbeiten</a:t>
            </a:r>
            <a:endParaRPr lang="en-GB"/>
          </a:p>
        </p:txBody>
      </p:sp>
    </p:spTree>
    <p:extLst>
      <p:ext uri="{BB962C8B-B14F-4D97-AF65-F5344CB8AC3E}">
        <p14:creationId xmlns:p14="http://schemas.microsoft.com/office/powerpoint/2010/main" val="321156038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userDrawn="1">
  <p:cSld name="Title Subtitle and Text&#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7348" y="2457364"/>
            <a:ext cx="8748376"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cxnSp>
        <p:nvCxnSpPr>
          <p:cNvPr id="9" name="Gerader Verbinder 8">
            <a:extLst>
              <a:ext uri="{FF2B5EF4-FFF2-40B4-BE49-F238E27FC236}">
                <a16:creationId xmlns:a16="http://schemas.microsoft.com/office/drawing/2014/main" id="{08D4720E-0657-E28B-B36F-7ECDB1C70BD7}"/>
              </a:ext>
            </a:extLst>
          </p:cNvPr>
          <p:cNvCxnSpPr/>
          <p:nvPr userDrawn="1"/>
        </p:nvCxnSpPr>
        <p:spPr>
          <a:xfrm>
            <a:off x="227347" y="1446564"/>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r Verbinder 9">
            <a:extLst>
              <a:ext uri="{FF2B5EF4-FFF2-40B4-BE49-F238E27FC236}">
                <a16:creationId xmlns:a16="http://schemas.microsoft.com/office/drawing/2014/main" id="{0802153F-FAF8-C273-4EAD-60A3147CFE5A}"/>
              </a:ext>
            </a:extLst>
          </p:cNvPr>
          <p:cNvCxnSpPr/>
          <p:nvPr userDrawn="1"/>
        </p:nvCxnSpPr>
        <p:spPr>
          <a:xfrm>
            <a:off x="227347" y="2238726"/>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6">
            <a:extLst>
              <a:ext uri="{FF2B5EF4-FFF2-40B4-BE49-F238E27FC236}">
                <a16:creationId xmlns:a16="http://schemas.microsoft.com/office/drawing/2014/main" id="{DBD4EA44-A76E-DD27-E68F-CC90D7D8DC45}"/>
              </a:ext>
            </a:extLst>
          </p:cNvPr>
          <p:cNvSpPr>
            <a:spLocks noGrp="1"/>
          </p:cNvSpPr>
          <p:nvPr>
            <p:ph type="body" sz="quarter" idx="18"/>
          </p:nvPr>
        </p:nvSpPr>
        <p:spPr>
          <a:xfrm>
            <a:off x="227014" y="1482084"/>
            <a:ext cx="8749279"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6" name="Title 5">
            <a:extLst>
              <a:ext uri="{FF2B5EF4-FFF2-40B4-BE49-F238E27FC236}">
                <a16:creationId xmlns:a16="http://schemas.microsoft.com/office/drawing/2014/main" id="{E731B470-68FB-90C1-9D29-4C46A2F67778}"/>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353882881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Title and Content&#10;">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92358C59-DA13-CE57-9BA1-D1F855E82A68}"/>
              </a:ext>
            </a:extLst>
          </p:cNvPr>
          <p:cNvSpPr>
            <a:spLocks noGrp="1"/>
          </p:cNvSpPr>
          <p:nvPr>
            <p:ph idx="1"/>
          </p:nvPr>
        </p:nvSpPr>
        <p:spPr>
          <a:xfrm>
            <a:off x="227347" y="1449380"/>
            <a:ext cx="11736000" cy="5183976"/>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2" name="Date Placeholder 1">
            <a:extLst>
              <a:ext uri="{FF2B5EF4-FFF2-40B4-BE49-F238E27FC236}">
                <a16:creationId xmlns:a16="http://schemas.microsoft.com/office/drawing/2014/main" id="{327C8850-7833-5865-EC27-8E6EA6189971}"/>
              </a:ext>
            </a:extLst>
          </p:cNvPr>
          <p:cNvSpPr>
            <a:spLocks noGrp="1"/>
          </p:cNvSpPr>
          <p:nvPr>
            <p:ph type="dt" sz="half" idx="19"/>
          </p:nvPr>
        </p:nvSpPr>
        <p:spPr/>
        <p:txBody>
          <a:bodyPr/>
          <a:lstStyle/>
          <a:p>
            <a:r>
              <a:rPr lang="en-US"/>
              <a:t>Date</a:t>
            </a:r>
            <a:endParaRPr lang="en-GB"/>
          </a:p>
        </p:txBody>
      </p:sp>
      <p:sp>
        <p:nvSpPr>
          <p:cNvPr id="7" name="Footer Placeholder 6">
            <a:extLst>
              <a:ext uri="{FF2B5EF4-FFF2-40B4-BE49-F238E27FC236}">
                <a16:creationId xmlns:a16="http://schemas.microsoft.com/office/drawing/2014/main" id="{8773ADBA-8851-72A5-832A-1E23AFD7DBD7}"/>
              </a:ext>
            </a:extLst>
          </p:cNvPr>
          <p:cNvSpPr>
            <a:spLocks noGrp="1"/>
          </p:cNvSpPr>
          <p:nvPr>
            <p:ph type="ftr" sz="quarter" idx="20"/>
          </p:nvPr>
        </p:nvSpPr>
        <p:spPr/>
        <p:txBody>
          <a:bodyPr/>
          <a:lstStyle/>
          <a:p>
            <a:r>
              <a:rPr lang="en-GB"/>
              <a:t>Author | Distribution List</a:t>
            </a:r>
          </a:p>
        </p:txBody>
      </p:sp>
      <p:sp>
        <p:nvSpPr>
          <p:cNvPr id="8" name="Slide Number Placeholder 7">
            <a:extLst>
              <a:ext uri="{FF2B5EF4-FFF2-40B4-BE49-F238E27FC236}">
                <a16:creationId xmlns:a16="http://schemas.microsoft.com/office/drawing/2014/main" id="{E35634DF-BEB8-6004-AD5F-DE326E47C8B6}"/>
              </a:ext>
            </a:extLst>
          </p:cNvPr>
          <p:cNvSpPr>
            <a:spLocks noGrp="1"/>
          </p:cNvSpPr>
          <p:nvPr>
            <p:ph type="sldNum" sz="quarter" idx="21"/>
          </p:nvPr>
        </p:nvSpPr>
        <p:spPr/>
        <p:txBody>
          <a:bodyPr/>
          <a:lstStyle/>
          <a:p>
            <a:fld id="{21E9EDDA-C823-4DCF-9D88-5D5E92F02FDC}" type="slidenum">
              <a:rPr lang="en-GB" smtClean="0"/>
              <a:pPr/>
              <a:t>‹#›</a:t>
            </a:fld>
            <a:endParaRPr lang="en-GB"/>
          </a:p>
        </p:txBody>
      </p:sp>
      <p:sp>
        <p:nvSpPr>
          <p:cNvPr id="9" name="Title 8">
            <a:extLst>
              <a:ext uri="{FF2B5EF4-FFF2-40B4-BE49-F238E27FC236}">
                <a16:creationId xmlns:a16="http://schemas.microsoft.com/office/drawing/2014/main" id="{93F762D4-DD38-D789-C1FD-C7B876776180}"/>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74751285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title" preserve="1">
  <p:cSld name="Title Slide&#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880"/>
            <a:ext cx="8748711" cy="2088000"/>
          </a:xfrm>
        </p:spPr>
        <p:txBody>
          <a:bodyPr tIns="36000" anchor="t"/>
          <a:lstStyle>
            <a:lvl1pPr algn="l">
              <a:lnSpc>
                <a:spcPct val="85000"/>
              </a:lnSpc>
              <a:defRPr sz="5000" spc="0" baseline="0"/>
            </a:lvl1pPr>
          </a:lstStyle>
          <a:p>
            <a:r>
              <a:rPr lang="de-DE"/>
              <a:t>Mastertitelformat bearbeiten</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422800"/>
            <a:ext cx="8748711"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de-DE"/>
              <a:t>Master-Untertitelformat bearbeiten</a:t>
            </a:r>
            <a:endParaRPr lang="en-GB"/>
          </a:p>
        </p:txBody>
      </p:sp>
      <p:pic>
        <p:nvPicPr>
          <p:cNvPr id="9" name="Grafik 8">
            <a:extLst>
              <a:ext uri="{FF2B5EF4-FFF2-40B4-BE49-F238E27FC236}">
                <a16:creationId xmlns:a16="http://schemas.microsoft.com/office/drawing/2014/main" id="{3C87DF1E-6F80-EA7E-181A-4E035A95E9D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5605200"/>
            <a:ext cx="5795997" cy="1044000"/>
          </a:xfrm>
          <a:prstGeom prst="rect">
            <a:avLst/>
          </a:prstGeom>
        </p:spPr>
      </p:pic>
    </p:spTree>
    <p:extLst>
      <p:ext uri="{BB962C8B-B14F-4D97-AF65-F5344CB8AC3E}">
        <p14:creationId xmlns:p14="http://schemas.microsoft.com/office/powerpoint/2010/main" val="151454035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itle and Content&#10;">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92358C59-DA13-CE57-9BA1-D1F855E82A68}"/>
              </a:ext>
            </a:extLst>
          </p:cNvPr>
          <p:cNvSpPr>
            <a:spLocks noGrp="1"/>
          </p:cNvSpPr>
          <p:nvPr>
            <p:ph idx="1"/>
          </p:nvPr>
        </p:nvSpPr>
        <p:spPr>
          <a:xfrm>
            <a:off x="227347" y="1449380"/>
            <a:ext cx="11736000" cy="5183976"/>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2" name="Date Placeholder 1">
            <a:extLst>
              <a:ext uri="{FF2B5EF4-FFF2-40B4-BE49-F238E27FC236}">
                <a16:creationId xmlns:a16="http://schemas.microsoft.com/office/drawing/2014/main" id="{327C8850-7833-5865-EC27-8E6EA6189971}"/>
              </a:ext>
            </a:extLst>
          </p:cNvPr>
          <p:cNvSpPr>
            <a:spLocks noGrp="1"/>
          </p:cNvSpPr>
          <p:nvPr>
            <p:ph type="dt" sz="half" idx="19"/>
          </p:nvPr>
        </p:nvSpPr>
        <p:spPr/>
        <p:txBody>
          <a:bodyPr/>
          <a:lstStyle/>
          <a:p>
            <a:r>
              <a:rPr lang="en-US"/>
              <a:t>Date</a:t>
            </a:r>
            <a:endParaRPr lang="en-GB"/>
          </a:p>
        </p:txBody>
      </p:sp>
      <p:sp>
        <p:nvSpPr>
          <p:cNvPr id="7" name="Footer Placeholder 6">
            <a:extLst>
              <a:ext uri="{FF2B5EF4-FFF2-40B4-BE49-F238E27FC236}">
                <a16:creationId xmlns:a16="http://schemas.microsoft.com/office/drawing/2014/main" id="{8773ADBA-8851-72A5-832A-1E23AFD7DBD7}"/>
              </a:ext>
            </a:extLst>
          </p:cNvPr>
          <p:cNvSpPr>
            <a:spLocks noGrp="1"/>
          </p:cNvSpPr>
          <p:nvPr>
            <p:ph type="ftr" sz="quarter" idx="20"/>
          </p:nvPr>
        </p:nvSpPr>
        <p:spPr/>
        <p:txBody>
          <a:bodyPr/>
          <a:lstStyle/>
          <a:p>
            <a:r>
              <a:rPr lang="en-GB"/>
              <a:t>Author | Distribution List</a:t>
            </a:r>
          </a:p>
        </p:txBody>
      </p:sp>
      <p:sp>
        <p:nvSpPr>
          <p:cNvPr id="8" name="Slide Number Placeholder 7">
            <a:extLst>
              <a:ext uri="{FF2B5EF4-FFF2-40B4-BE49-F238E27FC236}">
                <a16:creationId xmlns:a16="http://schemas.microsoft.com/office/drawing/2014/main" id="{E35634DF-BEB8-6004-AD5F-DE326E47C8B6}"/>
              </a:ext>
            </a:extLst>
          </p:cNvPr>
          <p:cNvSpPr>
            <a:spLocks noGrp="1"/>
          </p:cNvSpPr>
          <p:nvPr>
            <p:ph type="sldNum" sz="quarter" idx="21"/>
          </p:nvPr>
        </p:nvSpPr>
        <p:spPr/>
        <p:txBody>
          <a:bodyPr/>
          <a:lstStyle/>
          <a:p>
            <a:fld id="{21E9EDDA-C823-4DCF-9D88-5D5E92F02FDC}" type="slidenum">
              <a:rPr lang="en-GB" smtClean="0"/>
              <a:pPr/>
              <a:t>‹#›</a:t>
            </a:fld>
            <a:endParaRPr lang="en-GB"/>
          </a:p>
        </p:txBody>
      </p:sp>
      <p:sp>
        <p:nvSpPr>
          <p:cNvPr id="9" name="Title 8">
            <a:extLst>
              <a:ext uri="{FF2B5EF4-FFF2-40B4-BE49-F238E27FC236}">
                <a16:creationId xmlns:a16="http://schemas.microsoft.com/office/drawing/2014/main" id="{93F762D4-DD38-D789-C1FD-C7B876776180}"/>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280378816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itle and Two Content&#10;">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E71C18B7-402A-D4A6-D591-E11347B3C736}"/>
              </a:ext>
            </a:extLst>
          </p:cNvPr>
          <p:cNvSpPr>
            <a:spLocks noGrp="1"/>
          </p:cNvSpPr>
          <p:nvPr>
            <p:ph sz="half" idx="1"/>
          </p:nvPr>
        </p:nvSpPr>
        <p:spPr>
          <a:xfrm>
            <a:off x="227348" y="1449388"/>
            <a:ext cx="5760000" cy="5184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4" name="Inhaltsplatzhalter 3">
            <a:extLst>
              <a:ext uri="{FF2B5EF4-FFF2-40B4-BE49-F238E27FC236}">
                <a16:creationId xmlns:a16="http://schemas.microsoft.com/office/drawing/2014/main" id="{85747749-6E2E-0BD0-B7A8-B4144CE8C5B5}"/>
              </a:ext>
            </a:extLst>
          </p:cNvPr>
          <p:cNvSpPr>
            <a:spLocks noGrp="1"/>
          </p:cNvSpPr>
          <p:nvPr>
            <p:ph sz="half" idx="2"/>
          </p:nvPr>
        </p:nvSpPr>
        <p:spPr>
          <a:xfrm>
            <a:off x="6203947" y="1449388"/>
            <a:ext cx="5760000" cy="5184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5" name="Datumsplatzhalter 4">
            <a:extLst>
              <a:ext uri="{FF2B5EF4-FFF2-40B4-BE49-F238E27FC236}">
                <a16:creationId xmlns:a16="http://schemas.microsoft.com/office/drawing/2014/main" id="{53F5C125-3F41-5B17-D050-FB4D9CDB03F9}"/>
              </a:ext>
            </a:extLst>
          </p:cNvPr>
          <p:cNvSpPr>
            <a:spLocks noGrp="1"/>
          </p:cNvSpPr>
          <p:nvPr>
            <p:ph type="dt" sz="half" idx="10"/>
          </p:nvPr>
        </p:nvSpPr>
        <p:spPr/>
        <p:txBody>
          <a:bodyPr/>
          <a:lstStyle/>
          <a:p>
            <a:r>
              <a:rPr lang="en-US"/>
              <a:t>Date</a:t>
            </a:r>
            <a:endParaRPr lang="en-GB"/>
          </a:p>
        </p:txBody>
      </p:sp>
      <p:sp>
        <p:nvSpPr>
          <p:cNvPr id="6" name="Fußzeilenplatzhalter 5">
            <a:extLst>
              <a:ext uri="{FF2B5EF4-FFF2-40B4-BE49-F238E27FC236}">
                <a16:creationId xmlns:a16="http://schemas.microsoft.com/office/drawing/2014/main" id="{C8F05CBA-CBF8-5793-EC7B-E2B730483610}"/>
              </a:ext>
            </a:extLst>
          </p:cNvPr>
          <p:cNvSpPr>
            <a:spLocks noGrp="1"/>
          </p:cNvSpPr>
          <p:nvPr>
            <p:ph type="ftr" sz="quarter" idx="11"/>
          </p:nvPr>
        </p:nvSpPr>
        <p:spPr/>
        <p:txBody>
          <a:bodyPr/>
          <a:lstStyle/>
          <a:p>
            <a:r>
              <a:rPr lang="en-GB"/>
              <a:t>Author | Distribution List</a:t>
            </a:r>
          </a:p>
        </p:txBody>
      </p:sp>
      <p:sp>
        <p:nvSpPr>
          <p:cNvPr id="7" name="Foliennummernplatzhalter 6">
            <a:extLst>
              <a:ext uri="{FF2B5EF4-FFF2-40B4-BE49-F238E27FC236}">
                <a16:creationId xmlns:a16="http://schemas.microsoft.com/office/drawing/2014/main" id="{3404E30B-D9EF-3F3C-E382-1F5D08292D46}"/>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12" name="Title 11">
            <a:extLst>
              <a:ext uri="{FF2B5EF4-FFF2-40B4-BE49-F238E27FC236}">
                <a16:creationId xmlns:a16="http://schemas.microsoft.com/office/drawing/2014/main" id="{526E0BF7-470A-97CD-B95D-32FEDE629CB9}"/>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274120198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itle Only&#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6" name="Title 5">
            <a:extLst>
              <a:ext uri="{FF2B5EF4-FFF2-40B4-BE49-F238E27FC236}">
                <a16:creationId xmlns:a16="http://schemas.microsoft.com/office/drawing/2014/main" id="{D5827610-0957-FB5B-7877-F8074D7CFC49}"/>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83546382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10;">
    <p:spTree>
      <p:nvGrpSpPr>
        <p:cNvPr id="1" name=""/>
        <p:cNvGrpSpPr/>
        <p:nvPr/>
      </p:nvGrpSpPr>
      <p:grpSpPr>
        <a:xfrm>
          <a:off x="0" y="0"/>
          <a:ext cx="0" cy="0"/>
          <a:chOff x="0" y="0"/>
          <a:chExt cx="0" cy="0"/>
        </a:xfrm>
      </p:grpSpPr>
      <p:sp>
        <p:nvSpPr>
          <p:cNvPr id="2" name="Datumsplatzhalter 1">
            <a:extLst>
              <a:ext uri="{FF2B5EF4-FFF2-40B4-BE49-F238E27FC236}">
                <a16:creationId xmlns:a16="http://schemas.microsoft.com/office/drawing/2014/main" id="{13D47BC8-F6CE-289E-9B2B-8F5F1AB09FE1}"/>
              </a:ext>
            </a:extLst>
          </p:cNvPr>
          <p:cNvSpPr>
            <a:spLocks noGrp="1"/>
          </p:cNvSpPr>
          <p:nvPr>
            <p:ph type="dt" sz="half" idx="10"/>
          </p:nvPr>
        </p:nvSpPr>
        <p:spPr/>
        <p:txBody>
          <a:bodyPr/>
          <a:lstStyle/>
          <a:p>
            <a:r>
              <a:rPr lang="en-US"/>
              <a:t>Date</a:t>
            </a:r>
            <a:endParaRPr lang="en-GB"/>
          </a:p>
        </p:txBody>
      </p:sp>
      <p:sp>
        <p:nvSpPr>
          <p:cNvPr id="3" name="Fußzeilenplatzhalter 2">
            <a:extLst>
              <a:ext uri="{FF2B5EF4-FFF2-40B4-BE49-F238E27FC236}">
                <a16:creationId xmlns:a16="http://schemas.microsoft.com/office/drawing/2014/main" id="{A68CFD0E-02F2-A22E-F154-BC4632083E66}"/>
              </a:ext>
            </a:extLst>
          </p:cNvPr>
          <p:cNvSpPr>
            <a:spLocks noGrp="1"/>
          </p:cNvSpPr>
          <p:nvPr>
            <p:ph type="ftr" sz="quarter" idx="11"/>
          </p:nvPr>
        </p:nvSpPr>
        <p:spPr/>
        <p:txBody>
          <a:bodyPr/>
          <a:lstStyle/>
          <a:p>
            <a:r>
              <a:rPr lang="en-GB"/>
              <a:t>Author | Distribution List</a:t>
            </a:r>
          </a:p>
        </p:txBody>
      </p:sp>
      <p:sp>
        <p:nvSpPr>
          <p:cNvPr id="4" name="Foliennummernplatzhalter 3">
            <a:extLst>
              <a:ext uri="{FF2B5EF4-FFF2-40B4-BE49-F238E27FC236}">
                <a16:creationId xmlns:a16="http://schemas.microsoft.com/office/drawing/2014/main" id="{B20B4275-5799-6BE9-E04E-CE7F5D0B0146}"/>
              </a:ext>
            </a:extLst>
          </p:cNvPr>
          <p:cNvSpPr>
            <a:spLocks noGrp="1"/>
          </p:cNvSpPr>
          <p:nvPr>
            <p:ph type="sldNum" sz="quarter" idx="12"/>
          </p:nvPr>
        </p:nvSpPr>
        <p:spPr/>
        <p:txBody>
          <a:bodyPr/>
          <a:lstStyle/>
          <a:p>
            <a:fld id="{21E9EDDA-C823-4DCF-9D88-5D5E92F02FDC}" type="slidenum">
              <a:rPr lang="en-GB" smtClean="0"/>
              <a:t>‹#›</a:t>
            </a:fld>
            <a:endParaRPr lang="en-GB"/>
          </a:p>
        </p:txBody>
      </p:sp>
    </p:spTree>
    <p:extLst>
      <p:ext uri="{BB962C8B-B14F-4D97-AF65-F5344CB8AC3E}">
        <p14:creationId xmlns:p14="http://schemas.microsoft.com/office/powerpoint/2010/main" val="119927036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Title Subtitle and Content&#10;">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92358C59-DA13-CE57-9BA1-D1F855E82A68}"/>
              </a:ext>
            </a:extLst>
          </p:cNvPr>
          <p:cNvSpPr>
            <a:spLocks noGrp="1"/>
          </p:cNvSpPr>
          <p:nvPr>
            <p:ph idx="1"/>
          </p:nvPr>
        </p:nvSpPr>
        <p:spPr>
          <a:xfrm>
            <a:off x="227347" y="2457364"/>
            <a:ext cx="11736000"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cxnSp>
        <p:nvCxnSpPr>
          <p:cNvPr id="11" name="Gerader Verbinder 10">
            <a:extLst>
              <a:ext uri="{FF2B5EF4-FFF2-40B4-BE49-F238E27FC236}">
                <a16:creationId xmlns:a16="http://schemas.microsoft.com/office/drawing/2014/main" id="{1B99590F-FFC8-A168-AAFA-159D8E07D16B}"/>
              </a:ext>
            </a:extLst>
          </p:cNvPr>
          <p:cNvCxnSpPr/>
          <p:nvPr userDrawn="1"/>
        </p:nvCxnSpPr>
        <p:spPr>
          <a:xfrm>
            <a:off x="227347" y="1446255"/>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r Verbinder 11">
            <a:extLst>
              <a:ext uri="{FF2B5EF4-FFF2-40B4-BE49-F238E27FC236}">
                <a16:creationId xmlns:a16="http://schemas.microsoft.com/office/drawing/2014/main" id="{9296F0FC-1DF8-71B6-3CB7-2F56B01E0262}"/>
              </a:ext>
            </a:extLst>
          </p:cNvPr>
          <p:cNvCxnSpPr/>
          <p:nvPr userDrawn="1"/>
        </p:nvCxnSpPr>
        <p:spPr>
          <a:xfrm>
            <a:off x="227347" y="2238417"/>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6">
            <a:extLst>
              <a:ext uri="{FF2B5EF4-FFF2-40B4-BE49-F238E27FC236}">
                <a16:creationId xmlns:a16="http://schemas.microsoft.com/office/drawing/2014/main" id="{31ABEA1C-4474-B80E-34D4-E6BACD13F10B}"/>
              </a:ext>
            </a:extLst>
          </p:cNvPr>
          <p:cNvSpPr>
            <a:spLocks noGrp="1"/>
          </p:cNvSpPr>
          <p:nvPr>
            <p:ph type="body" sz="quarter" idx="18"/>
          </p:nvPr>
        </p:nvSpPr>
        <p:spPr>
          <a:xfrm>
            <a:off x="227014" y="1481775"/>
            <a:ext cx="11737212"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2" name="Date Placeholder 1">
            <a:extLst>
              <a:ext uri="{FF2B5EF4-FFF2-40B4-BE49-F238E27FC236}">
                <a16:creationId xmlns:a16="http://schemas.microsoft.com/office/drawing/2014/main" id="{327C8850-7833-5865-EC27-8E6EA6189971}"/>
              </a:ext>
            </a:extLst>
          </p:cNvPr>
          <p:cNvSpPr>
            <a:spLocks noGrp="1"/>
          </p:cNvSpPr>
          <p:nvPr>
            <p:ph type="dt" sz="half" idx="19"/>
          </p:nvPr>
        </p:nvSpPr>
        <p:spPr/>
        <p:txBody>
          <a:bodyPr/>
          <a:lstStyle/>
          <a:p>
            <a:r>
              <a:rPr lang="en-US"/>
              <a:t>Date</a:t>
            </a:r>
            <a:endParaRPr lang="en-GB"/>
          </a:p>
        </p:txBody>
      </p:sp>
      <p:sp>
        <p:nvSpPr>
          <p:cNvPr id="7" name="Footer Placeholder 6">
            <a:extLst>
              <a:ext uri="{FF2B5EF4-FFF2-40B4-BE49-F238E27FC236}">
                <a16:creationId xmlns:a16="http://schemas.microsoft.com/office/drawing/2014/main" id="{8773ADBA-8851-72A5-832A-1E23AFD7DBD7}"/>
              </a:ext>
            </a:extLst>
          </p:cNvPr>
          <p:cNvSpPr>
            <a:spLocks noGrp="1"/>
          </p:cNvSpPr>
          <p:nvPr>
            <p:ph type="ftr" sz="quarter" idx="20"/>
          </p:nvPr>
        </p:nvSpPr>
        <p:spPr/>
        <p:txBody>
          <a:bodyPr/>
          <a:lstStyle/>
          <a:p>
            <a:r>
              <a:rPr lang="en-GB"/>
              <a:t>Author | Distribution List</a:t>
            </a:r>
          </a:p>
        </p:txBody>
      </p:sp>
      <p:sp>
        <p:nvSpPr>
          <p:cNvPr id="8" name="Slide Number Placeholder 7">
            <a:extLst>
              <a:ext uri="{FF2B5EF4-FFF2-40B4-BE49-F238E27FC236}">
                <a16:creationId xmlns:a16="http://schemas.microsoft.com/office/drawing/2014/main" id="{E35634DF-BEB8-6004-AD5F-DE326E47C8B6}"/>
              </a:ext>
            </a:extLst>
          </p:cNvPr>
          <p:cNvSpPr>
            <a:spLocks noGrp="1"/>
          </p:cNvSpPr>
          <p:nvPr>
            <p:ph type="sldNum" sz="quarter" idx="21"/>
          </p:nvPr>
        </p:nvSpPr>
        <p:spPr/>
        <p:txBody>
          <a:bodyPr/>
          <a:lstStyle/>
          <a:p>
            <a:fld id="{21E9EDDA-C823-4DCF-9D88-5D5E92F02FDC}" type="slidenum">
              <a:rPr lang="en-GB" smtClean="0"/>
              <a:pPr/>
              <a:t>‹#›</a:t>
            </a:fld>
            <a:endParaRPr lang="en-GB"/>
          </a:p>
        </p:txBody>
      </p:sp>
      <p:sp>
        <p:nvSpPr>
          <p:cNvPr id="9" name="Title 8">
            <a:extLst>
              <a:ext uri="{FF2B5EF4-FFF2-40B4-BE49-F238E27FC236}">
                <a16:creationId xmlns:a16="http://schemas.microsoft.com/office/drawing/2014/main" id="{93F762D4-DD38-D789-C1FD-C7B876776180}"/>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226094442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Title Subtitle and Two Content&#10;">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E71C18B7-402A-D4A6-D591-E11347B3C736}"/>
              </a:ext>
            </a:extLst>
          </p:cNvPr>
          <p:cNvSpPr>
            <a:spLocks noGrp="1"/>
          </p:cNvSpPr>
          <p:nvPr>
            <p:ph sz="half" idx="1"/>
          </p:nvPr>
        </p:nvSpPr>
        <p:spPr>
          <a:xfrm>
            <a:off x="227348" y="2457364"/>
            <a:ext cx="5760000"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4" name="Inhaltsplatzhalter 3">
            <a:extLst>
              <a:ext uri="{FF2B5EF4-FFF2-40B4-BE49-F238E27FC236}">
                <a16:creationId xmlns:a16="http://schemas.microsoft.com/office/drawing/2014/main" id="{85747749-6E2E-0BD0-B7A8-B4144CE8C5B5}"/>
              </a:ext>
            </a:extLst>
          </p:cNvPr>
          <p:cNvSpPr>
            <a:spLocks noGrp="1"/>
          </p:cNvSpPr>
          <p:nvPr>
            <p:ph sz="half" idx="2"/>
          </p:nvPr>
        </p:nvSpPr>
        <p:spPr>
          <a:xfrm>
            <a:off x="6203947" y="2457364"/>
            <a:ext cx="5760000"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5" name="Datumsplatzhalter 4">
            <a:extLst>
              <a:ext uri="{FF2B5EF4-FFF2-40B4-BE49-F238E27FC236}">
                <a16:creationId xmlns:a16="http://schemas.microsoft.com/office/drawing/2014/main" id="{53F5C125-3F41-5B17-D050-FB4D9CDB03F9}"/>
              </a:ext>
            </a:extLst>
          </p:cNvPr>
          <p:cNvSpPr>
            <a:spLocks noGrp="1"/>
          </p:cNvSpPr>
          <p:nvPr>
            <p:ph type="dt" sz="half" idx="10"/>
          </p:nvPr>
        </p:nvSpPr>
        <p:spPr/>
        <p:txBody>
          <a:bodyPr/>
          <a:lstStyle/>
          <a:p>
            <a:r>
              <a:rPr lang="en-US"/>
              <a:t>Date</a:t>
            </a:r>
            <a:endParaRPr lang="en-GB"/>
          </a:p>
        </p:txBody>
      </p:sp>
      <p:sp>
        <p:nvSpPr>
          <p:cNvPr id="6" name="Fußzeilenplatzhalter 5">
            <a:extLst>
              <a:ext uri="{FF2B5EF4-FFF2-40B4-BE49-F238E27FC236}">
                <a16:creationId xmlns:a16="http://schemas.microsoft.com/office/drawing/2014/main" id="{C8F05CBA-CBF8-5793-EC7B-E2B730483610}"/>
              </a:ext>
            </a:extLst>
          </p:cNvPr>
          <p:cNvSpPr>
            <a:spLocks noGrp="1"/>
          </p:cNvSpPr>
          <p:nvPr>
            <p:ph type="ftr" sz="quarter" idx="11"/>
          </p:nvPr>
        </p:nvSpPr>
        <p:spPr/>
        <p:txBody>
          <a:bodyPr/>
          <a:lstStyle/>
          <a:p>
            <a:r>
              <a:rPr lang="en-GB"/>
              <a:t>Author | Distribution List</a:t>
            </a:r>
          </a:p>
        </p:txBody>
      </p:sp>
      <p:sp>
        <p:nvSpPr>
          <p:cNvPr id="7" name="Foliennummernplatzhalter 6">
            <a:extLst>
              <a:ext uri="{FF2B5EF4-FFF2-40B4-BE49-F238E27FC236}">
                <a16:creationId xmlns:a16="http://schemas.microsoft.com/office/drawing/2014/main" id="{3404E30B-D9EF-3F3C-E382-1F5D08292D46}"/>
              </a:ext>
            </a:extLst>
          </p:cNvPr>
          <p:cNvSpPr>
            <a:spLocks noGrp="1"/>
          </p:cNvSpPr>
          <p:nvPr>
            <p:ph type="sldNum" sz="quarter" idx="12"/>
          </p:nvPr>
        </p:nvSpPr>
        <p:spPr/>
        <p:txBody>
          <a:bodyPr/>
          <a:lstStyle/>
          <a:p>
            <a:fld id="{21E9EDDA-C823-4DCF-9D88-5D5E92F02FDC}" type="slidenum">
              <a:rPr lang="en-GB" smtClean="0"/>
              <a:t>‹#›</a:t>
            </a:fld>
            <a:endParaRPr lang="en-GB"/>
          </a:p>
        </p:txBody>
      </p:sp>
      <p:cxnSp>
        <p:nvCxnSpPr>
          <p:cNvPr id="8" name="Gerader Verbinder 7">
            <a:extLst>
              <a:ext uri="{FF2B5EF4-FFF2-40B4-BE49-F238E27FC236}">
                <a16:creationId xmlns:a16="http://schemas.microsoft.com/office/drawing/2014/main" id="{4549F922-C951-94B1-C331-41C664A05BAF}"/>
              </a:ext>
            </a:extLst>
          </p:cNvPr>
          <p:cNvCxnSpPr/>
          <p:nvPr userDrawn="1"/>
        </p:nvCxnSpPr>
        <p:spPr>
          <a:xfrm>
            <a:off x="227347" y="1446255"/>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r Verbinder 8">
            <a:extLst>
              <a:ext uri="{FF2B5EF4-FFF2-40B4-BE49-F238E27FC236}">
                <a16:creationId xmlns:a16="http://schemas.microsoft.com/office/drawing/2014/main" id="{639117E0-C26C-752F-D188-F92E9AC41B58}"/>
              </a:ext>
            </a:extLst>
          </p:cNvPr>
          <p:cNvCxnSpPr/>
          <p:nvPr userDrawn="1"/>
        </p:nvCxnSpPr>
        <p:spPr>
          <a:xfrm>
            <a:off x="227347" y="2238417"/>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 Placeholder 6">
            <a:extLst>
              <a:ext uri="{FF2B5EF4-FFF2-40B4-BE49-F238E27FC236}">
                <a16:creationId xmlns:a16="http://schemas.microsoft.com/office/drawing/2014/main" id="{B31E54D1-B33E-1566-C133-FAF1A26753E8}"/>
              </a:ext>
            </a:extLst>
          </p:cNvPr>
          <p:cNvSpPr>
            <a:spLocks noGrp="1"/>
          </p:cNvSpPr>
          <p:nvPr>
            <p:ph type="body" sz="quarter" idx="18"/>
          </p:nvPr>
        </p:nvSpPr>
        <p:spPr>
          <a:xfrm>
            <a:off x="227014" y="1481775"/>
            <a:ext cx="5761036"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11" name="Text Placeholder 6">
            <a:extLst>
              <a:ext uri="{FF2B5EF4-FFF2-40B4-BE49-F238E27FC236}">
                <a16:creationId xmlns:a16="http://schemas.microsoft.com/office/drawing/2014/main" id="{6AF8D906-382D-8E9F-1698-B7027DBF3FFA}"/>
              </a:ext>
            </a:extLst>
          </p:cNvPr>
          <p:cNvSpPr>
            <a:spLocks noGrp="1"/>
          </p:cNvSpPr>
          <p:nvPr>
            <p:ph type="body" sz="quarter" idx="19"/>
          </p:nvPr>
        </p:nvSpPr>
        <p:spPr>
          <a:xfrm>
            <a:off x="6202800" y="1481775"/>
            <a:ext cx="5761036"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cxnSp>
        <p:nvCxnSpPr>
          <p:cNvPr id="17" name="Gerader Verbinder 16">
            <a:extLst>
              <a:ext uri="{FF2B5EF4-FFF2-40B4-BE49-F238E27FC236}">
                <a16:creationId xmlns:a16="http://schemas.microsoft.com/office/drawing/2014/main" id="{F2891381-E905-518A-D439-21322BABD80D}"/>
              </a:ext>
            </a:extLst>
          </p:cNvPr>
          <p:cNvCxnSpPr/>
          <p:nvPr userDrawn="1"/>
        </p:nvCxnSpPr>
        <p:spPr>
          <a:xfrm>
            <a:off x="6202800" y="1446255"/>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A04EC42B-AD32-9572-3F8E-87F6FDB850A9}"/>
              </a:ext>
            </a:extLst>
          </p:cNvPr>
          <p:cNvCxnSpPr/>
          <p:nvPr userDrawn="1"/>
        </p:nvCxnSpPr>
        <p:spPr>
          <a:xfrm>
            <a:off x="6202800" y="2238417"/>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526E0BF7-470A-97CD-B95D-32FEDE629CB9}"/>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126922515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Title Subtitle and Text&#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7348" y="2457364"/>
            <a:ext cx="8748376"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cxnSp>
        <p:nvCxnSpPr>
          <p:cNvPr id="9" name="Gerader Verbinder 8">
            <a:extLst>
              <a:ext uri="{FF2B5EF4-FFF2-40B4-BE49-F238E27FC236}">
                <a16:creationId xmlns:a16="http://schemas.microsoft.com/office/drawing/2014/main" id="{08D4720E-0657-E28B-B36F-7ECDB1C70BD7}"/>
              </a:ext>
            </a:extLst>
          </p:cNvPr>
          <p:cNvCxnSpPr/>
          <p:nvPr userDrawn="1"/>
        </p:nvCxnSpPr>
        <p:spPr>
          <a:xfrm>
            <a:off x="227347" y="1446564"/>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r Verbinder 9">
            <a:extLst>
              <a:ext uri="{FF2B5EF4-FFF2-40B4-BE49-F238E27FC236}">
                <a16:creationId xmlns:a16="http://schemas.microsoft.com/office/drawing/2014/main" id="{0802153F-FAF8-C273-4EAD-60A3147CFE5A}"/>
              </a:ext>
            </a:extLst>
          </p:cNvPr>
          <p:cNvCxnSpPr/>
          <p:nvPr userDrawn="1"/>
        </p:nvCxnSpPr>
        <p:spPr>
          <a:xfrm>
            <a:off x="227347" y="2238726"/>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6">
            <a:extLst>
              <a:ext uri="{FF2B5EF4-FFF2-40B4-BE49-F238E27FC236}">
                <a16:creationId xmlns:a16="http://schemas.microsoft.com/office/drawing/2014/main" id="{DBD4EA44-A76E-DD27-E68F-CC90D7D8DC45}"/>
              </a:ext>
            </a:extLst>
          </p:cNvPr>
          <p:cNvSpPr>
            <a:spLocks noGrp="1"/>
          </p:cNvSpPr>
          <p:nvPr>
            <p:ph type="body" sz="quarter" idx="18"/>
          </p:nvPr>
        </p:nvSpPr>
        <p:spPr>
          <a:xfrm>
            <a:off x="227014" y="1482084"/>
            <a:ext cx="8749279"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6" name="Title 5">
            <a:extLst>
              <a:ext uri="{FF2B5EF4-FFF2-40B4-BE49-F238E27FC236}">
                <a16:creationId xmlns:a16="http://schemas.microsoft.com/office/drawing/2014/main" id="{E731B470-68FB-90C1-9D29-4C46A2F67778}"/>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2522728197"/>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Title Subtitle and Text + Comment&#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6800" y="2457364"/>
            <a:ext cx="7758000"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8182800" y="2457364"/>
            <a:ext cx="3781425"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226800" y="1482084"/>
            <a:ext cx="7758000"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8182800" y="1482084"/>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cxnSp>
        <p:nvCxnSpPr>
          <p:cNvPr id="6" name="Gerader Verbinder 5">
            <a:extLst>
              <a:ext uri="{FF2B5EF4-FFF2-40B4-BE49-F238E27FC236}">
                <a16:creationId xmlns:a16="http://schemas.microsoft.com/office/drawing/2014/main" id="{26081B8E-7F7F-0504-28FA-60A023E43376}"/>
              </a:ext>
            </a:extLst>
          </p:cNvPr>
          <p:cNvCxnSpPr/>
          <p:nvPr userDrawn="1"/>
        </p:nvCxnSpPr>
        <p:spPr>
          <a:xfrm>
            <a:off x="227347" y="1446564"/>
            <a:ext cx="7758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r Verbinder 9">
            <a:extLst>
              <a:ext uri="{FF2B5EF4-FFF2-40B4-BE49-F238E27FC236}">
                <a16:creationId xmlns:a16="http://schemas.microsoft.com/office/drawing/2014/main" id="{0034AAF4-D032-4F62-4A6C-21B09C069876}"/>
              </a:ext>
            </a:extLst>
          </p:cNvPr>
          <p:cNvCxnSpPr/>
          <p:nvPr userDrawn="1"/>
        </p:nvCxnSpPr>
        <p:spPr>
          <a:xfrm>
            <a:off x="227347" y="2238726"/>
            <a:ext cx="7758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r Verbinder 12">
            <a:extLst>
              <a:ext uri="{FF2B5EF4-FFF2-40B4-BE49-F238E27FC236}">
                <a16:creationId xmlns:a16="http://schemas.microsoft.com/office/drawing/2014/main" id="{DDBD613E-3403-3A0D-38CB-1B49E6CEC29E}"/>
              </a:ext>
            </a:extLst>
          </p:cNvPr>
          <p:cNvCxnSpPr/>
          <p:nvPr userDrawn="1"/>
        </p:nvCxnSpPr>
        <p:spPr>
          <a:xfrm>
            <a:off x="8182800" y="1446564"/>
            <a:ext cx="378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r Verbinder 13">
            <a:extLst>
              <a:ext uri="{FF2B5EF4-FFF2-40B4-BE49-F238E27FC236}">
                <a16:creationId xmlns:a16="http://schemas.microsoft.com/office/drawing/2014/main" id="{E8C1A034-BF57-A769-16FB-1AE6F26E1D8A}"/>
              </a:ext>
            </a:extLst>
          </p:cNvPr>
          <p:cNvCxnSpPr/>
          <p:nvPr userDrawn="1"/>
        </p:nvCxnSpPr>
        <p:spPr>
          <a:xfrm>
            <a:off x="8182800" y="2238726"/>
            <a:ext cx="378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itle 7">
            <a:extLst>
              <a:ext uri="{FF2B5EF4-FFF2-40B4-BE49-F238E27FC236}">
                <a16:creationId xmlns:a16="http://schemas.microsoft.com/office/drawing/2014/main" id="{10738AF6-4B19-FF3C-FCF1-316135EF8F65}"/>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339988723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Title Subtitle and Text – 3 Column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6800" y="2457364"/>
            <a:ext cx="3781425"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4204800" y="2457364"/>
            <a:ext cx="3781425"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10" name="Text Placeholder 6">
            <a:extLst>
              <a:ext uri="{FF2B5EF4-FFF2-40B4-BE49-F238E27FC236}">
                <a16:creationId xmlns:a16="http://schemas.microsoft.com/office/drawing/2014/main" id="{8E443073-496C-ED52-5666-73F0CA5D26CB}"/>
              </a:ext>
            </a:extLst>
          </p:cNvPr>
          <p:cNvSpPr>
            <a:spLocks noGrp="1"/>
          </p:cNvSpPr>
          <p:nvPr>
            <p:ph type="body" sz="quarter" idx="15"/>
          </p:nvPr>
        </p:nvSpPr>
        <p:spPr>
          <a:xfrm>
            <a:off x="8182800" y="2457364"/>
            <a:ext cx="3781425"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226800" y="1481923"/>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4204800" y="1481923"/>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13" name="Text Placeholder 6">
            <a:extLst>
              <a:ext uri="{FF2B5EF4-FFF2-40B4-BE49-F238E27FC236}">
                <a16:creationId xmlns:a16="http://schemas.microsoft.com/office/drawing/2014/main" id="{E612A0DA-BE7D-8D89-6DFC-176293A32C72}"/>
              </a:ext>
            </a:extLst>
          </p:cNvPr>
          <p:cNvSpPr>
            <a:spLocks noGrp="1"/>
          </p:cNvSpPr>
          <p:nvPr>
            <p:ph type="body" sz="quarter" idx="18"/>
          </p:nvPr>
        </p:nvSpPr>
        <p:spPr>
          <a:xfrm>
            <a:off x="8182800" y="1481923"/>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cxnSp>
        <p:nvCxnSpPr>
          <p:cNvPr id="8" name="Gerader Verbinder 7">
            <a:extLst>
              <a:ext uri="{FF2B5EF4-FFF2-40B4-BE49-F238E27FC236}">
                <a16:creationId xmlns:a16="http://schemas.microsoft.com/office/drawing/2014/main" id="{571A754E-2723-61ED-D5AD-893CC3B1B10B}"/>
              </a:ext>
            </a:extLst>
          </p:cNvPr>
          <p:cNvCxnSpPr>
            <a:cxnSpLocks/>
          </p:cNvCxnSpPr>
          <p:nvPr userDrawn="1"/>
        </p:nvCxnSpPr>
        <p:spPr>
          <a:xfrm>
            <a:off x="227347" y="1446564"/>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3A719B27-CEB0-5652-DC8C-B0A41224E39E}"/>
              </a:ext>
            </a:extLst>
          </p:cNvPr>
          <p:cNvCxnSpPr>
            <a:cxnSpLocks/>
          </p:cNvCxnSpPr>
          <p:nvPr userDrawn="1"/>
        </p:nvCxnSpPr>
        <p:spPr>
          <a:xfrm>
            <a:off x="227347" y="2238565"/>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6518C5A2-3CB1-70D8-E522-2762989F2190}"/>
              </a:ext>
            </a:extLst>
          </p:cNvPr>
          <p:cNvCxnSpPr>
            <a:cxnSpLocks/>
          </p:cNvCxnSpPr>
          <p:nvPr userDrawn="1"/>
        </p:nvCxnSpPr>
        <p:spPr>
          <a:xfrm>
            <a:off x="4205622" y="1446564"/>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9F97FF36-ABD3-6396-336B-FAFB01A124D8}"/>
              </a:ext>
            </a:extLst>
          </p:cNvPr>
          <p:cNvCxnSpPr>
            <a:cxnSpLocks/>
          </p:cNvCxnSpPr>
          <p:nvPr userDrawn="1"/>
        </p:nvCxnSpPr>
        <p:spPr>
          <a:xfrm>
            <a:off x="4205622" y="2238565"/>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8592DC7-5A74-01D7-2411-027D833DAD7C}"/>
              </a:ext>
            </a:extLst>
          </p:cNvPr>
          <p:cNvCxnSpPr>
            <a:cxnSpLocks/>
          </p:cNvCxnSpPr>
          <p:nvPr userDrawn="1"/>
        </p:nvCxnSpPr>
        <p:spPr>
          <a:xfrm>
            <a:off x="8182800" y="1446564"/>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96C262C1-94F6-13AC-8713-4DF30758F92A}"/>
              </a:ext>
            </a:extLst>
          </p:cNvPr>
          <p:cNvCxnSpPr>
            <a:cxnSpLocks/>
          </p:cNvCxnSpPr>
          <p:nvPr userDrawn="1"/>
        </p:nvCxnSpPr>
        <p:spPr>
          <a:xfrm>
            <a:off x="8182800" y="2238565"/>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a:extLst>
              <a:ext uri="{FF2B5EF4-FFF2-40B4-BE49-F238E27FC236}">
                <a16:creationId xmlns:a16="http://schemas.microsoft.com/office/drawing/2014/main" id="{A33566F7-84B3-2651-C294-B704C87828D7}"/>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66444387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Title Subtitle and Text – Image + 3 Column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3216274" y="2457364"/>
            <a:ext cx="2771775"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6202799" y="2457364"/>
            <a:ext cx="2772000"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10" name="Text Placeholder 6">
            <a:extLst>
              <a:ext uri="{FF2B5EF4-FFF2-40B4-BE49-F238E27FC236}">
                <a16:creationId xmlns:a16="http://schemas.microsoft.com/office/drawing/2014/main" id="{8E443073-496C-ED52-5666-73F0CA5D26CB}"/>
              </a:ext>
            </a:extLst>
          </p:cNvPr>
          <p:cNvSpPr>
            <a:spLocks noGrp="1"/>
          </p:cNvSpPr>
          <p:nvPr>
            <p:ph type="body" sz="quarter" idx="15"/>
          </p:nvPr>
        </p:nvSpPr>
        <p:spPr>
          <a:xfrm>
            <a:off x="9191625" y="2457364"/>
            <a:ext cx="2772000"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3216274" y="1481923"/>
            <a:ext cx="277177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6202799" y="1481923"/>
            <a:ext cx="2772000"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13" name="Text Placeholder 6">
            <a:extLst>
              <a:ext uri="{FF2B5EF4-FFF2-40B4-BE49-F238E27FC236}">
                <a16:creationId xmlns:a16="http://schemas.microsoft.com/office/drawing/2014/main" id="{E612A0DA-BE7D-8D89-6DFC-176293A32C72}"/>
              </a:ext>
            </a:extLst>
          </p:cNvPr>
          <p:cNvSpPr>
            <a:spLocks noGrp="1"/>
          </p:cNvSpPr>
          <p:nvPr>
            <p:ph type="body" sz="quarter" idx="18"/>
          </p:nvPr>
        </p:nvSpPr>
        <p:spPr>
          <a:xfrm>
            <a:off x="9191625" y="1481923"/>
            <a:ext cx="2772000"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cxnSp>
        <p:nvCxnSpPr>
          <p:cNvPr id="8" name="Gerader Verbinder 7">
            <a:extLst>
              <a:ext uri="{FF2B5EF4-FFF2-40B4-BE49-F238E27FC236}">
                <a16:creationId xmlns:a16="http://schemas.microsoft.com/office/drawing/2014/main" id="{571A754E-2723-61ED-D5AD-893CC3B1B10B}"/>
              </a:ext>
            </a:extLst>
          </p:cNvPr>
          <p:cNvCxnSpPr>
            <a:cxnSpLocks/>
          </p:cNvCxnSpPr>
          <p:nvPr userDrawn="1"/>
        </p:nvCxnSpPr>
        <p:spPr>
          <a:xfrm>
            <a:off x="3216274" y="1446564"/>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3A719B27-CEB0-5652-DC8C-B0A41224E39E}"/>
              </a:ext>
            </a:extLst>
          </p:cNvPr>
          <p:cNvCxnSpPr>
            <a:cxnSpLocks/>
          </p:cNvCxnSpPr>
          <p:nvPr userDrawn="1"/>
        </p:nvCxnSpPr>
        <p:spPr>
          <a:xfrm>
            <a:off x="3216274" y="2238565"/>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6518C5A2-3CB1-70D8-E522-2762989F2190}"/>
              </a:ext>
            </a:extLst>
          </p:cNvPr>
          <p:cNvCxnSpPr>
            <a:cxnSpLocks/>
          </p:cNvCxnSpPr>
          <p:nvPr userDrawn="1"/>
        </p:nvCxnSpPr>
        <p:spPr>
          <a:xfrm>
            <a:off x="6202800" y="1446564"/>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9F97FF36-ABD3-6396-336B-FAFB01A124D8}"/>
              </a:ext>
            </a:extLst>
          </p:cNvPr>
          <p:cNvCxnSpPr>
            <a:cxnSpLocks/>
          </p:cNvCxnSpPr>
          <p:nvPr userDrawn="1"/>
        </p:nvCxnSpPr>
        <p:spPr>
          <a:xfrm>
            <a:off x="6202800" y="2238565"/>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8592DC7-5A74-01D7-2411-027D833DAD7C}"/>
              </a:ext>
            </a:extLst>
          </p:cNvPr>
          <p:cNvCxnSpPr>
            <a:cxnSpLocks/>
          </p:cNvCxnSpPr>
          <p:nvPr userDrawn="1"/>
        </p:nvCxnSpPr>
        <p:spPr>
          <a:xfrm>
            <a:off x="9191625" y="1446564"/>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96C262C1-94F6-13AC-8713-4DF30758F92A}"/>
              </a:ext>
            </a:extLst>
          </p:cNvPr>
          <p:cNvCxnSpPr>
            <a:cxnSpLocks/>
          </p:cNvCxnSpPr>
          <p:nvPr userDrawn="1"/>
        </p:nvCxnSpPr>
        <p:spPr>
          <a:xfrm>
            <a:off x="9191625" y="2238565"/>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Bildplatzhalter 27">
            <a:extLst>
              <a:ext uri="{FF2B5EF4-FFF2-40B4-BE49-F238E27FC236}">
                <a16:creationId xmlns:a16="http://schemas.microsoft.com/office/drawing/2014/main" id="{22BB512E-F3C8-86D9-6DC9-C931B8A83BDC}"/>
              </a:ext>
            </a:extLst>
          </p:cNvPr>
          <p:cNvSpPr>
            <a:spLocks noGrp="1"/>
          </p:cNvSpPr>
          <p:nvPr>
            <p:ph type="pic" sz="quarter" idx="19"/>
          </p:nvPr>
        </p:nvSpPr>
        <p:spPr>
          <a:xfrm>
            <a:off x="228600" y="1445764"/>
            <a:ext cx="2771775" cy="5184000"/>
          </a:xfrm>
        </p:spPr>
        <p:txBody>
          <a:bodyPr/>
          <a:lstStyle/>
          <a:p>
            <a:r>
              <a:rPr lang="de-DE"/>
              <a:t>Bild durch Klicken auf Symbol hinzufügen</a:t>
            </a:r>
          </a:p>
        </p:txBody>
      </p:sp>
      <p:sp>
        <p:nvSpPr>
          <p:cNvPr id="21" name="Title 20">
            <a:extLst>
              <a:ext uri="{FF2B5EF4-FFF2-40B4-BE49-F238E27FC236}">
                <a16:creationId xmlns:a16="http://schemas.microsoft.com/office/drawing/2014/main" id="{65A57FE1-74F1-E09C-CBD2-D4EA98211C7E}"/>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3576214234"/>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Chart and Image&#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B13C448F-E6D4-44A1-E08B-F12D9B269665}"/>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E05A0191-0E5D-F50A-2D8A-269C120F88A8}"/>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F85A13FD-226C-ACE4-0A21-DF13293BFF45}"/>
              </a:ext>
            </a:extLst>
          </p:cNvPr>
          <p:cNvSpPr>
            <a:spLocks noGrp="1"/>
          </p:cNvSpPr>
          <p:nvPr>
            <p:ph type="sldNum" sz="quarter" idx="12"/>
          </p:nvPr>
        </p:nvSpPr>
        <p:spPr/>
        <p:txBody>
          <a:bodyPr/>
          <a:lstStyle/>
          <a:p>
            <a:fld id="{21E9EDDA-C823-4DCF-9D88-5D5E92F02FDC}" type="slidenum">
              <a:rPr lang="en-GB" smtClean="0"/>
              <a:pPr/>
              <a:t>‹#›</a:t>
            </a:fld>
            <a:endParaRPr lang="en-GB"/>
          </a:p>
        </p:txBody>
      </p:sp>
      <p:sp>
        <p:nvSpPr>
          <p:cNvPr id="7" name="Diagrammplatzhalter 6">
            <a:extLst>
              <a:ext uri="{FF2B5EF4-FFF2-40B4-BE49-F238E27FC236}">
                <a16:creationId xmlns:a16="http://schemas.microsoft.com/office/drawing/2014/main" id="{592EB958-6B18-E445-CAD1-638293DC5519}"/>
              </a:ext>
            </a:extLst>
          </p:cNvPr>
          <p:cNvSpPr>
            <a:spLocks noGrp="1"/>
          </p:cNvSpPr>
          <p:nvPr>
            <p:ph type="chart" sz="quarter" idx="13"/>
          </p:nvPr>
        </p:nvSpPr>
        <p:spPr>
          <a:xfrm>
            <a:off x="227348" y="1446694"/>
            <a:ext cx="8747125" cy="5184000"/>
          </a:xfrm>
        </p:spPr>
        <p:txBody>
          <a:bodyPr/>
          <a:lstStyle/>
          <a:p>
            <a:r>
              <a:rPr lang="de-DE"/>
              <a:t>Diagramm durch Klicken auf Symbol hinzufügen</a:t>
            </a:r>
          </a:p>
        </p:txBody>
      </p:sp>
      <p:sp>
        <p:nvSpPr>
          <p:cNvPr id="9" name="Bildplatzhalter 8">
            <a:extLst>
              <a:ext uri="{FF2B5EF4-FFF2-40B4-BE49-F238E27FC236}">
                <a16:creationId xmlns:a16="http://schemas.microsoft.com/office/drawing/2014/main" id="{E81C4EC4-7727-EA64-3552-6769C26791CF}"/>
              </a:ext>
            </a:extLst>
          </p:cNvPr>
          <p:cNvSpPr>
            <a:spLocks noGrp="1"/>
          </p:cNvSpPr>
          <p:nvPr>
            <p:ph type="pic" sz="quarter" idx="14"/>
          </p:nvPr>
        </p:nvSpPr>
        <p:spPr>
          <a:xfrm>
            <a:off x="9191625" y="1446694"/>
            <a:ext cx="2771775" cy="2484000"/>
          </a:xfrm>
        </p:spPr>
        <p:txBody>
          <a:bodyPr/>
          <a:lstStyle/>
          <a:p>
            <a:r>
              <a:rPr lang="de-DE"/>
              <a:t>Bild durch Klicken auf Symbol hinzufügen</a:t>
            </a:r>
          </a:p>
        </p:txBody>
      </p:sp>
      <p:sp>
        <p:nvSpPr>
          <p:cNvPr id="10" name="Bildplatzhalter 8">
            <a:extLst>
              <a:ext uri="{FF2B5EF4-FFF2-40B4-BE49-F238E27FC236}">
                <a16:creationId xmlns:a16="http://schemas.microsoft.com/office/drawing/2014/main" id="{F954D94F-CF3B-BC30-0AA2-67E6BC2ED0DB}"/>
              </a:ext>
            </a:extLst>
          </p:cNvPr>
          <p:cNvSpPr>
            <a:spLocks noGrp="1"/>
          </p:cNvSpPr>
          <p:nvPr>
            <p:ph type="pic" sz="quarter" idx="15"/>
          </p:nvPr>
        </p:nvSpPr>
        <p:spPr>
          <a:xfrm>
            <a:off x="9191625" y="4149080"/>
            <a:ext cx="2771775" cy="2484000"/>
          </a:xfrm>
        </p:spPr>
        <p:txBody>
          <a:bodyPr/>
          <a:lstStyle/>
          <a:p>
            <a:r>
              <a:rPr lang="de-DE"/>
              <a:t>Bild durch Klicken auf Symbol hinzufügen</a:t>
            </a:r>
          </a:p>
        </p:txBody>
      </p:sp>
      <p:sp>
        <p:nvSpPr>
          <p:cNvPr id="6" name="Title 5">
            <a:extLst>
              <a:ext uri="{FF2B5EF4-FFF2-40B4-BE49-F238E27FC236}">
                <a16:creationId xmlns:a16="http://schemas.microsoft.com/office/drawing/2014/main" id="{CE947625-D0E9-6F21-65C2-6FEF19A8D94C}"/>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56783542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Title and Text 2 Columns – Icon 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08214" y="1447564"/>
            <a:ext cx="9756774" cy="5184000"/>
          </a:xfrm>
        </p:spPr>
        <p:txBody>
          <a:bodyPr numCol="2" spcCol="21600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2005815" y="1447564"/>
            <a:ext cx="0" cy="5184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6CEB384F-61EC-0789-46EE-79EDA6723645}"/>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3606741779"/>
      </p:ext>
    </p:extLst>
  </p:cSld>
  <p:clrMapOvr>
    <a:masterClrMapping/>
  </p:clrMapOvr>
  <p:extLst>
    <p:ext uri="{DCECCB84-F9BA-43D5-87BE-67443E8EF086}">
      <p15:sldGuideLst xmlns:p15="http://schemas.microsoft.com/office/powerpoint/2012/main">
        <p15:guide id="4" orient="horz" pos="3657">
          <p15:clr>
            <a:srgbClr val="5ACBF0"/>
          </p15:clr>
        </p15:guide>
        <p15:guide id="5" pos="982">
          <p15:clr>
            <a:srgbClr val="5ACBF0"/>
          </p15:clr>
        </p15:guide>
        <p15:guide id="6" pos="415">
          <p15:clr>
            <a:srgbClr val="5ACBF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Title and Text – Icon 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08214" y="1447564"/>
            <a:ext cx="9756774" cy="5184000"/>
          </a:xfrm>
        </p:spPr>
        <p:txBody>
          <a:bodyPr numCol="1" spcCol="21600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2005815" y="1447564"/>
            <a:ext cx="0" cy="5184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92E18079-0B64-AE1D-E282-DDBE83179B6D}"/>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1957887823"/>
      </p:ext>
    </p:extLst>
  </p:cSld>
  <p:clrMapOvr>
    <a:masterClrMapping/>
  </p:clrMapOvr>
  <p:extLst>
    <p:ext uri="{DCECCB84-F9BA-43D5-87BE-67443E8EF086}">
      <p15:sldGuideLst xmlns:p15="http://schemas.microsoft.com/office/powerpoint/2012/main">
        <p15:guide id="1" orient="horz" pos="3656">
          <p15:clr>
            <a:srgbClr val="5ACBF0"/>
          </p15:clr>
        </p15:guide>
        <p15:guide id="2" pos="984">
          <p15:clr>
            <a:srgbClr val="5ACBF0"/>
          </p15:clr>
        </p15:guide>
        <p15:guide id="3" pos="416">
          <p15:clr>
            <a:srgbClr val="5ACBF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Title and Table – Icon 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2005815" y="1447564"/>
            <a:ext cx="0" cy="5184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abellenplatzhalter 7">
            <a:extLst>
              <a:ext uri="{FF2B5EF4-FFF2-40B4-BE49-F238E27FC236}">
                <a16:creationId xmlns:a16="http://schemas.microsoft.com/office/drawing/2014/main" id="{5E13FC49-0B57-DF40-D006-C4659EB24BC6}"/>
              </a:ext>
            </a:extLst>
          </p:cNvPr>
          <p:cNvSpPr>
            <a:spLocks noGrp="1"/>
          </p:cNvSpPr>
          <p:nvPr>
            <p:ph type="tbl" sz="quarter" idx="15"/>
          </p:nvPr>
        </p:nvSpPr>
        <p:spPr>
          <a:xfrm>
            <a:off x="2208213" y="1447564"/>
            <a:ext cx="9755187" cy="5184000"/>
          </a:xfrm>
        </p:spPr>
        <p:txBody>
          <a:bodyPr/>
          <a:lstStyle/>
          <a:p>
            <a:r>
              <a:rPr lang="de-DE"/>
              <a:t>Tabelle durch Klicken auf Symbol hinzufügen</a:t>
            </a:r>
          </a:p>
        </p:txBody>
      </p:sp>
      <p:sp>
        <p:nvSpPr>
          <p:cNvPr id="6" name="Title 5">
            <a:extLst>
              <a:ext uri="{FF2B5EF4-FFF2-40B4-BE49-F238E27FC236}">
                <a16:creationId xmlns:a16="http://schemas.microsoft.com/office/drawing/2014/main" id="{AC3F450E-2268-A211-F585-DDF049A53DC0}"/>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3755585504"/>
      </p:ext>
    </p:extLst>
  </p:cSld>
  <p:clrMapOvr>
    <a:masterClrMapping/>
  </p:clrMapOvr>
  <p:extLst>
    <p:ext uri="{DCECCB84-F9BA-43D5-87BE-67443E8EF086}">
      <p15:sldGuideLst xmlns:p15="http://schemas.microsoft.com/office/powerpoint/2012/main">
        <p15:guide id="1" orient="horz" pos="3656">
          <p15:clr>
            <a:srgbClr val="5ACBF0"/>
          </p15:clr>
        </p15:guide>
        <p15:guide id="2" pos="984">
          <p15:clr>
            <a:srgbClr val="5ACBF0"/>
          </p15:clr>
        </p15:guide>
        <p15:guide id="3" pos="416">
          <p15:clr>
            <a:srgbClr val="5ACBF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Summary&#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Textplatzhalter 7">
            <a:extLst>
              <a:ext uri="{FF2B5EF4-FFF2-40B4-BE49-F238E27FC236}">
                <a16:creationId xmlns:a16="http://schemas.microsoft.com/office/drawing/2014/main" id="{2D3A6E62-D31A-5BCD-A8A4-9235DA7DABBF}"/>
              </a:ext>
            </a:extLst>
          </p:cNvPr>
          <p:cNvSpPr>
            <a:spLocks noGrp="1"/>
          </p:cNvSpPr>
          <p:nvPr>
            <p:ph type="body" sz="quarter" idx="13"/>
          </p:nvPr>
        </p:nvSpPr>
        <p:spPr>
          <a:xfrm>
            <a:off x="227348" y="1449056"/>
            <a:ext cx="5761037" cy="2484000"/>
          </a:xfrm>
          <a:solidFill>
            <a:schemeClr val="tx2"/>
          </a:solidFill>
        </p:spPr>
        <p:txBody>
          <a:bodyPr lIns="216000" tIns="144000" rIns="2196000" bIns="144000"/>
          <a:lstStyle>
            <a:lvl1pPr>
              <a:spcBef>
                <a:spcPts val="1800"/>
              </a:spcBef>
              <a:spcAft>
                <a:spcPts val="1800"/>
              </a:spcAft>
              <a:defRPr sz="1400" b="1" cap="all" baseline="0">
                <a:solidFill>
                  <a:schemeClr val="bg2"/>
                </a:solidFill>
              </a:defRPr>
            </a:lvl1pPr>
            <a:lvl2pPr marL="0" indent="0">
              <a:buNone/>
              <a:defRPr sz="1400">
                <a:solidFill>
                  <a:schemeClr val="bg2"/>
                </a:solidFill>
              </a:defRPr>
            </a:lvl2pPr>
            <a:lvl3pPr marL="270000" indent="-180000">
              <a:defRPr sz="1400">
                <a:solidFill>
                  <a:schemeClr val="bg2"/>
                </a:solidFill>
              </a:defRPr>
            </a:lvl3pPr>
            <a:lvl4pPr marL="450000" indent="-180000">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9" name="Textplatzhalter 7">
            <a:extLst>
              <a:ext uri="{FF2B5EF4-FFF2-40B4-BE49-F238E27FC236}">
                <a16:creationId xmlns:a16="http://schemas.microsoft.com/office/drawing/2014/main" id="{DEA85536-128C-271F-73A9-8A68AE568F82}"/>
              </a:ext>
            </a:extLst>
          </p:cNvPr>
          <p:cNvSpPr>
            <a:spLocks noGrp="1"/>
          </p:cNvSpPr>
          <p:nvPr>
            <p:ph type="body" sz="quarter" idx="14"/>
          </p:nvPr>
        </p:nvSpPr>
        <p:spPr>
          <a:xfrm>
            <a:off x="6203615" y="1449056"/>
            <a:ext cx="5761037" cy="2484000"/>
          </a:xfrm>
          <a:solidFill>
            <a:schemeClr val="tx2"/>
          </a:solidFill>
        </p:spPr>
        <p:txBody>
          <a:bodyPr lIns="2196000" tIns="144000" rIns="216000" bIns="144000"/>
          <a:lstStyle>
            <a:lvl1pPr>
              <a:spcBef>
                <a:spcPts val="1800"/>
              </a:spcBef>
              <a:spcAft>
                <a:spcPts val="1800"/>
              </a:spcAft>
              <a:defRPr sz="1400" b="1" cap="all" baseline="0">
                <a:solidFill>
                  <a:schemeClr val="bg2"/>
                </a:solidFill>
              </a:defRPr>
            </a:lvl1pPr>
            <a:lvl2pPr marL="0" indent="0">
              <a:buNone/>
              <a:defRPr sz="1400">
                <a:solidFill>
                  <a:schemeClr val="bg2"/>
                </a:solidFill>
              </a:defRPr>
            </a:lvl2pPr>
            <a:lvl3pPr marL="270000" indent="-180000">
              <a:defRPr sz="1400">
                <a:solidFill>
                  <a:schemeClr val="bg2"/>
                </a:solidFill>
              </a:defRPr>
            </a:lvl3pPr>
            <a:lvl4pPr marL="450000" indent="-180000">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10" name="Textplatzhalter 7">
            <a:extLst>
              <a:ext uri="{FF2B5EF4-FFF2-40B4-BE49-F238E27FC236}">
                <a16:creationId xmlns:a16="http://schemas.microsoft.com/office/drawing/2014/main" id="{E62FDAD8-4499-9B35-94ED-33EF0F1FC8AC}"/>
              </a:ext>
            </a:extLst>
          </p:cNvPr>
          <p:cNvSpPr>
            <a:spLocks noGrp="1"/>
          </p:cNvSpPr>
          <p:nvPr>
            <p:ph type="body" sz="quarter" idx="15"/>
          </p:nvPr>
        </p:nvSpPr>
        <p:spPr>
          <a:xfrm>
            <a:off x="227348" y="4149360"/>
            <a:ext cx="5761037" cy="2484000"/>
          </a:xfrm>
          <a:solidFill>
            <a:schemeClr val="tx2"/>
          </a:solidFill>
        </p:spPr>
        <p:txBody>
          <a:bodyPr lIns="216000" tIns="144000" rIns="2196000" bIns="144000" anchor="t" anchorCtr="0"/>
          <a:lstStyle>
            <a:lvl1pPr>
              <a:spcBef>
                <a:spcPts val="1800"/>
              </a:spcBef>
              <a:spcAft>
                <a:spcPts val="1800"/>
              </a:spcAft>
              <a:defRPr sz="1400" b="1" cap="all" baseline="0">
                <a:solidFill>
                  <a:schemeClr val="bg2"/>
                </a:solidFill>
              </a:defRPr>
            </a:lvl1pPr>
            <a:lvl2pPr marL="0" indent="0">
              <a:buNone/>
              <a:defRPr sz="1400">
                <a:solidFill>
                  <a:schemeClr val="bg2"/>
                </a:solidFill>
              </a:defRPr>
            </a:lvl2pPr>
            <a:lvl3pPr marL="270000" indent="-180000">
              <a:defRPr sz="1400">
                <a:solidFill>
                  <a:schemeClr val="bg2"/>
                </a:solidFill>
              </a:defRPr>
            </a:lvl3pPr>
            <a:lvl4pPr marL="450000" indent="-180000">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11" name="Textplatzhalter 7">
            <a:extLst>
              <a:ext uri="{FF2B5EF4-FFF2-40B4-BE49-F238E27FC236}">
                <a16:creationId xmlns:a16="http://schemas.microsoft.com/office/drawing/2014/main" id="{15009D7F-2FC1-2826-5955-86530A19AD1C}"/>
              </a:ext>
            </a:extLst>
          </p:cNvPr>
          <p:cNvSpPr>
            <a:spLocks noGrp="1"/>
          </p:cNvSpPr>
          <p:nvPr>
            <p:ph type="body" sz="quarter" idx="16"/>
          </p:nvPr>
        </p:nvSpPr>
        <p:spPr>
          <a:xfrm>
            <a:off x="6204012" y="4149360"/>
            <a:ext cx="5761037" cy="2484000"/>
          </a:xfrm>
          <a:solidFill>
            <a:schemeClr val="tx2"/>
          </a:solidFill>
        </p:spPr>
        <p:txBody>
          <a:bodyPr lIns="2196000" tIns="144000" rIns="216000" bIns="144000" anchor="t" anchorCtr="0"/>
          <a:lstStyle>
            <a:lvl1pPr>
              <a:spcBef>
                <a:spcPts val="1800"/>
              </a:spcBef>
              <a:spcAft>
                <a:spcPts val="1800"/>
              </a:spcAft>
              <a:defRPr sz="1400" b="1" cap="all" baseline="0">
                <a:solidFill>
                  <a:schemeClr val="bg2"/>
                </a:solidFill>
              </a:defRPr>
            </a:lvl1pPr>
            <a:lvl2pPr marL="0" indent="0">
              <a:buNone/>
              <a:defRPr sz="1400">
                <a:solidFill>
                  <a:schemeClr val="bg2"/>
                </a:solidFill>
              </a:defRPr>
            </a:lvl2pPr>
            <a:lvl3pPr marL="270000" indent="-180000">
              <a:defRPr sz="1400">
                <a:solidFill>
                  <a:schemeClr val="bg2"/>
                </a:solidFill>
              </a:defRPr>
            </a:lvl3pPr>
            <a:lvl4pPr marL="450000" indent="-180000">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14" name="Textplatzhalter 7">
            <a:extLst>
              <a:ext uri="{FF2B5EF4-FFF2-40B4-BE49-F238E27FC236}">
                <a16:creationId xmlns:a16="http://schemas.microsoft.com/office/drawing/2014/main" id="{4327FE24-BBD9-0458-9AE2-3F3BCE868176}"/>
              </a:ext>
            </a:extLst>
          </p:cNvPr>
          <p:cNvSpPr>
            <a:spLocks noGrp="1"/>
          </p:cNvSpPr>
          <p:nvPr>
            <p:ph type="body" sz="quarter" idx="17"/>
          </p:nvPr>
        </p:nvSpPr>
        <p:spPr bwMode="gray">
          <a:xfrm>
            <a:off x="4105251" y="2637086"/>
            <a:ext cx="3981600" cy="2808138"/>
          </a:xfrm>
          <a:solidFill>
            <a:schemeClr val="accent2"/>
          </a:solidFill>
          <a:ln w="203200">
            <a:solidFill>
              <a:schemeClr val="bg2"/>
            </a:solidFill>
            <a:miter lim="800000"/>
          </a:ln>
        </p:spPr>
        <p:txBody>
          <a:bodyPr lIns="324000" tIns="324000" rIns="324000" bIns="324000" anchor="ctr"/>
          <a:lstStyle>
            <a:lvl1pPr algn="ctr">
              <a:defRPr sz="1400" b="1" cap="all" baseline="0">
                <a:solidFill>
                  <a:schemeClr val="accent3"/>
                </a:solidFill>
              </a:defRPr>
            </a:lvl1pPr>
            <a:lvl2pPr marL="180000" indent="-180000" algn="l">
              <a:buFont typeface="Arial" panose="020B0604020202020204" pitchFamily="34" charset="0"/>
              <a:buChar char="•"/>
              <a:defRPr sz="1400" b="1" cap="all" baseline="0">
                <a:solidFill>
                  <a:schemeClr val="accent3"/>
                </a:solidFill>
              </a:defRPr>
            </a:lvl2pPr>
            <a:lvl3pPr marL="360000" indent="-180000" algn="l">
              <a:defRPr sz="1400" b="1" cap="all" baseline="0">
                <a:solidFill>
                  <a:schemeClr val="accent3"/>
                </a:solidFill>
              </a:defRPr>
            </a:lvl3pPr>
            <a:lvl4pPr marL="0" indent="0" algn="l">
              <a:buFont typeface="Arial" panose="020B0604020202020204" pitchFamily="34" charset="0"/>
              <a:buNone/>
              <a:defRPr sz="1400" b="1" cap="all" baseline="0">
                <a:solidFill>
                  <a:schemeClr val="accent3"/>
                </a:solidFill>
              </a:defRPr>
            </a:lvl4pPr>
            <a:lvl5pPr marL="0" indent="0" algn="l">
              <a:spcBef>
                <a:spcPts val="0"/>
              </a:spcBef>
              <a:buFont typeface="Arial" panose="020B0604020202020204" pitchFamily="34" charset="0"/>
              <a:buNone/>
              <a:defRPr sz="1400">
                <a:solidFill>
                  <a:schemeClr val="accent3"/>
                </a:solidFill>
              </a:defRPr>
            </a:lvl5pPr>
            <a:lvl6pPr marL="0" indent="0">
              <a:spcBef>
                <a:spcPts val="0"/>
              </a:spcBef>
              <a:buFont typeface="Arial" panose="020B0604020202020204" pitchFamily="34" charset="0"/>
              <a:buNone/>
              <a:defRPr sz="1400"/>
            </a:lvl6pPr>
            <a:lvl7pPr marL="0" indent="0">
              <a:spcBef>
                <a:spcPts val="0"/>
              </a:spcBef>
              <a:buFont typeface="Arial" panose="020B0604020202020204" pitchFamily="34" charset="0"/>
              <a:buNone/>
              <a:defRPr sz="1400"/>
            </a:lvl7pPr>
            <a:lvl8pPr marL="0" indent="0">
              <a:spcBef>
                <a:spcPts val="0"/>
              </a:spcBef>
              <a:buFont typeface="Arial" panose="020B0604020202020204" pitchFamily="34" charset="0"/>
              <a:buNone/>
              <a:defRPr sz="1400"/>
            </a:lvl8pPr>
            <a:lvl9pPr marL="0" indent="0">
              <a:spcBef>
                <a:spcPts val="0"/>
              </a:spcBef>
              <a:buFont typeface="Arial" panose="020B0604020202020204" pitchFamily="34" charset="0"/>
              <a:buNone/>
              <a:defRPr sz="1400"/>
            </a:lvl9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6" name="Title 5">
            <a:extLst>
              <a:ext uri="{FF2B5EF4-FFF2-40B4-BE49-F238E27FC236}">
                <a16:creationId xmlns:a16="http://schemas.microsoft.com/office/drawing/2014/main" id="{716A8FC8-F377-5020-6AE9-A881CD45629D}"/>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1475188699"/>
      </p:ext>
    </p:extLst>
  </p:cSld>
  <p:clrMapOvr>
    <a:masterClrMapping/>
  </p:clrMapOvr>
  <p:extLst>
    <p:ext uri="{DCECCB84-F9BA-43D5-87BE-67443E8EF086}">
      <p15:sldGuideLst xmlns:p15="http://schemas.microsoft.com/office/powerpoint/2012/main"/>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Full Size Image&#10;">
    <p:bg>
      <p:bgRef idx="1001">
        <a:schemeClr val="bg1"/>
      </p:bgRef>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19D7D91E-ABDC-D65D-A74E-9B02EB61EA6D}"/>
              </a:ext>
            </a:extLst>
          </p:cNvPr>
          <p:cNvSpPr>
            <a:spLocks noGrp="1"/>
          </p:cNvSpPr>
          <p:nvPr>
            <p:ph type="pic" sz="quarter" idx="19"/>
          </p:nvPr>
        </p:nvSpPr>
        <p:spPr>
          <a:xfrm>
            <a:off x="0" y="0"/>
            <a:ext cx="12192000" cy="6858000"/>
          </a:xfrm>
        </p:spPr>
        <p:txBody>
          <a:bodyPr/>
          <a:lstStyle/>
          <a:p>
            <a:r>
              <a:rPr lang="de-DE"/>
              <a:t>Bild durch Klicken auf Symbol hinzufügen</a:t>
            </a:r>
          </a:p>
        </p:txBody>
      </p:sp>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407368" y="728700"/>
            <a:ext cx="3601070" cy="3240000"/>
          </a:xfrm>
        </p:spPr>
        <p:txBody>
          <a:bodyPr/>
          <a:lstStyle>
            <a:lvl1pPr>
              <a:lnSpc>
                <a:spcPct val="100000"/>
              </a:lnSpc>
              <a:defRPr sz="2200" b="0" cap="none" baseline="0">
                <a:solidFill>
                  <a:schemeClr val="tx1"/>
                </a:solidFill>
              </a:defRPr>
            </a:lvl1pPr>
          </a:lstStyle>
          <a:p>
            <a:r>
              <a:rPr lang="de-DE"/>
              <a:t>Mastertitelformat bearbeiten</a:t>
            </a:r>
            <a:endParaRPr lang="en-GB"/>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Text Placeholder 6">
            <a:extLst>
              <a:ext uri="{FF2B5EF4-FFF2-40B4-BE49-F238E27FC236}">
                <a16:creationId xmlns:a16="http://schemas.microsoft.com/office/drawing/2014/main" id="{16B4F559-B358-9130-14C1-ED65F62C1729}"/>
              </a:ext>
            </a:extLst>
          </p:cNvPr>
          <p:cNvSpPr>
            <a:spLocks noGrp="1" noChangeAspect="1"/>
          </p:cNvSpPr>
          <p:nvPr>
            <p:ph type="body" sz="quarter" idx="18" hasCustomPrompt="1"/>
          </p:nvPr>
        </p:nvSpPr>
        <p:spPr bwMode="black">
          <a:xfrm>
            <a:off x="11070000" y="226800"/>
            <a:ext cx="919363" cy="165600"/>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en-GB"/>
              <a:t> </a:t>
            </a:r>
          </a:p>
        </p:txBody>
      </p:sp>
    </p:spTree>
    <p:extLst>
      <p:ext uri="{BB962C8B-B14F-4D97-AF65-F5344CB8AC3E}">
        <p14:creationId xmlns:p14="http://schemas.microsoft.com/office/powerpoint/2010/main" val="888753115"/>
      </p:ext>
    </p:extLst>
  </p:cSld>
  <p:clrMapOvr>
    <a:overrideClrMapping bg1="dk1" tx1="lt1" bg2="dk2" tx2="lt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1_Image 1&#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E1C704AC-11DF-A898-91E5-7C6847EF24E5}"/>
              </a:ext>
            </a:extLst>
          </p:cNvPr>
          <p:cNvSpPr>
            <a:spLocks noGrp="1"/>
          </p:cNvSpPr>
          <p:nvPr>
            <p:ph type="pic" sz="quarter" idx="13"/>
          </p:nvPr>
        </p:nvSpPr>
        <p:spPr>
          <a:xfrm>
            <a:off x="227348" y="1449364"/>
            <a:ext cx="11736388" cy="5184000"/>
          </a:xfrm>
        </p:spPr>
        <p:txBody>
          <a:bodyPr/>
          <a:lstStyle/>
          <a:p>
            <a:r>
              <a:rPr lang="de-DE"/>
              <a:t>Bild durch Klicken auf Symbol hinzufügen</a:t>
            </a:r>
          </a:p>
        </p:txBody>
      </p:sp>
      <p:sp>
        <p:nvSpPr>
          <p:cNvPr id="6" name="Title 5">
            <a:extLst>
              <a:ext uri="{FF2B5EF4-FFF2-40B4-BE49-F238E27FC236}">
                <a16:creationId xmlns:a16="http://schemas.microsoft.com/office/drawing/2014/main" id="{E79956CD-CAC3-ED69-EF2A-EE6AB98CFB42}"/>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2840091416"/>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1_Images 3&#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C09FBA7F-A314-0A56-2515-8F7BD4B78E62}"/>
              </a:ext>
            </a:extLst>
          </p:cNvPr>
          <p:cNvSpPr>
            <a:spLocks noGrp="1"/>
          </p:cNvSpPr>
          <p:nvPr>
            <p:ph type="pic" sz="quarter" idx="13"/>
          </p:nvPr>
        </p:nvSpPr>
        <p:spPr>
          <a:xfrm>
            <a:off x="227348" y="1449356"/>
            <a:ext cx="7235825" cy="5184000"/>
          </a:xfrm>
        </p:spPr>
        <p:txBody>
          <a:bodyPr/>
          <a:lstStyle/>
          <a:p>
            <a:r>
              <a:rPr lang="de-DE"/>
              <a:t>Bild durch Klicken auf Symbol hinzufügen</a:t>
            </a:r>
          </a:p>
        </p:txBody>
      </p:sp>
      <p:sp>
        <p:nvSpPr>
          <p:cNvPr id="10" name="Bildplatzhalter 9">
            <a:extLst>
              <a:ext uri="{FF2B5EF4-FFF2-40B4-BE49-F238E27FC236}">
                <a16:creationId xmlns:a16="http://schemas.microsoft.com/office/drawing/2014/main" id="{24451630-980B-30F0-B32E-5801CB983ECF}"/>
              </a:ext>
            </a:extLst>
          </p:cNvPr>
          <p:cNvSpPr>
            <a:spLocks noGrp="1"/>
          </p:cNvSpPr>
          <p:nvPr>
            <p:ph type="pic" sz="quarter" idx="14"/>
          </p:nvPr>
        </p:nvSpPr>
        <p:spPr>
          <a:xfrm>
            <a:off x="7693025" y="1449056"/>
            <a:ext cx="4270375" cy="2484000"/>
          </a:xfrm>
        </p:spPr>
        <p:txBody>
          <a:bodyPr/>
          <a:lstStyle/>
          <a:p>
            <a:r>
              <a:rPr lang="de-DE"/>
              <a:t>Bild durch Klicken auf Symbol hinzufügen</a:t>
            </a:r>
          </a:p>
        </p:txBody>
      </p:sp>
      <p:sp>
        <p:nvSpPr>
          <p:cNvPr id="11" name="Bildplatzhalter 9">
            <a:extLst>
              <a:ext uri="{FF2B5EF4-FFF2-40B4-BE49-F238E27FC236}">
                <a16:creationId xmlns:a16="http://schemas.microsoft.com/office/drawing/2014/main" id="{E2F099F5-E5E6-D3F5-D44D-13C0E5C3241D}"/>
              </a:ext>
            </a:extLst>
          </p:cNvPr>
          <p:cNvSpPr>
            <a:spLocks noGrp="1"/>
          </p:cNvSpPr>
          <p:nvPr>
            <p:ph type="pic" sz="quarter" idx="15"/>
          </p:nvPr>
        </p:nvSpPr>
        <p:spPr>
          <a:xfrm>
            <a:off x="7693025" y="4149080"/>
            <a:ext cx="4270375" cy="2484000"/>
          </a:xfrm>
        </p:spPr>
        <p:txBody>
          <a:bodyPr/>
          <a:lstStyle/>
          <a:p>
            <a:r>
              <a:rPr lang="de-DE"/>
              <a:t>Bild durch Klicken auf Symbol hinzufügen</a:t>
            </a:r>
          </a:p>
        </p:txBody>
      </p:sp>
      <p:sp>
        <p:nvSpPr>
          <p:cNvPr id="6" name="Title 5">
            <a:extLst>
              <a:ext uri="{FF2B5EF4-FFF2-40B4-BE49-F238E27FC236}">
                <a16:creationId xmlns:a16="http://schemas.microsoft.com/office/drawing/2014/main" id="{A84E301D-E9FB-F147-6AEA-544B79EB5BDD}"/>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3659791676"/>
      </p:ext>
    </p:extLst>
  </p:cSld>
  <p:clrMapOvr>
    <a:masterClrMapping/>
  </p:clrMapOvr>
  <p:extLst>
    <p:ext uri="{DCECCB84-F9BA-43D5-87BE-67443E8EF086}">
      <p15:sldGuideLst xmlns:p15="http://schemas.microsoft.com/office/powerpoint/2012/main"/>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1_Images 4&#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8CF9B2DB-A7FF-4386-933F-51A078BD0B0F}"/>
              </a:ext>
            </a:extLst>
          </p:cNvPr>
          <p:cNvSpPr>
            <a:spLocks noGrp="1"/>
          </p:cNvSpPr>
          <p:nvPr>
            <p:ph type="pic" sz="quarter" idx="13"/>
          </p:nvPr>
        </p:nvSpPr>
        <p:spPr>
          <a:xfrm>
            <a:off x="227348" y="1449364"/>
            <a:ext cx="2771775" cy="2484000"/>
          </a:xfrm>
        </p:spPr>
        <p:txBody>
          <a:bodyPr/>
          <a:lstStyle/>
          <a:p>
            <a:r>
              <a:rPr lang="de-DE"/>
              <a:t>Bild durch Klicken auf Symbol hinzufügen</a:t>
            </a:r>
          </a:p>
        </p:txBody>
      </p:sp>
      <p:sp>
        <p:nvSpPr>
          <p:cNvPr id="9" name="Bildplatzhalter 7">
            <a:extLst>
              <a:ext uri="{FF2B5EF4-FFF2-40B4-BE49-F238E27FC236}">
                <a16:creationId xmlns:a16="http://schemas.microsoft.com/office/drawing/2014/main" id="{CCFDD87F-73B2-4BFD-6580-4005DF44DD6D}"/>
              </a:ext>
            </a:extLst>
          </p:cNvPr>
          <p:cNvSpPr>
            <a:spLocks noGrp="1"/>
          </p:cNvSpPr>
          <p:nvPr>
            <p:ph type="pic" sz="quarter" idx="14"/>
          </p:nvPr>
        </p:nvSpPr>
        <p:spPr>
          <a:xfrm>
            <a:off x="3216275" y="1449364"/>
            <a:ext cx="2771775" cy="2484000"/>
          </a:xfrm>
        </p:spPr>
        <p:txBody>
          <a:bodyPr/>
          <a:lstStyle/>
          <a:p>
            <a:r>
              <a:rPr lang="de-DE"/>
              <a:t>Bild durch Klicken auf Symbol hinzufügen</a:t>
            </a:r>
          </a:p>
        </p:txBody>
      </p:sp>
      <p:sp>
        <p:nvSpPr>
          <p:cNvPr id="10" name="Bildplatzhalter 7">
            <a:extLst>
              <a:ext uri="{FF2B5EF4-FFF2-40B4-BE49-F238E27FC236}">
                <a16:creationId xmlns:a16="http://schemas.microsoft.com/office/drawing/2014/main" id="{48BA0925-C1AB-6D5E-0A7A-6212E6234F2C}"/>
              </a:ext>
            </a:extLst>
          </p:cNvPr>
          <p:cNvSpPr>
            <a:spLocks noGrp="1"/>
          </p:cNvSpPr>
          <p:nvPr>
            <p:ph type="pic" sz="quarter" idx="15"/>
          </p:nvPr>
        </p:nvSpPr>
        <p:spPr>
          <a:xfrm>
            <a:off x="227348" y="4149356"/>
            <a:ext cx="5759450" cy="2484000"/>
          </a:xfrm>
        </p:spPr>
        <p:txBody>
          <a:bodyPr/>
          <a:lstStyle/>
          <a:p>
            <a:r>
              <a:rPr lang="de-DE"/>
              <a:t>Bild durch Klicken auf Symbol hinzufügen</a:t>
            </a:r>
          </a:p>
        </p:txBody>
      </p:sp>
      <p:sp>
        <p:nvSpPr>
          <p:cNvPr id="11" name="Bildplatzhalter 7">
            <a:extLst>
              <a:ext uri="{FF2B5EF4-FFF2-40B4-BE49-F238E27FC236}">
                <a16:creationId xmlns:a16="http://schemas.microsoft.com/office/drawing/2014/main" id="{63CCAA62-06CA-CE6D-6B34-F5A6F8BC6BE5}"/>
              </a:ext>
            </a:extLst>
          </p:cNvPr>
          <p:cNvSpPr>
            <a:spLocks noGrp="1"/>
          </p:cNvSpPr>
          <p:nvPr>
            <p:ph type="pic" sz="quarter" idx="16"/>
          </p:nvPr>
        </p:nvSpPr>
        <p:spPr>
          <a:xfrm>
            <a:off x="6203898" y="1449364"/>
            <a:ext cx="5759450" cy="5184000"/>
          </a:xfrm>
        </p:spPr>
        <p:txBody>
          <a:bodyPr/>
          <a:lstStyle/>
          <a:p>
            <a:r>
              <a:rPr lang="de-DE"/>
              <a:t>Bild durch Klicken auf Symbol hinzufügen</a:t>
            </a:r>
          </a:p>
        </p:txBody>
      </p:sp>
      <p:sp>
        <p:nvSpPr>
          <p:cNvPr id="6" name="Title 5">
            <a:extLst>
              <a:ext uri="{FF2B5EF4-FFF2-40B4-BE49-F238E27FC236}">
                <a16:creationId xmlns:a16="http://schemas.microsoft.com/office/drawing/2014/main" id="{000D866F-2769-FC45-E113-B0245CE44825}"/>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4025809848"/>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1_Images 7&#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9" name="Bildplatzhalter 8">
            <a:extLst>
              <a:ext uri="{FF2B5EF4-FFF2-40B4-BE49-F238E27FC236}">
                <a16:creationId xmlns:a16="http://schemas.microsoft.com/office/drawing/2014/main" id="{5C63B196-AA8A-FEAA-BF2B-3CA357BC3DA8}"/>
              </a:ext>
            </a:extLst>
          </p:cNvPr>
          <p:cNvSpPr>
            <a:spLocks noGrp="1"/>
          </p:cNvSpPr>
          <p:nvPr>
            <p:ph type="pic" sz="quarter" idx="13"/>
          </p:nvPr>
        </p:nvSpPr>
        <p:spPr>
          <a:xfrm>
            <a:off x="227348" y="1449056"/>
            <a:ext cx="2771775" cy="2484000"/>
          </a:xfrm>
        </p:spPr>
        <p:txBody>
          <a:bodyPr/>
          <a:lstStyle/>
          <a:p>
            <a:r>
              <a:rPr lang="de-DE"/>
              <a:t>Bild durch Klicken auf Symbol hinzufügen</a:t>
            </a:r>
          </a:p>
        </p:txBody>
      </p:sp>
      <p:sp>
        <p:nvSpPr>
          <p:cNvPr id="10" name="Bildplatzhalter 8">
            <a:extLst>
              <a:ext uri="{FF2B5EF4-FFF2-40B4-BE49-F238E27FC236}">
                <a16:creationId xmlns:a16="http://schemas.microsoft.com/office/drawing/2014/main" id="{709606D2-2D5C-E509-0447-E1C43BFA2F7F}"/>
              </a:ext>
            </a:extLst>
          </p:cNvPr>
          <p:cNvSpPr>
            <a:spLocks noGrp="1"/>
          </p:cNvSpPr>
          <p:nvPr>
            <p:ph type="pic" sz="quarter" idx="14"/>
          </p:nvPr>
        </p:nvSpPr>
        <p:spPr>
          <a:xfrm>
            <a:off x="3215680" y="1449056"/>
            <a:ext cx="2771775" cy="2484000"/>
          </a:xfrm>
        </p:spPr>
        <p:txBody>
          <a:bodyPr/>
          <a:lstStyle/>
          <a:p>
            <a:r>
              <a:rPr lang="de-DE"/>
              <a:t>Bild durch Klicken auf Symbol hinzufügen</a:t>
            </a:r>
          </a:p>
        </p:txBody>
      </p:sp>
      <p:sp>
        <p:nvSpPr>
          <p:cNvPr id="11" name="Bildplatzhalter 8">
            <a:extLst>
              <a:ext uri="{FF2B5EF4-FFF2-40B4-BE49-F238E27FC236}">
                <a16:creationId xmlns:a16="http://schemas.microsoft.com/office/drawing/2014/main" id="{8E1A19A4-8ABB-170C-92D2-5A01A6F1FB0C}"/>
              </a:ext>
            </a:extLst>
          </p:cNvPr>
          <p:cNvSpPr>
            <a:spLocks noGrp="1"/>
          </p:cNvSpPr>
          <p:nvPr>
            <p:ph type="pic" sz="quarter" idx="15"/>
          </p:nvPr>
        </p:nvSpPr>
        <p:spPr>
          <a:xfrm>
            <a:off x="6202760" y="1449056"/>
            <a:ext cx="2771775" cy="2484000"/>
          </a:xfrm>
        </p:spPr>
        <p:txBody>
          <a:bodyPr/>
          <a:lstStyle/>
          <a:p>
            <a:r>
              <a:rPr lang="de-DE"/>
              <a:t>Bild durch Klicken auf Symbol hinzufügen</a:t>
            </a:r>
          </a:p>
        </p:txBody>
      </p:sp>
      <p:sp>
        <p:nvSpPr>
          <p:cNvPr id="12" name="Bildplatzhalter 8">
            <a:extLst>
              <a:ext uri="{FF2B5EF4-FFF2-40B4-BE49-F238E27FC236}">
                <a16:creationId xmlns:a16="http://schemas.microsoft.com/office/drawing/2014/main" id="{2586D56C-C246-5A2A-69CF-7DA2EF4E758A}"/>
              </a:ext>
            </a:extLst>
          </p:cNvPr>
          <p:cNvSpPr>
            <a:spLocks noGrp="1"/>
          </p:cNvSpPr>
          <p:nvPr>
            <p:ph type="pic" sz="quarter" idx="16"/>
          </p:nvPr>
        </p:nvSpPr>
        <p:spPr>
          <a:xfrm>
            <a:off x="9191573" y="1449056"/>
            <a:ext cx="2771775" cy="2484000"/>
          </a:xfrm>
        </p:spPr>
        <p:txBody>
          <a:bodyPr/>
          <a:lstStyle/>
          <a:p>
            <a:r>
              <a:rPr lang="de-DE"/>
              <a:t>Bild durch Klicken auf Symbol hinzufügen</a:t>
            </a:r>
          </a:p>
        </p:txBody>
      </p:sp>
      <p:sp>
        <p:nvSpPr>
          <p:cNvPr id="13" name="Bildplatzhalter 8">
            <a:extLst>
              <a:ext uri="{FF2B5EF4-FFF2-40B4-BE49-F238E27FC236}">
                <a16:creationId xmlns:a16="http://schemas.microsoft.com/office/drawing/2014/main" id="{2B6CAEF3-3878-1804-C75C-BEBCC9462D7F}"/>
              </a:ext>
            </a:extLst>
          </p:cNvPr>
          <p:cNvSpPr>
            <a:spLocks noGrp="1"/>
          </p:cNvSpPr>
          <p:nvPr>
            <p:ph type="pic" sz="quarter" idx="17"/>
          </p:nvPr>
        </p:nvSpPr>
        <p:spPr>
          <a:xfrm>
            <a:off x="227348" y="4149356"/>
            <a:ext cx="2771775" cy="2484000"/>
          </a:xfrm>
        </p:spPr>
        <p:txBody>
          <a:bodyPr/>
          <a:lstStyle/>
          <a:p>
            <a:r>
              <a:rPr lang="de-DE"/>
              <a:t>Bild durch Klicken auf Symbol hinzufügen</a:t>
            </a:r>
          </a:p>
        </p:txBody>
      </p:sp>
      <p:sp>
        <p:nvSpPr>
          <p:cNvPr id="14" name="Bildplatzhalter 8">
            <a:extLst>
              <a:ext uri="{FF2B5EF4-FFF2-40B4-BE49-F238E27FC236}">
                <a16:creationId xmlns:a16="http://schemas.microsoft.com/office/drawing/2014/main" id="{1C47668C-E8F2-3286-9C6F-BDB8A344177E}"/>
              </a:ext>
            </a:extLst>
          </p:cNvPr>
          <p:cNvSpPr>
            <a:spLocks noGrp="1"/>
          </p:cNvSpPr>
          <p:nvPr>
            <p:ph type="pic" sz="quarter" idx="18"/>
          </p:nvPr>
        </p:nvSpPr>
        <p:spPr>
          <a:xfrm>
            <a:off x="3215679" y="4149356"/>
            <a:ext cx="5760046" cy="2484000"/>
          </a:xfrm>
        </p:spPr>
        <p:txBody>
          <a:bodyPr/>
          <a:lstStyle/>
          <a:p>
            <a:r>
              <a:rPr lang="de-DE"/>
              <a:t>Bild durch Klicken auf Symbol hinzufügen</a:t>
            </a:r>
          </a:p>
        </p:txBody>
      </p:sp>
      <p:sp>
        <p:nvSpPr>
          <p:cNvPr id="15" name="Bildplatzhalter 8">
            <a:extLst>
              <a:ext uri="{FF2B5EF4-FFF2-40B4-BE49-F238E27FC236}">
                <a16:creationId xmlns:a16="http://schemas.microsoft.com/office/drawing/2014/main" id="{34E49E2B-F282-1697-8353-4785DB5A348D}"/>
              </a:ext>
            </a:extLst>
          </p:cNvPr>
          <p:cNvSpPr>
            <a:spLocks noGrp="1"/>
          </p:cNvSpPr>
          <p:nvPr>
            <p:ph type="pic" sz="quarter" idx="19"/>
          </p:nvPr>
        </p:nvSpPr>
        <p:spPr>
          <a:xfrm>
            <a:off x="9189825" y="4149356"/>
            <a:ext cx="2771775" cy="2484000"/>
          </a:xfrm>
        </p:spPr>
        <p:txBody>
          <a:bodyPr/>
          <a:lstStyle/>
          <a:p>
            <a:r>
              <a:rPr lang="de-DE"/>
              <a:t>Bild durch Klicken auf Symbol hinzufügen</a:t>
            </a:r>
          </a:p>
        </p:txBody>
      </p:sp>
      <p:sp>
        <p:nvSpPr>
          <p:cNvPr id="6" name="Title 5">
            <a:extLst>
              <a:ext uri="{FF2B5EF4-FFF2-40B4-BE49-F238E27FC236}">
                <a16:creationId xmlns:a16="http://schemas.microsoft.com/office/drawing/2014/main" id="{7B82E696-7CEE-8CCB-0D25-7F8C62280D08}"/>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363961264"/>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2_Image 1&#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E1C704AC-11DF-A898-91E5-7C6847EF24E5}"/>
              </a:ext>
            </a:extLst>
          </p:cNvPr>
          <p:cNvSpPr>
            <a:spLocks noGrp="1"/>
          </p:cNvSpPr>
          <p:nvPr>
            <p:ph type="pic" sz="quarter" idx="13"/>
          </p:nvPr>
        </p:nvSpPr>
        <p:spPr>
          <a:xfrm>
            <a:off x="227348" y="1449364"/>
            <a:ext cx="11736388" cy="5184000"/>
          </a:xfrm>
        </p:spPr>
        <p:txBody>
          <a:bodyPr/>
          <a:lstStyle/>
          <a:p>
            <a:r>
              <a:rPr lang="de-DE"/>
              <a:t>Bild durch Klicken auf Symbol hinzufügen</a:t>
            </a:r>
          </a:p>
        </p:txBody>
      </p:sp>
      <p:pic>
        <p:nvPicPr>
          <p:cNvPr id="9" name="Isolationsmodus" descr="preencoded.png">
            <a:extLst>
              <a:ext uri="{FF2B5EF4-FFF2-40B4-BE49-F238E27FC236}">
                <a16:creationId xmlns:a16="http://schemas.microsoft.com/office/drawing/2014/main" id="{C3BACB85-4456-E945-BC01-1EE40BDE7F37}"/>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1103320" y="713665"/>
            <a:ext cx="879076" cy="411079"/>
          </a:xfrm>
          <a:prstGeom prst="rect">
            <a:avLst/>
          </a:prstGeom>
        </p:spPr>
      </p:pic>
      <p:sp>
        <p:nvSpPr>
          <p:cNvPr id="6" name="Title 5">
            <a:extLst>
              <a:ext uri="{FF2B5EF4-FFF2-40B4-BE49-F238E27FC236}">
                <a16:creationId xmlns:a16="http://schemas.microsoft.com/office/drawing/2014/main" id="{E79956CD-CAC3-ED69-EF2A-EE6AB98CFB42}"/>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3406368021"/>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2_Images 3&#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C09FBA7F-A314-0A56-2515-8F7BD4B78E62}"/>
              </a:ext>
            </a:extLst>
          </p:cNvPr>
          <p:cNvSpPr>
            <a:spLocks noGrp="1"/>
          </p:cNvSpPr>
          <p:nvPr>
            <p:ph type="pic" sz="quarter" idx="13"/>
          </p:nvPr>
        </p:nvSpPr>
        <p:spPr>
          <a:xfrm>
            <a:off x="227348" y="1449356"/>
            <a:ext cx="7235825" cy="5184000"/>
          </a:xfrm>
        </p:spPr>
        <p:txBody>
          <a:bodyPr/>
          <a:lstStyle/>
          <a:p>
            <a:r>
              <a:rPr lang="de-DE"/>
              <a:t>Bild durch Klicken auf Symbol hinzufügen</a:t>
            </a:r>
          </a:p>
        </p:txBody>
      </p:sp>
      <p:sp>
        <p:nvSpPr>
          <p:cNvPr id="10" name="Bildplatzhalter 9">
            <a:extLst>
              <a:ext uri="{FF2B5EF4-FFF2-40B4-BE49-F238E27FC236}">
                <a16:creationId xmlns:a16="http://schemas.microsoft.com/office/drawing/2014/main" id="{24451630-980B-30F0-B32E-5801CB983ECF}"/>
              </a:ext>
            </a:extLst>
          </p:cNvPr>
          <p:cNvSpPr>
            <a:spLocks noGrp="1"/>
          </p:cNvSpPr>
          <p:nvPr>
            <p:ph type="pic" sz="quarter" idx="14"/>
          </p:nvPr>
        </p:nvSpPr>
        <p:spPr>
          <a:xfrm>
            <a:off x="7693025" y="1449056"/>
            <a:ext cx="4270375" cy="2484000"/>
          </a:xfrm>
        </p:spPr>
        <p:txBody>
          <a:bodyPr/>
          <a:lstStyle/>
          <a:p>
            <a:r>
              <a:rPr lang="de-DE"/>
              <a:t>Bild durch Klicken auf Symbol hinzufügen</a:t>
            </a:r>
          </a:p>
        </p:txBody>
      </p:sp>
      <p:sp>
        <p:nvSpPr>
          <p:cNvPr id="11" name="Bildplatzhalter 9">
            <a:extLst>
              <a:ext uri="{FF2B5EF4-FFF2-40B4-BE49-F238E27FC236}">
                <a16:creationId xmlns:a16="http://schemas.microsoft.com/office/drawing/2014/main" id="{E2F099F5-E5E6-D3F5-D44D-13C0E5C3241D}"/>
              </a:ext>
            </a:extLst>
          </p:cNvPr>
          <p:cNvSpPr>
            <a:spLocks noGrp="1"/>
          </p:cNvSpPr>
          <p:nvPr>
            <p:ph type="pic" sz="quarter" idx="15"/>
          </p:nvPr>
        </p:nvSpPr>
        <p:spPr>
          <a:xfrm>
            <a:off x="7693025" y="4149080"/>
            <a:ext cx="4270375" cy="2484000"/>
          </a:xfrm>
        </p:spPr>
        <p:txBody>
          <a:bodyPr/>
          <a:lstStyle/>
          <a:p>
            <a:r>
              <a:rPr lang="de-DE"/>
              <a:t>Bild durch Klicken auf Symbol hinzufügen</a:t>
            </a:r>
          </a:p>
        </p:txBody>
      </p:sp>
      <p:pic>
        <p:nvPicPr>
          <p:cNvPr id="12" name="Isolationsmodus" descr="preencoded.png">
            <a:extLst>
              <a:ext uri="{FF2B5EF4-FFF2-40B4-BE49-F238E27FC236}">
                <a16:creationId xmlns:a16="http://schemas.microsoft.com/office/drawing/2014/main" id="{BBC8C398-F29F-4EA8-9B0E-E1DF0C43E6EE}"/>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1103320" y="712800"/>
            <a:ext cx="879076" cy="411079"/>
          </a:xfrm>
          <a:prstGeom prst="rect">
            <a:avLst/>
          </a:prstGeom>
        </p:spPr>
      </p:pic>
      <p:sp>
        <p:nvSpPr>
          <p:cNvPr id="6" name="Title 5">
            <a:extLst>
              <a:ext uri="{FF2B5EF4-FFF2-40B4-BE49-F238E27FC236}">
                <a16:creationId xmlns:a16="http://schemas.microsoft.com/office/drawing/2014/main" id="{A84E301D-E9FB-F147-6AEA-544B79EB5BDD}"/>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3279368342"/>
      </p:ext>
    </p:extLst>
  </p:cSld>
  <p:clrMapOvr>
    <a:masterClrMapping/>
  </p:clrMapOvr>
  <p:extLst>
    <p:ext uri="{DCECCB84-F9BA-43D5-87BE-67443E8EF086}">
      <p15:sldGuideLst xmlns:p15="http://schemas.microsoft.com/office/powerpoint/2012/main"/>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2_Images 4&#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8CF9B2DB-A7FF-4386-933F-51A078BD0B0F}"/>
              </a:ext>
            </a:extLst>
          </p:cNvPr>
          <p:cNvSpPr>
            <a:spLocks noGrp="1"/>
          </p:cNvSpPr>
          <p:nvPr>
            <p:ph type="pic" sz="quarter" idx="13"/>
          </p:nvPr>
        </p:nvSpPr>
        <p:spPr>
          <a:xfrm>
            <a:off x="227348" y="1449364"/>
            <a:ext cx="2771775" cy="2484000"/>
          </a:xfrm>
        </p:spPr>
        <p:txBody>
          <a:bodyPr/>
          <a:lstStyle/>
          <a:p>
            <a:r>
              <a:rPr lang="de-DE"/>
              <a:t>Bild durch Klicken auf Symbol hinzufügen</a:t>
            </a:r>
          </a:p>
        </p:txBody>
      </p:sp>
      <p:sp>
        <p:nvSpPr>
          <p:cNvPr id="9" name="Bildplatzhalter 7">
            <a:extLst>
              <a:ext uri="{FF2B5EF4-FFF2-40B4-BE49-F238E27FC236}">
                <a16:creationId xmlns:a16="http://schemas.microsoft.com/office/drawing/2014/main" id="{CCFDD87F-73B2-4BFD-6580-4005DF44DD6D}"/>
              </a:ext>
            </a:extLst>
          </p:cNvPr>
          <p:cNvSpPr>
            <a:spLocks noGrp="1"/>
          </p:cNvSpPr>
          <p:nvPr>
            <p:ph type="pic" sz="quarter" idx="14"/>
          </p:nvPr>
        </p:nvSpPr>
        <p:spPr>
          <a:xfrm>
            <a:off x="3216275" y="1449364"/>
            <a:ext cx="2771775" cy="2484000"/>
          </a:xfrm>
        </p:spPr>
        <p:txBody>
          <a:bodyPr/>
          <a:lstStyle/>
          <a:p>
            <a:r>
              <a:rPr lang="de-DE"/>
              <a:t>Bild durch Klicken auf Symbol hinzufügen</a:t>
            </a:r>
          </a:p>
        </p:txBody>
      </p:sp>
      <p:sp>
        <p:nvSpPr>
          <p:cNvPr id="10" name="Bildplatzhalter 7">
            <a:extLst>
              <a:ext uri="{FF2B5EF4-FFF2-40B4-BE49-F238E27FC236}">
                <a16:creationId xmlns:a16="http://schemas.microsoft.com/office/drawing/2014/main" id="{48BA0925-C1AB-6D5E-0A7A-6212E6234F2C}"/>
              </a:ext>
            </a:extLst>
          </p:cNvPr>
          <p:cNvSpPr>
            <a:spLocks noGrp="1"/>
          </p:cNvSpPr>
          <p:nvPr>
            <p:ph type="pic" sz="quarter" idx="15"/>
          </p:nvPr>
        </p:nvSpPr>
        <p:spPr>
          <a:xfrm>
            <a:off x="227348" y="4149356"/>
            <a:ext cx="5759450" cy="2484000"/>
          </a:xfrm>
        </p:spPr>
        <p:txBody>
          <a:bodyPr/>
          <a:lstStyle/>
          <a:p>
            <a:r>
              <a:rPr lang="de-DE"/>
              <a:t>Bild durch Klicken auf Symbol hinzufügen</a:t>
            </a:r>
          </a:p>
        </p:txBody>
      </p:sp>
      <p:sp>
        <p:nvSpPr>
          <p:cNvPr id="11" name="Bildplatzhalter 7">
            <a:extLst>
              <a:ext uri="{FF2B5EF4-FFF2-40B4-BE49-F238E27FC236}">
                <a16:creationId xmlns:a16="http://schemas.microsoft.com/office/drawing/2014/main" id="{63CCAA62-06CA-CE6D-6B34-F5A6F8BC6BE5}"/>
              </a:ext>
            </a:extLst>
          </p:cNvPr>
          <p:cNvSpPr>
            <a:spLocks noGrp="1"/>
          </p:cNvSpPr>
          <p:nvPr>
            <p:ph type="pic" sz="quarter" idx="16"/>
          </p:nvPr>
        </p:nvSpPr>
        <p:spPr>
          <a:xfrm>
            <a:off x="6203898" y="1449364"/>
            <a:ext cx="5759450" cy="5184000"/>
          </a:xfrm>
        </p:spPr>
        <p:txBody>
          <a:bodyPr/>
          <a:lstStyle/>
          <a:p>
            <a:r>
              <a:rPr lang="de-DE"/>
              <a:t>Bild durch Klicken auf Symbol hinzufügen</a:t>
            </a:r>
          </a:p>
        </p:txBody>
      </p:sp>
      <p:pic>
        <p:nvPicPr>
          <p:cNvPr id="12" name="Isolationsmodus" descr="preencoded.png">
            <a:extLst>
              <a:ext uri="{FF2B5EF4-FFF2-40B4-BE49-F238E27FC236}">
                <a16:creationId xmlns:a16="http://schemas.microsoft.com/office/drawing/2014/main" id="{368E577B-FD8F-4497-F430-CEC4F3F5FD3F}"/>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1103320" y="712800"/>
            <a:ext cx="879076" cy="411079"/>
          </a:xfrm>
          <a:prstGeom prst="rect">
            <a:avLst/>
          </a:prstGeom>
        </p:spPr>
      </p:pic>
      <p:sp>
        <p:nvSpPr>
          <p:cNvPr id="6" name="Title 5">
            <a:extLst>
              <a:ext uri="{FF2B5EF4-FFF2-40B4-BE49-F238E27FC236}">
                <a16:creationId xmlns:a16="http://schemas.microsoft.com/office/drawing/2014/main" id="{000D866F-2769-FC45-E113-B0245CE44825}"/>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1504590817"/>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2_Images 7&#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9" name="Bildplatzhalter 8">
            <a:extLst>
              <a:ext uri="{FF2B5EF4-FFF2-40B4-BE49-F238E27FC236}">
                <a16:creationId xmlns:a16="http://schemas.microsoft.com/office/drawing/2014/main" id="{5C63B196-AA8A-FEAA-BF2B-3CA357BC3DA8}"/>
              </a:ext>
            </a:extLst>
          </p:cNvPr>
          <p:cNvSpPr>
            <a:spLocks noGrp="1"/>
          </p:cNvSpPr>
          <p:nvPr>
            <p:ph type="pic" sz="quarter" idx="13"/>
          </p:nvPr>
        </p:nvSpPr>
        <p:spPr>
          <a:xfrm>
            <a:off x="227348" y="1449056"/>
            <a:ext cx="2771775" cy="2484000"/>
          </a:xfrm>
        </p:spPr>
        <p:txBody>
          <a:bodyPr/>
          <a:lstStyle/>
          <a:p>
            <a:r>
              <a:rPr lang="de-DE"/>
              <a:t>Bild durch Klicken auf Symbol hinzufügen</a:t>
            </a:r>
          </a:p>
        </p:txBody>
      </p:sp>
      <p:sp>
        <p:nvSpPr>
          <p:cNvPr id="10" name="Bildplatzhalter 8">
            <a:extLst>
              <a:ext uri="{FF2B5EF4-FFF2-40B4-BE49-F238E27FC236}">
                <a16:creationId xmlns:a16="http://schemas.microsoft.com/office/drawing/2014/main" id="{709606D2-2D5C-E509-0447-E1C43BFA2F7F}"/>
              </a:ext>
            </a:extLst>
          </p:cNvPr>
          <p:cNvSpPr>
            <a:spLocks noGrp="1"/>
          </p:cNvSpPr>
          <p:nvPr>
            <p:ph type="pic" sz="quarter" idx="14"/>
          </p:nvPr>
        </p:nvSpPr>
        <p:spPr>
          <a:xfrm>
            <a:off x="3215680" y="1449056"/>
            <a:ext cx="2771775" cy="2484000"/>
          </a:xfrm>
        </p:spPr>
        <p:txBody>
          <a:bodyPr/>
          <a:lstStyle/>
          <a:p>
            <a:r>
              <a:rPr lang="de-DE"/>
              <a:t>Bild durch Klicken auf Symbol hinzufügen</a:t>
            </a:r>
          </a:p>
        </p:txBody>
      </p:sp>
      <p:sp>
        <p:nvSpPr>
          <p:cNvPr id="11" name="Bildplatzhalter 8">
            <a:extLst>
              <a:ext uri="{FF2B5EF4-FFF2-40B4-BE49-F238E27FC236}">
                <a16:creationId xmlns:a16="http://schemas.microsoft.com/office/drawing/2014/main" id="{8E1A19A4-8ABB-170C-92D2-5A01A6F1FB0C}"/>
              </a:ext>
            </a:extLst>
          </p:cNvPr>
          <p:cNvSpPr>
            <a:spLocks noGrp="1"/>
          </p:cNvSpPr>
          <p:nvPr>
            <p:ph type="pic" sz="quarter" idx="15"/>
          </p:nvPr>
        </p:nvSpPr>
        <p:spPr>
          <a:xfrm>
            <a:off x="6202760" y="1449056"/>
            <a:ext cx="2771775" cy="2484000"/>
          </a:xfrm>
        </p:spPr>
        <p:txBody>
          <a:bodyPr/>
          <a:lstStyle/>
          <a:p>
            <a:r>
              <a:rPr lang="de-DE"/>
              <a:t>Bild durch Klicken auf Symbol hinzufügen</a:t>
            </a:r>
          </a:p>
        </p:txBody>
      </p:sp>
      <p:sp>
        <p:nvSpPr>
          <p:cNvPr id="12" name="Bildplatzhalter 8">
            <a:extLst>
              <a:ext uri="{FF2B5EF4-FFF2-40B4-BE49-F238E27FC236}">
                <a16:creationId xmlns:a16="http://schemas.microsoft.com/office/drawing/2014/main" id="{2586D56C-C246-5A2A-69CF-7DA2EF4E758A}"/>
              </a:ext>
            </a:extLst>
          </p:cNvPr>
          <p:cNvSpPr>
            <a:spLocks noGrp="1"/>
          </p:cNvSpPr>
          <p:nvPr>
            <p:ph type="pic" sz="quarter" idx="16"/>
          </p:nvPr>
        </p:nvSpPr>
        <p:spPr>
          <a:xfrm>
            <a:off x="9191573" y="1449056"/>
            <a:ext cx="2771775" cy="2484000"/>
          </a:xfrm>
        </p:spPr>
        <p:txBody>
          <a:bodyPr/>
          <a:lstStyle/>
          <a:p>
            <a:r>
              <a:rPr lang="de-DE"/>
              <a:t>Bild durch Klicken auf Symbol hinzufügen</a:t>
            </a:r>
          </a:p>
        </p:txBody>
      </p:sp>
      <p:sp>
        <p:nvSpPr>
          <p:cNvPr id="13" name="Bildplatzhalter 8">
            <a:extLst>
              <a:ext uri="{FF2B5EF4-FFF2-40B4-BE49-F238E27FC236}">
                <a16:creationId xmlns:a16="http://schemas.microsoft.com/office/drawing/2014/main" id="{2B6CAEF3-3878-1804-C75C-BEBCC9462D7F}"/>
              </a:ext>
            </a:extLst>
          </p:cNvPr>
          <p:cNvSpPr>
            <a:spLocks noGrp="1"/>
          </p:cNvSpPr>
          <p:nvPr>
            <p:ph type="pic" sz="quarter" idx="17"/>
          </p:nvPr>
        </p:nvSpPr>
        <p:spPr>
          <a:xfrm>
            <a:off x="227348" y="4149356"/>
            <a:ext cx="2771775" cy="2484000"/>
          </a:xfrm>
        </p:spPr>
        <p:txBody>
          <a:bodyPr/>
          <a:lstStyle/>
          <a:p>
            <a:r>
              <a:rPr lang="de-DE"/>
              <a:t>Bild durch Klicken auf Symbol hinzufügen</a:t>
            </a:r>
          </a:p>
        </p:txBody>
      </p:sp>
      <p:sp>
        <p:nvSpPr>
          <p:cNvPr id="14" name="Bildplatzhalter 8">
            <a:extLst>
              <a:ext uri="{FF2B5EF4-FFF2-40B4-BE49-F238E27FC236}">
                <a16:creationId xmlns:a16="http://schemas.microsoft.com/office/drawing/2014/main" id="{1C47668C-E8F2-3286-9C6F-BDB8A344177E}"/>
              </a:ext>
            </a:extLst>
          </p:cNvPr>
          <p:cNvSpPr>
            <a:spLocks noGrp="1"/>
          </p:cNvSpPr>
          <p:nvPr>
            <p:ph type="pic" sz="quarter" idx="18"/>
          </p:nvPr>
        </p:nvSpPr>
        <p:spPr>
          <a:xfrm>
            <a:off x="3215679" y="4149356"/>
            <a:ext cx="5760046" cy="2484000"/>
          </a:xfrm>
        </p:spPr>
        <p:txBody>
          <a:bodyPr/>
          <a:lstStyle/>
          <a:p>
            <a:r>
              <a:rPr lang="de-DE"/>
              <a:t>Bild durch Klicken auf Symbol hinzufügen</a:t>
            </a:r>
          </a:p>
        </p:txBody>
      </p:sp>
      <p:sp>
        <p:nvSpPr>
          <p:cNvPr id="15" name="Bildplatzhalter 8">
            <a:extLst>
              <a:ext uri="{FF2B5EF4-FFF2-40B4-BE49-F238E27FC236}">
                <a16:creationId xmlns:a16="http://schemas.microsoft.com/office/drawing/2014/main" id="{34E49E2B-F282-1697-8353-4785DB5A348D}"/>
              </a:ext>
            </a:extLst>
          </p:cNvPr>
          <p:cNvSpPr>
            <a:spLocks noGrp="1"/>
          </p:cNvSpPr>
          <p:nvPr>
            <p:ph type="pic" sz="quarter" idx="19"/>
          </p:nvPr>
        </p:nvSpPr>
        <p:spPr>
          <a:xfrm>
            <a:off x="9189825" y="4149356"/>
            <a:ext cx="2771775" cy="2484000"/>
          </a:xfrm>
        </p:spPr>
        <p:txBody>
          <a:bodyPr/>
          <a:lstStyle/>
          <a:p>
            <a:r>
              <a:rPr lang="de-DE"/>
              <a:t>Bild durch Klicken auf Symbol hinzufügen</a:t>
            </a:r>
          </a:p>
        </p:txBody>
      </p:sp>
      <p:pic>
        <p:nvPicPr>
          <p:cNvPr id="16" name="Isolationsmodus" descr="preencoded.png">
            <a:extLst>
              <a:ext uri="{FF2B5EF4-FFF2-40B4-BE49-F238E27FC236}">
                <a16:creationId xmlns:a16="http://schemas.microsoft.com/office/drawing/2014/main" id="{1FDCD474-E876-247C-1252-A21552A7751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1103320" y="712800"/>
            <a:ext cx="879076" cy="411079"/>
          </a:xfrm>
          <a:prstGeom prst="rect">
            <a:avLst/>
          </a:prstGeom>
        </p:spPr>
      </p:pic>
      <p:sp>
        <p:nvSpPr>
          <p:cNvPr id="6" name="Title 5">
            <a:extLst>
              <a:ext uri="{FF2B5EF4-FFF2-40B4-BE49-F238E27FC236}">
                <a16:creationId xmlns:a16="http://schemas.microsoft.com/office/drawing/2014/main" id="{7B82E696-7CEE-8CCB-0D25-7F8C62280D08}"/>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3929413143"/>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10" name="Tabellenplatzhalter 9">
            <a:extLst>
              <a:ext uri="{FF2B5EF4-FFF2-40B4-BE49-F238E27FC236}">
                <a16:creationId xmlns:a16="http://schemas.microsoft.com/office/drawing/2014/main" id="{FBFE6230-9A6C-A515-624E-DD309452DD46}"/>
              </a:ext>
            </a:extLst>
          </p:cNvPr>
          <p:cNvSpPr>
            <a:spLocks noGrp="1"/>
          </p:cNvSpPr>
          <p:nvPr>
            <p:ph type="tbl" sz="quarter" idx="13"/>
          </p:nvPr>
        </p:nvSpPr>
        <p:spPr>
          <a:xfrm>
            <a:off x="227013" y="1449364"/>
            <a:ext cx="11736387" cy="5184000"/>
          </a:xfrm>
        </p:spPr>
        <p:txBody>
          <a:bodyPr/>
          <a:lstStyle/>
          <a:p>
            <a:r>
              <a:rPr lang="de-DE"/>
              <a:t>Tabelle durch Klicken auf Symbol hinzufügen</a:t>
            </a:r>
          </a:p>
        </p:txBody>
      </p:sp>
      <p:sp>
        <p:nvSpPr>
          <p:cNvPr id="6" name="Title 5">
            <a:extLst>
              <a:ext uri="{FF2B5EF4-FFF2-40B4-BE49-F238E27FC236}">
                <a16:creationId xmlns:a16="http://schemas.microsoft.com/office/drawing/2014/main" id="{6B1B40C8-F63E-04D0-0ABB-FE0B82AAB4CA}"/>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375502368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Agenda Image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Date</a:t>
            </a:r>
            <a:endParaRPr lang="en-GB"/>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10" name="Tabellenplatzhalter 9">
            <a:extLst>
              <a:ext uri="{FF2B5EF4-FFF2-40B4-BE49-F238E27FC236}">
                <a16:creationId xmlns:a16="http://schemas.microsoft.com/office/drawing/2014/main" id="{FBFE6230-9A6C-A515-624E-DD309452DD46}"/>
              </a:ext>
            </a:extLst>
          </p:cNvPr>
          <p:cNvSpPr>
            <a:spLocks noGrp="1"/>
          </p:cNvSpPr>
          <p:nvPr>
            <p:ph type="tbl" sz="quarter" idx="13"/>
          </p:nvPr>
        </p:nvSpPr>
        <p:spPr>
          <a:xfrm>
            <a:off x="227014" y="1449364"/>
            <a:ext cx="6769100" cy="5184000"/>
          </a:xfrm>
        </p:spPr>
        <p:txBody>
          <a:bodyPr/>
          <a:lstStyle/>
          <a:p>
            <a:r>
              <a:rPr lang="de-DE"/>
              <a:t>Tabelle durch Klicken auf Symbol hinzufügen</a:t>
            </a:r>
          </a:p>
        </p:txBody>
      </p:sp>
      <p:sp>
        <p:nvSpPr>
          <p:cNvPr id="8" name="Bildplatzhalter 7">
            <a:extLst>
              <a:ext uri="{FF2B5EF4-FFF2-40B4-BE49-F238E27FC236}">
                <a16:creationId xmlns:a16="http://schemas.microsoft.com/office/drawing/2014/main" id="{0EC24DCB-2747-872B-EB89-CAA4C9AC08D2}"/>
              </a:ext>
            </a:extLst>
          </p:cNvPr>
          <p:cNvSpPr>
            <a:spLocks noGrp="1"/>
          </p:cNvSpPr>
          <p:nvPr>
            <p:ph type="pic" sz="quarter" idx="14"/>
          </p:nvPr>
        </p:nvSpPr>
        <p:spPr>
          <a:xfrm>
            <a:off x="7194550" y="801292"/>
            <a:ext cx="4770438" cy="5256000"/>
          </a:xfrm>
        </p:spPr>
        <p:txBody>
          <a:bodyPr/>
          <a:lstStyle/>
          <a:p>
            <a:r>
              <a:rPr lang="de-DE"/>
              <a:t>Bild durch Klicken auf Symbol hinzufügen</a:t>
            </a:r>
          </a:p>
        </p:txBody>
      </p:sp>
      <p:sp>
        <p:nvSpPr>
          <p:cNvPr id="7" name="Title 6">
            <a:extLst>
              <a:ext uri="{FF2B5EF4-FFF2-40B4-BE49-F238E27FC236}">
                <a16:creationId xmlns:a16="http://schemas.microsoft.com/office/drawing/2014/main" id="{B038C2CE-1A8A-4BBD-80E2-1BFE4B063DA3}"/>
              </a:ext>
            </a:extLst>
          </p:cNvPr>
          <p:cNvSpPr>
            <a:spLocks noGrp="1"/>
          </p:cNvSpPr>
          <p:nvPr>
            <p:ph type="title"/>
          </p:nvPr>
        </p:nvSpPr>
        <p:spPr>
          <a:xfrm>
            <a:off x="227348" y="728700"/>
            <a:ext cx="6768000" cy="396000"/>
          </a:xfrm>
        </p:spPr>
        <p:txBody>
          <a:bodyPr/>
          <a:lstStyle/>
          <a:p>
            <a:r>
              <a:rPr lang="de-DE"/>
              <a:t>Mastertitelformat bearbeiten</a:t>
            </a:r>
            <a:endParaRPr lang="en-GB"/>
          </a:p>
        </p:txBody>
      </p:sp>
    </p:spTree>
    <p:extLst>
      <p:ext uri="{BB962C8B-B14F-4D97-AF65-F5344CB8AC3E}">
        <p14:creationId xmlns:p14="http://schemas.microsoft.com/office/powerpoint/2010/main" val="2440866744"/>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preserve="1" userDrawn="1">
  <p:cSld name="Title Full Size Image – Dark&#10;">
    <p:bg>
      <p:bgRef idx="1001">
        <a:schemeClr val="bg2"/>
      </p:bgRef>
    </p:bg>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23C40901-F9AC-B27C-44A5-B282619C808C}"/>
              </a:ext>
            </a:extLst>
          </p:cNvPr>
          <p:cNvSpPr>
            <a:spLocks noGrp="1"/>
          </p:cNvSpPr>
          <p:nvPr>
            <p:ph type="pic" sz="quarter" idx="13"/>
          </p:nvPr>
        </p:nvSpPr>
        <p:spPr>
          <a:xfrm>
            <a:off x="0" y="0"/>
            <a:ext cx="12192000" cy="6858000"/>
          </a:xfrm>
        </p:spPr>
        <p:txBody>
          <a:bodyPr anchor="ctr"/>
          <a:lstStyle>
            <a:lvl1pPr algn="ctr">
              <a:defRPr/>
            </a:lvl1pPr>
          </a:lstStyle>
          <a:p>
            <a:r>
              <a:rPr lang="de-DE"/>
              <a:t>Bild durch Klicken auf Symbol hinzufügen</a:t>
            </a:r>
          </a:p>
        </p:txBody>
      </p:sp>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981140"/>
            <a:ext cx="5760000" cy="2664000"/>
          </a:xfrm>
        </p:spPr>
        <p:txBody>
          <a:bodyPr tIns="36000" rIns="0" anchor="t"/>
          <a:lstStyle>
            <a:lvl1pPr algn="l">
              <a:lnSpc>
                <a:spcPct val="85000"/>
              </a:lnSpc>
              <a:defRPr sz="5000" spc="0" baseline="0"/>
            </a:lvl1pPr>
          </a:lstStyle>
          <a:p>
            <a:r>
              <a:rPr lang="de-DE"/>
              <a:t>Mastertitelformat bearbeiten</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3753140"/>
            <a:ext cx="5760000" cy="936000"/>
          </a:xfrm>
        </p:spPr>
        <p:txBody>
          <a:bodyPr/>
          <a:lstStyle>
            <a:lvl1pPr marL="0" indent="0" algn="l">
              <a:buNone/>
              <a:defRPr sz="2000" b="0" spc="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9pPr>
          </a:lstStyle>
          <a:p>
            <a:pPr lvl="0"/>
            <a:r>
              <a:rPr lang="de-DE"/>
              <a:t>Master-Untertitelformat bearbeiten</a:t>
            </a:r>
            <a:endParaRPr lang="en-GB"/>
          </a:p>
        </p:txBody>
      </p:sp>
      <p:sp>
        <p:nvSpPr>
          <p:cNvPr id="6" name="Text Placeholder 6">
            <a:extLst>
              <a:ext uri="{FF2B5EF4-FFF2-40B4-BE49-F238E27FC236}">
                <a16:creationId xmlns:a16="http://schemas.microsoft.com/office/drawing/2014/main" id="{D143EA4B-BAD9-04D4-D89A-A0AEE84C900A}"/>
              </a:ext>
            </a:extLst>
          </p:cNvPr>
          <p:cNvSpPr>
            <a:spLocks noGrp="1" noChangeAspect="1"/>
          </p:cNvSpPr>
          <p:nvPr>
            <p:ph type="body" sz="quarter" idx="18" hasCustomPrompt="1"/>
          </p:nvPr>
        </p:nvSpPr>
        <p:spPr bwMode="black">
          <a:xfrm>
            <a:off x="225852" y="226800"/>
            <a:ext cx="2070000" cy="372858"/>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en-GB"/>
              <a:t> </a:t>
            </a:r>
          </a:p>
        </p:txBody>
      </p:sp>
    </p:spTree>
    <p:extLst>
      <p:ext uri="{BB962C8B-B14F-4D97-AF65-F5344CB8AC3E}">
        <p14:creationId xmlns:p14="http://schemas.microsoft.com/office/powerpoint/2010/main" val="400125196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preserve="1" userDrawn="1">
  <p:cSld name="Title Full Size Image – Bright&#10;">
    <p:bg>
      <p:bgRef idx="1001">
        <a:schemeClr val="bg1"/>
      </p:bgRef>
    </p:bg>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23C40901-F9AC-B27C-44A5-B282619C808C}"/>
              </a:ext>
            </a:extLst>
          </p:cNvPr>
          <p:cNvSpPr>
            <a:spLocks noGrp="1"/>
          </p:cNvSpPr>
          <p:nvPr>
            <p:ph type="pic" sz="quarter" idx="13"/>
          </p:nvPr>
        </p:nvSpPr>
        <p:spPr>
          <a:xfrm>
            <a:off x="0" y="0"/>
            <a:ext cx="12192000" cy="6858000"/>
          </a:xfrm>
        </p:spPr>
        <p:txBody>
          <a:bodyPr anchor="ctr"/>
          <a:lstStyle>
            <a:lvl1pPr algn="ctr">
              <a:defRPr/>
            </a:lvl1pPr>
          </a:lstStyle>
          <a:p>
            <a:r>
              <a:rPr lang="de-DE"/>
              <a:t>Bild durch Klicken auf Symbol hinzufügen</a:t>
            </a:r>
          </a:p>
        </p:txBody>
      </p:sp>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981140"/>
            <a:ext cx="5760000" cy="2664000"/>
          </a:xfrm>
        </p:spPr>
        <p:txBody>
          <a:bodyPr tIns="36000" anchor="t"/>
          <a:lstStyle>
            <a:lvl1pPr algn="l">
              <a:lnSpc>
                <a:spcPct val="85000"/>
              </a:lnSpc>
              <a:defRPr sz="5000" spc="0" baseline="0"/>
            </a:lvl1pPr>
          </a:lstStyle>
          <a:p>
            <a:r>
              <a:rPr lang="de-DE"/>
              <a:t>Mastertitelformat bearbeiten</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3753140"/>
            <a:ext cx="5760000" cy="936000"/>
          </a:xfrm>
        </p:spPr>
        <p:txBody>
          <a:bodyPr/>
          <a:lstStyle>
            <a:lvl1pPr marL="0" indent="0" algn="l">
              <a:buNone/>
              <a:defRPr sz="2000" b="0" spc="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9pPr>
          </a:lstStyle>
          <a:p>
            <a:pPr lvl="0"/>
            <a:r>
              <a:rPr lang="de-DE"/>
              <a:t>Master-Untertitelformat bearbeiten</a:t>
            </a:r>
            <a:endParaRPr lang="en-GB"/>
          </a:p>
        </p:txBody>
      </p:sp>
      <p:sp>
        <p:nvSpPr>
          <p:cNvPr id="6" name="Text Placeholder 6">
            <a:extLst>
              <a:ext uri="{FF2B5EF4-FFF2-40B4-BE49-F238E27FC236}">
                <a16:creationId xmlns:a16="http://schemas.microsoft.com/office/drawing/2014/main" id="{D143EA4B-BAD9-04D4-D89A-A0AEE84C900A}"/>
              </a:ext>
            </a:extLst>
          </p:cNvPr>
          <p:cNvSpPr>
            <a:spLocks noGrp="1" noChangeAspect="1"/>
          </p:cNvSpPr>
          <p:nvPr>
            <p:ph type="body" sz="quarter" idx="18" hasCustomPrompt="1"/>
          </p:nvPr>
        </p:nvSpPr>
        <p:spPr bwMode="black">
          <a:xfrm>
            <a:off x="225852" y="226800"/>
            <a:ext cx="2070000" cy="372858"/>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en-GB"/>
              <a:t> </a:t>
            </a:r>
          </a:p>
        </p:txBody>
      </p:sp>
    </p:spTree>
    <p:extLst>
      <p:ext uri="{BB962C8B-B14F-4D97-AF65-F5344CB8AC3E}">
        <p14:creationId xmlns:p14="http://schemas.microsoft.com/office/powerpoint/2010/main" val="361535273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preserve="1" userDrawn="1">
  <p:cSld name="Title Slide Image – Dark&#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981139"/>
            <a:ext cx="5761037" cy="2664000"/>
          </a:xfrm>
        </p:spPr>
        <p:txBody>
          <a:bodyPr tIns="36000" anchor="t"/>
          <a:lstStyle>
            <a:lvl1pPr algn="l">
              <a:lnSpc>
                <a:spcPct val="85000"/>
              </a:lnSpc>
              <a:defRPr sz="5000" spc="0" baseline="0"/>
            </a:lvl1pPr>
          </a:lstStyle>
          <a:p>
            <a:r>
              <a:rPr lang="de-DE"/>
              <a:t>Mastertitelformat bearbeiten</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3753140"/>
            <a:ext cx="5761037"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de-DE"/>
              <a:t>Master-Untertitelformat bearbeiten</a:t>
            </a:r>
            <a:endParaRPr lang="en-GB"/>
          </a:p>
        </p:txBody>
      </p:sp>
      <p:sp>
        <p:nvSpPr>
          <p:cNvPr id="10" name="Bildplatzhalter 9">
            <a:extLst>
              <a:ext uri="{FF2B5EF4-FFF2-40B4-BE49-F238E27FC236}">
                <a16:creationId xmlns:a16="http://schemas.microsoft.com/office/drawing/2014/main" id="{525B88C7-9C68-3FBA-8B80-1452D593B972}"/>
              </a:ext>
            </a:extLst>
          </p:cNvPr>
          <p:cNvSpPr>
            <a:spLocks noGrp="1"/>
          </p:cNvSpPr>
          <p:nvPr>
            <p:ph type="pic" sz="quarter" idx="13"/>
          </p:nvPr>
        </p:nvSpPr>
        <p:spPr>
          <a:xfrm>
            <a:off x="6203950" y="226800"/>
            <a:ext cx="5761038" cy="6408000"/>
          </a:xfrm>
          <a:solidFill>
            <a:schemeClr val="tx2"/>
          </a:solidFill>
        </p:spPr>
        <p:txBody>
          <a:bodyPr/>
          <a:lstStyle>
            <a:lvl1pPr>
              <a:defRPr>
                <a:solidFill>
                  <a:schemeClr val="bg1"/>
                </a:solidFill>
              </a:defRPr>
            </a:lvl1pPr>
          </a:lstStyle>
          <a:p>
            <a:r>
              <a:rPr lang="de-DE"/>
              <a:t>Bild durch Klicken auf Symbol hinzufügen</a:t>
            </a:r>
          </a:p>
        </p:txBody>
      </p:sp>
      <p:pic>
        <p:nvPicPr>
          <p:cNvPr id="4" name="Grafik 3">
            <a:extLst>
              <a:ext uri="{FF2B5EF4-FFF2-40B4-BE49-F238E27FC236}">
                <a16:creationId xmlns:a16="http://schemas.microsoft.com/office/drawing/2014/main" id="{17675424-DB82-A9D5-2A9E-F8EFAFD7FA0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226800"/>
            <a:ext cx="2070000" cy="372858"/>
          </a:xfrm>
          <a:prstGeom prst="rect">
            <a:avLst/>
          </a:prstGeom>
        </p:spPr>
      </p:pic>
    </p:spTree>
    <p:extLst>
      <p:ext uri="{BB962C8B-B14F-4D97-AF65-F5344CB8AC3E}">
        <p14:creationId xmlns:p14="http://schemas.microsoft.com/office/powerpoint/2010/main" val="230949118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showMasterSp="0" preserve="1" userDrawn="1">
  <p:cSld name="Title Slide Image – Bright&#10;">
    <p:bg>
      <p:bgRef idx="1001">
        <a:schemeClr val="bg1"/>
      </p:bgRef>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981139"/>
            <a:ext cx="5761037" cy="2664000"/>
          </a:xfrm>
        </p:spPr>
        <p:txBody>
          <a:bodyPr tIns="36000" anchor="t"/>
          <a:lstStyle>
            <a:lvl1pPr algn="l">
              <a:lnSpc>
                <a:spcPct val="85000"/>
              </a:lnSpc>
              <a:defRPr sz="5000" spc="0" baseline="0"/>
            </a:lvl1pPr>
          </a:lstStyle>
          <a:p>
            <a:r>
              <a:rPr lang="de-DE"/>
              <a:t>Mastertitelformat bearbeiten</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3753140"/>
            <a:ext cx="5761037"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de-DE"/>
              <a:t>Master-Untertitelformat bearbeiten</a:t>
            </a:r>
            <a:endParaRPr lang="en-GB"/>
          </a:p>
        </p:txBody>
      </p:sp>
      <p:sp>
        <p:nvSpPr>
          <p:cNvPr id="10" name="Bildplatzhalter 9">
            <a:extLst>
              <a:ext uri="{FF2B5EF4-FFF2-40B4-BE49-F238E27FC236}">
                <a16:creationId xmlns:a16="http://schemas.microsoft.com/office/drawing/2014/main" id="{525B88C7-9C68-3FBA-8B80-1452D593B972}"/>
              </a:ext>
            </a:extLst>
          </p:cNvPr>
          <p:cNvSpPr>
            <a:spLocks noGrp="1"/>
          </p:cNvSpPr>
          <p:nvPr>
            <p:ph type="pic" sz="quarter" idx="13"/>
          </p:nvPr>
        </p:nvSpPr>
        <p:spPr>
          <a:xfrm>
            <a:off x="6203950" y="226800"/>
            <a:ext cx="5761038" cy="6408000"/>
          </a:xfrm>
          <a:solidFill>
            <a:schemeClr val="tx2"/>
          </a:solidFill>
        </p:spPr>
        <p:txBody>
          <a:bodyPr/>
          <a:lstStyle>
            <a:lvl1pPr>
              <a:defRPr>
                <a:solidFill>
                  <a:schemeClr val="bg1"/>
                </a:solidFill>
              </a:defRPr>
            </a:lvl1pPr>
          </a:lstStyle>
          <a:p>
            <a:r>
              <a:rPr lang="de-DE"/>
              <a:t>Bild durch Klicken auf Symbol hinzufügen</a:t>
            </a:r>
          </a:p>
        </p:txBody>
      </p:sp>
      <p:pic>
        <p:nvPicPr>
          <p:cNvPr id="4" name="Grafik 3">
            <a:extLst>
              <a:ext uri="{FF2B5EF4-FFF2-40B4-BE49-F238E27FC236}">
                <a16:creationId xmlns:a16="http://schemas.microsoft.com/office/drawing/2014/main" id="{17675424-DB82-A9D5-2A9E-F8EFAFD7FA0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226800"/>
            <a:ext cx="2070000" cy="372858"/>
          </a:xfrm>
          <a:prstGeom prst="rect">
            <a:avLst/>
          </a:prstGeom>
        </p:spPr>
      </p:pic>
    </p:spTree>
    <p:extLst>
      <p:ext uri="{BB962C8B-B14F-4D97-AF65-F5344CB8AC3E}">
        <p14:creationId xmlns:p14="http://schemas.microsoft.com/office/powerpoint/2010/main" val="341997002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type="title" preserve="1">
  <p:cSld name="Title Slide – Bright&#10;">
    <p:bg>
      <p:bgRef idx="1001">
        <a:schemeClr val="bg1"/>
      </p:bgRef>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880"/>
            <a:ext cx="8748711" cy="2088000"/>
          </a:xfrm>
        </p:spPr>
        <p:txBody>
          <a:bodyPr tIns="36000" anchor="t"/>
          <a:lstStyle>
            <a:lvl1pPr algn="l">
              <a:lnSpc>
                <a:spcPct val="85000"/>
              </a:lnSpc>
              <a:defRPr sz="5000" spc="0" baseline="0"/>
            </a:lvl1pPr>
          </a:lstStyle>
          <a:p>
            <a:r>
              <a:rPr lang="de-DE"/>
              <a:t>Mastertitelformat bearbeiten</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422800"/>
            <a:ext cx="8748711"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de-DE"/>
              <a:t>Master-Untertitelformat bearbeiten</a:t>
            </a:r>
            <a:endParaRPr lang="en-GB"/>
          </a:p>
        </p:txBody>
      </p:sp>
      <p:pic>
        <p:nvPicPr>
          <p:cNvPr id="9" name="Grafik 8">
            <a:extLst>
              <a:ext uri="{FF2B5EF4-FFF2-40B4-BE49-F238E27FC236}">
                <a16:creationId xmlns:a16="http://schemas.microsoft.com/office/drawing/2014/main" id="{3C87DF1E-6F80-EA7E-181A-4E035A95E9D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5605200"/>
            <a:ext cx="5795997" cy="1044000"/>
          </a:xfrm>
          <a:prstGeom prst="rect">
            <a:avLst/>
          </a:prstGeom>
        </p:spPr>
      </p:pic>
    </p:spTree>
    <p:extLst>
      <p:ext uri="{BB962C8B-B14F-4D97-AF65-F5344CB8AC3E}">
        <p14:creationId xmlns:p14="http://schemas.microsoft.com/office/powerpoint/2010/main" val="412490255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Chapter Slide Full Size Image&#10;">
    <p:bg>
      <p:bgPr>
        <a:solidFill>
          <a:schemeClr val="bg2"/>
        </a:solidFill>
        <a:effectLst/>
      </p:bgPr>
    </p:bg>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3E3AC675-8A6B-84AC-88F7-7C2A0B8B8E44}"/>
              </a:ext>
            </a:extLst>
          </p:cNvPr>
          <p:cNvSpPr>
            <a:spLocks noGrp="1"/>
          </p:cNvSpPr>
          <p:nvPr>
            <p:ph type="pic" sz="quarter" idx="13"/>
          </p:nvPr>
        </p:nvSpPr>
        <p:spPr>
          <a:xfrm>
            <a:off x="0" y="583200"/>
            <a:ext cx="12192000" cy="6273800"/>
          </a:xfrm>
          <a:solidFill>
            <a:srgbClr val="FEFFFF"/>
          </a:solidFill>
        </p:spPr>
        <p:txBody>
          <a:bodyPr/>
          <a:lstStyle>
            <a:lvl1pPr>
              <a:defRPr>
                <a:solidFill>
                  <a:schemeClr val="bg1"/>
                </a:solidFill>
              </a:defRPr>
            </a:lvl1pPr>
          </a:lstStyle>
          <a:p>
            <a:r>
              <a:rPr lang="de-DE"/>
              <a:t>Bild durch Klicken auf Symbol hinzufügen</a:t>
            </a:r>
          </a:p>
        </p:txBody>
      </p:sp>
      <p:sp>
        <p:nvSpPr>
          <p:cNvPr id="4" name="Datumsplatzhalter 3">
            <a:extLst>
              <a:ext uri="{FF2B5EF4-FFF2-40B4-BE49-F238E27FC236}">
                <a16:creationId xmlns:a16="http://schemas.microsoft.com/office/drawing/2014/main" id="{5B315FEC-675F-3F27-1B1F-688D22EDFC01}"/>
              </a:ext>
            </a:extLst>
          </p:cNvPr>
          <p:cNvSpPr>
            <a:spLocks noGrp="1"/>
          </p:cNvSpPr>
          <p:nvPr>
            <p:ph type="dt" sz="half" idx="10"/>
          </p:nvPr>
        </p:nvSpPr>
        <p:spPr/>
        <p:txBody>
          <a:bodyPr/>
          <a:lstStyle/>
          <a:p>
            <a:r>
              <a:rPr lang="en-US"/>
              <a:t>Date</a:t>
            </a:r>
            <a:endParaRPr lang="en-GB"/>
          </a:p>
        </p:txBody>
      </p:sp>
      <p:sp>
        <p:nvSpPr>
          <p:cNvPr id="5" name="Fußzeilenplatzhalter 4">
            <a:extLst>
              <a:ext uri="{FF2B5EF4-FFF2-40B4-BE49-F238E27FC236}">
                <a16:creationId xmlns:a16="http://schemas.microsoft.com/office/drawing/2014/main" id="{895DBD90-BBC7-642F-4729-E0165422B19E}"/>
              </a:ext>
            </a:extLst>
          </p:cNvPr>
          <p:cNvSpPr>
            <a:spLocks noGrp="1"/>
          </p:cNvSpPr>
          <p:nvPr>
            <p:ph type="ftr" sz="quarter" idx="11"/>
          </p:nvPr>
        </p:nvSpPr>
        <p:spPr/>
        <p:txBody>
          <a:bodyPr/>
          <a:lstStyle/>
          <a:p>
            <a:r>
              <a:rPr lang="en-GB"/>
              <a:t>Author | Distribution List</a:t>
            </a:r>
          </a:p>
        </p:txBody>
      </p:sp>
      <p:sp>
        <p:nvSpPr>
          <p:cNvPr id="6" name="Foliennummernplatzhalter 5">
            <a:extLst>
              <a:ext uri="{FF2B5EF4-FFF2-40B4-BE49-F238E27FC236}">
                <a16:creationId xmlns:a16="http://schemas.microsoft.com/office/drawing/2014/main" id="{8C906BF0-28F7-5974-EC94-D6D9F9B38D87}"/>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11" name="Title 10">
            <a:extLst>
              <a:ext uri="{FF2B5EF4-FFF2-40B4-BE49-F238E27FC236}">
                <a16:creationId xmlns:a16="http://schemas.microsoft.com/office/drawing/2014/main" id="{AEF933E7-4D20-EDAF-E24E-82FD6B137830}"/>
              </a:ext>
            </a:extLst>
          </p:cNvPr>
          <p:cNvSpPr>
            <a:spLocks noGrp="1"/>
          </p:cNvSpPr>
          <p:nvPr>
            <p:ph type="title"/>
          </p:nvPr>
        </p:nvSpPr>
        <p:spPr>
          <a:xfrm>
            <a:off x="227348" y="728700"/>
            <a:ext cx="5760000" cy="1512000"/>
          </a:xfrm>
        </p:spPr>
        <p:txBody>
          <a:bodyPr/>
          <a:lstStyle>
            <a:lvl1pPr>
              <a:defRPr>
                <a:solidFill>
                  <a:schemeClr val="bg1"/>
                </a:solidFill>
              </a:defRPr>
            </a:lvl1pPr>
          </a:lstStyle>
          <a:p>
            <a:r>
              <a:rPr lang="de-DE"/>
              <a:t>Mastertitelformat bearbeiten</a:t>
            </a:r>
            <a:endParaRPr lang="en-GB"/>
          </a:p>
        </p:txBody>
      </p:sp>
    </p:spTree>
    <p:extLst>
      <p:ext uri="{BB962C8B-B14F-4D97-AF65-F5344CB8AC3E}">
        <p14:creationId xmlns:p14="http://schemas.microsoft.com/office/powerpoint/2010/main" val="26630449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Chapter Slide Image&#10;">
    <p:bg>
      <p:bgPr>
        <a:solidFill>
          <a:schemeClr val="bg2"/>
        </a:solidFill>
        <a:effectLst/>
      </p:bgPr>
    </p:bg>
    <p:spTree>
      <p:nvGrpSpPr>
        <p:cNvPr id="1" name=""/>
        <p:cNvGrpSpPr/>
        <p:nvPr/>
      </p:nvGrpSpPr>
      <p:grpSpPr>
        <a:xfrm>
          <a:off x="0" y="0"/>
          <a:ext cx="0" cy="0"/>
          <a:chOff x="0" y="0"/>
          <a:chExt cx="0" cy="0"/>
        </a:xfrm>
      </p:grpSpPr>
      <p:sp>
        <p:nvSpPr>
          <p:cNvPr id="7" name="Rechteck 6">
            <a:extLst>
              <a:ext uri="{FF2B5EF4-FFF2-40B4-BE49-F238E27FC236}">
                <a16:creationId xmlns:a16="http://schemas.microsoft.com/office/drawing/2014/main" id="{005557F2-7B86-0922-6369-E42D5143A64A}"/>
              </a:ext>
            </a:extLst>
          </p:cNvPr>
          <p:cNvSpPr/>
          <p:nvPr userDrawn="1"/>
        </p:nvSpPr>
        <p:spPr>
          <a:xfrm>
            <a:off x="0" y="584200"/>
            <a:ext cx="12192000" cy="62738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Datumsplatzhalter 3">
            <a:extLst>
              <a:ext uri="{FF2B5EF4-FFF2-40B4-BE49-F238E27FC236}">
                <a16:creationId xmlns:a16="http://schemas.microsoft.com/office/drawing/2014/main" id="{5B315FEC-675F-3F27-1B1F-688D22EDFC01}"/>
              </a:ext>
            </a:extLst>
          </p:cNvPr>
          <p:cNvSpPr>
            <a:spLocks noGrp="1"/>
          </p:cNvSpPr>
          <p:nvPr>
            <p:ph type="dt" sz="half" idx="10"/>
          </p:nvPr>
        </p:nvSpPr>
        <p:spPr/>
        <p:txBody>
          <a:bodyPr/>
          <a:lstStyle/>
          <a:p>
            <a:r>
              <a:rPr lang="en-US"/>
              <a:t>Date</a:t>
            </a:r>
            <a:endParaRPr lang="en-GB"/>
          </a:p>
        </p:txBody>
      </p:sp>
      <p:sp>
        <p:nvSpPr>
          <p:cNvPr id="5" name="Fußzeilenplatzhalter 4">
            <a:extLst>
              <a:ext uri="{FF2B5EF4-FFF2-40B4-BE49-F238E27FC236}">
                <a16:creationId xmlns:a16="http://schemas.microsoft.com/office/drawing/2014/main" id="{895DBD90-BBC7-642F-4729-E0165422B19E}"/>
              </a:ext>
            </a:extLst>
          </p:cNvPr>
          <p:cNvSpPr>
            <a:spLocks noGrp="1"/>
          </p:cNvSpPr>
          <p:nvPr>
            <p:ph type="ftr" sz="quarter" idx="11"/>
          </p:nvPr>
        </p:nvSpPr>
        <p:spPr/>
        <p:txBody>
          <a:bodyPr/>
          <a:lstStyle/>
          <a:p>
            <a:r>
              <a:rPr lang="en-GB"/>
              <a:t>Author | Distribution List</a:t>
            </a:r>
          </a:p>
        </p:txBody>
      </p:sp>
      <p:sp>
        <p:nvSpPr>
          <p:cNvPr id="6" name="Foliennummernplatzhalter 5">
            <a:extLst>
              <a:ext uri="{FF2B5EF4-FFF2-40B4-BE49-F238E27FC236}">
                <a16:creationId xmlns:a16="http://schemas.microsoft.com/office/drawing/2014/main" id="{8C906BF0-28F7-5974-EC94-D6D9F9B38D87}"/>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9" name="Bildplatzhalter 8">
            <a:extLst>
              <a:ext uri="{FF2B5EF4-FFF2-40B4-BE49-F238E27FC236}">
                <a16:creationId xmlns:a16="http://schemas.microsoft.com/office/drawing/2014/main" id="{B527C55A-A0E2-3FE1-FBEC-FD1D263837C8}"/>
              </a:ext>
            </a:extLst>
          </p:cNvPr>
          <p:cNvSpPr>
            <a:spLocks noGrp="1"/>
          </p:cNvSpPr>
          <p:nvPr>
            <p:ph type="pic" sz="quarter" idx="13"/>
          </p:nvPr>
        </p:nvSpPr>
        <p:spPr>
          <a:xfrm>
            <a:off x="6203950" y="802864"/>
            <a:ext cx="5761038" cy="5830492"/>
          </a:xfrm>
          <a:solidFill>
            <a:srgbClr val="FEFFFF"/>
          </a:solidFill>
        </p:spPr>
        <p:txBody>
          <a:bodyPr/>
          <a:lstStyle>
            <a:lvl1pPr>
              <a:defRPr>
                <a:solidFill>
                  <a:schemeClr val="bg1"/>
                </a:solidFill>
              </a:defRPr>
            </a:lvl1pPr>
          </a:lstStyle>
          <a:p>
            <a:r>
              <a:rPr lang="de-DE"/>
              <a:t>Bild durch Klicken auf Symbol hinzufügen</a:t>
            </a:r>
          </a:p>
        </p:txBody>
      </p:sp>
      <p:sp>
        <p:nvSpPr>
          <p:cNvPr id="8" name="Title 7">
            <a:extLst>
              <a:ext uri="{FF2B5EF4-FFF2-40B4-BE49-F238E27FC236}">
                <a16:creationId xmlns:a16="http://schemas.microsoft.com/office/drawing/2014/main" id="{BA78E5E2-481B-4376-9358-914A63C92654}"/>
              </a:ext>
            </a:extLst>
          </p:cNvPr>
          <p:cNvSpPr>
            <a:spLocks noGrp="1"/>
          </p:cNvSpPr>
          <p:nvPr>
            <p:ph type="title"/>
          </p:nvPr>
        </p:nvSpPr>
        <p:spPr>
          <a:xfrm>
            <a:off x="227348" y="728700"/>
            <a:ext cx="5760000" cy="1512000"/>
          </a:xfrm>
        </p:spPr>
        <p:txBody>
          <a:bodyPr/>
          <a:lstStyle/>
          <a:p>
            <a:r>
              <a:rPr lang="de-DE"/>
              <a:t>Mastertitelformat bearbeiten</a:t>
            </a:r>
            <a:endParaRPr lang="en-GB"/>
          </a:p>
        </p:txBody>
      </p:sp>
    </p:spTree>
    <p:extLst>
      <p:ext uri="{BB962C8B-B14F-4D97-AF65-F5344CB8AC3E}">
        <p14:creationId xmlns:p14="http://schemas.microsoft.com/office/powerpoint/2010/main" val="279374621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Chapter Slide Numbering&#10;">
    <p:bg>
      <p:bgPr>
        <a:solidFill>
          <a:schemeClr val="bg2"/>
        </a:solidFill>
        <a:effectLst/>
      </p:bgPr>
    </p:bg>
    <p:spTree>
      <p:nvGrpSpPr>
        <p:cNvPr id="1" name=""/>
        <p:cNvGrpSpPr/>
        <p:nvPr/>
      </p:nvGrpSpPr>
      <p:grpSpPr>
        <a:xfrm>
          <a:off x="0" y="0"/>
          <a:ext cx="0" cy="0"/>
          <a:chOff x="0" y="0"/>
          <a:chExt cx="0" cy="0"/>
        </a:xfrm>
      </p:grpSpPr>
      <p:sp>
        <p:nvSpPr>
          <p:cNvPr id="3" name="Untertitel 2">
            <a:extLst>
              <a:ext uri="{FF2B5EF4-FFF2-40B4-BE49-F238E27FC236}">
                <a16:creationId xmlns:a16="http://schemas.microsoft.com/office/drawing/2014/main" id="{6125940A-E010-6691-9BB0-65A6805B4847}"/>
              </a:ext>
            </a:extLst>
          </p:cNvPr>
          <p:cNvSpPr>
            <a:spLocks noGrp="1"/>
          </p:cNvSpPr>
          <p:nvPr>
            <p:ph type="subTitle" idx="1" hasCustomPrompt="1"/>
          </p:nvPr>
        </p:nvSpPr>
        <p:spPr>
          <a:xfrm>
            <a:off x="227013" y="2645550"/>
            <a:ext cx="5761037" cy="4203830"/>
          </a:xfrm>
        </p:spPr>
        <p:txBody>
          <a:bodyPr anchor="ctr"/>
          <a:lstStyle>
            <a:lvl1pPr marL="0" indent="0" algn="l">
              <a:buNone/>
              <a:defRPr sz="40000" b="0">
                <a:solidFill>
                  <a:schemeClr val="tx2"/>
                </a:solidFill>
                <a:latin typeface="+mn-lt"/>
              </a:defRPr>
            </a:lvl1pPr>
            <a:lvl2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9pPr>
          </a:lstStyle>
          <a:p>
            <a:r>
              <a:rPr lang="en-GB"/>
              <a:t>0</a:t>
            </a:r>
          </a:p>
        </p:txBody>
      </p:sp>
      <p:sp>
        <p:nvSpPr>
          <p:cNvPr id="4" name="Datumsplatzhalter 3">
            <a:extLst>
              <a:ext uri="{FF2B5EF4-FFF2-40B4-BE49-F238E27FC236}">
                <a16:creationId xmlns:a16="http://schemas.microsoft.com/office/drawing/2014/main" id="{5B315FEC-675F-3F27-1B1F-688D22EDFC01}"/>
              </a:ext>
            </a:extLst>
          </p:cNvPr>
          <p:cNvSpPr>
            <a:spLocks noGrp="1"/>
          </p:cNvSpPr>
          <p:nvPr>
            <p:ph type="dt" sz="half" idx="10"/>
          </p:nvPr>
        </p:nvSpPr>
        <p:spPr/>
        <p:txBody>
          <a:bodyPr/>
          <a:lstStyle/>
          <a:p>
            <a:r>
              <a:rPr lang="en-US"/>
              <a:t>Date</a:t>
            </a:r>
            <a:endParaRPr lang="en-GB"/>
          </a:p>
        </p:txBody>
      </p:sp>
      <p:sp>
        <p:nvSpPr>
          <p:cNvPr id="5" name="Fußzeilenplatzhalter 4">
            <a:extLst>
              <a:ext uri="{FF2B5EF4-FFF2-40B4-BE49-F238E27FC236}">
                <a16:creationId xmlns:a16="http://schemas.microsoft.com/office/drawing/2014/main" id="{895DBD90-BBC7-642F-4729-E0165422B19E}"/>
              </a:ext>
            </a:extLst>
          </p:cNvPr>
          <p:cNvSpPr>
            <a:spLocks noGrp="1"/>
          </p:cNvSpPr>
          <p:nvPr>
            <p:ph type="ftr" sz="quarter" idx="11"/>
          </p:nvPr>
        </p:nvSpPr>
        <p:spPr/>
        <p:txBody>
          <a:bodyPr/>
          <a:lstStyle/>
          <a:p>
            <a:r>
              <a:rPr lang="en-GB"/>
              <a:t>Author | Distribution List</a:t>
            </a:r>
          </a:p>
        </p:txBody>
      </p:sp>
      <p:sp>
        <p:nvSpPr>
          <p:cNvPr id="6" name="Foliennummernplatzhalter 5">
            <a:extLst>
              <a:ext uri="{FF2B5EF4-FFF2-40B4-BE49-F238E27FC236}">
                <a16:creationId xmlns:a16="http://schemas.microsoft.com/office/drawing/2014/main" id="{8C906BF0-28F7-5974-EC94-D6D9F9B38D87}"/>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9" name="Bildplatzhalter 8">
            <a:extLst>
              <a:ext uri="{FF2B5EF4-FFF2-40B4-BE49-F238E27FC236}">
                <a16:creationId xmlns:a16="http://schemas.microsoft.com/office/drawing/2014/main" id="{B527C55A-A0E2-3FE1-FBEC-FD1D263837C8}"/>
              </a:ext>
            </a:extLst>
          </p:cNvPr>
          <p:cNvSpPr>
            <a:spLocks noGrp="1"/>
          </p:cNvSpPr>
          <p:nvPr>
            <p:ph type="pic" sz="quarter" idx="13"/>
          </p:nvPr>
        </p:nvSpPr>
        <p:spPr>
          <a:xfrm>
            <a:off x="6203950" y="801356"/>
            <a:ext cx="5761038" cy="5832000"/>
          </a:xfrm>
          <a:solidFill>
            <a:srgbClr val="FEFFFF"/>
          </a:solidFill>
        </p:spPr>
        <p:txBody>
          <a:bodyPr/>
          <a:lstStyle>
            <a:lvl1pPr>
              <a:defRPr>
                <a:solidFill>
                  <a:schemeClr val="bg1"/>
                </a:solidFill>
              </a:defRPr>
            </a:lvl1pPr>
          </a:lstStyle>
          <a:p>
            <a:r>
              <a:rPr lang="de-DE"/>
              <a:t>Bild durch Klicken auf Symbol hinzufügen</a:t>
            </a:r>
          </a:p>
        </p:txBody>
      </p:sp>
      <p:sp>
        <p:nvSpPr>
          <p:cNvPr id="10" name="Title 9">
            <a:extLst>
              <a:ext uri="{FF2B5EF4-FFF2-40B4-BE49-F238E27FC236}">
                <a16:creationId xmlns:a16="http://schemas.microsoft.com/office/drawing/2014/main" id="{79668166-4B78-E093-8933-A7BD53A94478}"/>
              </a:ext>
            </a:extLst>
          </p:cNvPr>
          <p:cNvSpPr>
            <a:spLocks noGrp="1"/>
          </p:cNvSpPr>
          <p:nvPr>
            <p:ph type="title"/>
          </p:nvPr>
        </p:nvSpPr>
        <p:spPr>
          <a:xfrm>
            <a:off x="227348" y="728700"/>
            <a:ext cx="5760000" cy="1512000"/>
          </a:xfrm>
        </p:spPr>
        <p:txBody>
          <a:bodyPr/>
          <a:lstStyle/>
          <a:p>
            <a:r>
              <a:rPr lang="de-DE"/>
              <a:t>Mastertitelformat bearbeiten</a:t>
            </a:r>
            <a:endParaRPr lang="en-GB"/>
          </a:p>
        </p:txBody>
      </p:sp>
    </p:spTree>
    <p:extLst>
      <p:ext uri="{BB962C8B-B14F-4D97-AF65-F5344CB8AC3E}">
        <p14:creationId xmlns:p14="http://schemas.microsoft.com/office/powerpoint/2010/main" val="185776453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preserve="1" userDrawn="1">
  <p:cSld name="Closing Slide&#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3142800"/>
            <a:ext cx="3781090" cy="3636000"/>
          </a:xfrm>
        </p:spPr>
        <p:txBody>
          <a:bodyPr tIns="36000" anchor="b" anchorCtr="0"/>
          <a:lstStyle>
            <a:lvl1pPr>
              <a:lnSpc>
                <a:spcPct val="85000"/>
              </a:lnSpc>
              <a:defRPr sz="5000"/>
            </a:lvl1pPr>
          </a:lstStyle>
          <a:p>
            <a:r>
              <a:rPr lang="de-DE"/>
              <a:t>Mastertitelformat bearbeiten</a:t>
            </a:r>
            <a:endParaRPr lang="en-GB"/>
          </a:p>
        </p:txBody>
      </p:sp>
      <p:pic>
        <p:nvPicPr>
          <p:cNvPr id="3" name="Grafik 2">
            <a:extLst>
              <a:ext uri="{FF2B5EF4-FFF2-40B4-BE49-F238E27FC236}">
                <a16:creationId xmlns:a16="http://schemas.microsoft.com/office/drawing/2014/main" id="{732BB7DF-C669-5273-DC34-9DDE9696BAF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226800"/>
            <a:ext cx="2070000" cy="372858"/>
          </a:xfrm>
          <a:prstGeom prst="rect">
            <a:avLst/>
          </a:prstGeom>
        </p:spPr>
      </p:pic>
    </p:spTree>
    <p:extLst>
      <p:ext uri="{BB962C8B-B14F-4D97-AF65-F5344CB8AC3E}">
        <p14:creationId xmlns:p14="http://schemas.microsoft.com/office/powerpoint/2010/main" val="1266383115"/>
      </p:ext>
    </p:extLst>
  </p:cSld>
  <p:clrMapOvr>
    <a:overrideClrMapping bg1="dk1" tx1="lt1" bg2="dk2" tx2="lt2" accent1="accent1" accent2="accent2" accent3="accent3" accent4="accent4" accent5="accent5" accent6="accent6" hlink="hlink" folHlink="folHlink"/>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preserve="1" userDrawn="1">
  <p:cSld name="Closing Slide Full Size Image&#10;">
    <p:bg>
      <p:bgPr>
        <a:solidFill>
          <a:schemeClr val="accent2"/>
        </a:solidFill>
        <a:effectLst/>
      </p:bgPr>
    </p:bg>
    <p:spTree>
      <p:nvGrpSpPr>
        <p:cNvPr id="1" name=""/>
        <p:cNvGrpSpPr/>
        <p:nvPr/>
      </p:nvGrpSpPr>
      <p:grpSpPr>
        <a:xfrm>
          <a:off x="0" y="0"/>
          <a:ext cx="0" cy="0"/>
          <a:chOff x="0" y="0"/>
          <a:chExt cx="0" cy="0"/>
        </a:xfrm>
      </p:grpSpPr>
      <p:sp>
        <p:nvSpPr>
          <p:cNvPr id="5" name="Bildplatzhalter 4">
            <a:extLst>
              <a:ext uri="{FF2B5EF4-FFF2-40B4-BE49-F238E27FC236}">
                <a16:creationId xmlns:a16="http://schemas.microsoft.com/office/drawing/2014/main" id="{F10DB869-57E6-902B-D867-990FFAC35710}"/>
              </a:ext>
            </a:extLst>
          </p:cNvPr>
          <p:cNvSpPr>
            <a:spLocks noGrp="1"/>
          </p:cNvSpPr>
          <p:nvPr>
            <p:ph type="pic" sz="quarter" idx="10"/>
          </p:nvPr>
        </p:nvSpPr>
        <p:spPr>
          <a:xfrm>
            <a:off x="0" y="0"/>
            <a:ext cx="12192000" cy="6858000"/>
          </a:xfrm>
        </p:spPr>
        <p:txBody>
          <a:bodyPr/>
          <a:lstStyle/>
          <a:p>
            <a:r>
              <a:rPr lang="de-DE"/>
              <a:t>Bild durch Klicken auf Symbol hinzufügen</a:t>
            </a:r>
          </a:p>
        </p:txBody>
      </p:sp>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3140967"/>
            <a:ext cx="3781090" cy="3636405"/>
          </a:xfrm>
        </p:spPr>
        <p:txBody>
          <a:bodyPr tIns="0" anchor="b" anchorCtr="0"/>
          <a:lstStyle>
            <a:lvl1pPr>
              <a:lnSpc>
                <a:spcPct val="85000"/>
              </a:lnSpc>
              <a:defRPr sz="5000"/>
            </a:lvl1pPr>
          </a:lstStyle>
          <a:p>
            <a:r>
              <a:rPr lang="de-DE"/>
              <a:t>Mastertitelformat bearbeiten</a:t>
            </a:r>
            <a:endParaRPr lang="en-GB"/>
          </a:p>
        </p:txBody>
      </p:sp>
      <p:sp>
        <p:nvSpPr>
          <p:cNvPr id="4" name="Text Placeholder 6">
            <a:extLst>
              <a:ext uri="{FF2B5EF4-FFF2-40B4-BE49-F238E27FC236}">
                <a16:creationId xmlns:a16="http://schemas.microsoft.com/office/drawing/2014/main" id="{7078C004-9954-A52B-41D8-5726AA0550E1}"/>
              </a:ext>
            </a:extLst>
          </p:cNvPr>
          <p:cNvSpPr>
            <a:spLocks noGrp="1" noChangeAspect="1"/>
          </p:cNvSpPr>
          <p:nvPr>
            <p:ph type="body" sz="quarter" idx="18" hasCustomPrompt="1"/>
          </p:nvPr>
        </p:nvSpPr>
        <p:spPr bwMode="black">
          <a:xfrm>
            <a:off x="225852" y="226800"/>
            <a:ext cx="2070000" cy="372858"/>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en-GB"/>
              <a:t> </a:t>
            </a:r>
          </a:p>
        </p:txBody>
      </p:sp>
    </p:spTree>
    <p:extLst>
      <p:ext uri="{BB962C8B-B14F-4D97-AF65-F5344CB8AC3E}">
        <p14:creationId xmlns:p14="http://schemas.microsoft.com/office/powerpoint/2010/main" val="3767154392"/>
      </p:ext>
    </p:extLst>
  </p:cSld>
  <p:clrMapOvr>
    <a:overrideClrMapping bg1="dk1" tx1="lt1" bg2="dk2" tx2="lt2" accent1="accent1" accent2="accent2" accent3="accent3" accent4="accent4" accent5="accent5" accent6="accent6" hlink="hlink" folHlink="folHlink"/>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preserve="1" userDrawn="1">
  <p:cSld name="Closing Slide Contact&#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4581128"/>
            <a:ext cx="3781090" cy="827360"/>
          </a:xfrm>
        </p:spPr>
        <p:txBody>
          <a:bodyPr tIns="18000"/>
          <a:lstStyle>
            <a:lvl1pPr>
              <a:lnSpc>
                <a:spcPct val="85000"/>
              </a:lnSpc>
              <a:defRPr/>
            </a:lvl1pPr>
          </a:lstStyle>
          <a:p>
            <a:r>
              <a:rPr lang="de-DE"/>
              <a:t>Mastertitelformat bearbeiten</a:t>
            </a:r>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6203950" y="4581128"/>
            <a:ext cx="4772025" cy="828000"/>
          </a:xfrm>
        </p:spPr>
        <p:txBody>
          <a:bodyPr tIns="0"/>
          <a:lstStyle>
            <a:lvl1pPr>
              <a:defRPr sz="1400">
                <a:solidFill>
                  <a:schemeClr val="tx2"/>
                </a:solidFill>
              </a:defRPr>
            </a:lvl1pPr>
            <a:lvl2pPr marL="270000" indent="-180000">
              <a:defRPr sz="1400">
                <a:solidFill>
                  <a:schemeClr val="tx2"/>
                </a:solidFill>
              </a:defRPr>
            </a:lvl2pPr>
            <a:lvl3pPr marL="450000" indent="-180000">
              <a:defRPr sz="1400">
                <a:solidFill>
                  <a:schemeClr val="tx2"/>
                </a:solidFill>
              </a:defRPr>
            </a:lvl3pPr>
            <a:lvl4pPr>
              <a:defRPr sz="1400">
                <a:solidFill>
                  <a:schemeClr val="tx2"/>
                </a:solidFill>
              </a:defRPr>
            </a:lvl4pPr>
            <a:lvl5pPr marL="0" indent="0">
              <a:spcBef>
                <a:spcPts val="0"/>
              </a:spcBef>
              <a:buNone/>
              <a:defRPr sz="1400">
                <a:solidFill>
                  <a:schemeClr val="tx2"/>
                </a:solidFill>
              </a:defRPr>
            </a:lvl5pPr>
            <a:lvl6pPr marL="0" indent="0">
              <a:spcBef>
                <a:spcPts val="0"/>
              </a:spcBef>
              <a:buNone/>
              <a:defRPr sz="1400"/>
            </a:lvl6pPr>
            <a:lvl7pPr marL="0" indent="0">
              <a:spcBef>
                <a:spcPts val="0"/>
              </a:spcBef>
              <a:buFont typeface="Arial" panose="020B0604020202020204" pitchFamily="34" charset="0"/>
              <a:buNone/>
              <a:defRPr sz="1400"/>
            </a:lvl7pPr>
            <a:lvl8pPr marL="0" indent="0">
              <a:spcBef>
                <a:spcPts val="0"/>
              </a:spcBef>
              <a:buFont typeface="Arial" panose="020B0604020202020204" pitchFamily="34" charset="0"/>
              <a:buNone/>
              <a:defRPr sz="1400"/>
            </a:lvl8pPr>
            <a:lvl9pPr marL="0" indent="0">
              <a:spcBef>
                <a:spcPts val="0"/>
              </a:spcBef>
              <a:buFont typeface="Arial" panose="020B0604020202020204" pitchFamily="34" charset="0"/>
              <a:buNone/>
              <a:defRPr sz="1400"/>
            </a:lvl9pPr>
          </a:lstStyle>
          <a:p>
            <a:pPr lvl="0"/>
            <a:r>
              <a:rPr lang="de-DE"/>
              <a:t>Mastertextformat bearbeiten</a:t>
            </a:r>
          </a:p>
          <a:p>
            <a:pPr lvl="1"/>
            <a:r>
              <a:rPr lang="de-DE"/>
              <a:t>Zweite Ebene</a:t>
            </a:r>
          </a:p>
          <a:p>
            <a:pPr lvl="2"/>
            <a:r>
              <a:rPr lang="de-DE"/>
              <a:t>Dritte Ebene</a:t>
            </a:r>
          </a:p>
        </p:txBody>
      </p:sp>
      <p:pic>
        <p:nvPicPr>
          <p:cNvPr id="4" name="Grafik 3">
            <a:extLst>
              <a:ext uri="{FF2B5EF4-FFF2-40B4-BE49-F238E27FC236}">
                <a16:creationId xmlns:a16="http://schemas.microsoft.com/office/drawing/2014/main" id="{AA8D523A-EEAA-833B-09C9-30D91505C71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226800"/>
            <a:ext cx="2070000" cy="372858"/>
          </a:xfrm>
          <a:prstGeom prst="rect">
            <a:avLst/>
          </a:prstGeom>
        </p:spPr>
      </p:pic>
      <p:sp>
        <p:nvSpPr>
          <p:cNvPr id="11" name="Textfeld 10">
            <a:extLst>
              <a:ext uri="{FF2B5EF4-FFF2-40B4-BE49-F238E27FC236}">
                <a16:creationId xmlns:a16="http://schemas.microsoft.com/office/drawing/2014/main" id="{EA6A6E17-0179-54FD-F8E2-81393CB2DD83}"/>
              </a:ext>
            </a:extLst>
          </p:cNvPr>
          <p:cNvSpPr txBox="1"/>
          <p:nvPr userDrawn="1"/>
        </p:nvSpPr>
        <p:spPr>
          <a:xfrm>
            <a:off x="8184232" y="6237360"/>
            <a:ext cx="1801143" cy="432000"/>
          </a:xfrm>
          <a:prstGeom prst="rect">
            <a:avLst/>
          </a:prstGeom>
          <a:noFill/>
        </p:spPr>
        <p:txBody>
          <a:bodyPr wrap="square" lIns="0" tIns="0" rIns="0" bIns="10800" anchor="b" anchorCtr="0">
            <a:noAutofit/>
          </a:bodyPr>
          <a:lstStyle/>
          <a:p>
            <a:r>
              <a:rPr lang="en-GB" sz="900" err="1">
                <a:solidFill>
                  <a:schemeClr val="tx2"/>
                </a:solidFill>
              </a:rPr>
              <a:t>Flehinger</a:t>
            </a:r>
            <a:r>
              <a:rPr lang="en-GB" sz="900">
                <a:solidFill>
                  <a:schemeClr val="tx2"/>
                </a:solidFill>
              </a:rPr>
              <a:t> Strasse 59</a:t>
            </a:r>
          </a:p>
          <a:p>
            <a:r>
              <a:rPr lang="en-GB" sz="900">
                <a:solidFill>
                  <a:schemeClr val="tx2"/>
                </a:solidFill>
              </a:rPr>
              <a:t>75038 </a:t>
            </a:r>
            <a:r>
              <a:rPr lang="en-GB" sz="900" err="1">
                <a:solidFill>
                  <a:schemeClr val="tx2"/>
                </a:solidFill>
              </a:rPr>
              <a:t>Oberderdingen</a:t>
            </a:r>
            <a:endParaRPr lang="en-GB" sz="900">
              <a:solidFill>
                <a:schemeClr val="tx2"/>
              </a:solidFill>
            </a:endParaRPr>
          </a:p>
        </p:txBody>
      </p:sp>
      <p:sp>
        <p:nvSpPr>
          <p:cNvPr id="12" name="Textfeld 11">
            <a:extLst>
              <a:ext uri="{FF2B5EF4-FFF2-40B4-BE49-F238E27FC236}">
                <a16:creationId xmlns:a16="http://schemas.microsoft.com/office/drawing/2014/main" id="{46F14D99-E436-7640-9578-943292407B34}"/>
              </a:ext>
            </a:extLst>
          </p:cNvPr>
          <p:cNvSpPr txBox="1"/>
          <p:nvPr userDrawn="1"/>
        </p:nvSpPr>
        <p:spPr>
          <a:xfrm>
            <a:off x="10182224" y="6237360"/>
            <a:ext cx="1782428" cy="432000"/>
          </a:xfrm>
          <a:prstGeom prst="rect">
            <a:avLst/>
          </a:prstGeom>
          <a:noFill/>
        </p:spPr>
        <p:txBody>
          <a:bodyPr wrap="square" lIns="0" tIns="0" rIns="0" bIns="10800" anchor="b" anchorCtr="0">
            <a:noAutofit/>
          </a:bodyPr>
          <a:lstStyle/>
          <a:p>
            <a:r>
              <a:rPr lang="en-GB" sz="900">
                <a:solidFill>
                  <a:schemeClr val="tx2"/>
                </a:solidFill>
              </a:rPr>
              <a:t>+49 704 544-81268</a:t>
            </a:r>
          </a:p>
          <a:p>
            <a:r>
              <a:rPr lang="en-GB" sz="900">
                <a:solidFill>
                  <a:schemeClr val="tx2"/>
                </a:solidFill>
              </a:rPr>
              <a:t>www.blanco.com</a:t>
            </a:r>
          </a:p>
        </p:txBody>
      </p:sp>
      <p:sp>
        <p:nvSpPr>
          <p:cNvPr id="14" name="Textfeld 13">
            <a:extLst>
              <a:ext uri="{FF2B5EF4-FFF2-40B4-BE49-F238E27FC236}">
                <a16:creationId xmlns:a16="http://schemas.microsoft.com/office/drawing/2014/main" id="{0F2E0C2D-F7CD-8436-9621-B7FBE89BFDD7}"/>
              </a:ext>
            </a:extLst>
          </p:cNvPr>
          <p:cNvSpPr txBox="1"/>
          <p:nvPr userDrawn="1"/>
        </p:nvSpPr>
        <p:spPr>
          <a:xfrm>
            <a:off x="6203811" y="6237360"/>
            <a:ext cx="1782901" cy="432000"/>
          </a:xfrm>
          <a:prstGeom prst="rect">
            <a:avLst/>
          </a:prstGeom>
          <a:noFill/>
        </p:spPr>
        <p:txBody>
          <a:bodyPr wrap="square" lIns="0" tIns="0" rIns="0" bIns="10800" anchor="b" anchorCtr="0">
            <a:noAutofit/>
          </a:bodyPr>
          <a:lstStyle/>
          <a:p>
            <a:r>
              <a:rPr lang="en-GB" sz="900">
                <a:solidFill>
                  <a:schemeClr val="tx2"/>
                </a:solidFill>
              </a:rPr>
              <a:t>BLANCO</a:t>
            </a:r>
          </a:p>
          <a:p>
            <a:endParaRPr lang="en-GB" sz="900">
              <a:solidFill>
                <a:schemeClr val="tx2"/>
              </a:solidFill>
            </a:endParaRPr>
          </a:p>
        </p:txBody>
      </p:sp>
    </p:spTree>
    <p:extLst>
      <p:ext uri="{BB962C8B-B14F-4D97-AF65-F5344CB8AC3E}">
        <p14:creationId xmlns:p14="http://schemas.microsoft.com/office/powerpoint/2010/main" val="280520459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preserve="1" userDrawn="1">
  <p:cSld name="Closing Slide Images&#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5878004"/>
            <a:ext cx="3781090" cy="827360"/>
          </a:xfrm>
        </p:spPr>
        <p:txBody>
          <a:bodyPr tIns="18000" anchor="b" anchorCtr="0"/>
          <a:lstStyle>
            <a:lvl1pPr>
              <a:lnSpc>
                <a:spcPct val="85000"/>
              </a:lnSpc>
              <a:defRPr/>
            </a:lvl1pPr>
          </a:lstStyle>
          <a:p>
            <a:r>
              <a:rPr lang="de-DE"/>
              <a:t>Mastertitelformat bearbeiten</a:t>
            </a:r>
            <a:endParaRPr lang="en-GB"/>
          </a:p>
        </p:txBody>
      </p:sp>
      <p:pic>
        <p:nvPicPr>
          <p:cNvPr id="3" name="Grafik 2">
            <a:extLst>
              <a:ext uri="{FF2B5EF4-FFF2-40B4-BE49-F238E27FC236}">
                <a16:creationId xmlns:a16="http://schemas.microsoft.com/office/drawing/2014/main" id="{A6A939AF-158E-9412-FDFF-A028E640057C}"/>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226800"/>
            <a:ext cx="2070000" cy="372858"/>
          </a:xfrm>
          <a:prstGeom prst="rect">
            <a:avLst/>
          </a:prstGeom>
        </p:spPr>
      </p:pic>
      <p:sp>
        <p:nvSpPr>
          <p:cNvPr id="6" name="Bildplatzhalter 5">
            <a:extLst>
              <a:ext uri="{FF2B5EF4-FFF2-40B4-BE49-F238E27FC236}">
                <a16:creationId xmlns:a16="http://schemas.microsoft.com/office/drawing/2014/main" id="{39CE38D9-B46C-30F9-F98A-7115CAF79036}"/>
              </a:ext>
            </a:extLst>
          </p:cNvPr>
          <p:cNvSpPr>
            <a:spLocks noGrp="1"/>
          </p:cNvSpPr>
          <p:nvPr>
            <p:ph type="pic" sz="quarter" idx="10"/>
          </p:nvPr>
        </p:nvSpPr>
        <p:spPr>
          <a:xfrm>
            <a:off x="4205288" y="224644"/>
            <a:ext cx="3781425" cy="6408000"/>
          </a:xfrm>
        </p:spPr>
        <p:txBody>
          <a:bodyPr/>
          <a:lstStyle/>
          <a:p>
            <a:r>
              <a:rPr lang="de-DE"/>
              <a:t>Bild durch Klicken auf Symbol hinzufügen</a:t>
            </a:r>
          </a:p>
        </p:txBody>
      </p:sp>
      <p:sp>
        <p:nvSpPr>
          <p:cNvPr id="8" name="Bildplatzhalter 5">
            <a:extLst>
              <a:ext uri="{FF2B5EF4-FFF2-40B4-BE49-F238E27FC236}">
                <a16:creationId xmlns:a16="http://schemas.microsoft.com/office/drawing/2014/main" id="{ABF18AF9-88B0-5337-604F-60034AE9A4CF}"/>
              </a:ext>
            </a:extLst>
          </p:cNvPr>
          <p:cNvSpPr>
            <a:spLocks noGrp="1"/>
          </p:cNvSpPr>
          <p:nvPr>
            <p:ph type="pic" sz="quarter" idx="11"/>
          </p:nvPr>
        </p:nvSpPr>
        <p:spPr>
          <a:xfrm>
            <a:off x="8183227" y="224644"/>
            <a:ext cx="3781425" cy="6408000"/>
          </a:xfrm>
        </p:spPr>
        <p:txBody>
          <a:bodyPr/>
          <a:lstStyle/>
          <a:p>
            <a:r>
              <a:rPr lang="de-DE"/>
              <a:t>Bild durch Klicken auf Symbol hinzufügen</a:t>
            </a:r>
          </a:p>
        </p:txBody>
      </p:sp>
    </p:spTree>
    <p:extLst>
      <p:ext uri="{BB962C8B-B14F-4D97-AF65-F5344CB8AC3E}">
        <p14:creationId xmlns:p14="http://schemas.microsoft.com/office/powerpoint/2010/main" val="264704239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cSld name="Title and 2 Contents">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694CDE9-0FB1-4BEB-994A-40FA03861150}"/>
              </a:ext>
            </a:extLst>
          </p:cNvPr>
          <p:cNvSpPr>
            <a:spLocks noGrp="1"/>
          </p:cNvSpPr>
          <p:nvPr>
            <p:ph type="title" hasCustomPrompt="1"/>
          </p:nvPr>
        </p:nvSpPr>
        <p:spPr/>
        <p:txBody>
          <a:bodyPr/>
          <a:lstStyle/>
          <a:p>
            <a:r>
              <a:rPr lang="en-US" noProof="0"/>
              <a:t>Headline</a:t>
            </a:r>
          </a:p>
        </p:txBody>
      </p:sp>
      <p:sp>
        <p:nvSpPr>
          <p:cNvPr id="3" name="Inhaltsplatzhalter 2">
            <a:extLst>
              <a:ext uri="{FF2B5EF4-FFF2-40B4-BE49-F238E27FC236}">
                <a16:creationId xmlns:a16="http://schemas.microsoft.com/office/drawing/2014/main" id="{5EC99C8A-48FA-4B54-9E0C-98252AEC2656}"/>
              </a:ext>
            </a:extLst>
          </p:cNvPr>
          <p:cNvSpPr>
            <a:spLocks noGrp="1"/>
          </p:cNvSpPr>
          <p:nvPr>
            <p:ph idx="1" hasCustomPrompt="1"/>
          </p:nvPr>
        </p:nvSpPr>
        <p:spPr>
          <a:xfrm>
            <a:off x="431800" y="1495425"/>
            <a:ext cx="5484180" cy="4921250"/>
          </a:xfrm>
        </p:spPr>
        <p:txBody>
          <a:bodyPr/>
          <a:lstStyle/>
          <a:p>
            <a:pPr lvl="0"/>
            <a:r>
              <a:rPr lang="en-US" noProof="0"/>
              <a:t>Text</a:t>
            </a:r>
          </a:p>
          <a:p>
            <a:pPr lvl="1"/>
            <a:r>
              <a:rPr lang="en-US" noProof="0"/>
              <a:t>Text</a:t>
            </a:r>
          </a:p>
          <a:p>
            <a:pPr lvl="2"/>
            <a:r>
              <a:rPr lang="en-US" noProof="0"/>
              <a:t>Text</a:t>
            </a:r>
          </a:p>
          <a:p>
            <a:pPr lvl="3"/>
            <a:r>
              <a:rPr lang="en-US" noProof="0"/>
              <a:t>Text</a:t>
            </a:r>
          </a:p>
          <a:p>
            <a:pPr lvl="4"/>
            <a:r>
              <a:rPr lang="en-US" noProof="0"/>
              <a:t>Text</a:t>
            </a:r>
          </a:p>
        </p:txBody>
      </p:sp>
      <p:sp>
        <p:nvSpPr>
          <p:cNvPr id="5" name="Inhaltsplatzhalter 2">
            <a:extLst>
              <a:ext uri="{FF2B5EF4-FFF2-40B4-BE49-F238E27FC236}">
                <a16:creationId xmlns:a16="http://schemas.microsoft.com/office/drawing/2014/main" id="{80409E3D-C723-42D0-A12E-E7E2A9269574}"/>
              </a:ext>
            </a:extLst>
          </p:cNvPr>
          <p:cNvSpPr>
            <a:spLocks noGrp="1"/>
          </p:cNvSpPr>
          <p:nvPr>
            <p:ph idx="10" hasCustomPrompt="1"/>
          </p:nvPr>
        </p:nvSpPr>
        <p:spPr>
          <a:xfrm>
            <a:off x="6276021" y="1495425"/>
            <a:ext cx="5484180" cy="4921250"/>
          </a:xfrm>
        </p:spPr>
        <p:txBody>
          <a:bodyPr/>
          <a:lstStyle/>
          <a:p>
            <a:pPr lvl="0"/>
            <a:r>
              <a:rPr lang="en-US" noProof="0"/>
              <a:t>Text</a:t>
            </a:r>
          </a:p>
          <a:p>
            <a:pPr lvl="1"/>
            <a:r>
              <a:rPr lang="en-US" noProof="0"/>
              <a:t>Text</a:t>
            </a:r>
          </a:p>
          <a:p>
            <a:pPr lvl="2"/>
            <a:r>
              <a:rPr lang="en-US" noProof="0"/>
              <a:t>Text</a:t>
            </a:r>
          </a:p>
          <a:p>
            <a:pPr lvl="3"/>
            <a:r>
              <a:rPr lang="en-US" noProof="0"/>
              <a:t>Text</a:t>
            </a:r>
          </a:p>
          <a:p>
            <a:pPr lvl="4"/>
            <a:r>
              <a:rPr lang="en-US" noProof="0"/>
              <a:t>Text</a:t>
            </a:r>
          </a:p>
        </p:txBody>
      </p:sp>
    </p:spTree>
    <p:extLst>
      <p:ext uri="{BB962C8B-B14F-4D97-AF65-F5344CB8AC3E}">
        <p14:creationId xmlns:p14="http://schemas.microsoft.com/office/powerpoint/2010/main" val="2419375802"/>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showMasterSp="0" preserve="1" userDrawn="1">
  <p:cSld name="Title Full Size Image – Dark&#10;">
    <p:bg>
      <p:bgRef idx="1001">
        <a:schemeClr val="bg2"/>
      </p:bgRef>
    </p:bg>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23C40901-F9AC-B27C-44A5-B282619C808C}"/>
              </a:ext>
            </a:extLst>
          </p:cNvPr>
          <p:cNvSpPr>
            <a:spLocks noGrp="1"/>
          </p:cNvSpPr>
          <p:nvPr>
            <p:ph type="pic" sz="quarter" idx="13"/>
          </p:nvPr>
        </p:nvSpPr>
        <p:spPr>
          <a:xfrm>
            <a:off x="0" y="0"/>
            <a:ext cx="12192000" cy="6858000"/>
          </a:xfrm>
        </p:spPr>
        <p:txBody>
          <a:bodyPr anchor="ctr"/>
          <a:lstStyle>
            <a:lvl1pPr algn="ctr">
              <a:defRPr/>
            </a:lvl1pPr>
          </a:lstStyle>
          <a:p>
            <a:r>
              <a:rPr lang="de-DE"/>
              <a:t>Bild durch Klicken auf Symbol hinzufügen</a:t>
            </a:r>
          </a:p>
        </p:txBody>
      </p:sp>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981140"/>
            <a:ext cx="5760000" cy="2664000"/>
          </a:xfrm>
        </p:spPr>
        <p:txBody>
          <a:bodyPr tIns="36000" rIns="0" anchor="t"/>
          <a:lstStyle>
            <a:lvl1pPr algn="l">
              <a:lnSpc>
                <a:spcPct val="85000"/>
              </a:lnSpc>
              <a:defRPr sz="5000" spc="0" baseline="0"/>
            </a:lvl1pPr>
          </a:lstStyle>
          <a:p>
            <a:r>
              <a:rPr lang="de-DE"/>
              <a:t>Mastertitelformat bearbeiten</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3753140"/>
            <a:ext cx="5760000" cy="936000"/>
          </a:xfrm>
        </p:spPr>
        <p:txBody>
          <a:bodyPr/>
          <a:lstStyle>
            <a:lvl1pPr marL="0" indent="0" algn="l">
              <a:buNone/>
              <a:defRPr sz="2000" b="0" spc="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9pPr>
          </a:lstStyle>
          <a:p>
            <a:pPr lvl="0"/>
            <a:r>
              <a:rPr lang="de-DE"/>
              <a:t>Master-Untertitelformat bearbeiten</a:t>
            </a:r>
            <a:endParaRPr lang="en-GB"/>
          </a:p>
        </p:txBody>
      </p:sp>
      <p:sp>
        <p:nvSpPr>
          <p:cNvPr id="6" name="Text Placeholder 6">
            <a:extLst>
              <a:ext uri="{FF2B5EF4-FFF2-40B4-BE49-F238E27FC236}">
                <a16:creationId xmlns:a16="http://schemas.microsoft.com/office/drawing/2014/main" id="{D143EA4B-BAD9-04D4-D89A-A0AEE84C900A}"/>
              </a:ext>
            </a:extLst>
          </p:cNvPr>
          <p:cNvSpPr>
            <a:spLocks noGrp="1" noChangeAspect="1"/>
          </p:cNvSpPr>
          <p:nvPr>
            <p:ph type="body" sz="quarter" idx="18" hasCustomPrompt="1"/>
          </p:nvPr>
        </p:nvSpPr>
        <p:spPr bwMode="black">
          <a:xfrm>
            <a:off x="225852" y="226800"/>
            <a:ext cx="2070000" cy="372858"/>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en-GB"/>
              <a:t> </a:t>
            </a:r>
          </a:p>
        </p:txBody>
      </p:sp>
    </p:spTree>
    <p:extLst>
      <p:ext uri="{BB962C8B-B14F-4D97-AF65-F5344CB8AC3E}">
        <p14:creationId xmlns:p14="http://schemas.microsoft.com/office/powerpoint/2010/main" val="253741046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preserve="1" userDrawn="1">
  <p:cSld name="Title Slide Image – Dark&#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981139"/>
            <a:ext cx="5761037" cy="2664000"/>
          </a:xfrm>
        </p:spPr>
        <p:txBody>
          <a:bodyPr tIns="36000" anchor="t"/>
          <a:lstStyle>
            <a:lvl1pPr algn="l">
              <a:lnSpc>
                <a:spcPct val="85000"/>
              </a:lnSpc>
              <a:defRPr sz="5000" spc="0" baseline="0"/>
            </a:lvl1pPr>
          </a:lstStyle>
          <a:p>
            <a:r>
              <a:rPr lang="de-DE"/>
              <a:t>Mastertitelformat bearbeiten</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3753140"/>
            <a:ext cx="5761037"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de-DE"/>
              <a:t>Master-Untertitelformat bearbeiten</a:t>
            </a:r>
            <a:endParaRPr lang="en-GB"/>
          </a:p>
        </p:txBody>
      </p:sp>
      <p:sp>
        <p:nvSpPr>
          <p:cNvPr id="10" name="Bildplatzhalter 9">
            <a:extLst>
              <a:ext uri="{FF2B5EF4-FFF2-40B4-BE49-F238E27FC236}">
                <a16:creationId xmlns:a16="http://schemas.microsoft.com/office/drawing/2014/main" id="{525B88C7-9C68-3FBA-8B80-1452D593B972}"/>
              </a:ext>
            </a:extLst>
          </p:cNvPr>
          <p:cNvSpPr>
            <a:spLocks noGrp="1"/>
          </p:cNvSpPr>
          <p:nvPr>
            <p:ph type="pic" sz="quarter" idx="13"/>
          </p:nvPr>
        </p:nvSpPr>
        <p:spPr>
          <a:xfrm>
            <a:off x="6203950" y="226800"/>
            <a:ext cx="5761038" cy="6408000"/>
          </a:xfrm>
          <a:solidFill>
            <a:schemeClr val="tx2"/>
          </a:solidFill>
        </p:spPr>
        <p:txBody>
          <a:bodyPr/>
          <a:lstStyle>
            <a:lvl1pPr>
              <a:defRPr>
                <a:solidFill>
                  <a:schemeClr val="bg1"/>
                </a:solidFill>
              </a:defRPr>
            </a:lvl1pPr>
          </a:lstStyle>
          <a:p>
            <a:r>
              <a:rPr lang="de-DE"/>
              <a:t>Bild durch Klicken auf Symbol hinzufügen</a:t>
            </a:r>
          </a:p>
        </p:txBody>
      </p:sp>
      <p:pic>
        <p:nvPicPr>
          <p:cNvPr id="4" name="Grafik 3">
            <a:extLst>
              <a:ext uri="{FF2B5EF4-FFF2-40B4-BE49-F238E27FC236}">
                <a16:creationId xmlns:a16="http://schemas.microsoft.com/office/drawing/2014/main" id="{17675424-DB82-A9D5-2A9E-F8EFAFD7FA0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226800"/>
            <a:ext cx="2070000" cy="372858"/>
          </a:xfrm>
          <a:prstGeom prst="rect">
            <a:avLst/>
          </a:prstGeom>
        </p:spPr>
      </p:pic>
    </p:spTree>
    <p:extLst>
      <p:ext uri="{BB962C8B-B14F-4D97-AF65-F5344CB8AC3E}">
        <p14:creationId xmlns:p14="http://schemas.microsoft.com/office/powerpoint/2010/main" val="358466036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Title Only&#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6" name="Title 5">
            <a:extLst>
              <a:ext uri="{FF2B5EF4-FFF2-40B4-BE49-F238E27FC236}">
                <a16:creationId xmlns:a16="http://schemas.microsoft.com/office/drawing/2014/main" id="{D5827610-0957-FB5B-7877-F8074D7CFC49}"/>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652651685"/>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showMasterSp="0" userDrawn="1">
  <p:cSld name="Title Slide Image – Bright&#10;">
    <p:bg>
      <p:bgRef idx="1001">
        <a:schemeClr val="bg1"/>
      </p:bgRef>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981139"/>
            <a:ext cx="5761037" cy="2664000"/>
          </a:xfrm>
        </p:spPr>
        <p:txBody>
          <a:bodyPr tIns="36000" anchor="t"/>
          <a:lstStyle>
            <a:lvl1pPr algn="l">
              <a:lnSpc>
                <a:spcPct val="85000"/>
              </a:lnSpc>
              <a:defRPr sz="5000" spc="0" baseline="0"/>
            </a:lvl1pPr>
          </a:lstStyle>
          <a:p>
            <a:r>
              <a:rPr lang="de-DE"/>
              <a:t>Mastertitelformat bearbeiten</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3753140"/>
            <a:ext cx="5761037"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de-DE"/>
              <a:t>Master-Untertitelformat bearbeiten</a:t>
            </a:r>
            <a:endParaRPr lang="en-GB"/>
          </a:p>
        </p:txBody>
      </p:sp>
      <p:sp>
        <p:nvSpPr>
          <p:cNvPr id="10" name="Bildplatzhalter 9">
            <a:extLst>
              <a:ext uri="{FF2B5EF4-FFF2-40B4-BE49-F238E27FC236}">
                <a16:creationId xmlns:a16="http://schemas.microsoft.com/office/drawing/2014/main" id="{525B88C7-9C68-3FBA-8B80-1452D593B972}"/>
              </a:ext>
            </a:extLst>
          </p:cNvPr>
          <p:cNvSpPr>
            <a:spLocks noGrp="1"/>
          </p:cNvSpPr>
          <p:nvPr>
            <p:ph type="pic" sz="quarter" idx="13"/>
          </p:nvPr>
        </p:nvSpPr>
        <p:spPr>
          <a:xfrm>
            <a:off x="6203950" y="226800"/>
            <a:ext cx="5761038" cy="6408000"/>
          </a:xfrm>
          <a:solidFill>
            <a:schemeClr val="tx2"/>
          </a:solidFill>
        </p:spPr>
        <p:txBody>
          <a:bodyPr/>
          <a:lstStyle>
            <a:lvl1pPr>
              <a:defRPr>
                <a:solidFill>
                  <a:schemeClr val="bg1"/>
                </a:solidFill>
              </a:defRPr>
            </a:lvl1pPr>
          </a:lstStyle>
          <a:p>
            <a:r>
              <a:rPr lang="de-DE"/>
              <a:t>Bild durch Klicken auf Symbol hinzufügen</a:t>
            </a:r>
          </a:p>
        </p:txBody>
      </p:sp>
      <p:pic>
        <p:nvPicPr>
          <p:cNvPr id="4" name="Grafik 3">
            <a:extLst>
              <a:ext uri="{FF2B5EF4-FFF2-40B4-BE49-F238E27FC236}">
                <a16:creationId xmlns:a16="http://schemas.microsoft.com/office/drawing/2014/main" id="{17675424-DB82-A9D5-2A9E-F8EFAFD7FA0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226800"/>
            <a:ext cx="2070000" cy="372858"/>
          </a:xfrm>
          <a:prstGeom prst="rect">
            <a:avLst/>
          </a:prstGeom>
        </p:spPr>
      </p:pic>
    </p:spTree>
    <p:extLst>
      <p:ext uri="{BB962C8B-B14F-4D97-AF65-F5344CB8AC3E}">
        <p14:creationId xmlns:p14="http://schemas.microsoft.com/office/powerpoint/2010/main" val="67041704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userDrawn="1">
  <p:cSld name="Kapitelfolie Nummerierung">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644"/>
            <a:ext cx="4772025" cy="1512081"/>
          </a:xfrm>
        </p:spPr>
        <p:txBody>
          <a:bodyPr tIns="18000" anchor="t"/>
          <a:lstStyle>
            <a:lvl1pPr algn="l">
              <a:lnSpc>
                <a:spcPct val="85000"/>
              </a:lnSpc>
              <a:defRPr sz="26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hasCustomPrompt="1"/>
          </p:nvPr>
        </p:nvSpPr>
        <p:spPr>
          <a:xfrm>
            <a:off x="227013" y="2096852"/>
            <a:ext cx="5761037" cy="4203830"/>
          </a:xfrm>
        </p:spPr>
        <p:txBody>
          <a:bodyPr anchor="ctr"/>
          <a:lstStyle>
            <a:lvl1pPr marL="0" indent="0" algn="l">
              <a:buNone/>
              <a:defRPr sz="40000" b="0">
                <a:solidFill>
                  <a:schemeClr val="tx2"/>
                </a:solidFill>
                <a:latin typeface="+mn-lt"/>
              </a:defRPr>
            </a:lvl1pPr>
            <a:lvl2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9pPr>
          </a:lstStyle>
          <a:p>
            <a:r>
              <a:rPr lang="de-DE"/>
              <a:t>0</a:t>
            </a:r>
          </a:p>
        </p:txBody>
      </p:sp>
      <p:sp>
        <p:nvSpPr>
          <p:cNvPr id="4" name="Datumsplatzhalter 3">
            <a:extLst>
              <a:ext uri="{FF2B5EF4-FFF2-40B4-BE49-F238E27FC236}">
                <a16:creationId xmlns:a16="http://schemas.microsoft.com/office/drawing/2014/main" id="{5B315FEC-675F-3F27-1B1F-688D22EDFC01}"/>
              </a:ext>
            </a:extLst>
          </p:cNvPr>
          <p:cNvSpPr>
            <a:spLocks noGrp="1"/>
          </p:cNvSpPr>
          <p:nvPr>
            <p:ph type="dt" sz="half" idx="10"/>
          </p:nvPr>
        </p:nvSpPr>
        <p:spPr/>
        <p:txBody>
          <a:bodyPr/>
          <a:lstStyle/>
          <a:p>
            <a:r>
              <a:rPr lang="de-DE"/>
              <a:t>Date</a:t>
            </a:r>
          </a:p>
        </p:txBody>
      </p:sp>
      <p:sp>
        <p:nvSpPr>
          <p:cNvPr id="5" name="Fußzeilenplatzhalter 4">
            <a:extLst>
              <a:ext uri="{FF2B5EF4-FFF2-40B4-BE49-F238E27FC236}">
                <a16:creationId xmlns:a16="http://schemas.microsoft.com/office/drawing/2014/main" id="{895DBD90-BBC7-642F-4729-E0165422B19E}"/>
              </a:ext>
            </a:extLst>
          </p:cNvPr>
          <p:cNvSpPr>
            <a:spLocks noGrp="1"/>
          </p:cNvSpPr>
          <p:nvPr>
            <p:ph type="ftr" sz="quarter" idx="11"/>
          </p:nvPr>
        </p:nvSpPr>
        <p:spPr/>
        <p:txBody>
          <a:bodyPr/>
          <a:lstStyle/>
          <a:p>
            <a:r>
              <a:rPr lang="de-DE"/>
              <a:t>Distribution List | </a:t>
            </a:r>
            <a:r>
              <a:rPr lang="de-DE" err="1"/>
              <a:t>Author</a:t>
            </a:r>
            <a:endParaRPr lang="de-DE"/>
          </a:p>
        </p:txBody>
      </p:sp>
      <p:sp>
        <p:nvSpPr>
          <p:cNvPr id="6" name="Foliennummernplatzhalter 5">
            <a:extLst>
              <a:ext uri="{FF2B5EF4-FFF2-40B4-BE49-F238E27FC236}">
                <a16:creationId xmlns:a16="http://schemas.microsoft.com/office/drawing/2014/main" id="{8C906BF0-28F7-5974-EC94-D6D9F9B38D87}"/>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9" name="Bildplatzhalter 8">
            <a:extLst>
              <a:ext uri="{FF2B5EF4-FFF2-40B4-BE49-F238E27FC236}">
                <a16:creationId xmlns:a16="http://schemas.microsoft.com/office/drawing/2014/main" id="{B527C55A-A0E2-3FE1-FBEC-FD1D263837C8}"/>
              </a:ext>
            </a:extLst>
          </p:cNvPr>
          <p:cNvSpPr>
            <a:spLocks noGrp="1"/>
          </p:cNvSpPr>
          <p:nvPr>
            <p:ph type="pic" sz="quarter" idx="13"/>
          </p:nvPr>
        </p:nvSpPr>
        <p:spPr>
          <a:xfrm>
            <a:off x="6203950" y="226800"/>
            <a:ext cx="5761038" cy="5868000"/>
          </a:xfrm>
          <a:solidFill>
            <a:srgbClr val="FEFFFF"/>
          </a:solidFill>
        </p:spPr>
        <p:txBody>
          <a:bodyPr/>
          <a:lstStyle>
            <a:lvl1pPr>
              <a:defRPr>
                <a:solidFill>
                  <a:schemeClr val="bg1"/>
                </a:solidFill>
              </a:defRPr>
            </a:lvl1pPr>
          </a:lstStyle>
          <a:p>
            <a:r>
              <a:rPr lang="en-US"/>
              <a:t>Click icon to add picture</a:t>
            </a:r>
            <a:endParaRPr lang="de-DE"/>
          </a:p>
        </p:txBody>
      </p:sp>
    </p:spTree>
    <p:extLst>
      <p:ext uri="{BB962C8B-B14F-4D97-AF65-F5344CB8AC3E}">
        <p14:creationId xmlns:p14="http://schemas.microsoft.com/office/powerpoint/2010/main" val="21480772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10" name="Tabellenplatzhalter 9">
            <a:extLst>
              <a:ext uri="{FF2B5EF4-FFF2-40B4-BE49-F238E27FC236}">
                <a16:creationId xmlns:a16="http://schemas.microsoft.com/office/drawing/2014/main" id="{FBFE6230-9A6C-A515-624E-DD309452DD46}"/>
              </a:ext>
            </a:extLst>
          </p:cNvPr>
          <p:cNvSpPr>
            <a:spLocks noGrp="1"/>
          </p:cNvSpPr>
          <p:nvPr>
            <p:ph type="tbl" sz="quarter" idx="13"/>
          </p:nvPr>
        </p:nvSpPr>
        <p:spPr>
          <a:xfrm>
            <a:off x="227013" y="1449364"/>
            <a:ext cx="11736387" cy="5184000"/>
          </a:xfrm>
        </p:spPr>
        <p:txBody>
          <a:bodyPr/>
          <a:lstStyle/>
          <a:p>
            <a:r>
              <a:rPr lang="de-DE"/>
              <a:t>Tabelle durch Klicken auf Symbol hinzufügen</a:t>
            </a:r>
          </a:p>
        </p:txBody>
      </p:sp>
      <p:sp>
        <p:nvSpPr>
          <p:cNvPr id="6" name="Title 5">
            <a:extLst>
              <a:ext uri="{FF2B5EF4-FFF2-40B4-BE49-F238E27FC236}">
                <a16:creationId xmlns:a16="http://schemas.microsoft.com/office/drawing/2014/main" id="{6B1B40C8-F63E-04D0-0ABB-FE0B82AAB4CA}"/>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383384583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1_Image 1&#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E1C704AC-11DF-A898-91E5-7C6847EF24E5}"/>
              </a:ext>
            </a:extLst>
          </p:cNvPr>
          <p:cNvSpPr>
            <a:spLocks noGrp="1"/>
          </p:cNvSpPr>
          <p:nvPr>
            <p:ph type="pic" sz="quarter" idx="13"/>
          </p:nvPr>
        </p:nvSpPr>
        <p:spPr>
          <a:xfrm>
            <a:off x="227348" y="1449364"/>
            <a:ext cx="11736388" cy="5184000"/>
          </a:xfrm>
        </p:spPr>
        <p:txBody>
          <a:bodyPr/>
          <a:lstStyle/>
          <a:p>
            <a:r>
              <a:rPr lang="de-DE"/>
              <a:t>Bild durch Klicken auf Symbol hinzufügen</a:t>
            </a:r>
          </a:p>
        </p:txBody>
      </p:sp>
      <p:sp>
        <p:nvSpPr>
          <p:cNvPr id="6" name="Title 5">
            <a:extLst>
              <a:ext uri="{FF2B5EF4-FFF2-40B4-BE49-F238E27FC236}">
                <a16:creationId xmlns:a16="http://schemas.microsoft.com/office/drawing/2014/main" id="{E79956CD-CAC3-ED69-EF2A-EE6AB98CFB42}"/>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1809652376"/>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1_Agenda Image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10" name="Tabellenplatzhalter 9">
            <a:extLst>
              <a:ext uri="{FF2B5EF4-FFF2-40B4-BE49-F238E27FC236}">
                <a16:creationId xmlns:a16="http://schemas.microsoft.com/office/drawing/2014/main" id="{FBFE6230-9A6C-A515-624E-DD309452DD46}"/>
              </a:ext>
            </a:extLst>
          </p:cNvPr>
          <p:cNvSpPr>
            <a:spLocks noGrp="1"/>
          </p:cNvSpPr>
          <p:nvPr>
            <p:ph type="tbl" sz="quarter" idx="13"/>
          </p:nvPr>
        </p:nvSpPr>
        <p:spPr>
          <a:xfrm>
            <a:off x="227014" y="1449364"/>
            <a:ext cx="6769100" cy="5184000"/>
          </a:xfrm>
        </p:spPr>
        <p:txBody>
          <a:bodyPr/>
          <a:lstStyle/>
          <a:p>
            <a:r>
              <a:rPr lang="de-DE"/>
              <a:t>Tabelle durch Klicken auf Symbol hinzufügen</a:t>
            </a:r>
          </a:p>
        </p:txBody>
      </p:sp>
      <p:sp>
        <p:nvSpPr>
          <p:cNvPr id="8" name="Bildplatzhalter 7">
            <a:extLst>
              <a:ext uri="{FF2B5EF4-FFF2-40B4-BE49-F238E27FC236}">
                <a16:creationId xmlns:a16="http://schemas.microsoft.com/office/drawing/2014/main" id="{0EC24DCB-2747-872B-EB89-CAA4C9AC08D2}"/>
              </a:ext>
            </a:extLst>
          </p:cNvPr>
          <p:cNvSpPr>
            <a:spLocks noGrp="1"/>
          </p:cNvSpPr>
          <p:nvPr>
            <p:ph type="pic" sz="quarter" idx="14"/>
          </p:nvPr>
        </p:nvSpPr>
        <p:spPr>
          <a:xfrm>
            <a:off x="7194550" y="801292"/>
            <a:ext cx="4770438" cy="5256000"/>
          </a:xfrm>
        </p:spPr>
        <p:txBody>
          <a:bodyPr/>
          <a:lstStyle/>
          <a:p>
            <a:r>
              <a:rPr lang="de-DE"/>
              <a:t>Bild durch Klicken auf Symbol hinzufügen</a:t>
            </a:r>
          </a:p>
        </p:txBody>
      </p:sp>
      <p:sp>
        <p:nvSpPr>
          <p:cNvPr id="7" name="Title 6">
            <a:extLst>
              <a:ext uri="{FF2B5EF4-FFF2-40B4-BE49-F238E27FC236}">
                <a16:creationId xmlns:a16="http://schemas.microsoft.com/office/drawing/2014/main" id="{B038C2CE-1A8A-4BBD-80E2-1BFE4B063DA3}"/>
              </a:ext>
            </a:extLst>
          </p:cNvPr>
          <p:cNvSpPr>
            <a:spLocks noGrp="1"/>
          </p:cNvSpPr>
          <p:nvPr>
            <p:ph type="title"/>
          </p:nvPr>
        </p:nvSpPr>
        <p:spPr>
          <a:xfrm>
            <a:off x="227348" y="728700"/>
            <a:ext cx="6768000" cy="396000"/>
          </a:xfrm>
        </p:spPr>
        <p:txBody>
          <a:bodyPr/>
          <a:lstStyle/>
          <a:p>
            <a:r>
              <a:rPr lang="de-DE"/>
              <a:t>Mastertitelformat bearbeiten</a:t>
            </a:r>
            <a:endParaRPr lang="en-GB"/>
          </a:p>
        </p:txBody>
      </p:sp>
    </p:spTree>
    <p:extLst>
      <p:ext uri="{BB962C8B-B14F-4D97-AF65-F5344CB8AC3E}">
        <p14:creationId xmlns:p14="http://schemas.microsoft.com/office/powerpoint/2010/main" val="1976219220"/>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showMasterSp="0" userDrawn="1">
  <p:cSld name="Titelfolie Bild – Hell&#10;">
    <p:bg>
      <p:bgRef idx="1001">
        <a:schemeClr val="bg1"/>
      </p:bgRef>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6799"/>
            <a:ext cx="5761037" cy="2664000"/>
          </a:xfrm>
        </p:spPr>
        <p:txBody>
          <a:bodyPr tIns="36000" anchor="t"/>
          <a:lstStyle>
            <a:lvl1pPr algn="l">
              <a:lnSpc>
                <a:spcPct val="85000"/>
              </a:lnSpc>
              <a:defRPr sz="50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998800"/>
            <a:ext cx="5761037"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en-US"/>
              <a:t>Click to edit Master subtitle style</a:t>
            </a:r>
            <a:endParaRPr lang="de-DE"/>
          </a:p>
        </p:txBody>
      </p:sp>
      <p:sp>
        <p:nvSpPr>
          <p:cNvPr id="10" name="Bildplatzhalter 9">
            <a:extLst>
              <a:ext uri="{FF2B5EF4-FFF2-40B4-BE49-F238E27FC236}">
                <a16:creationId xmlns:a16="http://schemas.microsoft.com/office/drawing/2014/main" id="{525B88C7-9C68-3FBA-8B80-1452D593B972}"/>
              </a:ext>
            </a:extLst>
          </p:cNvPr>
          <p:cNvSpPr>
            <a:spLocks noGrp="1"/>
          </p:cNvSpPr>
          <p:nvPr>
            <p:ph type="pic" sz="quarter" idx="13"/>
          </p:nvPr>
        </p:nvSpPr>
        <p:spPr>
          <a:xfrm>
            <a:off x="6203950" y="226800"/>
            <a:ext cx="5761038" cy="6408000"/>
          </a:xfrm>
          <a:solidFill>
            <a:schemeClr val="tx2"/>
          </a:solidFill>
        </p:spPr>
        <p:txBody>
          <a:bodyPr/>
          <a:lstStyle>
            <a:lvl1pPr>
              <a:defRPr>
                <a:solidFill>
                  <a:schemeClr val="bg1"/>
                </a:solidFill>
              </a:defRPr>
            </a:lvl1pPr>
          </a:lstStyle>
          <a:p>
            <a:r>
              <a:rPr lang="en-US"/>
              <a:t>Click icon to add picture</a:t>
            </a:r>
            <a:endParaRPr lang="de-DE"/>
          </a:p>
        </p:txBody>
      </p:sp>
      <p:pic>
        <p:nvPicPr>
          <p:cNvPr id="4" name="Grafik 3">
            <a:extLst>
              <a:ext uri="{FF2B5EF4-FFF2-40B4-BE49-F238E27FC236}">
                <a16:creationId xmlns:a16="http://schemas.microsoft.com/office/drawing/2014/main" id="{17675424-DB82-A9D5-2A9E-F8EFAFD7FA0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Tree>
    <p:extLst>
      <p:ext uri="{BB962C8B-B14F-4D97-AF65-F5344CB8AC3E}">
        <p14:creationId xmlns:p14="http://schemas.microsoft.com/office/powerpoint/2010/main" val="111870632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Agenda Image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10" name="Tabellenplatzhalter 9">
            <a:extLst>
              <a:ext uri="{FF2B5EF4-FFF2-40B4-BE49-F238E27FC236}">
                <a16:creationId xmlns:a16="http://schemas.microsoft.com/office/drawing/2014/main" id="{FBFE6230-9A6C-A515-624E-DD309452DD46}"/>
              </a:ext>
            </a:extLst>
          </p:cNvPr>
          <p:cNvSpPr>
            <a:spLocks noGrp="1"/>
          </p:cNvSpPr>
          <p:nvPr>
            <p:ph type="tbl" sz="quarter" idx="13"/>
          </p:nvPr>
        </p:nvSpPr>
        <p:spPr>
          <a:xfrm>
            <a:off x="227014" y="1449364"/>
            <a:ext cx="6769100" cy="5184000"/>
          </a:xfrm>
        </p:spPr>
        <p:txBody>
          <a:bodyPr/>
          <a:lstStyle/>
          <a:p>
            <a:r>
              <a:rPr lang="en-US"/>
              <a:t>Click icon to add table</a:t>
            </a:r>
            <a:endParaRPr lang="de-DE"/>
          </a:p>
        </p:txBody>
      </p:sp>
      <p:sp>
        <p:nvSpPr>
          <p:cNvPr id="8" name="Bildplatzhalter 7">
            <a:extLst>
              <a:ext uri="{FF2B5EF4-FFF2-40B4-BE49-F238E27FC236}">
                <a16:creationId xmlns:a16="http://schemas.microsoft.com/office/drawing/2014/main" id="{0EC24DCB-2747-872B-EB89-CAA4C9AC08D2}"/>
              </a:ext>
            </a:extLst>
          </p:cNvPr>
          <p:cNvSpPr>
            <a:spLocks noGrp="1"/>
          </p:cNvSpPr>
          <p:nvPr>
            <p:ph type="pic" sz="quarter" idx="14"/>
          </p:nvPr>
        </p:nvSpPr>
        <p:spPr>
          <a:xfrm>
            <a:off x="7194550" y="801292"/>
            <a:ext cx="4770438" cy="5256000"/>
          </a:xfrm>
        </p:spPr>
        <p:txBody>
          <a:bodyPr/>
          <a:lstStyle/>
          <a:p>
            <a:r>
              <a:rPr lang="en-US"/>
              <a:t>Click icon to add picture</a:t>
            </a:r>
            <a:endParaRPr lang="de-DE"/>
          </a:p>
        </p:txBody>
      </p:sp>
      <p:sp>
        <p:nvSpPr>
          <p:cNvPr id="7" name="Title 6">
            <a:extLst>
              <a:ext uri="{FF2B5EF4-FFF2-40B4-BE49-F238E27FC236}">
                <a16:creationId xmlns:a16="http://schemas.microsoft.com/office/drawing/2014/main" id="{B038C2CE-1A8A-4BBD-80E2-1BFE4B063DA3}"/>
              </a:ext>
            </a:extLst>
          </p:cNvPr>
          <p:cNvSpPr>
            <a:spLocks noGrp="1"/>
          </p:cNvSpPr>
          <p:nvPr>
            <p:ph type="title"/>
          </p:nvPr>
        </p:nvSpPr>
        <p:spPr>
          <a:xfrm>
            <a:off x="227348" y="728700"/>
            <a:ext cx="6768000" cy="396000"/>
          </a:xfrm>
        </p:spPr>
        <p:txBody>
          <a:bodyPr/>
          <a:lstStyle/>
          <a:p>
            <a:r>
              <a:rPr lang="en-US"/>
              <a:t>Click to edit Master title style</a:t>
            </a:r>
            <a:endParaRPr lang="en-GB"/>
          </a:p>
        </p:txBody>
      </p:sp>
    </p:spTree>
    <p:extLst>
      <p:ext uri="{BB962C8B-B14F-4D97-AF65-F5344CB8AC3E}">
        <p14:creationId xmlns:p14="http://schemas.microsoft.com/office/powerpoint/2010/main" val="849224290"/>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showMasterSp="0" type="title" preserve="1">
  <p:cSld name="Title Slide&#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880"/>
            <a:ext cx="8748711" cy="2088000"/>
          </a:xfrm>
        </p:spPr>
        <p:txBody>
          <a:bodyPr tIns="36000" anchor="t"/>
          <a:lstStyle>
            <a:lvl1pPr algn="l">
              <a:lnSpc>
                <a:spcPct val="85000"/>
              </a:lnSpc>
              <a:defRPr sz="5000" spc="0" baseline="0"/>
            </a:lvl1pPr>
          </a:lstStyle>
          <a:p>
            <a:r>
              <a:rPr lang="de-DE"/>
              <a:t>Mastertitelformat bearbeiten</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422800"/>
            <a:ext cx="8748711"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de-DE"/>
              <a:t>Master-Untertitelformat bearbeiten</a:t>
            </a:r>
            <a:endParaRPr lang="en-GB"/>
          </a:p>
        </p:txBody>
      </p:sp>
      <p:pic>
        <p:nvPicPr>
          <p:cNvPr id="9" name="Grafik 8">
            <a:extLst>
              <a:ext uri="{FF2B5EF4-FFF2-40B4-BE49-F238E27FC236}">
                <a16:creationId xmlns:a16="http://schemas.microsoft.com/office/drawing/2014/main" id="{3C87DF1E-6F80-EA7E-181A-4E035A95E9D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5605200"/>
            <a:ext cx="5795997" cy="1044000"/>
          </a:xfrm>
          <a:prstGeom prst="rect">
            <a:avLst/>
          </a:prstGeom>
        </p:spPr>
      </p:pic>
    </p:spTree>
    <p:extLst>
      <p:ext uri="{BB962C8B-B14F-4D97-AF65-F5344CB8AC3E}">
        <p14:creationId xmlns:p14="http://schemas.microsoft.com/office/powerpoint/2010/main" val="106042541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Title and Two Content&#10;">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E71C18B7-402A-D4A6-D591-E11347B3C736}"/>
              </a:ext>
            </a:extLst>
          </p:cNvPr>
          <p:cNvSpPr>
            <a:spLocks noGrp="1"/>
          </p:cNvSpPr>
          <p:nvPr>
            <p:ph sz="half" idx="1"/>
          </p:nvPr>
        </p:nvSpPr>
        <p:spPr>
          <a:xfrm>
            <a:off x="227348" y="1449388"/>
            <a:ext cx="5760000" cy="5184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4" name="Inhaltsplatzhalter 3">
            <a:extLst>
              <a:ext uri="{FF2B5EF4-FFF2-40B4-BE49-F238E27FC236}">
                <a16:creationId xmlns:a16="http://schemas.microsoft.com/office/drawing/2014/main" id="{85747749-6E2E-0BD0-B7A8-B4144CE8C5B5}"/>
              </a:ext>
            </a:extLst>
          </p:cNvPr>
          <p:cNvSpPr>
            <a:spLocks noGrp="1"/>
          </p:cNvSpPr>
          <p:nvPr>
            <p:ph sz="half" idx="2"/>
          </p:nvPr>
        </p:nvSpPr>
        <p:spPr>
          <a:xfrm>
            <a:off x="6203947" y="1449388"/>
            <a:ext cx="5760000" cy="5184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5" name="Datumsplatzhalter 4">
            <a:extLst>
              <a:ext uri="{FF2B5EF4-FFF2-40B4-BE49-F238E27FC236}">
                <a16:creationId xmlns:a16="http://schemas.microsoft.com/office/drawing/2014/main" id="{53F5C125-3F41-5B17-D050-FB4D9CDB03F9}"/>
              </a:ext>
            </a:extLst>
          </p:cNvPr>
          <p:cNvSpPr>
            <a:spLocks noGrp="1"/>
          </p:cNvSpPr>
          <p:nvPr>
            <p:ph type="dt" sz="half" idx="10"/>
          </p:nvPr>
        </p:nvSpPr>
        <p:spPr/>
        <p:txBody>
          <a:bodyPr/>
          <a:lstStyle/>
          <a:p>
            <a:r>
              <a:rPr lang="en-GB"/>
              <a:t>Date</a:t>
            </a:r>
          </a:p>
        </p:txBody>
      </p:sp>
      <p:sp>
        <p:nvSpPr>
          <p:cNvPr id="6" name="Fußzeilenplatzhalter 5">
            <a:extLst>
              <a:ext uri="{FF2B5EF4-FFF2-40B4-BE49-F238E27FC236}">
                <a16:creationId xmlns:a16="http://schemas.microsoft.com/office/drawing/2014/main" id="{C8F05CBA-CBF8-5793-EC7B-E2B730483610}"/>
              </a:ext>
            </a:extLst>
          </p:cNvPr>
          <p:cNvSpPr>
            <a:spLocks noGrp="1"/>
          </p:cNvSpPr>
          <p:nvPr>
            <p:ph type="ftr" sz="quarter" idx="11"/>
          </p:nvPr>
        </p:nvSpPr>
        <p:spPr/>
        <p:txBody>
          <a:bodyPr/>
          <a:lstStyle/>
          <a:p>
            <a:r>
              <a:rPr lang="en-GB"/>
              <a:t>Author | Distribution List</a:t>
            </a:r>
          </a:p>
        </p:txBody>
      </p:sp>
      <p:sp>
        <p:nvSpPr>
          <p:cNvPr id="7" name="Foliennummernplatzhalter 6">
            <a:extLst>
              <a:ext uri="{FF2B5EF4-FFF2-40B4-BE49-F238E27FC236}">
                <a16:creationId xmlns:a16="http://schemas.microsoft.com/office/drawing/2014/main" id="{3404E30B-D9EF-3F3C-E382-1F5D08292D46}"/>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12" name="Title 11">
            <a:extLst>
              <a:ext uri="{FF2B5EF4-FFF2-40B4-BE49-F238E27FC236}">
                <a16:creationId xmlns:a16="http://schemas.microsoft.com/office/drawing/2014/main" id="{526E0BF7-470A-97CD-B95D-32FEDE629CB9}"/>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3431662605"/>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Title Subtitle and Text + Comment&#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6800" y="2457364"/>
            <a:ext cx="7758000"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8182800" y="2457364"/>
            <a:ext cx="3781425"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226800" y="1482084"/>
            <a:ext cx="7758000"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8182800" y="1482084"/>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cxnSp>
        <p:nvCxnSpPr>
          <p:cNvPr id="6" name="Gerader Verbinder 5">
            <a:extLst>
              <a:ext uri="{FF2B5EF4-FFF2-40B4-BE49-F238E27FC236}">
                <a16:creationId xmlns:a16="http://schemas.microsoft.com/office/drawing/2014/main" id="{26081B8E-7F7F-0504-28FA-60A023E43376}"/>
              </a:ext>
            </a:extLst>
          </p:cNvPr>
          <p:cNvCxnSpPr/>
          <p:nvPr userDrawn="1"/>
        </p:nvCxnSpPr>
        <p:spPr>
          <a:xfrm>
            <a:off x="227347" y="1446564"/>
            <a:ext cx="7758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r Verbinder 9">
            <a:extLst>
              <a:ext uri="{FF2B5EF4-FFF2-40B4-BE49-F238E27FC236}">
                <a16:creationId xmlns:a16="http://schemas.microsoft.com/office/drawing/2014/main" id="{0034AAF4-D032-4F62-4A6C-21B09C069876}"/>
              </a:ext>
            </a:extLst>
          </p:cNvPr>
          <p:cNvCxnSpPr/>
          <p:nvPr userDrawn="1"/>
        </p:nvCxnSpPr>
        <p:spPr>
          <a:xfrm>
            <a:off x="227347" y="2238726"/>
            <a:ext cx="7758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r Verbinder 12">
            <a:extLst>
              <a:ext uri="{FF2B5EF4-FFF2-40B4-BE49-F238E27FC236}">
                <a16:creationId xmlns:a16="http://schemas.microsoft.com/office/drawing/2014/main" id="{DDBD613E-3403-3A0D-38CB-1B49E6CEC29E}"/>
              </a:ext>
            </a:extLst>
          </p:cNvPr>
          <p:cNvCxnSpPr/>
          <p:nvPr userDrawn="1"/>
        </p:nvCxnSpPr>
        <p:spPr>
          <a:xfrm>
            <a:off x="8182800" y="1446564"/>
            <a:ext cx="378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r Verbinder 13">
            <a:extLst>
              <a:ext uri="{FF2B5EF4-FFF2-40B4-BE49-F238E27FC236}">
                <a16:creationId xmlns:a16="http://schemas.microsoft.com/office/drawing/2014/main" id="{E8C1A034-BF57-A769-16FB-1AE6F26E1D8A}"/>
              </a:ext>
            </a:extLst>
          </p:cNvPr>
          <p:cNvCxnSpPr/>
          <p:nvPr userDrawn="1"/>
        </p:nvCxnSpPr>
        <p:spPr>
          <a:xfrm>
            <a:off x="8182800" y="2238726"/>
            <a:ext cx="378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itle 7">
            <a:extLst>
              <a:ext uri="{FF2B5EF4-FFF2-40B4-BE49-F238E27FC236}">
                <a16:creationId xmlns:a16="http://schemas.microsoft.com/office/drawing/2014/main" id="{10738AF6-4B19-FF3C-FCF1-316135EF8F65}"/>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2306136197"/>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1_Images 7&#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9" name="Bildplatzhalter 8">
            <a:extLst>
              <a:ext uri="{FF2B5EF4-FFF2-40B4-BE49-F238E27FC236}">
                <a16:creationId xmlns:a16="http://schemas.microsoft.com/office/drawing/2014/main" id="{5C63B196-AA8A-FEAA-BF2B-3CA357BC3DA8}"/>
              </a:ext>
            </a:extLst>
          </p:cNvPr>
          <p:cNvSpPr>
            <a:spLocks noGrp="1"/>
          </p:cNvSpPr>
          <p:nvPr>
            <p:ph type="pic" sz="quarter" idx="13"/>
          </p:nvPr>
        </p:nvSpPr>
        <p:spPr>
          <a:xfrm>
            <a:off x="227348" y="1449056"/>
            <a:ext cx="2771775" cy="2484000"/>
          </a:xfrm>
        </p:spPr>
        <p:txBody>
          <a:bodyPr/>
          <a:lstStyle/>
          <a:p>
            <a:r>
              <a:rPr lang="de-DE"/>
              <a:t>Bild durch Klicken auf Symbol hinzufügen</a:t>
            </a:r>
          </a:p>
        </p:txBody>
      </p:sp>
      <p:sp>
        <p:nvSpPr>
          <p:cNvPr id="10" name="Bildplatzhalter 8">
            <a:extLst>
              <a:ext uri="{FF2B5EF4-FFF2-40B4-BE49-F238E27FC236}">
                <a16:creationId xmlns:a16="http://schemas.microsoft.com/office/drawing/2014/main" id="{709606D2-2D5C-E509-0447-E1C43BFA2F7F}"/>
              </a:ext>
            </a:extLst>
          </p:cNvPr>
          <p:cNvSpPr>
            <a:spLocks noGrp="1"/>
          </p:cNvSpPr>
          <p:nvPr>
            <p:ph type="pic" sz="quarter" idx="14"/>
          </p:nvPr>
        </p:nvSpPr>
        <p:spPr>
          <a:xfrm>
            <a:off x="3215680" y="1449056"/>
            <a:ext cx="2771775" cy="2484000"/>
          </a:xfrm>
        </p:spPr>
        <p:txBody>
          <a:bodyPr/>
          <a:lstStyle/>
          <a:p>
            <a:r>
              <a:rPr lang="de-DE"/>
              <a:t>Bild durch Klicken auf Symbol hinzufügen</a:t>
            </a:r>
          </a:p>
        </p:txBody>
      </p:sp>
      <p:sp>
        <p:nvSpPr>
          <p:cNvPr id="11" name="Bildplatzhalter 8">
            <a:extLst>
              <a:ext uri="{FF2B5EF4-FFF2-40B4-BE49-F238E27FC236}">
                <a16:creationId xmlns:a16="http://schemas.microsoft.com/office/drawing/2014/main" id="{8E1A19A4-8ABB-170C-92D2-5A01A6F1FB0C}"/>
              </a:ext>
            </a:extLst>
          </p:cNvPr>
          <p:cNvSpPr>
            <a:spLocks noGrp="1"/>
          </p:cNvSpPr>
          <p:nvPr>
            <p:ph type="pic" sz="quarter" idx="15"/>
          </p:nvPr>
        </p:nvSpPr>
        <p:spPr>
          <a:xfrm>
            <a:off x="6202760" y="1449056"/>
            <a:ext cx="2771775" cy="2484000"/>
          </a:xfrm>
        </p:spPr>
        <p:txBody>
          <a:bodyPr/>
          <a:lstStyle/>
          <a:p>
            <a:r>
              <a:rPr lang="de-DE"/>
              <a:t>Bild durch Klicken auf Symbol hinzufügen</a:t>
            </a:r>
          </a:p>
        </p:txBody>
      </p:sp>
      <p:sp>
        <p:nvSpPr>
          <p:cNvPr id="12" name="Bildplatzhalter 8">
            <a:extLst>
              <a:ext uri="{FF2B5EF4-FFF2-40B4-BE49-F238E27FC236}">
                <a16:creationId xmlns:a16="http://schemas.microsoft.com/office/drawing/2014/main" id="{2586D56C-C246-5A2A-69CF-7DA2EF4E758A}"/>
              </a:ext>
            </a:extLst>
          </p:cNvPr>
          <p:cNvSpPr>
            <a:spLocks noGrp="1"/>
          </p:cNvSpPr>
          <p:nvPr>
            <p:ph type="pic" sz="quarter" idx="16"/>
          </p:nvPr>
        </p:nvSpPr>
        <p:spPr>
          <a:xfrm>
            <a:off x="9191573" y="1449056"/>
            <a:ext cx="2771775" cy="2484000"/>
          </a:xfrm>
        </p:spPr>
        <p:txBody>
          <a:bodyPr/>
          <a:lstStyle/>
          <a:p>
            <a:r>
              <a:rPr lang="de-DE"/>
              <a:t>Bild durch Klicken auf Symbol hinzufügen</a:t>
            </a:r>
          </a:p>
        </p:txBody>
      </p:sp>
      <p:sp>
        <p:nvSpPr>
          <p:cNvPr id="13" name="Bildplatzhalter 8">
            <a:extLst>
              <a:ext uri="{FF2B5EF4-FFF2-40B4-BE49-F238E27FC236}">
                <a16:creationId xmlns:a16="http://schemas.microsoft.com/office/drawing/2014/main" id="{2B6CAEF3-3878-1804-C75C-BEBCC9462D7F}"/>
              </a:ext>
            </a:extLst>
          </p:cNvPr>
          <p:cNvSpPr>
            <a:spLocks noGrp="1"/>
          </p:cNvSpPr>
          <p:nvPr>
            <p:ph type="pic" sz="quarter" idx="17"/>
          </p:nvPr>
        </p:nvSpPr>
        <p:spPr>
          <a:xfrm>
            <a:off x="227348" y="4149356"/>
            <a:ext cx="2771775" cy="2484000"/>
          </a:xfrm>
        </p:spPr>
        <p:txBody>
          <a:bodyPr/>
          <a:lstStyle/>
          <a:p>
            <a:r>
              <a:rPr lang="de-DE"/>
              <a:t>Bild durch Klicken auf Symbol hinzufügen</a:t>
            </a:r>
          </a:p>
        </p:txBody>
      </p:sp>
      <p:sp>
        <p:nvSpPr>
          <p:cNvPr id="14" name="Bildplatzhalter 8">
            <a:extLst>
              <a:ext uri="{FF2B5EF4-FFF2-40B4-BE49-F238E27FC236}">
                <a16:creationId xmlns:a16="http://schemas.microsoft.com/office/drawing/2014/main" id="{1C47668C-E8F2-3286-9C6F-BDB8A344177E}"/>
              </a:ext>
            </a:extLst>
          </p:cNvPr>
          <p:cNvSpPr>
            <a:spLocks noGrp="1"/>
          </p:cNvSpPr>
          <p:nvPr>
            <p:ph type="pic" sz="quarter" idx="18"/>
          </p:nvPr>
        </p:nvSpPr>
        <p:spPr>
          <a:xfrm>
            <a:off x="3215679" y="4149356"/>
            <a:ext cx="5760046" cy="2484000"/>
          </a:xfrm>
        </p:spPr>
        <p:txBody>
          <a:bodyPr/>
          <a:lstStyle/>
          <a:p>
            <a:r>
              <a:rPr lang="de-DE"/>
              <a:t>Bild durch Klicken auf Symbol hinzufügen</a:t>
            </a:r>
          </a:p>
        </p:txBody>
      </p:sp>
      <p:sp>
        <p:nvSpPr>
          <p:cNvPr id="15" name="Bildplatzhalter 8">
            <a:extLst>
              <a:ext uri="{FF2B5EF4-FFF2-40B4-BE49-F238E27FC236}">
                <a16:creationId xmlns:a16="http://schemas.microsoft.com/office/drawing/2014/main" id="{34E49E2B-F282-1697-8353-4785DB5A348D}"/>
              </a:ext>
            </a:extLst>
          </p:cNvPr>
          <p:cNvSpPr>
            <a:spLocks noGrp="1"/>
          </p:cNvSpPr>
          <p:nvPr>
            <p:ph type="pic" sz="quarter" idx="19"/>
          </p:nvPr>
        </p:nvSpPr>
        <p:spPr>
          <a:xfrm>
            <a:off x="9189825" y="4149356"/>
            <a:ext cx="2771775" cy="2484000"/>
          </a:xfrm>
        </p:spPr>
        <p:txBody>
          <a:bodyPr/>
          <a:lstStyle/>
          <a:p>
            <a:r>
              <a:rPr lang="de-DE"/>
              <a:t>Bild durch Klicken auf Symbol hinzufügen</a:t>
            </a:r>
          </a:p>
        </p:txBody>
      </p:sp>
      <p:sp>
        <p:nvSpPr>
          <p:cNvPr id="6" name="Title 5">
            <a:extLst>
              <a:ext uri="{FF2B5EF4-FFF2-40B4-BE49-F238E27FC236}">
                <a16:creationId xmlns:a16="http://schemas.microsoft.com/office/drawing/2014/main" id="{7B82E696-7CEE-8CCB-0D25-7F8C62280D08}"/>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3315320101"/>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1_Images 4&#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8CF9B2DB-A7FF-4386-933F-51A078BD0B0F}"/>
              </a:ext>
            </a:extLst>
          </p:cNvPr>
          <p:cNvSpPr>
            <a:spLocks noGrp="1"/>
          </p:cNvSpPr>
          <p:nvPr>
            <p:ph type="pic" sz="quarter" idx="13"/>
          </p:nvPr>
        </p:nvSpPr>
        <p:spPr>
          <a:xfrm>
            <a:off x="227348" y="1449364"/>
            <a:ext cx="2771775" cy="2484000"/>
          </a:xfrm>
        </p:spPr>
        <p:txBody>
          <a:bodyPr/>
          <a:lstStyle/>
          <a:p>
            <a:r>
              <a:rPr lang="de-DE"/>
              <a:t>Bild durch Klicken auf Symbol hinzufügen</a:t>
            </a:r>
          </a:p>
        </p:txBody>
      </p:sp>
      <p:sp>
        <p:nvSpPr>
          <p:cNvPr id="9" name="Bildplatzhalter 7">
            <a:extLst>
              <a:ext uri="{FF2B5EF4-FFF2-40B4-BE49-F238E27FC236}">
                <a16:creationId xmlns:a16="http://schemas.microsoft.com/office/drawing/2014/main" id="{CCFDD87F-73B2-4BFD-6580-4005DF44DD6D}"/>
              </a:ext>
            </a:extLst>
          </p:cNvPr>
          <p:cNvSpPr>
            <a:spLocks noGrp="1"/>
          </p:cNvSpPr>
          <p:nvPr>
            <p:ph type="pic" sz="quarter" idx="14"/>
          </p:nvPr>
        </p:nvSpPr>
        <p:spPr>
          <a:xfrm>
            <a:off x="3216275" y="1449364"/>
            <a:ext cx="2771775" cy="2484000"/>
          </a:xfrm>
        </p:spPr>
        <p:txBody>
          <a:bodyPr/>
          <a:lstStyle/>
          <a:p>
            <a:r>
              <a:rPr lang="de-DE"/>
              <a:t>Bild durch Klicken auf Symbol hinzufügen</a:t>
            </a:r>
          </a:p>
        </p:txBody>
      </p:sp>
      <p:sp>
        <p:nvSpPr>
          <p:cNvPr id="10" name="Bildplatzhalter 7">
            <a:extLst>
              <a:ext uri="{FF2B5EF4-FFF2-40B4-BE49-F238E27FC236}">
                <a16:creationId xmlns:a16="http://schemas.microsoft.com/office/drawing/2014/main" id="{48BA0925-C1AB-6D5E-0A7A-6212E6234F2C}"/>
              </a:ext>
            </a:extLst>
          </p:cNvPr>
          <p:cNvSpPr>
            <a:spLocks noGrp="1"/>
          </p:cNvSpPr>
          <p:nvPr>
            <p:ph type="pic" sz="quarter" idx="15"/>
          </p:nvPr>
        </p:nvSpPr>
        <p:spPr>
          <a:xfrm>
            <a:off x="227348" y="4149356"/>
            <a:ext cx="5759450" cy="2484000"/>
          </a:xfrm>
        </p:spPr>
        <p:txBody>
          <a:bodyPr/>
          <a:lstStyle/>
          <a:p>
            <a:r>
              <a:rPr lang="de-DE"/>
              <a:t>Bild durch Klicken auf Symbol hinzufügen</a:t>
            </a:r>
          </a:p>
        </p:txBody>
      </p:sp>
      <p:sp>
        <p:nvSpPr>
          <p:cNvPr id="11" name="Bildplatzhalter 7">
            <a:extLst>
              <a:ext uri="{FF2B5EF4-FFF2-40B4-BE49-F238E27FC236}">
                <a16:creationId xmlns:a16="http://schemas.microsoft.com/office/drawing/2014/main" id="{63CCAA62-06CA-CE6D-6B34-F5A6F8BC6BE5}"/>
              </a:ext>
            </a:extLst>
          </p:cNvPr>
          <p:cNvSpPr>
            <a:spLocks noGrp="1"/>
          </p:cNvSpPr>
          <p:nvPr>
            <p:ph type="pic" sz="quarter" idx="16"/>
          </p:nvPr>
        </p:nvSpPr>
        <p:spPr>
          <a:xfrm>
            <a:off x="6203898" y="1449364"/>
            <a:ext cx="5759450" cy="5184000"/>
          </a:xfrm>
        </p:spPr>
        <p:txBody>
          <a:bodyPr/>
          <a:lstStyle/>
          <a:p>
            <a:r>
              <a:rPr lang="de-DE"/>
              <a:t>Bild durch Klicken auf Symbol hinzufügen</a:t>
            </a:r>
          </a:p>
        </p:txBody>
      </p:sp>
      <p:sp>
        <p:nvSpPr>
          <p:cNvPr id="6" name="Title 5">
            <a:extLst>
              <a:ext uri="{FF2B5EF4-FFF2-40B4-BE49-F238E27FC236}">
                <a16:creationId xmlns:a16="http://schemas.microsoft.com/office/drawing/2014/main" id="{000D866F-2769-FC45-E113-B0245CE44825}"/>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256760092"/>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1_Images 3&#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C09FBA7F-A314-0A56-2515-8F7BD4B78E62}"/>
              </a:ext>
            </a:extLst>
          </p:cNvPr>
          <p:cNvSpPr>
            <a:spLocks noGrp="1"/>
          </p:cNvSpPr>
          <p:nvPr>
            <p:ph type="pic" sz="quarter" idx="13"/>
          </p:nvPr>
        </p:nvSpPr>
        <p:spPr>
          <a:xfrm>
            <a:off x="227348" y="1449356"/>
            <a:ext cx="7235825" cy="5184000"/>
          </a:xfrm>
        </p:spPr>
        <p:txBody>
          <a:bodyPr/>
          <a:lstStyle/>
          <a:p>
            <a:r>
              <a:rPr lang="de-DE"/>
              <a:t>Bild durch Klicken auf Symbol hinzufügen</a:t>
            </a:r>
          </a:p>
        </p:txBody>
      </p:sp>
      <p:sp>
        <p:nvSpPr>
          <p:cNvPr id="10" name="Bildplatzhalter 9">
            <a:extLst>
              <a:ext uri="{FF2B5EF4-FFF2-40B4-BE49-F238E27FC236}">
                <a16:creationId xmlns:a16="http://schemas.microsoft.com/office/drawing/2014/main" id="{24451630-980B-30F0-B32E-5801CB983ECF}"/>
              </a:ext>
            </a:extLst>
          </p:cNvPr>
          <p:cNvSpPr>
            <a:spLocks noGrp="1"/>
          </p:cNvSpPr>
          <p:nvPr>
            <p:ph type="pic" sz="quarter" idx="14"/>
          </p:nvPr>
        </p:nvSpPr>
        <p:spPr>
          <a:xfrm>
            <a:off x="7693025" y="1449056"/>
            <a:ext cx="4270375" cy="2484000"/>
          </a:xfrm>
        </p:spPr>
        <p:txBody>
          <a:bodyPr/>
          <a:lstStyle/>
          <a:p>
            <a:r>
              <a:rPr lang="de-DE"/>
              <a:t>Bild durch Klicken auf Symbol hinzufügen</a:t>
            </a:r>
          </a:p>
        </p:txBody>
      </p:sp>
      <p:sp>
        <p:nvSpPr>
          <p:cNvPr id="11" name="Bildplatzhalter 9">
            <a:extLst>
              <a:ext uri="{FF2B5EF4-FFF2-40B4-BE49-F238E27FC236}">
                <a16:creationId xmlns:a16="http://schemas.microsoft.com/office/drawing/2014/main" id="{E2F099F5-E5E6-D3F5-D44D-13C0E5C3241D}"/>
              </a:ext>
            </a:extLst>
          </p:cNvPr>
          <p:cNvSpPr>
            <a:spLocks noGrp="1"/>
          </p:cNvSpPr>
          <p:nvPr>
            <p:ph type="pic" sz="quarter" idx="15"/>
          </p:nvPr>
        </p:nvSpPr>
        <p:spPr>
          <a:xfrm>
            <a:off x="7693025" y="4149080"/>
            <a:ext cx="4270375" cy="2484000"/>
          </a:xfrm>
        </p:spPr>
        <p:txBody>
          <a:bodyPr/>
          <a:lstStyle/>
          <a:p>
            <a:r>
              <a:rPr lang="de-DE"/>
              <a:t>Bild durch Klicken auf Symbol hinzufügen</a:t>
            </a:r>
          </a:p>
        </p:txBody>
      </p:sp>
      <p:sp>
        <p:nvSpPr>
          <p:cNvPr id="6" name="Title 5">
            <a:extLst>
              <a:ext uri="{FF2B5EF4-FFF2-40B4-BE49-F238E27FC236}">
                <a16:creationId xmlns:a16="http://schemas.microsoft.com/office/drawing/2014/main" id="{A84E301D-E9FB-F147-6AEA-544B79EB5BDD}"/>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4100679392"/>
      </p:ext>
    </p:extLst>
  </p:cSld>
  <p:clrMapOvr>
    <a:masterClrMapping/>
  </p:clrMapOvr>
  <p:extLst>
    <p:ext uri="{DCECCB84-F9BA-43D5-87BE-67443E8EF086}">
      <p15:sldGuideLst xmlns:p15="http://schemas.microsoft.com/office/powerpoint/2012/main"/>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Title and Text 2 Columns – Icon 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08214" y="1447564"/>
            <a:ext cx="9756774" cy="5184000"/>
          </a:xfrm>
        </p:spPr>
        <p:txBody>
          <a:bodyPr numCol="2" spcCol="21600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2005815" y="1447564"/>
            <a:ext cx="0" cy="5184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6CEB384F-61EC-0789-46EE-79EDA6723645}"/>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1484260732"/>
      </p:ext>
    </p:extLst>
  </p:cSld>
  <p:clrMapOvr>
    <a:masterClrMapping/>
  </p:clrMapOvr>
  <p:extLst>
    <p:ext uri="{DCECCB84-F9BA-43D5-87BE-67443E8EF086}">
      <p15:sldGuideLst xmlns:p15="http://schemas.microsoft.com/office/powerpoint/2012/main">
        <p15:guide id="4" orient="horz" pos="3657">
          <p15:clr>
            <a:srgbClr val="5ACBF0"/>
          </p15:clr>
        </p15:guide>
        <p15:guide id="5" pos="982">
          <p15:clr>
            <a:srgbClr val="5ACBF0"/>
          </p15:clr>
        </p15:guide>
        <p15:guide id="6" pos="415">
          <p15:clr>
            <a:srgbClr val="5ACBF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Title Subtitle and Text – 3 Column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6800" y="2457364"/>
            <a:ext cx="3781425"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4204800" y="2457364"/>
            <a:ext cx="3781425"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10" name="Text Placeholder 6">
            <a:extLst>
              <a:ext uri="{FF2B5EF4-FFF2-40B4-BE49-F238E27FC236}">
                <a16:creationId xmlns:a16="http://schemas.microsoft.com/office/drawing/2014/main" id="{8E443073-496C-ED52-5666-73F0CA5D26CB}"/>
              </a:ext>
            </a:extLst>
          </p:cNvPr>
          <p:cNvSpPr>
            <a:spLocks noGrp="1"/>
          </p:cNvSpPr>
          <p:nvPr>
            <p:ph type="body" sz="quarter" idx="15"/>
          </p:nvPr>
        </p:nvSpPr>
        <p:spPr>
          <a:xfrm>
            <a:off x="8182800" y="2457364"/>
            <a:ext cx="3781425"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226800" y="1481923"/>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4204800" y="1481923"/>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13" name="Text Placeholder 6">
            <a:extLst>
              <a:ext uri="{FF2B5EF4-FFF2-40B4-BE49-F238E27FC236}">
                <a16:creationId xmlns:a16="http://schemas.microsoft.com/office/drawing/2014/main" id="{E612A0DA-BE7D-8D89-6DFC-176293A32C72}"/>
              </a:ext>
            </a:extLst>
          </p:cNvPr>
          <p:cNvSpPr>
            <a:spLocks noGrp="1"/>
          </p:cNvSpPr>
          <p:nvPr>
            <p:ph type="body" sz="quarter" idx="18"/>
          </p:nvPr>
        </p:nvSpPr>
        <p:spPr>
          <a:xfrm>
            <a:off x="8182800" y="1481923"/>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cxnSp>
        <p:nvCxnSpPr>
          <p:cNvPr id="8" name="Gerader Verbinder 7">
            <a:extLst>
              <a:ext uri="{FF2B5EF4-FFF2-40B4-BE49-F238E27FC236}">
                <a16:creationId xmlns:a16="http://schemas.microsoft.com/office/drawing/2014/main" id="{571A754E-2723-61ED-D5AD-893CC3B1B10B}"/>
              </a:ext>
            </a:extLst>
          </p:cNvPr>
          <p:cNvCxnSpPr>
            <a:cxnSpLocks/>
          </p:cNvCxnSpPr>
          <p:nvPr userDrawn="1"/>
        </p:nvCxnSpPr>
        <p:spPr>
          <a:xfrm>
            <a:off x="227347" y="1446564"/>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3A719B27-CEB0-5652-DC8C-B0A41224E39E}"/>
              </a:ext>
            </a:extLst>
          </p:cNvPr>
          <p:cNvCxnSpPr>
            <a:cxnSpLocks/>
          </p:cNvCxnSpPr>
          <p:nvPr userDrawn="1"/>
        </p:nvCxnSpPr>
        <p:spPr>
          <a:xfrm>
            <a:off x="227347" y="2238565"/>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6518C5A2-3CB1-70D8-E522-2762989F2190}"/>
              </a:ext>
            </a:extLst>
          </p:cNvPr>
          <p:cNvCxnSpPr>
            <a:cxnSpLocks/>
          </p:cNvCxnSpPr>
          <p:nvPr userDrawn="1"/>
        </p:nvCxnSpPr>
        <p:spPr>
          <a:xfrm>
            <a:off x="4205622" y="1446564"/>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9F97FF36-ABD3-6396-336B-FAFB01A124D8}"/>
              </a:ext>
            </a:extLst>
          </p:cNvPr>
          <p:cNvCxnSpPr>
            <a:cxnSpLocks/>
          </p:cNvCxnSpPr>
          <p:nvPr userDrawn="1"/>
        </p:nvCxnSpPr>
        <p:spPr>
          <a:xfrm>
            <a:off x="4205622" y="2238565"/>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8592DC7-5A74-01D7-2411-027D833DAD7C}"/>
              </a:ext>
            </a:extLst>
          </p:cNvPr>
          <p:cNvCxnSpPr>
            <a:cxnSpLocks/>
          </p:cNvCxnSpPr>
          <p:nvPr userDrawn="1"/>
        </p:nvCxnSpPr>
        <p:spPr>
          <a:xfrm>
            <a:off x="8182800" y="1446564"/>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96C262C1-94F6-13AC-8713-4DF30758F92A}"/>
              </a:ext>
            </a:extLst>
          </p:cNvPr>
          <p:cNvCxnSpPr>
            <a:cxnSpLocks/>
          </p:cNvCxnSpPr>
          <p:nvPr userDrawn="1"/>
        </p:nvCxnSpPr>
        <p:spPr>
          <a:xfrm>
            <a:off x="8182800" y="2238565"/>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a:extLst>
              <a:ext uri="{FF2B5EF4-FFF2-40B4-BE49-F238E27FC236}">
                <a16:creationId xmlns:a16="http://schemas.microsoft.com/office/drawing/2014/main" id="{A33566F7-84B3-2651-C294-B704C87828D7}"/>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4195895122"/>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userDrawn="1">
  <p:cSld name="Title only ">
    <p:spTree>
      <p:nvGrpSpPr>
        <p:cNvPr id="1" name=""/>
        <p:cNvGrpSpPr/>
        <p:nvPr/>
      </p:nvGrpSpPr>
      <p:grpSpPr>
        <a:xfrm>
          <a:off x="0" y="0"/>
          <a:ext cx="0" cy="0"/>
          <a:chOff x="0" y="0"/>
          <a:chExt cx="0" cy="0"/>
        </a:xfrm>
      </p:grpSpPr>
      <p:sp>
        <p:nvSpPr>
          <p:cNvPr id="4" name="Textplatzhalter 8">
            <a:extLst>
              <a:ext uri="{FF2B5EF4-FFF2-40B4-BE49-F238E27FC236}">
                <a16:creationId xmlns:a16="http://schemas.microsoft.com/office/drawing/2014/main" id="{9058F318-E2D1-4CEF-9084-3880D6292CC0}"/>
              </a:ext>
            </a:extLst>
          </p:cNvPr>
          <p:cNvSpPr>
            <a:spLocks noGrp="1"/>
          </p:cNvSpPr>
          <p:nvPr>
            <p:ph type="body" sz="quarter" idx="11" hasCustomPrompt="1"/>
          </p:nvPr>
        </p:nvSpPr>
        <p:spPr>
          <a:xfrm>
            <a:off x="227014" y="6567488"/>
            <a:ext cx="7740650" cy="101600"/>
          </a:xfrm>
        </p:spPr>
        <p:txBody>
          <a:bodyPr/>
          <a:lstStyle>
            <a:lvl1pPr marL="0" indent="0">
              <a:buNone/>
              <a:defRPr sz="800"/>
            </a:lvl1pPr>
          </a:lstStyle>
          <a:p>
            <a:pPr>
              <a:spcAft>
                <a:spcPts val="600"/>
              </a:spcAft>
              <a:defRPr/>
            </a:pPr>
            <a:r>
              <a:rPr lang="en-US">
                <a:solidFill>
                  <a:srgbClr val="585858"/>
                </a:solidFill>
              </a:rPr>
              <a:t>Date | Author | Distribution List</a:t>
            </a:r>
          </a:p>
        </p:txBody>
      </p:sp>
      <p:sp>
        <p:nvSpPr>
          <p:cNvPr id="5" name="Textplatzhalter 4">
            <a:extLst>
              <a:ext uri="{FF2B5EF4-FFF2-40B4-BE49-F238E27FC236}">
                <a16:creationId xmlns:a16="http://schemas.microsoft.com/office/drawing/2014/main" id="{4DC918DB-0250-4EAB-B663-34FE68492CEF}"/>
              </a:ext>
            </a:extLst>
          </p:cNvPr>
          <p:cNvSpPr txBox="1">
            <a:spLocks/>
          </p:cNvSpPr>
          <p:nvPr userDrawn="1"/>
        </p:nvSpPr>
        <p:spPr>
          <a:xfrm>
            <a:off x="11749088" y="6582109"/>
            <a:ext cx="209994" cy="110800"/>
          </a:xfrm>
          <a:prstGeom prst="rect">
            <a:avLst/>
          </a:prstGeom>
        </p:spPr>
        <p:txBody>
          <a:bodyPr vert="horz" wrap="none" lIns="0" tIns="0" rIns="0" bIns="0" rtlCol="0">
            <a:spAutoFit/>
          </a:bodyPr>
          <a:lstStyle>
            <a:lvl1pPr marL="0" indent="0" algn="l" defTabSz="685800" rtl="0" eaLnBrk="1" latinLnBrk="0" hangingPunct="1">
              <a:lnSpc>
                <a:spcPct val="90000"/>
              </a:lnSpc>
              <a:spcBef>
                <a:spcPts val="750"/>
              </a:spcBef>
              <a:buFont typeface="Arial" panose="020B0604020202020204" pitchFamily="34" charset="0"/>
              <a:buNone/>
              <a:defRPr sz="1000" kern="1200">
                <a:solidFill>
                  <a:srgbClr val="575757"/>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r"/>
            <a:fld id="{3D392F7E-1E42-4DD9-9E48-0C8A6BA27906}" type="slidenum">
              <a:rPr lang="de-DE" sz="800" b="1" smtClean="0"/>
              <a:t>‹#›</a:t>
            </a:fld>
            <a:endParaRPr lang="de-DE"/>
          </a:p>
        </p:txBody>
      </p:sp>
      <p:sp>
        <p:nvSpPr>
          <p:cNvPr id="6" name="Titel 7">
            <a:extLst>
              <a:ext uri="{FF2B5EF4-FFF2-40B4-BE49-F238E27FC236}">
                <a16:creationId xmlns:a16="http://schemas.microsoft.com/office/drawing/2014/main" id="{3041A6CE-A551-C43D-7BA1-4C24AD0DE605}"/>
              </a:ext>
            </a:extLst>
          </p:cNvPr>
          <p:cNvSpPr>
            <a:spLocks noGrp="1"/>
          </p:cNvSpPr>
          <p:nvPr>
            <p:ph type="title" hasCustomPrompt="1"/>
          </p:nvPr>
        </p:nvSpPr>
        <p:spPr>
          <a:xfrm>
            <a:off x="227014" y="203200"/>
            <a:ext cx="9648824" cy="879478"/>
          </a:xfrm>
          <a:prstGeom prst="rect">
            <a:avLst/>
          </a:prstGeom>
        </p:spPr>
        <p:txBody>
          <a:bodyPr/>
          <a:lstStyle>
            <a:lvl1pPr>
              <a:defRPr/>
            </a:lvl1pPr>
          </a:lstStyle>
          <a:p>
            <a:r>
              <a:rPr lang="en-US" noProof="0"/>
              <a:t>Your Headline here</a:t>
            </a:r>
            <a:endParaRPr lang="de-DE"/>
          </a:p>
        </p:txBody>
      </p:sp>
    </p:spTree>
    <p:extLst>
      <p:ext uri="{BB962C8B-B14F-4D97-AF65-F5344CB8AC3E}">
        <p14:creationId xmlns:p14="http://schemas.microsoft.com/office/powerpoint/2010/main" val="619612153"/>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showMasterSp="0" userDrawn="1">
  <p:cSld name="Title Slide UNIT Frame">
    <p:spTree>
      <p:nvGrpSpPr>
        <p:cNvPr id="1" name=""/>
        <p:cNvGrpSpPr/>
        <p:nvPr/>
      </p:nvGrpSpPr>
      <p:grpSpPr>
        <a:xfrm>
          <a:off x="0" y="0"/>
          <a:ext cx="0" cy="0"/>
          <a:chOff x="0" y="0"/>
          <a:chExt cx="0" cy="0"/>
        </a:xfrm>
      </p:grpSpPr>
      <p:sp>
        <p:nvSpPr>
          <p:cNvPr id="10" name="Bildplatzhalter 6">
            <a:extLst>
              <a:ext uri="{FF2B5EF4-FFF2-40B4-BE49-F238E27FC236}">
                <a16:creationId xmlns:a16="http://schemas.microsoft.com/office/drawing/2014/main" id="{E5A8481E-7BC4-4143-B50A-981F95950C92}"/>
              </a:ext>
            </a:extLst>
          </p:cNvPr>
          <p:cNvSpPr>
            <a:spLocks noGrp="1"/>
          </p:cNvSpPr>
          <p:nvPr>
            <p:ph type="pic" sz="quarter" idx="10" hasCustomPrompt="1"/>
          </p:nvPr>
        </p:nvSpPr>
        <p:spPr>
          <a:xfrm>
            <a:off x="226800" y="1268413"/>
            <a:ext cx="11737976" cy="4752876"/>
          </a:xfrm>
          <a:solidFill>
            <a:srgbClr val="DFDFDF"/>
          </a:solidFill>
        </p:spPr>
        <p:txBody>
          <a:bodyPr anchor="ctr"/>
          <a:lstStyle>
            <a:lvl1pPr marL="0" indent="0" algn="ctr">
              <a:buNone/>
              <a:defRPr sz="1400"/>
            </a:lvl1pPr>
          </a:lstStyle>
          <a:p>
            <a:r>
              <a:rPr lang="en-US" noProof="0"/>
              <a:t>Picture</a:t>
            </a:r>
          </a:p>
        </p:txBody>
      </p:sp>
      <p:pic>
        <p:nvPicPr>
          <p:cNvPr id="6" name="Grafik 5">
            <a:extLst>
              <a:ext uri="{FF2B5EF4-FFF2-40B4-BE49-F238E27FC236}">
                <a16:creationId xmlns:a16="http://schemas.microsoft.com/office/drawing/2014/main" id="{95655F36-535D-4CA8-AF40-A58C4EE71E0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804792" y="206251"/>
            <a:ext cx="1177657" cy="213385"/>
          </a:xfrm>
          <a:prstGeom prst="rect">
            <a:avLst/>
          </a:prstGeom>
        </p:spPr>
      </p:pic>
      <p:sp>
        <p:nvSpPr>
          <p:cNvPr id="5" name="Textplatzhalter 8">
            <a:extLst>
              <a:ext uri="{FF2B5EF4-FFF2-40B4-BE49-F238E27FC236}">
                <a16:creationId xmlns:a16="http://schemas.microsoft.com/office/drawing/2014/main" id="{438A974E-27A8-4303-B915-799746B31C38}"/>
              </a:ext>
            </a:extLst>
          </p:cNvPr>
          <p:cNvSpPr>
            <a:spLocks noGrp="1"/>
          </p:cNvSpPr>
          <p:nvPr>
            <p:ph type="body" sz="quarter" idx="21" hasCustomPrompt="1"/>
          </p:nvPr>
        </p:nvSpPr>
        <p:spPr>
          <a:xfrm>
            <a:off x="227014" y="6567488"/>
            <a:ext cx="7740650" cy="101600"/>
          </a:xfrm>
        </p:spPr>
        <p:txBody>
          <a:bodyPr/>
          <a:lstStyle>
            <a:lvl1pPr marL="0" indent="0">
              <a:buNone/>
              <a:defRPr sz="800"/>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en-US">
                <a:solidFill>
                  <a:srgbClr val="585858"/>
                </a:solidFill>
              </a:rPr>
              <a:t>14-Mar-2023 | </a:t>
            </a:r>
            <a:r>
              <a:rPr lang="en-US" sz="800">
                <a:solidFill>
                  <a:schemeClr val="tx1">
                    <a:lumMod val="75000"/>
                  </a:schemeClr>
                </a:solidFill>
              </a:rPr>
              <a:t>SteerCo </a:t>
            </a:r>
            <a:r>
              <a:rPr lang="en-US">
                <a:solidFill>
                  <a:srgbClr val="585858"/>
                </a:solidFill>
              </a:rPr>
              <a:t>BAM Location Planning | Subsidiary Board 20-Mar-2023</a:t>
            </a:r>
          </a:p>
        </p:txBody>
      </p:sp>
      <p:sp>
        <p:nvSpPr>
          <p:cNvPr id="7" name="Titel 7">
            <a:extLst>
              <a:ext uri="{FF2B5EF4-FFF2-40B4-BE49-F238E27FC236}">
                <a16:creationId xmlns:a16="http://schemas.microsoft.com/office/drawing/2014/main" id="{6BA52F7D-43B8-07DC-E177-A15DBB2182F4}"/>
              </a:ext>
            </a:extLst>
          </p:cNvPr>
          <p:cNvSpPr>
            <a:spLocks noGrp="1"/>
          </p:cNvSpPr>
          <p:nvPr>
            <p:ph type="title" hasCustomPrompt="1"/>
          </p:nvPr>
        </p:nvSpPr>
        <p:spPr>
          <a:xfrm>
            <a:off x="227014" y="203200"/>
            <a:ext cx="9648824" cy="879478"/>
          </a:xfrm>
          <a:prstGeom prst="rect">
            <a:avLst/>
          </a:prstGeom>
        </p:spPr>
        <p:txBody>
          <a:bodyPr/>
          <a:lstStyle>
            <a:lvl1pPr>
              <a:defRPr/>
            </a:lvl1pPr>
          </a:lstStyle>
          <a:p>
            <a:r>
              <a:rPr lang="en-US" noProof="0"/>
              <a:t>Your Headline here</a:t>
            </a:r>
            <a:endParaRPr lang="de-DE"/>
          </a:p>
        </p:txBody>
      </p:sp>
    </p:spTree>
    <p:extLst>
      <p:ext uri="{BB962C8B-B14F-4D97-AF65-F5344CB8AC3E}">
        <p14:creationId xmlns:p14="http://schemas.microsoft.com/office/powerpoint/2010/main" val="3308823584"/>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userDrawn="1">
  <p:cSld name="Summary 2">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endParaRPr lang="de-DE"/>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endParaRPr lang="de-DE"/>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8" name="Textplatzhalter 7">
            <a:extLst>
              <a:ext uri="{FF2B5EF4-FFF2-40B4-BE49-F238E27FC236}">
                <a16:creationId xmlns:a16="http://schemas.microsoft.com/office/drawing/2014/main" id="{2D3A6E62-D31A-5BCD-A8A4-9235DA7DABBF}"/>
              </a:ext>
            </a:extLst>
          </p:cNvPr>
          <p:cNvSpPr>
            <a:spLocks noGrp="1"/>
          </p:cNvSpPr>
          <p:nvPr>
            <p:ph type="body" sz="quarter" idx="13"/>
          </p:nvPr>
        </p:nvSpPr>
        <p:spPr>
          <a:xfrm>
            <a:off x="227348" y="1015200"/>
            <a:ext cx="5761037" cy="2520000"/>
          </a:xfrm>
          <a:solidFill>
            <a:schemeClr val="tx2"/>
          </a:solidFill>
        </p:spPr>
        <p:txBody>
          <a:bodyPr lIns="216000" tIns="216000" rIns="2196000" bIns="216000"/>
          <a:lstStyle>
            <a:lvl1pPr>
              <a:defRPr b="1" cap="all" baseline="0">
                <a:solidFill>
                  <a:schemeClr val="bg2"/>
                </a:solidFill>
              </a:defRPr>
            </a:lvl1pPr>
            <a:lvl2pPr marL="0" indent="0">
              <a:buNone/>
              <a:defRPr>
                <a:solidFill>
                  <a:schemeClr val="bg2"/>
                </a:solidFill>
              </a:defRPr>
            </a:lvl2pPr>
            <a:lvl3pPr marL="270000">
              <a:defRPr>
                <a:solidFill>
                  <a:schemeClr val="bg2"/>
                </a:solidFill>
              </a:defRPr>
            </a:lvl3pPr>
            <a:lvl4pPr marL="450000" indent="-180000">
              <a:buFont typeface="Arial" panose="020B0604020202020204" pitchFamily="34" charset="0"/>
              <a:buChar char="•"/>
              <a:defRPr sz="1400">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9" name="Textplatzhalter 7">
            <a:extLst>
              <a:ext uri="{FF2B5EF4-FFF2-40B4-BE49-F238E27FC236}">
                <a16:creationId xmlns:a16="http://schemas.microsoft.com/office/drawing/2014/main" id="{DEA85536-128C-271F-73A9-8A68AE568F82}"/>
              </a:ext>
            </a:extLst>
          </p:cNvPr>
          <p:cNvSpPr>
            <a:spLocks noGrp="1"/>
          </p:cNvSpPr>
          <p:nvPr>
            <p:ph type="body" sz="quarter" idx="14"/>
          </p:nvPr>
        </p:nvSpPr>
        <p:spPr>
          <a:xfrm>
            <a:off x="6203615" y="1015200"/>
            <a:ext cx="5761037" cy="2520000"/>
          </a:xfrm>
          <a:solidFill>
            <a:schemeClr val="tx2"/>
          </a:solidFill>
        </p:spPr>
        <p:txBody>
          <a:bodyPr lIns="2196000" tIns="216000" rIns="216000" bIns="216000"/>
          <a:lstStyle>
            <a:lvl1pPr>
              <a:defRPr b="1" cap="all" baseline="0">
                <a:solidFill>
                  <a:schemeClr val="bg2"/>
                </a:solidFill>
              </a:defRPr>
            </a:lvl1pPr>
            <a:lvl2pPr marL="0" indent="0">
              <a:buNone/>
              <a:defRPr>
                <a:solidFill>
                  <a:schemeClr val="bg2"/>
                </a:solidFill>
              </a:defRPr>
            </a:lvl2pPr>
            <a:lvl3pPr marL="270000">
              <a:defRPr>
                <a:solidFill>
                  <a:schemeClr val="bg2"/>
                </a:solidFill>
              </a:defRPr>
            </a:lvl3pPr>
            <a:lvl4pPr marL="450000" indent="-180000">
              <a:buFont typeface="Arial" panose="020B0604020202020204" pitchFamily="34" charset="0"/>
              <a:buChar char="•"/>
              <a:defRPr sz="1400">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0" name="Textplatzhalter 7">
            <a:extLst>
              <a:ext uri="{FF2B5EF4-FFF2-40B4-BE49-F238E27FC236}">
                <a16:creationId xmlns:a16="http://schemas.microsoft.com/office/drawing/2014/main" id="{E62FDAD8-4499-9B35-94ED-33EF0F1FC8AC}"/>
              </a:ext>
            </a:extLst>
          </p:cNvPr>
          <p:cNvSpPr>
            <a:spLocks noGrp="1"/>
          </p:cNvSpPr>
          <p:nvPr>
            <p:ph type="body" sz="quarter" idx="15"/>
          </p:nvPr>
        </p:nvSpPr>
        <p:spPr>
          <a:xfrm>
            <a:off x="227348" y="3754800"/>
            <a:ext cx="5761037" cy="2520000"/>
          </a:xfrm>
          <a:solidFill>
            <a:schemeClr val="tx2"/>
          </a:solidFill>
        </p:spPr>
        <p:txBody>
          <a:bodyPr lIns="216000" tIns="216000" rIns="2196000" bIns="216000" anchor="b"/>
          <a:lstStyle>
            <a:lvl1pPr>
              <a:defRPr b="1" cap="all" baseline="0">
                <a:solidFill>
                  <a:schemeClr val="bg2"/>
                </a:solidFill>
              </a:defRPr>
            </a:lvl1pPr>
            <a:lvl2pPr marL="0" indent="0">
              <a:buNone/>
              <a:defRPr>
                <a:solidFill>
                  <a:schemeClr val="bg2"/>
                </a:solidFill>
              </a:defRPr>
            </a:lvl2pPr>
            <a:lvl3pPr marL="270000">
              <a:defRPr>
                <a:solidFill>
                  <a:schemeClr val="bg2"/>
                </a:solidFill>
              </a:defRPr>
            </a:lvl3pPr>
            <a:lvl4pPr marL="450000" indent="-180000">
              <a:buFont typeface="Arial" panose="020B0604020202020204" pitchFamily="34" charset="0"/>
              <a:buChar char="•"/>
              <a:defRPr sz="1400">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1" name="Textplatzhalter 7">
            <a:extLst>
              <a:ext uri="{FF2B5EF4-FFF2-40B4-BE49-F238E27FC236}">
                <a16:creationId xmlns:a16="http://schemas.microsoft.com/office/drawing/2014/main" id="{15009D7F-2FC1-2826-5955-86530A19AD1C}"/>
              </a:ext>
            </a:extLst>
          </p:cNvPr>
          <p:cNvSpPr>
            <a:spLocks noGrp="1"/>
          </p:cNvSpPr>
          <p:nvPr>
            <p:ph type="body" sz="quarter" idx="16"/>
          </p:nvPr>
        </p:nvSpPr>
        <p:spPr>
          <a:xfrm>
            <a:off x="6204012" y="3754800"/>
            <a:ext cx="5761037" cy="2520000"/>
          </a:xfrm>
          <a:solidFill>
            <a:schemeClr val="tx2"/>
          </a:solidFill>
        </p:spPr>
        <p:txBody>
          <a:bodyPr lIns="2196000" tIns="216000" rIns="216000" bIns="216000" anchor="b"/>
          <a:lstStyle>
            <a:lvl1pPr>
              <a:defRPr b="1" cap="all" baseline="0">
                <a:solidFill>
                  <a:schemeClr val="bg2"/>
                </a:solidFill>
              </a:defRPr>
            </a:lvl1pPr>
            <a:lvl2pPr marL="0" indent="0">
              <a:buNone/>
              <a:defRPr>
                <a:solidFill>
                  <a:schemeClr val="bg2"/>
                </a:solidFill>
              </a:defRPr>
            </a:lvl2pPr>
            <a:lvl3pPr marL="270000">
              <a:defRPr>
                <a:solidFill>
                  <a:schemeClr val="bg2"/>
                </a:solidFill>
              </a:defRPr>
            </a:lvl3pPr>
            <a:lvl4pPr marL="450000" indent="-180000">
              <a:buFont typeface="Arial" panose="020B0604020202020204" pitchFamily="34" charset="0"/>
              <a:buChar char="•"/>
              <a:defRPr sz="1400">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14" name="Textplatzhalter 7">
            <a:extLst>
              <a:ext uri="{FF2B5EF4-FFF2-40B4-BE49-F238E27FC236}">
                <a16:creationId xmlns:a16="http://schemas.microsoft.com/office/drawing/2014/main" id="{4327FE24-BBD9-0458-9AE2-3F3BCE868176}"/>
              </a:ext>
            </a:extLst>
          </p:cNvPr>
          <p:cNvSpPr>
            <a:spLocks noGrp="1"/>
          </p:cNvSpPr>
          <p:nvPr>
            <p:ph type="body" sz="quarter" idx="17"/>
          </p:nvPr>
        </p:nvSpPr>
        <p:spPr bwMode="gray">
          <a:xfrm>
            <a:off x="4105251" y="2205038"/>
            <a:ext cx="3981600" cy="2808138"/>
          </a:xfrm>
          <a:solidFill>
            <a:schemeClr val="accent2"/>
          </a:solidFill>
          <a:ln w="203200">
            <a:solidFill>
              <a:schemeClr val="bg2"/>
            </a:solidFill>
            <a:miter lim="800000"/>
          </a:ln>
        </p:spPr>
        <p:txBody>
          <a:bodyPr lIns="324000" tIns="324000" rIns="324000" bIns="324000" anchor="ctr"/>
          <a:lstStyle>
            <a:lvl1pPr algn="ctr">
              <a:defRPr b="1" cap="all" baseline="0">
                <a:solidFill>
                  <a:schemeClr val="accent3"/>
                </a:solidFill>
              </a:defRPr>
            </a:lvl1pPr>
            <a:lvl2pPr marL="180000" indent="-180000" algn="l">
              <a:buFont typeface="Arial" panose="020B0604020202020204" pitchFamily="34" charset="0"/>
              <a:buChar char="•"/>
              <a:defRPr b="1" cap="all" baseline="0">
                <a:solidFill>
                  <a:schemeClr val="accent3"/>
                </a:solidFill>
              </a:defRPr>
            </a:lvl2pPr>
            <a:lvl3pPr marL="360000" algn="l">
              <a:defRPr b="1" cap="all" baseline="0">
                <a:solidFill>
                  <a:schemeClr val="accent3"/>
                </a:solidFill>
              </a:defRPr>
            </a:lvl3pPr>
            <a:lvl4pPr marL="0" indent="0" algn="l">
              <a:buFont typeface="Arial" panose="020B0604020202020204" pitchFamily="34" charset="0"/>
              <a:buNone/>
              <a:defRPr sz="1400" b="1" cap="all" baseline="0">
                <a:solidFill>
                  <a:schemeClr val="accent3"/>
                </a:solidFill>
              </a:defRPr>
            </a:lvl4pPr>
            <a:lvl5pPr algn="l">
              <a:defRPr>
                <a:solidFill>
                  <a:schemeClr val="accent3"/>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Tree>
    <p:extLst>
      <p:ext uri="{BB962C8B-B14F-4D97-AF65-F5344CB8AC3E}">
        <p14:creationId xmlns:p14="http://schemas.microsoft.com/office/powerpoint/2010/main" val="2382561525"/>
      </p:ext>
    </p:extLst>
  </p:cSld>
  <p:clrMapOvr>
    <a:masterClrMapping/>
  </p:clrMapOvr>
  <p:extLst>
    <p:ext uri="{DCECCB84-F9BA-43D5-87BE-67443E8EF086}">
      <p15:sldGuideLst xmlns:p15="http://schemas.microsoft.com/office/powerpoint/2012/main"/>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de-DE"/>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de-DE"/>
              <a:t>ddfasdfsd</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10" name="Tabellenplatzhalter 9">
            <a:extLst>
              <a:ext uri="{FF2B5EF4-FFF2-40B4-BE49-F238E27FC236}">
                <a16:creationId xmlns:a16="http://schemas.microsoft.com/office/drawing/2014/main" id="{FBFE6230-9A6C-A515-624E-DD309452DD46}"/>
              </a:ext>
            </a:extLst>
          </p:cNvPr>
          <p:cNvSpPr>
            <a:spLocks noGrp="1"/>
          </p:cNvSpPr>
          <p:nvPr>
            <p:ph type="tbl" sz="quarter" idx="13"/>
          </p:nvPr>
        </p:nvSpPr>
        <p:spPr>
          <a:xfrm>
            <a:off x="227013" y="1015200"/>
            <a:ext cx="11736387" cy="5256000"/>
          </a:xfrm>
        </p:spPr>
        <p:txBody>
          <a:bodyPr/>
          <a:lstStyle/>
          <a:p>
            <a:r>
              <a:rPr lang="en-US"/>
              <a:t>Click icon to add table</a:t>
            </a:r>
            <a:endParaRPr lang="de-DE"/>
          </a:p>
        </p:txBody>
      </p:sp>
    </p:spTree>
    <p:extLst>
      <p:ext uri="{BB962C8B-B14F-4D97-AF65-F5344CB8AC3E}">
        <p14:creationId xmlns:p14="http://schemas.microsoft.com/office/powerpoint/2010/main" val="1209263556"/>
      </p:ext>
    </p:extLst>
  </p:cSld>
  <p:clrMapOvr>
    <a:masterClrMapping/>
  </p:clrMapOvr>
  <p:hf hdr="0" ftr="0"/>
</p:sldLayout>
</file>

<file path=ppt/slideLayouts/slideLayout137.xml><?xml version="1.0" encoding="utf-8"?>
<p:sldLayout xmlns:a="http://schemas.openxmlformats.org/drawingml/2006/main" xmlns:r="http://schemas.openxmlformats.org/officeDocument/2006/relationships" xmlns:p="http://schemas.openxmlformats.org/presentationml/2006/main" userDrawn="1">
  <p:cSld name="Title Subtitle and Content + Image&#10;">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92358C59-DA13-CE57-9BA1-D1F855E82A68}"/>
              </a:ext>
            </a:extLst>
          </p:cNvPr>
          <p:cNvSpPr>
            <a:spLocks noGrp="1"/>
          </p:cNvSpPr>
          <p:nvPr>
            <p:ph idx="1"/>
          </p:nvPr>
        </p:nvSpPr>
        <p:spPr>
          <a:xfrm>
            <a:off x="227347" y="1845364"/>
            <a:ext cx="5760703" cy="4788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4" name="Datumsplatzhalter 3">
            <a:extLst>
              <a:ext uri="{FF2B5EF4-FFF2-40B4-BE49-F238E27FC236}">
                <a16:creationId xmlns:a16="http://schemas.microsoft.com/office/drawing/2014/main" id="{7ECB6AFA-A9CB-F4E0-3EE3-34519B5A8B24}"/>
              </a:ext>
            </a:extLst>
          </p:cNvPr>
          <p:cNvSpPr>
            <a:spLocks noGrp="1"/>
          </p:cNvSpPr>
          <p:nvPr>
            <p:ph type="dt" sz="half" idx="10"/>
          </p:nvPr>
        </p:nvSpPr>
        <p:spPr/>
        <p:txBody>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de-DE" sz="700" b="0" i="0" u="none" strike="noStrike" kern="1200" cap="none" spc="0" normalizeH="0" baseline="0" noProof="0">
                <a:ln>
                  <a:noFill/>
                </a:ln>
                <a:solidFill>
                  <a:srgbClr val="333399"/>
                </a:solidFill>
                <a:effectLst/>
                <a:uLnTx/>
                <a:uFillTx/>
                <a:latin typeface="Arial" panose="020B0604020202020204"/>
                <a:ea typeface="+mn-ea"/>
                <a:cs typeface="+mn-cs"/>
              </a:rPr>
              <a:t>Date</a:t>
            </a:r>
            <a:endParaRPr kumimoji="0" lang="en-GB" sz="700" b="0" i="0" u="none" strike="noStrike" kern="1200" cap="none" spc="0" normalizeH="0" baseline="0" noProof="0">
              <a:ln>
                <a:noFill/>
              </a:ln>
              <a:solidFill>
                <a:srgbClr val="333399"/>
              </a:solidFill>
              <a:effectLst/>
              <a:uLnTx/>
              <a:uFillTx/>
              <a:latin typeface="Arial" panose="020B0604020202020204"/>
              <a:ea typeface="+mn-ea"/>
              <a:cs typeface="+mn-cs"/>
            </a:endParaRPr>
          </a:p>
        </p:txBody>
      </p:sp>
      <p:sp>
        <p:nvSpPr>
          <p:cNvPr id="5" name="Fußzeilenplatzhalter 4">
            <a:extLst>
              <a:ext uri="{FF2B5EF4-FFF2-40B4-BE49-F238E27FC236}">
                <a16:creationId xmlns:a16="http://schemas.microsoft.com/office/drawing/2014/main" id="{6A635A3B-9E18-13FD-B4E4-6E03D6E63240}"/>
              </a:ext>
            </a:extLst>
          </p:cNvPr>
          <p:cNvSpPr>
            <a:spLocks noGrp="1"/>
          </p:cNvSpPr>
          <p:nvPr>
            <p:ph type="ftr" sz="quarter" idx="11"/>
          </p:nvPr>
        </p:nvSpPr>
        <p:spPr/>
        <p:txBody>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GB" sz="700" b="0" i="0" u="none" strike="noStrike" kern="1200" cap="none" spc="0" normalizeH="0" baseline="0" noProof="0">
                <a:ln>
                  <a:noFill/>
                </a:ln>
                <a:solidFill>
                  <a:srgbClr val="333399"/>
                </a:solidFill>
                <a:effectLst/>
                <a:uLnTx/>
                <a:uFillTx/>
                <a:latin typeface="Arial" panose="020B0604020202020204"/>
                <a:ea typeface="+mn-ea"/>
                <a:cs typeface="+mn-cs"/>
              </a:rPr>
              <a:t>Author | Distribution List</a:t>
            </a:r>
          </a:p>
        </p:txBody>
      </p:sp>
      <p:sp>
        <p:nvSpPr>
          <p:cNvPr id="6" name="Foliennummernplatzhalter 5">
            <a:extLst>
              <a:ext uri="{FF2B5EF4-FFF2-40B4-BE49-F238E27FC236}">
                <a16:creationId xmlns:a16="http://schemas.microsoft.com/office/drawing/2014/main" id="{9E5E5DBD-DCFC-68FF-F9DC-C1B594FF9D57}"/>
              </a:ext>
            </a:extLst>
          </p:cNvPr>
          <p:cNvSpPr>
            <a:spLocks noGrp="1"/>
          </p:cNvSpPr>
          <p:nvPr>
            <p:ph type="sldNum" sz="quarter" idx="12"/>
          </p:nvPr>
        </p:nvSpPr>
        <p:spPr/>
        <p:txBody>
          <a:bodyPr/>
          <a:lstStyle/>
          <a:p>
            <a:pPr marL="0" marR="0" lvl="0" indent="0" algn="l" defTabSz="914400" rtl="0" eaLnBrk="1" fontAlgn="auto" latinLnBrk="0" hangingPunct="1">
              <a:lnSpc>
                <a:spcPct val="80000"/>
              </a:lnSpc>
              <a:spcBef>
                <a:spcPts val="0"/>
              </a:spcBef>
              <a:spcAft>
                <a:spcPts val="0"/>
              </a:spcAft>
              <a:buClrTx/>
              <a:buSzTx/>
              <a:buFontTx/>
              <a:buNone/>
              <a:tabLst/>
              <a:defRPr/>
            </a:pPr>
            <a:fld id="{21E9EDDA-C823-4DCF-9D88-5D5E92F02FDC}" type="slidenum">
              <a:rPr kumimoji="0" lang="en-GB" sz="700" b="0" i="0" u="none" strike="noStrike" kern="1200" cap="none" spc="0" normalizeH="0" baseline="0" noProof="0" smtClean="0">
                <a:ln>
                  <a:noFill/>
                </a:ln>
                <a:solidFill>
                  <a:srgbClr val="333399"/>
                </a:solidFill>
                <a:effectLst/>
                <a:uLnTx/>
                <a:uFillTx/>
                <a:latin typeface="Arial" panose="020B0604020202020204"/>
                <a:ea typeface="+mn-ea"/>
                <a:cs typeface="+mn-cs"/>
              </a:rPr>
              <a:pPr marL="0" marR="0" lvl="0" indent="0" algn="l" defTabSz="914400" rtl="0" eaLnBrk="1" fontAlgn="auto" latinLnBrk="0" hangingPunct="1">
                <a:lnSpc>
                  <a:spcPct val="80000"/>
                </a:lnSpc>
                <a:spcBef>
                  <a:spcPts val="0"/>
                </a:spcBef>
                <a:spcAft>
                  <a:spcPts val="0"/>
                </a:spcAft>
                <a:buClrTx/>
                <a:buSzTx/>
                <a:buFontTx/>
                <a:buNone/>
                <a:tabLst/>
                <a:defRPr/>
              </a:pPr>
              <a:t>‹#›</a:t>
            </a:fld>
            <a:endParaRPr kumimoji="0" lang="en-GB" sz="700" b="0" i="0" u="none" strike="noStrike" kern="1200" cap="none" spc="0" normalizeH="0" baseline="0" noProof="0">
              <a:ln>
                <a:noFill/>
              </a:ln>
              <a:solidFill>
                <a:srgbClr val="333399"/>
              </a:solidFill>
              <a:effectLst/>
              <a:uLnTx/>
              <a:uFillTx/>
              <a:latin typeface="Arial" panose="020B0604020202020204"/>
              <a:ea typeface="+mn-ea"/>
              <a:cs typeface="+mn-cs"/>
            </a:endParaRPr>
          </a:p>
        </p:txBody>
      </p:sp>
      <p:sp>
        <p:nvSpPr>
          <p:cNvPr id="13" name="Text Placeholder 6">
            <a:extLst>
              <a:ext uri="{FF2B5EF4-FFF2-40B4-BE49-F238E27FC236}">
                <a16:creationId xmlns:a16="http://schemas.microsoft.com/office/drawing/2014/main" id="{31ABEA1C-4474-B80E-34D4-E6BACD13F10B}"/>
              </a:ext>
            </a:extLst>
          </p:cNvPr>
          <p:cNvSpPr>
            <a:spLocks noGrp="1"/>
          </p:cNvSpPr>
          <p:nvPr>
            <p:ph type="body" sz="quarter" idx="18"/>
          </p:nvPr>
        </p:nvSpPr>
        <p:spPr>
          <a:xfrm>
            <a:off x="227014" y="1447535"/>
            <a:ext cx="5761298" cy="396000"/>
          </a:xfrm>
        </p:spPr>
        <p:txBody>
          <a:bodyPr tIns="0" bIns="18000" anchor="t" anchorCtr="0"/>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8" name="Bildplatzhalter 7">
            <a:extLst>
              <a:ext uri="{FF2B5EF4-FFF2-40B4-BE49-F238E27FC236}">
                <a16:creationId xmlns:a16="http://schemas.microsoft.com/office/drawing/2014/main" id="{8B4E64A3-7FEA-1A3F-D37F-C038BDD30438}"/>
              </a:ext>
            </a:extLst>
          </p:cNvPr>
          <p:cNvSpPr>
            <a:spLocks noGrp="1"/>
          </p:cNvSpPr>
          <p:nvPr>
            <p:ph type="pic" sz="quarter" idx="19"/>
          </p:nvPr>
        </p:nvSpPr>
        <p:spPr>
          <a:xfrm>
            <a:off x="6203950" y="1447535"/>
            <a:ext cx="5759450" cy="5184000"/>
          </a:xfrm>
        </p:spPr>
        <p:txBody>
          <a:bodyPr/>
          <a:lstStyle/>
          <a:p>
            <a:r>
              <a:rPr lang="de-DE"/>
              <a:t>Bild durch Klicken auf Symbol hinzufügen</a:t>
            </a:r>
          </a:p>
        </p:txBody>
      </p:sp>
      <p:sp>
        <p:nvSpPr>
          <p:cNvPr id="7" name="Title 6">
            <a:extLst>
              <a:ext uri="{FF2B5EF4-FFF2-40B4-BE49-F238E27FC236}">
                <a16:creationId xmlns:a16="http://schemas.microsoft.com/office/drawing/2014/main" id="{DCE66F75-D369-A682-0872-A9C7A1340858}"/>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2560130911"/>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showMasterSp="0" type="title" preserve="1">
  <p:cSld name="1_Title Slide&#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880"/>
            <a:ext cx="8748711" cy="2088000"/>
          </a:xfrm>
        </p:spPr>
        <p:txBody>
          <a:bodyPr tIns="36000" anchor="t"/>
          <a:lstStyle>
            <a:lvl1pPr algn="l">
              <a:lnSpc>
                <a:spcPct val="85000"/>
              </a:lnSpc>
              <a:defRPr sz="5000" spc="0" baseline="0"/>
            </a:lvl1pPr>
          </a:lstStyle>
          <a:p>
            <a:r>
              <a:rPr lang="en-US"/>
              <a:t>Click to edit Master title style</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422800"/>
            <a:ext cx="8748711"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en-US"/>
              <a:t>Click to edit Master subtitle style</a:t>
            </a:r>
            <a:endParaRPr lang="en-GB"/>
          </a:p>
        </p:txBody>
      </p:sp>
      <p:pic>
        <p:nvPicPr>
          <p:cNvPr id="9" name="Grafik 8">
            <a:extLst>
              <a:ext uri="{FF2B5EF4-FFF2-40B4-BE49-F238E27FC236}">
                <a16:creationId xmlns:a16="http://schemas.microsoft.com/office/drawing/2014/main" id="{3C87DF1E-6F80-EA7E-181A-4E035A95E9D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5605200"/>
            <a:ext cx="5795997" cy="1044000"/>
          </a:xfrm>
          <a:prstGeom prst="rect">
            <a:avLst/>
          </a:prstGeom>
        </p:spPr>
      </p:pic>
    </p:spTree>
    <p:extLst>
      <p:ext uri="{BB962C8B-B14F-4D97-AF65-F5344CB8AC3E}">
        <p14:creationId xmlns:p14="http://schemas.microsoft.com/office/powerpoint/2010/main" val="243169042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1_Title and Content&#10;">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92358C59-DA13-CE57-9BA1-D1F855E82A68}"/>
              </a:ext>
            </a:extLst>
          </p:cNvPr>
          <p:cNvSpPr>
            <a:spLocks noGrp="1"/>
          </p:cNvSpPr>
          <p:nvPr>
            <p:ph idx="1"/>
          </p:nvPr>
        </p:nvSpPr>
        <p:spPr>
          <a:xfrm>
            <a:off x="227347" y="1449380"/>
            <a:ext cx="11736000" cy="51839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327C8850-7833-5865-EC27-8E6EA6189971}"/>
              </a:ext>
            </a:extLst>
          </p:cNvPr>
          <p:cNvSpPr>
            <a:spLocks noGrp="1"/>
          </p:cNvSpPr>
          <p:nvPr>
            <p:ph type="dt" sz="half" idx="19"/>
          </p:nvPr>
        </p:nvSpPr>
        <p:spPr/>
        <p:txBody>
          <a:bodyPr/>
          <a:lstStyle/>
          <a:p>
            <a:r>
              <a:rPr lang="en-GB"/>
              <a:t>Date</a:t>
            </a:r>
          </a:p>
        </p:txBody>
      </p:sp>
      <p:sp>
        <p:nvSpPr>
          <p:cNvPr id="7" name="Footer Placeholder 6">
            <a:extLst>
              <a:ext uri="{FF2B5EF4-FFF2-40B4-BE49-F238E27FC236}">
                <a16:creationId xmlns:a16="http://schemas.microsoft.com/office/drawing/2014/main" id="{8773ADBA-8851-72A5-832A-1E23AFD7DBD7}"/>
              </a:ext>
            </a:extLst>
          </p:cNvPr>
          <p:cNvSpPr>
            <a:spLocks noGrp="1"/>
          </p:cNvSpPr>
          <p:nvPr>
            <p:ph type="ftr" sz="quarter" idx="20"/>
          </p:nvPr>
        </p:nvSpPr>
        <p:spPr/>
        <p:txBody>
          <a:bodyPr/>
          <a:lstStyle/>
          <a:p>
            <a:r>
              <a:rPr lang="en-GB"/>
              <a:t>Author | Distribution List</a:t>
            </a:r>
          </a:p>
        </p:txBody>
      </p:sp>
      <p:sp>
        <p:nvSpPr>
          <p:cNvPr id="8" name="Slide Number Placeholder 7">
            <a:extLst>
              <a:ext uri="{FF2B5EF4-FFF2-40B4-BE49-F238E27FC236}">
                <a16:creationId xmlns:a16="http://schemas.microsoft.com/office/drawing/2014/main" id="{E35634DF-BEB8-6004-AD5F-DE326E47C8B6}"/>
              </a:ext>
            </a:extLst>
          </p:cNvPr>
          <p:cNvSpPr>
            <a:spLocks noGrp="1"/>
          </p:cNvSpPr>
          <p:nvPr>
            <p:ph type="sldNum" sz="quarter" idx="21"/>
          </p:nvPr>
        </p:nvSpPr>
        <p:spPr/>
        <p:txBody>
          <a:bodyPr/>
          <a:lstStyle/>
          <a:p>
            <a:fld id="{21E9EDDA-C823-4DCF-9D88-5D5E92F02FDC}" type="slidenum">
              <a:rPr lang="en-GB" smtClean="0"/>
              <a:pPr/>
              <a:t>‹#›</a:t>
            </a:fld>
            <a:endParaRPr lang="en-GB"/>
          </a:p>
        </p:txBody>
      </p:sp>
      <p:sp>
        <p:nvSpPr>
          <p:cNvPr id="9" name="Title 8">
            <a:extLst>
              <a:ext uri="{FF2B5EF4-FFF2-40B4-BE49-F238E27FC236}">
                <a16:creationId xmlns:a16="http://schemas.microsoft.com/office/drawing/2014/main" id="{93F762D4-DD38-D789-C1FD-C7B876776180}"/>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74376663"/>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1_Title and Two Content&#10;">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E71C18B7-402A-D4A6-D591-E11347B3C736}"/>
              </a:ext>
            </a:extLst>
          </p:cNvPr>
          <p:cNvSpPr>
            <a:spLocks noGrp="1"/>
          </p:cNvSpPr>
          <p:nvPr>
            <p:ph sz="half" idx="1"/>
          </p:nvPr>
        </p:nvSpPr>
        <p:spPr>
          <a:xfrm>
            <a:off x="227348" y="1449388"/>
            <a:ext cx="5760000" cy="5184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Inhaltsplatzhalter 3">
            <a:extLst>
              <a:ext uri="{FF2B5EF4-FFF2-40B4-BE49-F238E27FC236}">
                <a16:creationId xmlns:a16="http://schemas.microsoft.com/office/drawing/2014/main" id="{85747749-6E2E-0BD0-B7A8-B4144CE8C5B5}"/>
              </a:ext>
            </a:extLst>
          </p:cNvPr>
          <p:cNvSpPr>
            <a:spLocks noGrp="1"/>
          </p:cNvSpPr>
          <p:nvPr>
            <p:ph sz="half" idx="2"/>
          </p:nvPr>
        </p:nvSpPr>
        <p:spPr>
          <a:xfrm>
            <a:off x="6203947" y="1449388"/>
            <a:ext cx="5760000" cy="5184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umsplatzhalter 4">
            <a:extLst>
              <a:ext uri="{FF2B5EF4-FFF2-40B4-BE49-F238E27FC236}">
                <a16:creationId xmlns:a16="http://schemas.microsoft.com/office/drawing/2014/main" id="{53F5C125-3F41-5B17-D050-FB4D9CDB03F9}"/>
              </a:ext>
            </a:extLst>
          </p:cNvPr>
          <p:cNvSpPr>
            <a:spLocks noGrp="1"/>
          </p:cNvSpPr>
          <p:nvPr>
            <p:ph type="dt" sz="half" idx="10"/>
          </p:nvPr>
        </p:nvSpPr>
        <p:spPr/>
        <p:txBody>
          <a:bodyPr/>
          <a:lstStyle/>
          <a:p>
            <a:r>
              <a:rPr lang="en-GB"/>
              <a:t>Date</a:t>
            </a:r>
          </a:p>
        </p:txBody>
      </p:sp>
      <p:sp>
        <p:nvSpPr>
          <p:cNvPr id="6" name="Fußzeilenplatzhalter 5">
            <a:extLst>
              <a:ext uri="{FF2B5EF4-FFF2-40B4-BE49-F238E27FC236}">
                <a16:creationId xmlns:a16="http://schemas.microsoft.com/office/drawing/2014/main" id="{C8F05CBA-CBF8-5793-EC7B-E2B730483610}"/>
              </a:ext>
            </a:extLst>
          </p:cNvPr>
          <p:cNvSpPr>
            <a:spLocks noGrp="1"/>
          </p:cNvSpPr>
          <p:nvPr>
            <p:ph type="ftr" sz="quarter" idx="11"/>
          </p:nvPr>
        </p:nvSpPr>
        <p:spPr/>
        <p:txBody>
          <a:bodyPr/>
          <a:lstStyle/>
          <a:p>
            <a:r>
              <a:rPr lang="en-GB"/>
              <a:t>Author | Distribution List</a:t>
            </a:r>
          </a:p>
        </p:txBody>
      </p:sp>
      <p:sp>
        <p:nvSpPr>
          <p:cNvPr id="7" name="Foliennummernplatzhalter 6">
            <a:extLst>
              <a:ext uri="{FF2B5EF4-FFF2-40B4-BE49-F238E27FC236}">
                <a16:creationId xmlns:a16="http://schemas.microsoft.com/office/drawing/2014/main" id="{3404E30B-D9EF-3F3C-E382-1F5D08292D46}"/>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12" name="Title 11">
            <a:extLst>
              <a:ext uri="{FF2B5EF4-FFF2-40B4-BE49-F238E27FC236}">
                <a16:creationId xmlns:a16="http://schemas.microsoft.com/office/drawing/2014/main" id="{526E0BF7-470A-97CD-B95D-32FEDE629CB9}"/>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022816919"/>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2_Title Only&#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6" name="Title 5">
            <a:extLst>
              <a:ext uri="{FF2B5EF4-FFF2-40B4-BE49-F238E27FC236}">
                <a16:creationId xmlns:a16="http://schemas.microsoft.com/office/drawing/2014/main" id="{D5827610-0957-FB5B-7877-F8074D7CFC49}"/>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482205967"/>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blank" preserve="1">
  <p:cSld name="Blank&#10;">
    <p:spTree>
      <p:nvGrpSpPr>
        <p:cNvPr id="1" name=""/>
        <p:cNvGrpSpPr/>
        <p:nvPr/>
      </p:nvGrpSpPr>
      <p:grpSpPr>
        <a:xfrm>
          <a:off x="0" y="0"/>
          <a:ext cx="0" cy="0"/>
          <a:chOff x="0" y="0"/>
          <a:chExt cx="0" cy="0"/>
        </a:xfrm>
      </p:grpSpPr>
      <p:sp>
        <p:nvSpPr>
          <p:cNvPr id="2" name="Datumsplatzhalter 1">
            <a:extLst>
              <a:ext uri="{FF2B5EF4-FFF2-40B4-BE49-F238E27FC236}">
                <a16:creationId xmlns:a16="http://schemas.microsoft.com/office/drawing/2014/main" id="{13D47BC8-F6CE-289E-9B2B-8F5F1AB09FE1}"/>
              </a:ext>
            </a:extLst>
          </p:cNvPr>
          <p:cNvSpPr>
            <a:spLocks noGrp="1"/>
          </p:cNvSpPr>
          <p:nvPr>
            <p:ph type="dt" sz="half" idx="10"/>
          </p:nvPr>
        </p:nvSpPr>
        <p:spPr/>
        <p:txBody>
          <a:bodyPr/>
          <a:lstStyle/>
          <a:p>
            <a:r>
              <a:rPr lang="en-GB"/>
              <a:t>Date</a:t>
            </a:r>
          </a:p>
        </p:txBody>
      </p:sp>
      <p:sp>
        <p:nvSpPr>
          <p:cNvPr id="3" name="Fußzeilenplatzhalter 2">
            <a:extLst>
              <a:ext uri="{FF2B5EF4-FFF2-40B4-BE49-F238E27FC236}">
                <a16:creationId xmlns:a16="http://schemas.microsoft.com/office/drawing/2014/main" id="{A68CFD0E-02F2-A22E-F154-BC4632083E66}"/>
              </a:ext>
            </a:extLst>
          </p:cNvPr>
          <p:cNvSpPr>
            <a:spLocks noGrp="1"/>
          </p:cNvSpPr>
          <p:nvPr>
            <p:ph type="ftr" sz="quarter" idx="11"/>
          </p:nvPr>
        </p:nvSpPr>
        <p:spPr/>
        <p:txBody>
          <a:bodyPr/>
          <a:lstStyle/>
          <a:p>
            <a:r>
              <a:rPr lang="en-GB"/>
              <a:t>Author | Distribution List</a:t>
            </a:r>
          </a:p>
        </p:txBody>
      </p:sp>
      <p:sp>
        <p:nvSpPr>
          <p:cNvPr id="4" name="Foliennummernplatzhalter 3">
            <a:extLst>
              <a:ext uri="{FF2B5EF4-FFF2-40B4-BE49-F238E27FC236}">
                <a16:creationId xmlns:a16="http://schemas.microsoft.com/office/drawing/2014/main" id="{B20B4275-5799-6BE9-E04E-CE7F5D0B0146}"/>
              </a:ext>
            </a:extLst>
          </p:cNvPr>
          <p:cNvSpPr>
            <a:spLocks noGrp="1"/>
          </p:cNvSpPr>
          <p:nvPr>
            <p:ph type="sldNum" sz="quarter" idx="12"/>
          </p:nvPr>
        </p:nvSpPr>
        <p:spPr/>
        <p:txBody>
          <a:bodyPr/>
          <a:lstStyle/>
          <a:p>
            <a:fld id="{21E9EDDA-C823-4DCF-9D88-5D5E92F02FDC}" type="slidenum">
              <a:rPr lang="en-GB" smtClean="0"/>
              <a:t>‹#›</a:t>
            </a:fld>
            <a:endParaRPr lang="en-GB"/>
          </a:p>
        </p:txBody>
      </p:sp>
    </p:spTree>
    <p:extLst>
      <p:ext uri="{BB962C8B-B14F-4D97-AF65-F5344CB8AC3E}">
        <p14:creationId xmlns:p14="http://schemas.microsoft.com/office/powerpoint/2010/main" val="3121336936"/>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Title Subtitle and Content&#10;">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92358C59-DA13-CE57-9BA1-D1F855E82A68}"/>
              </a:ext>
            </a:extLst>
          </p:cNvPr>
          <p:cNvSpPr>
            <a:spLocks noGrp="1"/>
          </p:cNvSpPr>
          <p:nvPr>
            <p:ph idx="1"/>
          </p:nvPr>
        </p:nvSpPr>
        <p:spPr>
          <a:xfrm>
            <a:off x="227347" y="2457364"/>
            <a:ext cx="11736000" cy="417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11" name="Gerader Verbinder 10">
            <a:extLst>
              <a:ext uri="{FF2B5EF4-FFF2-40B4-BE49-F238E27FC236}">
                <a16:creationId xmlns:a16="http://schemas.microsoft.com/office/drawing/2014/main" id="{1B99590F-FFC8-A168-AAFA-159D8E07D16B}"/>
              </a:ext>
            </a:extLst>
          </p:cNvPr>
          <p:cNvCxnSpPr/>
          <p:nvPr userDrawn="1"/>
        </p:nvCxnSpPr>
        <p:spPr>
          <a:xfrm>
            <a:off x="227347" y="1446255"/>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r Verbinder 11">
            <a:extLst>
              <a:ext uri="{FF2B5EF4-FFF2-40B4-BE49-F238E27FC236}">
                <a16:creationId xmlns:a16="http://schemas.microsoft.com/office/drawing/2014/main" id="{9296F0FC-1DF8-71B6-3CB7-2F56B01E0262}"/>
              </a:ext>
            </a:extLst>
          </p:cNvPr>
          <p:cNvCxnSpPr/>
          <p:nvPr userDrawn="1"/>
        </p:nvCxnSpPr>
        <p:spPr>
          <a:xfrm>
            <a:off x="227347" y="2238417"/>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6">
            <a:extLst>
              <a:ext uri="{FF2B5EF4-FFF2-40B4-BE49-F238E27FC236}">
                <a16:creationId xmlns:a16="http://schemas.microsoft.com/office/drawing/2014/main" id="{31ABEA1C-4474-B80E-34D4-E6BACD13F10B}"/>
              </a:ext>
            </a:extLst>
          </p:cNvPr>
          <p:cNvSpPr>
            <a:spLocks noGrp="1"/>
          </p:cNvSpPr>
          <p:nvPr>
            <p:ph type="body" sz="quarter" idx="18"/>
          </p:nvPr>
        </p:nvSpPr>
        <p:spPr>
          <a:xfrm>
            <a:off x="227014" y="1481775"/>
            <a:ext cx="11737212"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2" name="Date Placeholder 1">
            <a:extLst>
              <a:ext uri="{FF2B5EF4-FFF2-40B4-BE49-F238E27FC236}">
                <a16:creationId xmlns:a16="http://schemas.microsoft.com/office/drawing/2014/main" id="{327C8850-7833-5865-EC27-8E6EA6189971}"/>
              </a:ext>
            </a:extLst>
          </p:cNvPr>
          <p:cNvSpPr>
            <a:spLocks noGrp="1"/>
          </p:cNvSpPr>
          <p:nvPr>
            <p:ph type="dt" sz="half" idx="19"/>
          </p:nvPr>
        </p:nvSpPr>
        <p:spPr/>
        <p:txBody>
          <a:bodyPr/>
          <a:lstStyle/>
          <a:p>
            <a:r>
              <a:rPr lang="en-GB"/>
              <a:t>Date</a:t>
            </a:r>
          </a:p>
        </p:txBody>
      </p:sp>
      <p:sp>
        <p:nvSpPr>
          <p:cNvPr id="7" name="Footer Placeholder 6">
            <a:extLst>
              <a:ext uri="{FF2B5EF4-FFF2-40B4-BE49-F238E27FC236}">
                <a16:creationId xmlns:a16="http://schemas.microsoft.com/office/drawing/2014/main" id="{8773ADBA-8851-72A5-832A-1E23AFD7DBD7}"/>
              </a:ext>
            </a:extLst>
          </p:cNvPr>
          <p:cNvSpPr>
            <a:spLocks noGrp="1"/>
          </p:cNvSpPr>
          <p:nvPr>
            <p:ph type="ftr" sz="quarter" idx="20"/>
          </p:nvPr>
        </p:nvSpPr>
        <p:spPr/>
        <p:txBody>
          <a:bodyPr/>
          <a:lstStyle/>
          <a:p>
            <a:r>
              <a:rPr lang="en-GB"/>
              <a:t>Author | Distribution List</a:t>
            </a:r>
          </a:p>
        </p:txBody>
      </p:sp>
      <p:sp>
        <p:nvSpPr>
          <p:cNvPr id="8" name="Slide Number Placeholder 7">
            <a:extLst>
              <a:ext uri="{FF2B5EF4-FFF2-40B4-BE49-F238E27FC236}">
                <a16:creationId xmlns:a16="http://schemas.microsoft.com/office/drawing/2014/main" id="{E35634DF-BEB8-6004-AD5F-DE326E47C8B6}"/>
              </a:ext>
            </a:extLst>
          </p:cNvPr>
          <p:cNvSpPr>
            <a:spLocks noGrp="1"/>
          </p:cNvSpPr>
          <p:nvPr>
            <p:ph type="sldNum" sz="quarter" idx="21"/>
          </p:nvPr>
        </p:nvSpPr>
        <p:spPr/>
        <p:txBody>
          <a:bodyPr/>
          <a:lstStyle/>
          <a:p>
            <a:fld id="{21E9EDDA-C823-4DCF-9D88-5D5E92F02FDC}" type="slidenum">
              <a:rPr lang="en-GB" smtClean="0"/>
              <a:pPr/>
              <a:t>‹#›</a:t>
            </a:fld>
            <a:endParaRPr lang="en-GB"/>
          </a:p>
        </p:txBody>
      </p:sp>
      <p:sp>
        <p:nvSpPr>
          <p:cNvPr id="9" name="Title 8">
            <a:extLst>
              <a:ext uri="{FF2B5EF4-FFF2-40B4-BE49-F238E27FC236}">
                <a16:creationId xmlns:a16="http://schemas.microsoft.com/office/drawing/2014/main" id="{93F762D4-DD38-D789-C1FD-C7B876776180}"/>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13541903"/>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Title Subtitle and Two Content&#10;">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E71C18B7-402A-D4A6-D591-E11347B3C736}"/>
              </a:ext>
            </a:extLst>
          </p:cNvPr>
          <p:cNvSpPr>
            <a:spLocks noGrp="1"/>
          </p:cNvSpPr>
          <p:nvPr>
            <p:ph sz="half" idx="1"/>
          </p:nvPr>
        </p:nvSpPr>
        <p:spPr>
          <a:xfrm>
            <a:off x="227348" y="2457364"/>
            <a:ext cx="5760000" cy="417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Inhaltsplatzhalter 3">
            <a:extLst>
              <a:ext uri="{FF2B5EF4-FFF2-40B4-BE49-F238E27FC236}">
                <a16:creationId xmlns:a16="http://schemas.microsoft.com/office/drawing/2014/main" id="{85747749-6E2E-0BD0-B7A8-B4144CE8C5B5}"/>
              </a:ext>
            </a:extLst>
          </p:cNvPr>
          <p:cNvSpPr>
            <a:spLocks noGrp="1"/>
          </p:cNvSpPr>
          <p:nvPr>
            <p:ph sz="half" idx="2"/>
          </p:nvPr>
        </p:nvSpPr>
        <p:spPr>
          <a:xfrm>
            <a:off x="6203947" y="2457364"/>
            <a:ext cx="5760000" cy="417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umsplatzhalter 4">
            <a:extLst>
              <a:ext uri="{FF2B5EF4-FFF2-40B4-BE49-F238E27FC236}">
                <a16:creationId xmlns:a16="http://schemas.microsoft.com/office/drawing/2014/main" id="{53F5C125-3F41-5B17-D050-FB4D9CDB03F9}"/>
              </a:ext>
            </a:extLst>
          </p:cNvPr>
          <p:cNvSpPr>
            <a:spLocks noGrp="1"/>
          </p:cNvSpPr>
          <p:nvPr>
            <p:ph type="dt" sz="half" idx="10"/>
          </p:nvPr>
        </p:nvSpPr>
        <p:spPr/>
        <p:txBody>
          <a:bodyPr/>
          <a:lstStyle/>
          <a:p>
            <a:r>
              <a:rPr lang="en-GB"/>
              <a:t>Date</a:t>
            </a:r>
          </a:p>
        </p:txBody>
      </p:sp>
      <p:sp>
        <p:nvSpPr>
          <p:cNvPr id="6" name="Fußzeilenplatzhalter 5">
            <a:extLst>
              <a:ext uri="{FF2B5EF4-FFF2-40B4-BE49-F238E27FC236}">
                <a16:creationId xmlns:a16="http://schemas.microsoft.com/office/drawing/2014/main" id="{C8F05CBA-CBF8-5793-EC7B-E2B730483610}"/>
              </a:ext>
            </a:extLst>
          </p:cNvPr>
          <p:cNvSpPr>
            <a:spLocks noGrp="1"/>
          </p:cNvSpPr>
          <p:nvPr>
            <p:ph type="ftr" sz="quarter" idx="11"/>
          </p:nvPr>
        </p:nvSpPr>
        <p:spPr/>
        <p:txBody>
          <a:bodyPr/>
          <a:lstStyle/>
          <a:p>
            <a:r>
              <a:rPr lang="en-GB"/>
              <a:t>Author | Distribution List</a:t>
            </a:r>
          </a:p>
        </p:txBody>
      </p:sp>
      <p:sp>
        <p:nvSpPr>
          <p:cNvPr id="7" name="Foliennummernplatzhalter 6">
            <a:extLst>
              <a:ext uri="{FF2B5EF4-FFF2-40B4-BE49-F238E27FC236}">
                <a16:creationId xmlns:a16="http://schemas.microsoft.com/office/drawing/2014/main" id="{3404E30B-D9EF-3F3C-E382-1F5D08292D46}"/>
              </a:ext>
            </a:extLst>
          </p:cNvPr>
          <p:cNvSpPr>
            <a:spLocks noGrp="1"/>
          </p:cNvSpPr>
          <p:nvPr>
            <p:ph type="sldNum" sz="quarter" idx="12"/>
          </p:nvPr>
        </p:nvSpPr>
        <p:spPr/>
        <p:txBody>
          <a:bodyPr/>
          <a:lstStyle/>
          <a:p>
            <a:fld id="{21E9EDDA-C823-4DCF-9D88-5D5E92F02FDC}" type="slidenum">
              <a:rPr lang="en-GB" smtClean="0"/>
              <a:t>‹#›</a:t>
            </a:fld>
            <a:endParaRPr lang="en-GB"/>
          </a:p>
        </p:txBody>
      </p:sp>
      <p:cxnSp>
        <p:nvCxnSpPr>
          <p:cNvPr id="8" name="Gerader Verbinder 7">
            <a:extLst>
              <a:ext uri="{FF2B5EF4-FFF2-40B4-BE49-F238E27FC236}">
                <a16:creationId xmlns:a16="http://schemas.microsoft.com/office/drawing/2014/main" id="{4549F922-C951-94B1-C331-41C664A05BAF}"/>
              </a:ext>
            </a:extLst>
          </p:cNvPr>
          <p:cNvCxnSpPr/>
          <p:nvPr userDrawn="1"/>
        </p:nvCxnSpPr>
        <p:spPr>
          <a:xfrm>
            <a:off x="227347" y="1446255"/>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r Verbinder 8">
            <a:extLst>
              <a:ext uri="{FF2B5EF4-FFF2-40B4-BE49-F238E27FC236}">
                <a16:creationId xmlns:a16="http://schemas.microsoft.com/office/drawing/2014/main" id="{639117E0-C26C-752F-D188-F92E9AC41B58}"/>
              </a:ext>
            </a:extLst>
          </p:cNvPr>
          <p:cNvCxnSpPr/>
          <p:nvPr userDrawn="1"/>
        </p:nvCxnSpPr>
        <p:spPr>
          <a:xfrm>
            <a:off x="227347" y="2238417"/>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 Placeholder 6">
            <a:extLst>
              <a:ext uri="{FF2B5EF4-FFF2-40B4-BE49-F238E27FC236}">
                <a16:creationId xmlns:a16="http://schemas.microsoft.com/office/drawing/2014/main" id="{B31E54D1-B33E-1566-C133-FAF1A26753E8}"/>
              </a:ext>
            </a:extLst>
          </p:cNvPr>
          <p:cNvSpPr>
            <a:spLocks noGrp="1"/>
          </p:cNvSpPr>
          <p:nvPr>
            <p:ph type="body" sz="quarter" idx="18"/>
          </p:nvPr>
        </p:nvSpPr>
        <p:spPr>
          <a:xfrm>
            <a:off x="227014" y="1481775"/>
            <a:ext cx="5761036"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1" name="Text Placeholder 6">
            <a:extLst>
              <a:ext uri="{FF2B5EF4-FFF2-40B4-BE49-F238E27FC236}">
                <a16:creationId xmlns:a16="http://schemas.microsoft.com/office/drawing/2014/main" id="{6AF8D906-382D-8E9F-1698-B7027DBF3FFA}"/>
              </a:ext>
            </a:extLst>
          </p:cNvPr>
          <p:cNvSpPr>
            <a:spLocks noGrp="1"/>
          </p:cNvSpPr>
          <p:nvPr>
            <p:ph type="body" sz="quarter" idx="19"/>
          </p:nvPr>
        </p:nvSpPr>
        <p:spPr>
          <a:xfrm>
            <a:off x="6202800" y="1481775"/>
            <a:ext cx="5761036"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cxnSp>
        <p:nvCxnSpPr>
          <p:cNvPr id="17" name="Gerader Verbinder 16">
            <a:extLst>
              <a:ext uri="{FF2B5EF4-FFF2-40B4-BE49-F238E27FC236}">
                <a16:creationId xmlns:a16="http://schemas.microsoft.com/office/drawing/2014/main" id="{F2891381-E905-518A-D439-21322BABD80D}"/>
              </a:ext>
            </a:extLst>
          </p:cNvPr>
          <p:cNvCxnSpPr/>
          <p:nvPr userDrawn="1"/>
        </p:nvCxnSpPr>
        <p:spPr>
          <a:xfrm>
            <a:off x="6202800" y="1446255"/>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A04EC42B-AD32-9572-3F8E-87F6FDB850A9}"/>
              </a:ext>
            </a:extLst>
          </p:cNvPr>
          <p:cNvCxnSpPr/>
          <p:nvPr userDrawn="1"/>
        </p:nvCxnSpPr>
        <p:spPr>
          <a:xfrm>
            <a:off x="6202800" y="2238417"/>
            <a:ext cx="576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526E0BF7-470A-97CD-B95D-32FEDE629CB9}"/>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667352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Title Subtitle and Text&#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7348" y="2457364"/>
            <a:ext cx="8748376" cy="417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9" name="Gerader Verbinder 8">
            <a:extLst>
              <a:ext uri="{FF2B5EF4-FFF2-40B4-BE49-F238E27FC236}">
                <a16:creationId xmlns:a16="http://schemas.microsoft.com/office/drawing/2014/main" id="{08D4720E-0657-E28B-B36F-7ECDB1C70BD7}"/>
              </a:ext>
            </a:extLst>
          </p:cNvPr>
          <p:cNvCxnSpPr/>
          <p:nvPr userDrawn="1"/>
        </p:nvCxnSpPr>
        <p:spPr>
          <a:xfrm>
            <a:off x="227347" y="1446564"/>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r Verbinder 9">
            <a:extLst>
              <a:ext uri="{FF2B5EF4-FFF2-40B4-BE49-F238E27FC236}">
                <a16:creationId xmlns:a16="http://schemas.microsoft.com/office/drawing/2014/main" id="{0802153F-FAF8-C273-4EAD-60A3147CFE5A}"/>
              </a:ext>
            </a:extLst>
          </p:cNvPr>
          <p:cNvCxnSpPr/>
          <p:nvPr userDrawn="1"/>
        </p:nvCxnSpPr>
        <p:spPr>
          <a:xfrm>
            <a:off x="227347" y="2238726"/>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6">
            <a:extLst>
              <a:ext uri="{FF2B5EF4-FFF2-40B4-BE49-F238E27FC236}">
                <a16:creationId xmlns:a16="http://schemas.microsoft.com/office/drawing/2014/main" id="{DBD4EA44-A76E-DD27-E68F-CC90D7D8DC45}"/>
              </a:ext>
            </a:extLst>
          </p:cNvPr>
          <p:cNvSpPr>
            <a:spLocks noGrp="1"/>
          </p:cNvSpPr>
          <p:nvPr>
            <p:ph type="body" sz="quarter" idx="18"/>
          </p:nvPr>
        </p:nvSpPr>
        <p:spPr>
          <a:xfrm>
            <a:off x="227014" y="1482084"/>
            <a:ext cx="8749279"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6" name="Title 5">
            <a:extLst>
              <a:ext uri="{FF2B5EF4-FFF2-40B4-BE49-F238E27FC236}">
                <a16:creationId xmlns:a16="http://schemas.microsoft.com/office/drawing/2014/main" id="{E731B470-68FB-90C1-9D29-4C46A2F67778}"/>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276377187"/>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1_Title Subtitle and Text + Comment&#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6800" y="2457364"/>
            <a:ext cx="7758000" cy="417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8182800" y="2457364"/>
            <a:ext cx="3781425" cy="417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226800" y="1482084"/>
            <a:ext cx="7758000"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8182800" y="1482084"/>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cxnSp>
        <p:nvCxnSpPr>
          <p:cNvPr id="6" name="Gerader Verbinder 5">
            <a:extLst>
              <a:ext uri="{FF2B5EF4-FFF2-40B4-BE49-F238E27FC236}">
                <a16:creationId xmlns:a16="http://schemas.microsoft.com/office/drawing/2014/main" id="{26081B8E-7F7F-0504-28FA-60A023E43376}"/>
              </a:ext>
            </a:extLst>
          </p:cNvPr>
          <p:cNvCxnSpPr/>
          <p:nvPr userDrawn="1"/>
        </p:nvCxnSpPr>
        <p:spPr>
          <a:xfrm>
            <a:off x="227347" y="1446564"/>
            <a:ext cx="7758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r Verbinder 9">
            <a:extLst>
              <a:ext uri="{FF2B5EF4-FFF2-40B4-BE49-F238E27FC236}">
                <a16:creationId xmlns:a16="http://schemas.microsoft.com/office/drawing/2014/main" id="{0034AAF4-D032-4F62-4A6C-21B09C069876}"/>
              </a:ext>
            </a:extLst>
          </p:cNvPr>
          <p:cNvCxnSpPr/>
          <p:nvPr userDrawn="1"/>
        </p:nvCxnSpPr>
        <p:spPr>
          <a:xfrm>
            <a:off x="227347" y="2238726"/>
            <a:ext cx="7758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r Verbinder 12">
            <a:extLst>
              <a:ext uri="{FF2B5EF4-FFF2-40B4-BE49-F238E27FC236}">
                <a16:creationId xmlns:a16="http://schemas.microsoft.com/office/drawing/2014/main" id="{DDBD613E-3403-3A0D-38CB-1B49E6CEC29E}"/>
              </a:ext>
            </a:extLst>
          </p:cNvPr>
          <p:cNvCxnSpPr/>
          <p:nvPr userDrawn="1"/>
        </p:nvCxnSpPr>
        <p:spPr>
          <a:xfrm>
            <a:off x="8182800" y="1446564"/>
            <a:ext cx="378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r Verbinder 13">
            <a:extLst>
              <a:ext uri="{FF2B5EF4-FFF2-40B4-BE49-F238E27FC236}">
                <a16:creationId xmlns:a16="http://schemas.microsoft.com/office/drawing/2014/main" id="{E8C1A034-BF57-A769-16FB-1AE6F26E1D8A}"/>
              </a:ext>
            </a:extLst>
          </p:cNvPr>
          <p:cNvCxnSpPr/>
          <p:nvPr userDrawn="1"/>
        </p:nvCxnSpPr>
        <p:spPr>
          <a:xfrm>
            <a:off x="8182800" y="2238726"/>
            <a:ext cx="378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itle 7">
            <a:extLst>
              <a:ext uri="{FF2B5EF4-FFF2-40B4-BE49-F238E27FC236}">
                <a16:creationId xmlns:a16="http://schemas.microsoft.com/office/drawing/2014/main" id="{10738AF6-4B19-FF3C-FCF1-316135EF8F65}"/>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963452905"/>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1_Title Subtitle and Text – 3 Column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6800" y="2457364"/>
            <a:ext cx="3781425" cy="417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4204800" y="2457364"/>
            <a:ext cx="3781425" cy="417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ext Placeholder 6">
            <a:extLst>
              <a:ext uri="{FF2B5EF4-FFF2-40B4-BE49-F238E27FC236}">
                <a16:creationId xmlns:a16="http://schemas.microsoft.com/office/drawing/2014/main" id="{8E443073-496C-ED52-5666-73F0CA5D26CB}"/>
              </a:ext>
            </a:extLst>
          </p:cNvPr>
          <p:cNvSpPr>
            <a:spLocks noGrp="1"/>
          </p:cNvSpPr>
          <p:nvPr>
            <p:ph type="body" sz="quarter" idx="15"/>
          </p:nvPr>
        </p:nvSpPr>
        <p:spPr>
          <a:xfrm>
            <a:off x="8182800" y="2457364"/>
            <a:ext cx="3781425" cy="417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226800" y="1481923"/>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4204800" y="1481923"/>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3" name="Text Placeholder 6">
            <a:extLst>
              <a:ext uri="{FF2B5EF4-FFF2-40B4-BE49-F238E27FC236}">
                <a16:creationId xmlns:a16="http://schemas.microsoft.com/office/drawing/2014/main" id="{E612A0DA-BE7D-8D89-6DFC-176293A32C72}"/>
              </a:ext>
            </a:extLst>
          </p:cNvPr>
          <p:cNvSpPr>
            <a:spLocks noGrp="1"/>
          </p:cNvSpPr>
          <p:nvPr>
            <p:ph type="body" sz="quarter" idx="18"/>
          </p:nvPr>
        </p:nvSpPr>
        <p:spPr>
          <a:xfrm>
            <a:off x="8182800" y="1481923"/>
            <a:ext cx="378142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cxnSp>
        <p:nvCxnSpPr>
          <p:cNvPr id="8" name="Gerader Verbinder 7">
            <a:extLst>
              <a:ext uri="{FF2B5EF4-FFF2-40B4-BE49-F238E27FC236}">
                <a16:creationId xmlns:a16="http://schemas.microsoft.com/office/drawing/2014/main" id="{571A754E-2723-61ED-D5AD-893CC3B1B10B}"/>
              </a:ext>
            </a:extLst>
          </p:cNvPr>
          <p:cNvCxnSpPr>
            <a:cxnSpLocks/>
          </p:cNvCxnSpPr>
          <p:nvPr userDrawn="1"/>
        </p:nvCxnSpPr>
        <p:spPr>
          <a:xfrm>
            <a:off x="227347" y="1446564"/>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3A719B27-CEB0-5652-DC8C-B0A41224E39E}"/>
              </a:ext>
            </a:extLst>
          </p:cNvPr>
          <p:cNvCxnSpPr>
            <a:cxnSpLocks/>
          </p:cNvCxnSpPr>
          <p:nvPr userDrawn="1"/>
        </p:nvCxnSpPr>
        <p:spPr>
          <a:xfrm>
            <a:off x="227347" y="2238565"/>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6518C5A2-3CB1-70D8-E522-2762989F2190}"/>
              </a:ext>
            </a:extLst>
          </p:cNvPr>
          <p:cNvCxnSpPr>
            <a:cxnSpLocks/>
          </p:cNvCxnSpPr>
          <p:nvPr userDrawn="1"/>
        </p:nvCxnSpPr>
        <p:spPr>
          <a:xfrm>
            <a:off x="4205622" y="1446564"/>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9F97FF36-ABD3-6396-336B-FAFB01A124D8}"/>
              </a:ext>
            </a:extLst>
          </p:cNvPr>
          <p:cNvCxnSpPr>
            <a:cxnSpLocks/>
          </p:cNvCxnSpPr>
          <p:nvPr userDrawn="1"/>
        </p:nvCxnSpPr>
        <p:spPr>
          <a:xfrm>
            <a:off x="4205622" y="2238565"/>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8592DC7-5A74-01D7-2411-027D833DAD7C}"/>
              </a:ext>
            </a:extLst>
          </p:cNvPr>
          <p:cNvCxnSpPr>
            <a:cxnSpLocks/>
          </p:cNvCxnSpPr>
          <p:nvPr userDrawn="1"/>
        </p:nvCxnSpPr>
        <p:spPr>
          <a:xfrm>
            <a:off x="8182800" y="1446564"/>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96C262C1-94F6-13AC-8713-4DF30758F92A}"/>
              </a:ext>
            </a:extLst>
          </p:cNvPr>
          <p:cNvCxnSpPr>
            <a:cxnSpLocks/>
          </p:cNvCxnSpPr>
          <p:nvPr userDrawn="1"/>
        </p:nvCxnSpPr>
        <p:spPr>
          <a:xfrm>
            <a:off x="8182800" y="2238565"/>
            <a:ext cx="37810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a:extLst>
              <a:ext uri="{FF2B5EF4-FFF2-40B4-BE49-F238E27FC236}">
                <a16:creationId xmlns:a16="http://schemas.microsoft.com/office/drawing/2014/main" id="{A33566F7-84B3-2651-C294-B704C87828D7}"/>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402055213"/>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Title Subtitle and Text – Image + 3 Column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3216274" y="2457364"/>
            <a:ext cx="2771775" cy="417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6202799" y="2457364"/>
            <a:ext cx="2772000" cy="417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ext Placeholder 6">
            <a:extLst>
              <a:ext uri="{FF2B5EF4-FFF2-40B4-BE49-F238E27FC236}">
                <a16:creationId xmlns:a16="http://schemas.microsoft.com/office/drawing/2014/main" id="{8E443073-496C-ED52-5666-73F0CA5D26CB}"/>
              </a:ext>
            </a:extLst>
          </p:cNvPr>
          <p:cNvSpPr>
            <a:spLocks noGrp="1"/>
          </p:cNvSpPr>
          <p:nvPr>
            <p:ph type="body" sz="quarter" idx="15"/>
          </p:nvPr>
        </p:nvSpPr>
        <p:spPr>
          <a:xfrm>
            <a:off x="9191625" y="2457364"/>
            <a:ext cx="2772000" cy="417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3216274" y="1481923"/>
            <a:ext cx="277177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6202799" y="1481923"/>
            <a:ext cx="2772000"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13" name="Text Placeholder 6">
            <a:extLst>
              <a:ext uri="{FF2B5EF4-FFF2-40B4-BE49-F238E27FC236}">
                <a16:creationId xmlns:a16="http://schemas.microsoft.com/office/drawing/2014/main" id="{E612A0DA-BE7D-8D89-6DFC-176293A32C72}"/>
              </a:ext>
            </a:extLst>
          </p:cNvPr>
          <p:cNvSpPr>
            <a:spLocks noGrp="1"/>
          </p:cNvSpPr>
          <p:nvPr>
            <p:ph type="body" sz="quarter" idx="18"/>
          </p:nvPr>
        </p:nvSpPr>
        <p:spPr>
          <a:xfrm>
            <a:off x="9191625" y="1481923"/>
            <a:ext cx="2772000"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cxnSp>
        <p:nvCxnSpPr>
          <p:cNvPr id="8" name="Gerader Verbinder 7">
            <a:extLst>
              <a:ext uri="{FF2B5EF4-FFF2-40B4-BE49-F238E27FC236}">
                <a16:creationId xmlns:a16="http://schemas.microsoft.com/office/drawing/2014/main" id="{571A754E-2723-61ED-D5AD-893CC3B1B10B}"/>
              </a:ext>
            </a:extLst>
          </p:cNvPr>
          <p:cNvCxnSpPr>
            <a:cxnSpLocks/>
          </p:cNvCxnSpPr>
          <p:nvPr userDrawn="1"/>
        </p:nvCxnSpPr>
        <p:spPr>
          <a:xfrm>
            <a:off x="3216274" y="1446564"/>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3A719B27-CEB0-5652-DC8C-B0A41224E39E}"/>
              </a:ext>
            </a:extLst>
          </p:cNvPr>
          <p:cNvCxnSpPr>
            <a:cxnSpLocks/>
          </p:cNvCxnSpPr>
          <p:nvPr userDrawn="1"/>
        </p:nvCxnSpPr>
        <p:spPr>
          <a:xfrm>
            <a:off x="3216274" y="2238565"/>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6518C5A2-3CB1-70D8-E522-2762989F2190}"/>
              </a:ext>
            </a:extLst>
          </p:cNvPr>
          <p:cNvCxnSpPr>
            <a:cxnSpLocks/>
          </p:cNvCxnSpPr>
          <p:nvPr userDrawn="1"/>
        </p:nvCxnSpPr>
        <p:spPr>
          <a:xfrm>
            <a:off x="6202800" y="1446564"/>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9F97FF36-ABD3-6396-336B-FAFB01A124D8}"/>
              </a:ext>
            </a:extLst>
          </p:cNvPr>
          <p:cNvCxnSpPr>
            <a:cxnSpLocks/>
          </p:cNvCxnSpPr>
          <p:nvPr userDrawn="1"/>
        </p:nvCxnSpPr>
        <p:spPr>
          <a:xfrm>
            <a:off x="6202800" y="2238565"/>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8592DC7-5A74-01D7-2411-027D833DAD7C}"/>
              </a:ext>
            </a:extLst>
          </p:cNvPr>
          <p:cNvCxnSpPr>
            <a:cxnSpLocks/>
          </p:cNvCxnSpPr>
          <p:nvPr userDrawn="1"/>
        </p:nvCxnSpPr>
        <p:spPr>
          <a:xfrm>
            <a:off x="9191625" y="1446564"/>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96C262C1-94F6-13AC-8713-4DF30758F92A}"/>
              </a:ext>
            </a:extLst>
          </p:cNvPr>
          <p:cNvCxnSpPr>
            <a:cxnSpLocks/>
          </p:cNvCxnSpPr>
          <p:nvPr userDrawn="1"/>
        </p:nvCxnSpPr>
        <p:spPr>
          <a:xfrm>
            <a:off x="9191625" y="2238565"/>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Bildplatzhalter 27">
            <a:extLst>
              <a:ext uri="{FF2B5EF4-FFF2-40B4-BE49-F238E27FC236}">
                <a16:creationId xmlns:a16="http://schemas.microsoft.com/office/drawing/2014/main" id="{22BB512E-F3C8-86D9-6DC9-C931B8A83BDC}"/>
              </a:ext>
            </a:extLst>
          </p:cNvPr>
          <p:cNvSpPr>
            <a:spLocks noGrp="1"/>
          </p:cNvSpPr>
          <p:nvPr>
            <p:ph type="pic" sz="quarter" idx="19"/>
          </p:nvPr>
        </p:nvSpPr>
        <p:spPr>
          <a:xfrm>
            <a:off x="228600" y="1445764"/>
            <a:ext cx="2771775" cy="5184000"/>
          </a:xfrm>
        </p:spPr>
        <p:txBody>
          <a:bodyPr/>
          <a:lstStyle/>
          <a:p>
            <a:r>
              <a:rPr lang="en-US"/>
              <a:t>Click icon to add picture</a:t>
            </a:r>
            <a:endParaRPr lang="de-DE"/>
          </a:p>
        </p:txBody>
      </p:sp>
      <p:sp>
        <p:nvSpPr>
          <p:cNvPr id="21" name="Title 20">
            <a:extLst>
              <a:ext uri="{FF2B5EF4-FFF2-40B4-BE49-F238E27FC236}">
                <a16:creationId xmlns:a16="http://schemas.microsoft.com/office/drawing/2014/main" id="{65A57FE1-74F1-E09C-CBD2-D4EA98211C7E}"/>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406824597"/>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Chart and Image&#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B13C448F-E6D4-44A1-E08B-F12D9B269665}"/>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E05A0191-0E5D-F50A-2D8A-269C120F88A8}"/>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F85A13FD-226C-ACE4-0A21-DF13293BFF45}"/>
              </a:ext>
            </a:extLst>
          </p:cNvPr>
          <p:cNvSpPr>
            <a:spLocks noGrp="1"/>
          </p:cNvSpPr>
          <p:nvPr>
            <p:ph type="sldNum" sz="quarter" idx="12"/>
          </p:nvPr>
        </p:nvSpPr>
        <p:spPr/>
        <p:txBody>
          <a:bodyPr/>
          <a:lstStyle/>
          <a:p>
            <a:fld id="{21E9EDDA-C823-4DCF-9D88-5D5E92F02FDC}" type="slidenum">
              <a:rPr lang="en-GB" smtClean="0"/>
              <a:pPr/>
              <a:t>‹#›</a:t>
            </a:fld>
            <a:endParaRPr lang="en-GB"/>
          </a:p>
        </p:txBody>
      </p:sp>
      <p:sp>
        <p:nvSpPr>
          <p:cNvPr id="7" name="Diagrammplatzhalter 6">
            <a:extLst>
              <a:ext uri="{FF2B5EF4-FFF2-40B4-BE49-F238E27FC236}">
                <a16:creationId xmlns:a16="http://schemas.microsoft.com/office/drawing/2014/main" id="{592EB958-6B18-E445-CAD1-638293DC5519}"/>
              </a:ext>
            </a:extLst>
          </p:cNvPr>
          <p:cNvSpPr>
            <a:spLocks noGrp="1"/>
          </p:cNvSpPr>
          <p:nvPr>
            <p:ph type="chart" sz="quarter" idx="13"/>
          </p:nvPr>
        </p:nvSpPr>
        <p:spPr>
          <a:xfrm>
            <a:off x="227348" y="1446694"/>
            <a:ext cx="8747125" cy="5184000"/>
          </a:xfrm>
        </p:spPr>
        <p:txBody>
          <a:bodyPr/>
          <a:lstStyle/>
          <a:p>
            <a:r>
              <a:rPr lang="en-US"/>
              <a:t>Click icon to add chart</a:t>
            </a:r>
            <a:endParaRPr lang="de-DE"/>
          </a:p>
        </p:txBody>
      </p:sp>
      <p:sp>
        <p:nvSpPr>
          <p:cNvPr id="9" name="Bildplatzhalter 8">
            <a:extLst>
              <a:ext uri="{FF2B5EF4-FFF2-40B4-BE49-F238E27FC236}">
                <a16:creationId xmlns:a16="http://schemas.microsoft.com/office/drawing/2014/main" id="{E81C4EC4-7727-EA64-3552-6769C26791CF}"/>
              </a:ext>
            </a:extLst>
          </p:cNvPr>
          <p:cNvSpPr>
            <a:spLocks noGrp="1"/>
          </p:cNvSpPr>
          <p:nvPr>
            <p:ph type="pic" sz="quarter" idx="14"/>
          </p:nvPr>
        </p:nvSpPr>
        <p:spPr>
          <a:xfrm>
            <a:off x="9191625" y="1446694"/>
            <a:ext cx="2771775" cy="2484000"/>
          </a:xfrm>
        </p:spPr>
        <p:txBody>
          <a:bodyPr/>
          <a:lstStyle/>
          <a:p>
            <a:r>
              <a:rPr lang="en-US"/>
              <a:t>Click icon to add picture</a:t>
            </a:r>
            <a:endParaRPr lang="de-DE"/>
          </a:p>
        </p:txBody>
      </p:sp>
      <p:sp>
        <p:nvSpPr>
          <p:cNvPr id="10" name="Bildplatzhalter 8">
            <a:extLst>
              <a:ext uri="{FF2B5EF4-FFF2-40B4-BE49-F238E27FC236}">
                <a16:creationId xmlns:a16="http://schemas.microsoft.com/office/drawing/2014/main" id="{F954D94F-CF3B-BC30-0AA2-67E6BC2ED0DB}"/>
              </a:ext>
            </a:extLst>
          </p:cNvPr>
          <p:cNvSpPr>
            <a:spLocks noGrp="1"/>
          </p:cNvSpPr>
          <p:nvPr>
            <p:ph type="pic" sz="quarter" idx="15"/>
          </p:nvPr>
        </p:nvSpPr>
        <p:spPr>
          <a:xfrm>
            <a:off x="9191625" y="4149080"/>
            <a:ext cx="2771775" cy="2484000"/>
          </a:xfrm>
        </p:spPr>
        <p:txBody>
          <a:bodyPr/>
          <a:lstStyle/>
          <a:p>
            <a:r>
              <a:rPr lang="en-US"/>
              <a:t>Click icon to add picture</a:t>
            </a:r>
            <a:endParaRPr lang="de-DE"/>
          </a:p>
        </p:txBody>
      </p:sp>
      <p:sp>
        <p:nvSpPr>
          <p:cNvPr id="6" name="Title 5">
            <a:extLst>
              <a:ext uri="{FF2B5EF4-FFF2-40B4-BE49-F238E27FC236}">
                <a16:creationId xmlns:a16="http://schemas.microsoft.com/office/drawing/2014/main" id="{CE947625-D0E9-6F21-65C2-6FEF19A8D94C}"/>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725753257"/>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1_Title and Text 2 Columns – Icon 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08214" y="1447564"/>
            <a:ext cx="9756774" cy="5184000"/>
          </a:xfrm>
        </p:spPr>
        <p:txBody>
          <a:bodyPr numCol="2" spcCol="2160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2005815" y="1447564"/>
            <a:ext cx="0" cy="5184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6CEB384F-61EC-0789-46EE-79EDA6723645}"/>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234202649"/>
      </p:ext>
    </p:extLst>
  </p:cSld>
  <p:clrMapOvr>
    <a:masterClrMapping/>
  </p:clrMapOvr>
  <p:extLst>
    <p:ext uri="{DCECCB84-F9BA-43D5-87BE-67443E8EF086}">
      <p15:sldGuideLst xmlns:p15="http://schemas.microsoft.com/office/powerpoint/2012/main">
        <p15:guide id="4" orient="horz" pos="3657">
          <p15:clr>
            <a:srgbClr val="5ACBF0"/>
          </p15:clr>
        </p15:guide>
        <p15:guide id="5" pos="982">
          <p15:clr>
            <a:srgbClr val="5ACBF0"/>
          </p15:clr>
        </p15:guide>
        <p15:guide id="6" pos="415">
          <p15:clr>
            <a:srgbClr val="5ACBF0"/>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Title and Text – Icon 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08214" y="1447564"/>
            <a:ext cx="9756774" cy="5184000"/>
          </a:xfrm>
        </p:spPr>
        <p:txBody>
          <a:bodyPr numCol="1" spcCol="2160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2005815" y="1447564"/>
            <a:ext cx="0" cy="5184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92E18079-0B64-AE1D-E282-DDBE83179B6D}"/>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633153705"/>
      </p:ext>
    </p:extLst>
  </p:cSld>
  <p:clrMapOvr>
    <a:masterClrMapping/>
  </p:clrMapOvr>
  <p:extLst>
    <p:ext uri="{DCECCB84-F9BA-43D5-87BE-67443E8EF086}">
      <p15:sldGuideLst xmlns:p15="http://schemas.microsoft.com/office/powerpoint/2012/main">
        <p15:guide id="1" orient="horz" pos="3656">
          <p15:clr>
            <a:srgbClr val="5ACBF0"/>
          </p15:clr>
        </p15:guide>
        <p15:guide id="2" pos="984">
          <p15:clr>
            <a:srgbClr val="5ACBF0"/>
          </p15:clr>
        </p15:guide>
        <p15:guide id="3" pos="416">
          <p15:clr>
            <a:srgbClr val="5ACBF0"/>
          </p15:clr>
        </p15:guide>
      </p15:sldGuideLst>
    </p:ext>
  </p:extLst>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Title and Table – Icon 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2005815" y="1447564"/>
            <a:ext cx="0" cy="5184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abellenplatzhalter 7">
            <a:extLst>
              <a:ext uri="{FF2B5EF4-FFF2-40B4-BE49-F238E27FC236}">
                <a16:creationId xmlns:a16="http://schemas.microsoft.com/office/drawing/2014/main" id="{5E13FC49-0B57-DF40-D006-C4659EB24BC6}"/>
              </a:ext>
            </a:extLst>
          </p:cNvPr>
          <p:cNvSpPr>
            <a:spLocks noGrp="1"/>
          </p:cNvSpPr>
          <p:nvPr>
            <p:ph type="tbl" sz="quarter" idx="15"/>
          </p:nvPr>
        </p:nvSpPr>
        <p:spPr>
          <a:xfrm>
            <a:off x="2208213" y="1447564"/>
            <a:ext cx="9755187" cy="5184000"/>
          </a:xfrm>
        </p:spPr>
        <p:txBody>
          <a:bodyPr/>
          <a:lstStyle/>
          <a:p>
            <a:r>
              <a:rPr lang="en-US"/>
              <a:t>Click icon to add table</a:t>
            </a:r>
            <a:endParaRPr lang="de-DE"/>
          </a:p>
        </p:txBody>
      </p:sp>
      <p:sp>
        <p:nvSpPr>
          <p:cNvPr id="6" name="Title 5">
            <a:extLst>
              <a:ext uri="{FF2B5EF4-FFF2-40B4-BE49-F238E27FC236}">
                <a16:creationId xmlns:a16="http://schemas.microsoft.com/office/drawing/2014/main" id="{AC3F450E-2268-A211-F585-DDF049A53DC0}"/>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46871684"/>
      </p:ext>
    </p:extLst>
  </p:cSld>
  <p:clrMapOvr>
    <a:masterClrMapping/>
  </p:clrMapOvr>
  <p:extLst>
    <p:ext uri="{DCECCB84-F9BA-43D5-87BE-67443E8EF086}">
      <p15:sldGuideLst xmlns:p15="http://schemas.microsoft.com/office/powerpoint/2012/main">
        <p15:guide id="1" orient="horz" pos="3656">
          <p15:clr>
            <a:srgbClr val="5ACBF0"/>
          </p15:clr>
        </p15:guide>
        <p15:guide id="2" pos="984">
          <p15:clr>
            <a:srgbClr val="5ACBF0"/>
          </p15:clr>
        </p15:guide>
        <p15:guide id="3" pos="416">
          <p15:clr>
            <a:srgbClr val="5ACBF0"/>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Summary&#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Textplatzhalter 7">
            <a:extLst>
              <a:ext uri="{FF2B5EF4-FFF2-40B4-BE49-F238E27FC236}">
                <a16:creationId xmlns:a16="http://schemas.microsoft.com/office/drawing/2014/main" id="{2D3A6E62-D31A-5BCD-A8A4-9235DA7DABBF}"/>
              </a:ext>
            </a:extLst>
          </p:cNvPr>
          <p:cNvSpPr>
            <a:spLocks noGrp="1"/>
          </p:cNvSpPr>
          <p:nvPr>
            <p:ph type="body" sz="quarter" idx="13"/>
          </p:nvPr>
        </p:nvSpPr>
        <p:spPr>
          <a:xfrm>
            <a:off x="227348" y="1449056"/>
            <a:ext cx="5761037" cy="2484000"/>
          </a:xfrm>
          <a:solidFill>
            <a:schemeClr val="tx2"/>
          </a:solidFill>
        </p:spPr>
        <p:txBody>
          <a:bodyPr lIns="216000" tIns="144000" rIns="2196000" bIns="144000"/>
          <a:lstStyle>
            <a:lvl1pPr>
              <a:spcBef>
                <a:spcPts val="1800"/>
              </a:spcBef>
              <a:spcAft>
                <a:spcPts val="1800"/>
              </a:spcAft>
              <a:defRPr sz="1400" b="1" cap="all" baseline="0">
                <a:solidFill>
                  <a:schemeClr val="bg2"/>
                </a:solidFill>
              </a:defRPr>
            </a:lvl1pPr>
            <a:lvl2pPr marL="0" indent="0">
              <a:buNone/>
              <a:defRPr sz="1400">
                <a:solidFill>
                  <a:schemeClr val="bg2"/>
                </a:solidFill>
              </a:defRPr>
            </a:lvl2pPr>
            <a:lvl3pPr marL="270000" indent="-180000">
              <a:defRPr sz="1400">
                <a:solidFill>
                  <a:schemeClr val="bg2"/>
                </a:solidFill>
              </a:defRPr>
            </a:lvl3pPr>
            <a:lvl4pPr marL="450000" indent="-180000">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platzhalter 7">
            <a:extLst>
              <a:ext uri="{FF2B5EF4-FFF2-40B4-BE49-F238E27FC236}">
                <a16:creationId xmlns:a16="http://schemas.microsoft.com/office/drawing/2014/main" id="{DEA85536-128C-271F-73A9-8A68AE568F82}"/>
              </a:ext>
            </a:extLst>
          </p:cNvPr>
          <p:cNvSpPr>
            <a:spLocks noGrp="1"/>
          </p:cNvSpPr>
          <p:nvPr>
            <p:ph type="body" sz="quarter" idx="14"/>
          </p:nvPr>
        </p:nvSpPr>
        <p:spPr>
          <a:xfrm>
            <a:off x="6203615" y="1449056"/>
            <a:ext cx="5761037" cy="2484000"/>
          </a:xfrm>
          <a:solidFill>
            <a:schemeClr val="tx2"/>
          </a:solidFill>
        </p:spPr>
        <p:txBody>
          <a:bodyPr lIns="2196000" tIns="144000" rIns="216000" bIns="144000"/>
          <a:lstStyle>
            <a:lvl1pPr>
              <a:spcBef>
                <a:spcPts val="1800"/>
              </a:spcBef>
              <a:spcAft>
                <a:spcPts val="1800"/>
              </a:spcAft>
              <a:defRPr sz="1400" b="1" cap="all" baseline="0">
                <a:solidFill>
                  <a:schemeClr val="bg2"/>
                </a:solidFill>
              </a:defRPr>
            </a:lvl1pPr>
            <a:lvl2pPr marL="0" indent="0">
              <a:buNone/>
              <a:defRPr sz="1400">
                <a:solidFill>
                  <a:schemeClr val="bg2"/>
                </a:solidFill>
              </a:defRPr>
            </a:lvl2pPr>
            <a:lvl3pPr marL="270000" indent="-180000">
              <a:defRPr sz="1400">
                <a:solidFill>
                  <a:schemeClr val="bg2"/>
                </a:solidFill>
              </a:defRPr>
            </a:lvl3pPr>
            <a:lvl4pPr marL="450000" indent="-180000">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platzhalter 7">
            <a:extLst>
              <a:ext uri="{FF2B5EF4-FFF2-40B4-BE49-F238E27FC236}">
                <a16:creationId xmlns:a16="http://schemas.microsoft.com/office/drawing/2014/main" id="{E62FDAD8-4499-9B35-94ED-33EF0F1FC8AC}"/>
              </a:ext>
            </a:extLst>
          </p:cNvPr>
          <p:cNvSpPr>
            <a:spLocks noGrp="1"/>
          </p:cNvSpPr>
          <p:nvPr>
            <p:ph type="body" sz="quarter" idx="15"/>
          </p:nvPr>
        </p:nvSpPr>
        <p:spPr>
          <a:xfrm>
            <a:off x="227348" y="4149360"/>
            <a:ext cx="5761037" cy="2484000"/>
          </a:xfrm>
          <a:solidFill>
            <a:schemeClr val="tx2"/>
          </a:solidFill>
        </p:spPr>
        <p:txBody>
          <a:bodyPr lIns="216000" tIns="144000" rIns="2196000" bIns="144000" anchor="t" anchorCtr="0"/>
          <a:lstStyle>
            <a:lvl1pPr>
              <a:spcBef>
                <a:spcPts val="1800"/>
              </a:spcBef>
              <a:spcAft>
                <a:spcPts val="1800"/>
              </a:spcAft>
              <a:defRPr sz="1400" b="1" cap="all" baseline="0">
                <a:solidFill>
                  <a:schemeClr val="bg2"/>
                </a:solidFill>
              </a:defRPr>
            </a:lvl1pPr>
            <a:lvl2pPr marL="0" indent="0">
              <a:buNone/>
              <a:defRPr sz="1400">
                <a:solidFill>
                  <a:schemeClr val="bg2"/>
                </a:solidFill>
              </a:defRPr>
            </a:lvl2pPr>
            <a:lvl3pPr marL="270000" indent="-180000">
              <a:defRPr sz="1400">
                <a:solidFill>
                  <a:schemeClr val="bg2"/>
                </a:solidFill>
              </a:defRPr>
            </a:lvl3pPr>
            <a:lvl4pPr marL="450000" indent="-180000">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platzhalter 7">
            <a:extLst>
              <a:ext uri="{FF2B5EF4-FFF2-40B4-BE49-F238E27FC236}">
                <a16:creationId xmlns:a16="http://schemas.microsoft.com/office/drawing/2014/main" id="{15009D7F-2FC1-2826-5955-86530A19AD1C}"/>
              </a:ext>
            </a:extLst>
          </p:cNvPr>
          <p:cNvSpPr>
            <a:spLocks noGrp="1"/>
          </p:cNvSpPr>
          <p:nvPr>
            <p:ph type="body" sz="quarter" idx="16"/>
          </p:nvPr>
        </p:nvSpPr>
        <p:spPr>
          <a:xfrm>
            <a:off x="6204012" y="4149360"/>
            <a:ext cx="5761037" cy="2484000"/>
          </a:xfrm>
          <a:solidFill>
            <a:schemeClr val="tx2"/>
          </a:solidFill>
        </p:spPr>
        <p:txBody>
          <a:bodyPr lIns="2196000" tIns="144000" rIns="216000" bIns="144000" anchor="t" anchorCtr="0"/>
          <a:lstStyle>
            <a:lvl1pPr>
              <a:spcBef>
                <a:spcPts val="1800"/>
              </a:spcBef>
              <a:spcAft>
                <a:spcPts val="1800"/>
              </a:spcAft>
              <a:defRPr sz="1400" b="1" cap="all" baseline="0">
                <a:solidFill>
                  <a:schemeClr val="bg2"/>
                </a:solidFill>
              </a:defRPr>
            </a:lvl1pPr>
            <a:lvl2pPr marL="0" indent="0">
              <a:buNone/>
              <a:defRPr sz="1400">
                <a:solidFill>
                  <a:schemeClr val="bg2"/>
                </a:solidFill>
              </a:defRPr>
            </a:lvl2pPr>
            <a:lvl3pPr marL="270000" indent="-180000">
              <a:defRPr sz="1400">
                <a:solidFill>
                  <a:schemeClr val="bg2"/>
                </a:solidFill>
              </a:defRPr>
            </a:lvl3pPr>
            <a:lvl4pPr marL="450000" indent="-180000">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platzhalter 7">
            <a:extLst>
              <a:ext uri="{FF2B5EF4-FFF2-40B4-BE49-F238E27FC236}">
                <a16:creationId xmlns:a16="http://schemas.microsoft.com/office/drawing/2014/main" id="{4327FE24-BBD9-0458-9AE2-3F3BCE868176}"/>
              </a:ext>
            </a:extLst>
          </p:cNvPr>
          <p:cNvSpPr>
            <a:spLocks noGrp="1"/>
          </p:cNvSpPr>
          <p:nvPr>
            <p:ph type="body" sz="quarter" idx="17"/>
          </p:nvPr>
        </p:nvSpPr>
        <p:spPr bwMode="gray">
          <a:xfrm>
            <a:off x="4105251" y="2637086"/>
            <a:ext cx="3981600" cy="2808138"/>
          </a:xfrm>
          <a:solidFill>
            <a:schemeClr val="accent2"/>
          </a:solidFill>
          <a:ln w="203200">
            <a:solidFill>
              <a:schemeClr val="bg2"/>
            </a:solidFill>
            <a:miter lim="800000"/>
          </a:ln>
        </p:spPr>
        <p:txBody>
          <a:bodyPr lIns="324000" tIns="324000" rIns="324000" bIns="324000" anchor="ctr"/>
          <a:lstStyle>
            <a:lvl1pPr algn="ctr">
              <a:defRPr sz="1400" b="1" cap="all" baseline="0">
                <a:solidFill>
                  <a:schemeClr val="accent3"/>
                </a:solidFill>
              </a:defRPr>
            </a:lvl1pPr>
            <a:lvl2pPr marL="180000" indent="-180000" algn="l">
              <a:buFont typeface="Arial" panose="020B0604020202020204" pitchFamily="34" charset="0"/>
              <a:buChar char="•"/>
              <a:defRPr sz="1400" b="1" cap="all" baseline="0">
                <a:solidFill>
                  <a:schemeClr val="accent3"/>
                </a:solidFill>
              </a:defRPr>
            </a:lvl2pPr>
            <a:lvl3pPr marL="360000" indent="-180000" algn="l">
              <a:defRPr sz="1400" b="1" cap="all" baseline="0">
                <a:solidFill>
                  <a:schemeClr val="accent3"/>
                </a:solidFill>
              </a:defRPr>
            </a:lvl3pPr>
            <a:lvl4pPr marL="0" indent="0" algn="l">
              <a:buFont typeface="Arial" panose="020B0604020202020204" pitchFamily="34" charset="0"/>
              <a:buNone/>
              <a:defRPr sz="1400" b="1" cap="all" baseline="0">
                <a:solidFill>
                  <a:schemeClr val="accent3"/>
                </a:solidFill>
              </a:defRPr>
            </a:lvl4pPr>
            <a:lvl5pPr marL="0" indent="0" algn="l">
              <a:spcBef>
                <a:spcPts val="0"/>
              </a:spcBef>
              <a:buFont typeface="Arial" panose="020B0604020202020204" pitchFamily="34" charset="0"/>
              <a:buNone/>
              <a:defRPr sz="1400">
                <a:solidFill>
                  <a:schemeClr val="accent3"/>
                </a:solidFill>
              </a:defRPr>
            </a:lvl5pPr>
            <a:lvl6pPr marL="0" indent="0">
              <a:spcBef>
                <a:spcPts val="0"/>
              </a:spcBef>
              <a:buFont typeface="Arial" panose="020B0604020202020204" pitchFamily="34" charset="0"/>
              <a:buNone/>
              <a:defRPr sz="1400"/>
            </a:lvl6pPr>
            <a:lvl7pPr marL="0" indent="0">
              <a:spcBef>
                <a:spcPts val="0"/>
              </a:spcBef>
              <a:buFont typeface="Arial" panose="020B0604020202020204" pitchFamily="34" charset="0"/>
              <a:buNone/>
              <a:defRPr sz="1400"/>
            </a:lvl7pPr>
            <a:lvl8pPr marL="0" indent="0">
              <a:spcBef>
                <a:spcPts val="0"/>
              </a:spcBef>
              <a:buFont typeface="Arial" panose="020B0604020202020204" pitchFamily="34" charset="0"/>
              <a:buNone/>
              <a:defRPr sz="1400"/>
            </a:lvl8pPr>
            <a:lvl9pPr marL="0" indent="0">
              <a:spcBef>
                <a:spcPts val="0"/>
              </a:spcBef>
              <a:buFont typeface="Arial" panose="020B0604020202020204" pitchFamily="34" charset="0"/>
              <a:buNone/>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itle 5">
            <a:extLst>
              <a:ext uri="{FF2B5EF4-FFF2-40B4-BE49-F238E27FC236}">
                <a16:creationId xmlns:a16="http://schemas.microsoft.com/office/drawing/2014/main" id="{716A8FC8-F377-5020-6AE9-A881CD45629D}"/>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42692594"/>
      </p:ext>
    </p:extLst>
  </p:cSld>
  <p:clrMapOvr>
    <a:masterClrMapping/>
  </p:clrMapOvr>
  <p:extLst>
    <p:ext uri="{DCECCB84-F9BA-43D5-87BE-67443E8EF086}">
      <p15:sldGuideLst xmlns:p15="http://schemas.microsoft.com/office/powerpoint/2012/main"/>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userDrawn="1">
  <p:cSld name="SWOT">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platzhalter 6">
            <a:extLst>
              <a:ext uri="{FF2B5EF4-FFF2-40B4-BE49-F238E27FC236}">
                <a16:creationId xmlns:a16="http://schemas.microsoft.com/office/drawing/2014/main" id="{3CED531E-43A9-50F6-0328-6C2F408C1C18}"/>
              </a:ext>
            </a:extLst>
          </p:cNvPr>
          <p:cNvSpPr>
            <a:spLocks noGrp="1"/>
          </p:cNvSpPr>
          <p:nvPr>
            <p:ph type="body" sz="quarter" idx="13"/>
          </p:nvPr>
        </p:nvSpPr>
        <p:spPr>
          <a:xfrm>
            <a:off x="227348" y="1449056"/>
            <a:ext cx="5760000" cy="2484000"/>
          </a:xfrm>
          <a:solidFill>
            <a:srgbClr val="333399"/>
          </a:solidFill>
        </p:spPr>
        <p:txBody>
          <a:bodyPr lIns="216000" tIns="144000" rIns="216000" bIns="144000"/>
          <a:lstStyle>
            <a:lvl1pPr>
              <a:spcBef>
                <a:spcPts val="1800"/>
              </a:spcBef>
              <a:spcAft>
                <a:spcPts val="1800"/>
              </a:spcAft>
              <a:defRPr sz="1400" b="1" cap="all" baseline="0">
                <a:solidFill>
                  <a:schemeClr val="bg2"/>
                </a:solidFill>
              </a:defRPr>
            </a:lvl1pPr>
            <a:lvl2pPr marL="0" indent="0">
              <a:spcBef>
                <a:spcPts val="0"/>
              </a:spcBef>
              <a:buNone/>
              <a:defRPr sz="1400">
                <a:solidFill>
                  <a:schemeClr val="bg2"/>
                </a:solidFill>
              </a:defRPr>
            </a:lvl2pPr>
            <a:lvl3pPr marL="270000" indent="-180000">
              <a:spcBef>
                <a:spcPts val="0"/>
              </a:spcBef>
              <a:defRPr sz="1400">
                <a:solidFill>
                  <a:schemeClr val="bg2"/>
                </a:solidFill>
              </a:defRPr>
            </a:lvl3pPr>
            <a:lvl4pPr marL="450000" indent="-180000">
              <a:spcBef>
                <a:spcPts val="0"/>
              </a:spcBef>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Textplatzhalter 6">
            <a:extLst>
              <a:ext uri="{FF2B5EF4-FFF2-40B4-BE49-F238E27FC236}">
                <a16:creationId xmlns:a16="http://schemas.microsoft.com/office/drawing/2014/main" id="{588B1F85-BFF9-5541-4EB0-B3F66DE20689}"/>
              </a:ext>
            </a:extLst>
          </p:cNvPr>
          <p:cNvSpPr>
            <a:spLocks noGrp="1"/>
          </p:cNvSpPr>
          <p:nvPr>
            <p:ph type="body" sz="quarter" idx="14"/>
          </p:nvPr>
        </p:nvSpPr>
        <p:spPr>
          <a:xfrm>
            <a:off x="6204012" y="1449056"/>
            <a:ext cx="5760000" cy="2484000"/>
          </a:xfrm>
          <a:solidFill>
            <a:srgbClr val="FF6133"/>
          </a:solidFill>
        </p:spPr>
        <p:txBody>
          <a:bodyPr lIns="216000" tIns="144000" rIns="216000" bIns="144000"/>
          <a:lstStyle>
            <a:lvl1pPr>
              <a:spcBef>
                <a:spcPts val="1800"/>
              </a:spcBef>
              <a:spcAft>
                <a:spcPts val="1800"/>
              </a:spcAft>
              <a:defRPr sz="1400" b="1" cap="all" baseline="0">
                <a:solidFill>
                  <a:schemeClr val="bg2"/>
                </a:solidFill>
              </a:defRPr>
            </a:lvl1pPr>
            <a:lvl2pPr marL="0" indent="0">
              <a:spcBef>
                <a:spcPts val="0"/>
              </a:spcBef>
              <a:buNone/>
              <a:defRPr sz="1400">
                <a:solidFill>
                  <a:schemeClr val="bg2"/>
                </a:solidFill>
              </a:defRPr>
            </a:lvl2pPr>
            <a:lvl3pPr marL="270000" indent="-180000">
              <a:spcBef>
                <a:spcPts val="0"/>
              </a:spcBef>
              <a:defRPr sz="1400">
                <a:solidFill>
                  <a:schemeClr val="bg2"/>
                </a:solidFill>
              </a:defRPr>
            </a:lvl3pPr>
            <a:lvl4pPr marL="450000" indent="-180000">
              <a:spcBef>
                <a:spcPts val="0"/>
              </a:spcBef>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platzhalter 6">
            <a:extLst>
              <a:ext uri="{FF2B5EF4-FFF2-40B4-BE49-F238E27FC236}">
                <a16:creationId xmlns:a16="http://schemas.microsoft.com/office/drawing/2014/main" id="{C08C7C8D-1DD7-2D9A-EAB6-4FE1F219E9CF}"/>
              </a:ext>
            </a:extLst>
          </p:cNvPr>
          <p:cNvSpPr>
            <a:spLocks noGrp="1"/>
          </p:cNvSpPr>
          <p:nvPr>
            <p:ph type="body" sz="quarter" idx="15"/>
          </p:nvPr>
        </p:nvSpPr>
        <p:spPr>
          <a:xfrm>
            <a:off x="227348" y="4149360"/>
            <a:ext cx="5760000" cy="2484000"/>
          </a:xfrm>
          <a:solidFill>
            <a:srgbClr val="8585BD"/>
          </a:solidFill>
        </p:spPr>
        <p:txBody>
          <a:bodyPr lIns="216000" tIns="144000" rIns="216000" bIns="144000"/>
          <a:lstStyle>
            <a:lvl1pPr>
              <a:spcBef>
                <a:spcPts val="1800"/>
              </a:spcBef>
              <a:spcAft>
                <a:spcPts val="1800"/>
              </a:spcAft>
              <a:defRPr sz="1400" b="1" cap="all" baseline="0">
                <a:solidFill>
                  <a:schemeClr val="bg2"/>
                </a:solidFill>
              </a:defRPr>
            </a:lvl1pPr>
            <a:lvl2pPr marL="0" indent="0">
              <a:spcBef>
                <a:spcPts val="0"/>
              </a:spcBef>
              <a:buNone/>
              <a:defRPr sz="1400">
                <a:solidFill>
                  <a:schemeClr val="bg2"/>
                </a:solidFill>
              </a:defRPr>
            </a:lvl2pPr>
            <a:lvl3pPr marL="270000" indent="-180000">
              <a:spcBef>
                <a:spcPts val="0"/>
              </a:spcBef>
              <a:defRPr sz="1400">
                <a:solidFill>
                  <a:schemeClr val="bg2"/>
                </a:solidFill>
              </a:defRPr>
            </a:lvl3pPr>
            <a:lvl4pPr marL="450000" indent="-180000">
              <a:spcBef>
                <a:spcPts val="0"/>
              </a:spcBef>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platzhalter 6">
            <a:extLst>
              <a:ext uri="{FF2B5EF4-FFF2-40B4-BE49-F238E27FC236}">
                <a16:creationId xmlns:a16="http://schemas.microsoft.com/office/drawing/2014/main" id="{D17A4391-D1A9-584E-3AB1-88D646EC0578}"/>
              </a:ext>
            </a:extLst>
          </p:cNvPr>
          <p:cNvSpPr>
            <a:spLocks noGrp="1"/>
          </p:cNvSpPr>
          <p:nvPr>
            <p:ph type="body" sz="quarter" idx="16"/>
          </p:nvPr>
        </p:nvSpPr>
        <p:spPr>
          <a:xfrm>
            <a:off x="6202800" y="4149360"/>
            <a:ext cx="5760000" cy="2484000"/>
          </a:xfrm>
          <a:solidFill>
            <a:srgbClr val="A54B2E"/>
          </a:solidFill>
        </p:spPr>
        <p:txBody>
          <a:bodyPr lIns="216000" tIns="144000" rIns="216000" bIns="144000"/>
          <a:lstStyle>
            <a:lvl1pPr>
              <a:spcBef>
                <a:spcPts val="1800"/>
              </a:spcBef>
              <a:spcAft>
                <a:spcPts val="1800"/>
              </a:spcAft>
              <a:defRPr sz="1400" b="1" cap="all" baseline="0">
                <a:solidFill>
                  <a:schemeClr val="bg2"/>
                </a:solidFill>
              </a:defRPr>
            </a:lvl1pPr>
            <a:lvl2pPr marL="0" indent="0">
              <a:spcBef>
                <a:spcPts val="0"/>
              </a:spcBef>
              <a:buNone/>
              <a:defRPr sz="1400">
                <a:solidFill>
                  <a:schemeClr val="bg2"/>
                </a:solidFill>
              </a:defRPr>
            </a:lvl2pPr>
            <a:lvl3pPr marL="270000" indent="-180000">
              <a:spcBef>
                <a:spcPts val="0"/>
              </a:spcBef>
              <a:defRPr sz="1400">
                <a:solidFill>
                  <a:schemeClr val="bg2"/>
                </a:solidFill>
              </a:defRPr>
            </a:lvl3pPr>
            <a:lvl4pPr marL="450000" indent="-180000">
              <a:spcBef>
                <a:spcPts val="0"/>
              </a:spcBef>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itle 5">
            <a:extLst>
              <a:ext uri="{FF2B5EF4-FFF2-40B4-BE49-F238E27FC236}">
                <a16:creationId xmlns:a16="http://schemas.microsoft.com/office/drawing/2014/main" id="{A6768A37-3FD3-FF08-078A-41E027563E2C}"/>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201809943"/>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userDrawn="1">
  <p:cSld name="Cockpit">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9" name="Textplatzhalter 6">
            <a:extLst>
              <a:ext uri="{FF2B5EF4-FFF2-40B4-BE49-F238E27FC236}">
                <a16:creationId xmlns:a16="http://schemas.microsoft.com/office/drawing/2014/main" id="{C08C7C8D-1DD7-2D9A-EAB6-4FE1F219E9CF}"/>
              </a:ext>
            </a:extLst>
          </p:cNvPr>
          <p:cNvSpPr>
            <a:spLocks noGrp="1"/>
          </p:cNvSpPr>
          <p:nvPr>
            <p:ph type="body" sz="quarter" idx="15"/>
          </p:nvPr>
        </p:nvSpPr>
        <p:spPr>
          <a:xfrm>
            <a:off x="227348" y="2997104"/>
            <a:ext cx="5760000" cy="1368000"/>
          </a:xfrm>
          <a:solidFill>
            <a:srgbClr val="8585BD"/>
          </a:solidFill>
        </p:spPr>
        <p:txBody>
          <a:bodyPr lIns="216000" tIns="144000" rIns="216000" bIns="144000"/>
          <a:lstStyle>
            <a:lvl1pPr>
              <a:spcBef>
                <a:spcPts val="1800"/>
              </a:spcBef>
              <a:spcAft>
                <a:spcPts val="1800"/>
              </a:spcAft>
              <a:defRPr sz="1400" b="1" cap="all" baseline="0">
                <a:solidFill>
                  <a:schemeClr val="bg2"/>
                </a:solidFill>
              </a:defRPr>
            </a:lvl1pPr>
            <a:lvl2pPr marL="0" indent="0">
              <a:spcBef>
                <a:spcPts val="0"/>
              </a:spcBef>
              <a:buNone/>
              <a:defRPr sz="1400">
                <a:solidFill>
                  <a:schemeClr val="bg2"/>
                </a:solidFill>
              </a:defRPr>
            </a:lvl2pPr>
            <a:lvl3pPr marL="270000" indent="-180000">
              <a:spcBef>
                <a:spcPts val="0"/>
              </a:spcBef>
              <a:defRPr sz="1400">
                <a:solidFill>
                  <a:schemeClr val="bg2"/>
                </a:solidFill>
              </a:defRPr>
            </a:lvl3pPr>
            <a:lvl4pPr marL="450000" indent="-180000">
              <a:spcBef>
                <a:spcPts val="0"/>
              </a:spcBef>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platzhalter 6">
            <a:extLst>
              <a:ext uri="{FF2B5EF4-FFF2-40B4-BE49-F238E27FC236}">
                <a16:creationId xmlns:a16="http://schemas.microsoft.com/office/drawing/2014/main" id="{D17A4391-D1A9-584E-3AB1-88D646EC0578}"/>
              </a:ext>
            </a:extLst>
          </p:cNvPr>
          <p:cNvSpPr>
            <a:spLocks noGrp="1"/>
          </p:cNvSpPr>
          <p:nvPr>
            <p:ph type="body" sz="quarter" idx="16"/>
          </p:nvPr>
        </p:nvSpPr>
        <p:spPr>
          <a:xfrm>
            <a:off x="6202800" y="2997104"/>
            <a:ext cx="5760000" cy="1368000"/>
          </a:xfrm>
          <a:solidFill>
            <a:srgbClr val="A54B2E"/>
          </a:solidFill>
        </p:spPr>
        <p:txBody>
          <a:bodyPr lIns="216000" tIns="144000" rIns="216000" bIns="144000"/>
          <a:lstStyle>
            <a:lvl1pPr>
              <a:spcBef>
                <a:spcPts val="1800"/>
              </a:spcBef>
              <a:spcAft>
                <a:spcPts val="1800"/>
              </a:spcAft>
              <a:defRPr sz="1400" b="1" cap="all" baseline="0">
                <a:solidFill>
                  <a:schemeClr val="bg2"/>
                </a:solidFill>
              </a:defRPr>
            </a:lvl1pPr>
            <a:lvl2pPr marL="0" indent="0">
              <a:spcBef>
                <a:spcPts val="0"/>
              </a:spcBef>
              <a:buFont typeface="Arial" panose="020B0604020202020204" pitchFamily="34" charset="0"/>
              <a:buNone/>
              <a:defRPr sz="1400">
                <a:solidFill>
                  <a:schemeClr val="bg2"/>
                </a:solidFill>
              </a:defRPr>
            </a:lvl2pPr>
            <a:lvl3pPr marL="270000" indent="-180000">
              <a:spcBef>
                <a:spcPts val="0"/>
              </a:spcBef>
              <a:defRPr sz="1400">
                <a:solidFill>
                  <a:schemeClr val="bg2"/>
                </a:solidFill>
              </a:defRPr>
            </a:lvl3pPr>
            <a:lvl4pPr marL="450000" indent="-180000">
              <a:spcBef>
                <a:spcPts val="0"/>
              </a:spcBef>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abellenplatzhalter 9">
            <a:extLst>
              <a:ext uri="{FF2B5EF4-FFF2-40B4-BE49-F238E27FC236}">
                <a16:creationId xmlns:a16="http://schemas.microsoft.com/office/drawing/2014/main" id="{E32538A9-0AB6-4017-9C29-7E8F86FD7AFF}"/>
              </a:ext>
            </a:extLst>
          </p:cNvPr>
          <p:cNvSpPr>
            <a:spLocks noGrp="1"/>
          </p:cNvSpPr>
          <p:nvPr>
            <p:ph type="tbl" sz="quarter" idx="17"/>
          </p:nvPr>
        </p:nvSpPr>
        <p:spPr>
          <a:xfrm>
            <a:off x="226800" y="4794463"/>
            <a:ext cx="5759450" cy="1836737"/>
          </a:xfrm>
        </p:spPr>
        <p:txBody>
          <a:bodyPr/>
          <a:lstStyle/>
          <a:p>
            <a:r>
              <a:rPr lang="en-US"/>
              <a:t>Click icon to add table</a:t>
            </a:r>
            <a:endParaRPr lang="de-DE"/>
          </a:p>
        </p:txBody>
      </p:sp>
      <p:sp>
        <p:nvSpPr>
          <p:cNvPr id="12" name="Tabellenplatzhalter 9">
            <a:extLst>
              <a:ext uri="{FF2B5EF4-FFF2-40B4-BE49-F238E27FC236}">
                <a16:creationId xmlns:a16="http://schemas.microsoft.com/office/drawing/2014/main" id="{FA5AD75D-D062-EF2E-4AAB-F4B23B94107B}"/>
              </a:ext>
            </a:extLst>
          </p:cNvPr>
          <p:cNvSpPr>
            <a:spLocks noGrp="1"/>
          </p:cNvSpPr>
          <p:nvPr>
            <p:ph type="tbl" sz="quarter" idx="18"/>
          </p:nvPr>
        </p:nvSpPr>
        <p:spPr>
          <a:xfrm>
            <a:off x="6202800" y="4794463"/>
            <a:ext cx="5759450" cy="1836737"/>
          </a:xfrm>
        </p:spPr>
        <p:txBody>
          <a:bodyPr/>
          <a:lstStyle/>
          <a:p>
            <a:r>
              <a:rPr lang="en-US"/>
              <a:t>Click icon to add table</a:t>
            </a:r>
            <a:endParaRPr lang="de-DE"/>
          </a:p>
        </p:txBody>
      </p:sp>
      <p:sp>
        <p:nvSpPr>
          <p:cNvPr id="6" name="Title 5">
            <a:extLst>
              <a:ext uri="{FF2B5EF4-FFF2-40B4-BE49-F238E27FC236}">
                <a16:creationId xmlns:a16="http://schemas.microsoft.com/office/drawing/2014/main" id="{0DE220E2-6A90-0DEE-B898-77C2FE23E3CF}"/>
              </a:ext>
            </a:extLst>
          </p:cNvPr>
          <p:cNvSpPr>
            <a:spLocks noGrp="1"/>
          </p:cNvSpPr>
          <p:nvPr>
            <p:ph type="title"/>
          </p:nvPr>
        </p:nvSpPr>
        <p:spPr/>
        <p:txBody>
          <a:bodyPr/>
          <a:lstStyle/>
          <a:p>
            <a:r>
              <a:rPr lang="en-US"/>
              <a:t>Click to edit Master title style</a:t>
            </a:r>
            <a:endParaRPr lang="en-GB"/>
          </a:p>
        </p:txBody>
      </p:sp>
      <p:sp>
        <p:nvSpPr>
          <p:cNvPr id="7" name="Textplatzhalter 6">
            <a:extLst>
              <a:ext uri="{FF2B5EF4-FFF2-40B4-BE49-F238E27FC236}">
                <a16:creationId xmlns:a16="http://schemas.microsoft.com/office/drawing/2014/main" id="{3CED531E-43A9-50F6-0328-6C2F408C1C18}"/>
              </a:ext>
            </a:extLst>
          </p:cNvPr>
          <p:cNvSpPr>
            <a:spLocks noGrp="1"/>
          </p:cNvSpPr>
          <p:nvPr>
            <p:ph type="body" sz="quarter" idx="13"/>
          </p:nvPr>
        </p:nvSpPr>
        <p:spPr>
          <a:xfrm>
            <a:off x="227348" y="1448932"/>
            <a:ext cx="5760000" cy="1368000"/>
          </a:xfrm>
          <a:solidFill>
            <a:srgbClr val="333399"/>
          </a:solidFill>
        </p:spPr>
        <p:txBody>
          <a:bodyPr lIns="216000" tIns="144000" rIns="216000" bIns="144000"/>
          <a:lstStyle>
            <a:lvl1pPr>
              <a:spcBef>
                <a:spcPts val="1800"/>
              </a:spcBef>
              <a:spcAft>
                <a:spcPts val="1800"/>
              </a:spcAft>
              <a:defRPr sz="1400" b="1" cap="all" baseline="0">
                <a:solidFill>
                  <a:schemeClr val="bg2"/>
                </a:solidFill>
              </a:defRPr>
            </a:lvl1pPr>
            <a:lvl2pPr marL="0" indent="0">
              <a:spcBef>
                <a:spcPts val="0"/>
              </a:spcBef>
              <a:buNone/>
              <a:defRPr sz="1400">
                <a:solidFill>
                  <a:schemeClr val="bg2"/>
                </a:solidFill>
              </a:defRPr>
            </a:lvl2pPr>
            <a:lvl3pPr marL="270000" indent="-180000">
              <a:spcBef>
                <a:spcPts val="0"/>
              </a:spcBef>
              <a:defRPr sz="1400">
                <a:solidFill>
                  <a:schemeClr val="bg2"/>
                </a:solidFill>
              </a:defRPr>
            </a:lvl3pPr>
            <a:lvl4pPr marL="450000" indent="-180000">
              <a:spcBef>
                <a:spcPts val="0"/>
              </a:spcBef>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Textplatzhalter 6">
            <a:extLst>
              <a:ext uri="{FF2B5EF4-FFF2-40B4-BE49-F238E27FC236}">
                <a16:creationId xmlns:a16="http://schemas.microsoft.com/office/drawing/2014/main" id="{588B1F85-BFF9-5541-4EB0-B3F66DE20689}"/>
              </a:ext>
            </a:extLst>
          </p:cNvPr>
          <p:cNvSpPr>
            <a:spLocks noGrp="1"/>
          </p:cNvSpPr>
          <p:nvPr>
            <p:ph type="body" sz="quarter" idx="14"/>
          </p:nvPr>
        </p:nvSpPr>
        <p:spPr>
          <a:xfrm>
            <a:off x="6204012" y="1448932"/>
            <a:ext cx="5760000" cy="1368000"/>
          </a:xfrm>
          <a:solidFill>
            <a:srgbClr val="FF6133"/>
          </a:solidFill>
        </p:spPr>
        <p:txBody>
          <a:bodyPr lIns="216000" tIns="144000" rIns="216000" bIns="144000"/>
          <a:lstStyle>
            <a:lvl1pPr>
              <a:spcBef>
                <a:spcPts val="1800"/>
              </a:spcBef>
              <a:spcAft>
                <a:spcPts val="1800"/>
              </a:spcAft>
              <a:defRPr sz="1400" b="1" cap="all" baseline="0">
                <a:solidFill>
                  <a:schemeClr val="bg2"/>
                </a:solidFill>
              </a:defRPr>
            </a:lvl1pPr>
            <a:lvl2pPr marL="0" indent="0">
              <a:spcBef>
                <a:spcPts val="0"/>
              </a:spcBef>
              <a:buNone/>
              <a:defRPr sz="1400">
                <a:solidFill>
                  <a:schemeClr val="bg2"/>
                </a:solidFill>
              </a:defRPr>
            </a:lvl2pPr>
            <a:lvl3pPr marL="270000" indent="-180000">
              <a:spcBef>
                <a:spcPts val="0"/>
              </a:spcBef>
              <a:defRPr sz="1400">
                <a:solidFill>
                  <a:schemeClr val="bg2"/>
                </a:solidFill>
              </a:defRPr>
            </a:lvl3pPr>
            <a:lvl4pPr marL="450000" indent="-180000">
              <a:spcBef>
                <a:spcPts val="0"/>
              </a:spcBef>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3318182362"/>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userDrawn="1">
  <p:cSld name="1_Title Subtitle and Content + Image&#10;">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92358C59-DA13-CE57-9BA1-D1F855E82A68}"/>
              </a:ext>
            </a:extLst>
          </p:cNvPr>
          <p:cNvSpPr>
            <a:spLocks noGrp="1"/>
          </p:cNvSpPr>
          <p:nvPr>
            <p:ph idx="1"/>
          </p:nvPr>
        </p:nvSpPr>
        <p:spPr>
          <a:xfrm>
            <a:off x="227347" y="1845364"/>
            <a:ext cx="5760703" cy="478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umsplatzhalter 3">
            <a:extLst>
              <a:ext uri="{FF2B5EF4-FFF2-40B4-BE49-F238E27FC236}">
                <a16:creationId xmlns:a16="http://schemas.microsoft.com/office/drawing/2014/main" id="{7ECB6AFA-A9CB-F4E0-3EE3-34519B5A8B24}"/>
              </a:ext>
            </a:extLst>
          </p:cNvPr>
          <p:cNvSpPr>
            <a:spLocks noGrp="1"/>
          </p:cNvSpPr>
          <p:nvPr>
            <p:ph type="dt" sz="half" idx="10"/>
          </p:nvPr>
        </p:nvSpPr>
        <p:spPr/>
        <p:txBody>
          <a:bodyPr/>
          <a:lstStyle/>
          <a:p>
            <a:r>
              <a:rPr lang="en-GB"/>
              <a:t>Date</a:t>
            </a:r>
          </a:p>
        </p:txBody>
      </p:sp>
      <p:sp>
        <p:nvSpPr>
          <p:cNvPr id="5" name="Fußzeilenplatzhalter 4">
            <a:extLst>
              <a:ext uri="{FF2B5EF4-FFF2-40B4-BE49-F238E27FC236}">
                <a16:creationId xmlns:a16="http://schemas.microsoft.com/office/drawing/2014/main" id="{6A635A3B-9E18-13FD-B4E4-6E03D6E63240}"/>
              </a:ext>
            </a:extLst>
          </p:cNvPr>
          <p:cNvSpPr>
            <a:spLocks noGrp="1"/>
          </p:cNvSpPr>
          <p:nvPr>
            <p:ph type="ftr" sz="quarter" idx="11"/>
          </p:nvPr>
        </p:nvSpPr>
        <p:spPr/>
        <p:txBody>
          <a:bodyPr/>
          <a:lstStyle/>
          <a:p>
            <a:r>
              <a:rPr lang="en-GB"/>
              <a:t>Author | Distribution List</a:t>
            </a:r>
          </a:p>
        </p:txBody>
      </p:sp>
      <p:sp>
        <p:nvSpPr>
          <p:cNvPr id="6" name="Foliennummernplatzhalter 5">
            <a:extLst>
              <a:ext uri="{FF2B5EF4-FFF2-40B4-BE49-F238E27FC236}">
                <a16:creationId xmlns:a16="http://schemas.microsoft.com/office/drawing/2014/main" id="{9E5E5DBD-DCFC-68FF-F9DC-C1B594FF9D57}"/>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13" name="Text Placeholder 6">
            <a:extLst>
              <a:ext uri="{FF2B5EF4-FFF2-40B4-BE49-F238E27FC236}">
                <a16:creationId xmlns:a16="http://schemas.microsoft.com/office/drawing/2014/main" id="{31ABEA1C-4474-B80E-34D4-E6BACD13F10B}"/>
              </a:ext>
            </a:extLst>
          </p:cNvPr>
          <p:cNvSpPr>
            <a:spLocks noGrp="1"/>
          </p:cNvSpPr>
          <p:nvPr>
            <p:ph type="body" sz="quarter" idx="18"/>
          </p:nvPr>
        </p:nvSpPr>
        <p:spPr>
          <a:xfrm>
            <a:off x="227014" y="1447535"/>
            <a:ext cx="5761298" cy="396000"/>
          </a:xfrm>
        </p:spPr>
        <p:txBody>
          <a:bodyPr tIns="0" bIns="18000" anchor="t" anchorCtr="0"/>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en-US"/>
              <a:t>Click to edit Master text styles</a:t>
            </a:r>
          </a:p>
        </p:txBody>
      </p:sp>
      <p:sp>
        <p:nvSpPr>
          <p:cNvPr id="8" name="Bildplatzhalter 7">
            <a:extLst>
              <a:ext uri="{FF2B5EF4-FFF2-40B4-BE49-F238E27FC236}">
                <a16:creationId xmlns:a16="http://schemas.microsoft.com/office/drawing/2014/main" id="{8B4E64A3-7FEA-1A3F-D37F-C038BDD30438}"/>
              </a:ext>
            </a:extLst>
          </p:cNvPr>
          <p:cNvSpPr>
            <a:spLocks noGrp="1"/>
          </p:cNvSpPr>
          <p:nvPr>
            <p:ph type="pic" sz="quarter" idx="19"/>
          </p:nvPr>
        </p:nvSpPr>
        <p:spPr>
          <a:xfrm>
            <a:off x="6203950" y="1447535"/>
            <a:ext cx="5759450" cy="5184000"/>
          </a:xfrm>
        </p:spPr>
        <p:txBody>
          <a:bodyPr/>
          <a:lstStyle/>
          <a:p>
            <a:r>
              <a:rPr lang="en-US"/>
              <a:t>Click icon to add picture</a:t>
            </a:r>
            <a:endParaRPr lang="de-DE"/>
          </a:p>
        </p:txBody>
      </p:sp>
      <p:sp>
        <p:nvSpPr>
          <p:cNvPr id="7" name="Title 6">
            <a:extLst>
              <a:ext uri="{FF2B5EF4-FFF2-40B4-BE49-F238E27FC236}">
                <a16:creationId xmlns:a16="http://schemas.microsoft.com/office/drawing/2014/main" id="{DCE66F75-D369-A682-0872-A9C7A1340858}"/>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393216530"/>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Full Size Image&#10;">
    <p:bg>
      <p:bgRef idx="1001">
        <a:schemeClr val="bg1"/>
      </p:bgRef>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19D7D91E-ABDC-D65D-A74E-9B02EB61EA6D}"/>
              </a:ext>
            </a:extLst>
          </p:cNvPr>
          <p:cNvSpPr>
            <a:spLocks noGrp="1"/>
          </p:cNvSpPr>
          <p:nvPr>
            <p:ph type="pic" sz="quarter" idx="19"/>
          </p:nvPr>
        </p:nvSpPr>
        <p:spPr>
          <a:xfrm>
            <a:off x="0" y="0"/>
            <a:ext cx="12192000" cy="6858000"/>
          </a:xfrm>
        </p:spPr>
        <p:txBody>
          <a:bodyPr/>
          <a:lstStyle/>
          <a:p>
            <a:r>
              <a:rPr lang="en-US"/>
              <a:t>Click icon to add picture</a:t>
            </a:r>
            <a:endParaRPr lang="de-DE"/>
          </a:p>
        </p:txBody>
      </p:sp>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407368" y="728700"/>
            <a:ext cx="3601070" cy="3240000"/>
          </a:xfrm>
        </p:spPr>
        <p:txBody>
          <a:bodyPr/>
          <a:lstStyle>
            <a:lvl1pPr>
              <a:lnSpc>
                <a:spcPct val="100000"/>
              </a:lnSpc>
              <a:defRPr sz="2200" b="0" cap="none" baseline="0">
                <a:solidFill>
                  <a:schemeClr val="tx1"/>
                </a:solidFill>
              </a:defRPr>
            </a:lvl1pPr>
          </a:lstStyle>
          <a:p>
            <a:r>
              <a:rPr lang="en-US"/>
              <a:t>Click to edit Master title style</a:t>
            </a:r>
            <a:endParaRPr lang="en-GB"/>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Text Placeholder 6">
            <a:extLst>
              <a:ext uri="{FF2B5EF4-FFF2-40B4-BE49-F238E27FC236}">
                <a16:creationId xmlns:a16="http://schemas.microsoft.com/office/drawing/2014/main" id="{16B4F559-B358-9130-14C1-ED65F62C1729}"/>
              </a:ext>
            </a:extLst>
          </p:cNvPr>
          <p:cNvSpPr>
            <a:spLocks noGrp="1" noChangeAspect="1"/>
          </p:cNvSpPr>
          <p:nvPr>
            <p:ph type="body" sz="quarter" idx="18" hasCustomPrompt="1"/>
          </p:nvPr>
        </p:nvSpPr>
        <p:spPr bwMode="black">
          <a:xfrm>
            <a:off x="11070000" y="226800"/>
            <a:ext cx="919363" cy="165600"/>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en-GB"/>
              <a:t> </a:t>
            </a:r>
          </a:p>
        </p:txBody>
      </p:sp>
    </p:spTree>
    <p:extLst>
      <p:ext uri="{BB962C8B-B14F-4D97-AF65-F5344CB8AC3E}">
        <p14:creationId xmlns:p14="http://schemas.microsoft.com/office/powerpoint/2010/main" val="3133729433"/>
      </p:ext>
    </p:extLst>
  </p:cSld>
  <p:clrMapOvr>
    <a:overrideClrMapping bg1="dk1" tx1="lt1" bg2="dk2" tx2="lt2" accent1="accent1" accent2="accent2" accent3="accent3" accent4="accent4" accent5="accent5" accent6="accent6" hlink="hlink" folHlink="folHlink"/>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3_Image 1&#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E1C704AC-11DF-A898-91E5-7C6847EF24E5}"/>
              </a:ext>
            </a:extLst>
          </p:cNvPr>
          <p:cNvSpPr>
            <a:spLocks noGrp="1"/>
          </p:cNvSpPr>
          <p:nvPr>
            <p:ph type="pic" sz="quarter" idx="13"/>
          </p:nvPr>
        </p:nvSpPr>
        <p:spPr>
          <a:xfrm>
            <a:off x="227348" y="1449364"/>
            <a:ext cx="11736388" cy="5184000"/>
          </a:xfrm>
        </p:spPr>
        <p:txBody>
          <a:bodyPr/>
          <a:lstStyle/>
          <a:p>
            <a:r>
              <a:rPr lang="en-US"/>
              <a:t>Click icon to add picture</a:t>
            </a:r>
            <a:endParaRPr lang="de-DE"/>
          </a:p>
        </p:txBody>
      </p:sp>
      <p:sp>
        <p:nvSpPr>
          <p:cNvPr id="6" name="Title 5">
            <a:extLst>
              <a:ext uri="{FF2B5EF4-FFF2-40B4-BE49-F238E27FC236}">
                <a16:creationId xmlns:a16="http://schemas.microsoft.com/office/drawing/2014/main" id="{E79956CD-CAC3-ED69-EF2A-EE6AB98CFB42}"/>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154568545"/>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3_Images 3&#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C09FBA7F-A314-0A56-2515-8F7BD4B78E62}"/>
              </a:ext>
            </a:extLst>
          </p:cNvPr>
          <p:cNvSpPr>
            <a:spLocks noGrp="1"/>
          </p:cNvSpPr>
          <p:nvPr>
            <p:ph type="pic" sz="quarter" idx="13"/>
          </p:nvPr>
        </p:nvSpPr>
        <p:spPr>
          <a:xfrm>
            <a:off x="227348" y="1449356"/>
            <a:ext cx="7235825" cy="5184000"/>
          </a:xfrm>
        </p:spPr>
        <p:txBody>
          <a:bodyPr/>
          <a:lstStyle/>
          <a:p>
            <a:r>
              <a:rPr lang="en-US"/>
              <a:t>Click icon to add picture</a:t>
            </a:r>
            <a:endParaRPr lang="de-DE"/>
          </a:p>
        </p:txBody>
      </p:sp>
      <p:sp>
        <p:nvSpPr>
          <p:cNvPr id="10" name="Bildplatzhalter 9">
            <a:extLst>
              <a:ext uri="{FF2B5EF4-FFF2-40B4-BE49-F238E27FC236}">
                <a16:creationId xmlns:a16="http://schemas.microsoft.com/office/drawing/2014/main" id="{24451630-980B-30F0-B32E-5801CB983ECF}"/>
              </a:ext>
            </a:extLst>
          </p:cNvPr>
          <p:cNvSpPr>
            <a:spLocks noGrp="1"/>
          </p:cNvSpPr>
          <p:nvPr>
            <p:ph type="pic" sz="quarter" idx="14"/>
          </p:nvPr>
        </p:nvSpPr>
        <p:spPr>
          <a:xfrm>
            <a:off x="7693025" y="1449056"/>
            <a:ext cx="4270375" cy="2484000"/>
          </a:xfrm>
        </p:spPr>
        <p:txBody>
          <a:bodyPr/>
          <a:lstStyle/>
          <a:p>
            <a:r>
              <a:rPr lang="en-US"/>
              <a:t>Click icon to add picture</a:t>
            </a:r>
            <a:endParaRPr lang="de-DE"/>
          </a:p>
        </p:txBody>
      </p:sp>
      <p:sp>
        <p:nvSpPr>
          <p:cNvPr id="11" name="Bildplatzhalter 9">
            <a:extLst>
              <a:ext uri="{FF2B5EF4-FFF2-40B4-BE49-F238E27FC236}">
                <a16:creationId xmlns:a16="http://schemas.microsoft.com/office/drawing/2014/main" id="{E2F099F5-E5E6-D3F5-D44D-13C0E5C3241D}"/>
              </a:ext>
            </a:extLst>
          </p:cNvPr>
          <p:cNvSpPr>
            <a:spLocks noGrp="1"/>
          </p:cNvSpPr>
          <p:nvPr>
            <p:ph type="pic" sz="quarter" idx="15"/>
          </p:nvPr>
        </p:nvSpPr>
        <p:spPr>
          <a:xfrm>
            <a:off x="7693025" y="4149080"/>
            <a:ext cx="4270375" cy="2484000"/>
          </a:xfrm>
        </p:spPr>
        <p:txBody>
          <a:bodyPr/>
          <a:lstStyle/>
          <a:p>
            <a:r>
              <a:rPr lang="en-US"/>
              <a:t>Click icon to add picture</a:t>
            </a:r>
            <a:endParaRPr lang="de-DE"/>
          </a:p>
        </p:txBody>
      </p:sp>
      <p:sp>
        <p:nvSpPr>
          <p:cNvPr id="6" name="Title 5">
            <a:extLst>
              <a:ext uri="{FF2B5EF4-FFF2-40B4-BE49-F238E27FC236}">
                <a16:creationId xmlns:a16="http://schemas.microsoft.com/office/drawing/2014/main" id="{A84E301D-E9FB-F147-6AEA-544B79EB5BDD}"/>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475938125"/>
      </p:ext>
    </p:extLst>
  </p:cSld>
  <p:clrMapOvr>
    <a:masterClrMapping/>
  </p:clrMapOvr>
  <p:extLst>
    <p:ext uri="{DCECCB84-F9BA-43D5-87BE-67443E8EF086}">
      <p15:sldGuideLst xmlns:p15="http://schemas.microsoft.com/office/powerpoint/2012/main"/>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3_Images 4&#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8CF9B2DB-A7FF-4386-933F-51A078BD0B0F}"/>
              </a:ext>
            </a:extLst>
          </p:cNvPr>
          <p:cNvSpPr>
            <a:spLocks noGrp="1"/>
          </p:cNvSpPr>
          <p:nvPr>
            <p:ph type="pic" sz="quarter" idx="13"/>
          </p:nvPr>
        </p:nvSpPr>
        <p:spPr>
          <a:xfrm>
            <a:off x="227348" y="1449364"/>
            <a:ext cx="2771775" cy="2484000"/>
          </a:xfrm>
        </p:spPr>
        <p:txBody>
          <a:bodyPr/>
          <a:lstStyle/>
          <a:p>
            <a:r>
              <a:rPr lang="en-US"/>
              <a:t>Click icon to add picture</a:t>
            </a:r>
            <a:endParaRPr lang="de-DE"/>
          </a:p>
        </p:txBody>
      </p:sp>
      <p:sp>
        <p:nvSpPr>
          <p:cNvPr id="9" name="Bildplatzhalter 7">
            <a:extLst>
              <a:ext uri="{FF2B5EF4-FFF2-40B4-BE49-F238E27FC236}">
                <a16:creationId xmlns:a16="http://schemas.microsoft.com/office/drawing/2014/main" id="{CCFDD87F-73B2-4BFD-6580-4005DF44DD6D}"/>
              </a:ext>
            </a:extLst>
          </p:cNvPr>
          <p:cNvSpPr>
            <a:spLocks noGrp="1"/>
          </p:cNvSpPr>
          <p:nvPr>
            <p:ph type="pic" sz="quarter" idx="14"/>
          </p:nvPr>
        </p:nvSpPr>
        <p:spPr>
          <a:xfrm>
            <a:off x="3216275" y="1449364"/>
            <a:ext cx="2771775" cy="2484000"/>
          </a:xfrm>
        </p:spPr>
        <p:txBody>
          <a:bodyPr/>
          <a:lstStyle/>
          <a:p>
            <a:r>
              <a:rPr lang="en-US"/>
              <a:t>Click icon to add picture</a:t>
            </a:r>
            <a:endParaRPr lang="de-DE"/>
          </a:p>
        </p:txBody>
      </p:sp>
      <p:sp>
        <p:nvSpPr>
          <p:cNvPr id="10" name="Bildplatzhalter 7">
            <a:extLst>
              <a:ext uri="{FF2B5EF4-FFF2-40B4-BE49-F238E27FC236}">
                <a16:creationId xmlns:a16="http://schemas.microsoft.com/office/drawing/2014/main" id="{48BA0925-C1AB-6D5E-0A7A-6212E6234F2C}"/>
              </a:ext>
            </a:extLst>
          </p:cNvPr>
          <p:cNvSpPr>
            <a:spLocks noGrp="1"/>
          </p:cNvSpPr>
          <p:nvPr>
            <p:ph type="pic" sz="quarter" idx="15"/>
          </p:nvPr>
        </p:nvSpPr>
        <p:spPr>
          <a:xfrm>
            <a:off x="227348" y="4149356"/>
            <a:ext cx="5759450" cy="2484000"/>
          </a:xfrm>
        </p:spPr>
        <p:txBody>
          <a:bodyPr/>
          <a:lstStyle/>
          <a:p>
            <a:r>
              <a:rPr lang="en-US"/>
              <a:t>Click icon to add picture</a:t>
            </a:r>
            <a:endParaRPr lang="de-DE"/>
          </a:p>
        </p:txBody>
      </p:sp>
      <p:sp>
        <p:nvSpPr>
          <p:cNvPr id="11" name="Bildplatzhalter 7">
            <a:extLst>
              <a:ext uri="{FF2B5EF4-FFF2-40B4-BE49-F238E27FC236}">
                <a16:creationId xmlns:a16="http://schemas.microsoft.com/office/drawing/2014/main" id="{63CCAA62-06CA-CE6D-6B34-F5A6F8BC6BE5}"/>
              </a:ext>
            </a:extLst>
          </p:cNvPr>
          <p:cNvSpPr>
            <a:spLocks noGrp="1"/>
          </p:cNvSpPr>
          <p:nvPr>
            <p:ph type="pic" sz="quarter" idx="16"/>
          </p:nvPr>
        </p:nvSpPr>
        <p:spPr>
          <a:xfrm>
            <a:off x="6203898" y="1449364"/>
            <a:ext cx="5759450" cy="5184000"/>
          </a:xfrm>
        </p:spPr>
        <p:txBody>
          <a:bodyPr/>
          <a:lstStyle/>
          <a:p>
            <a:r>
              <a:rPr lang="en-US"/>
              <a:t>Click icon to add picture</a:t>
            </a:r>
            <a:endParaRPr lang="de-DE"/>
          </a:p>
        </p:txBody>
      </p:sp>
      <p:sp>
        <p:nvSpPr>
          <p:cNvPr id="6" name="Title 5">
            <a:extLst>
              <a:ext uri="{FF2B5EF4-FFF2-40B4-BE49-F238E27FC236}">
                <a16:creationId xmlns:a16="http://schemas.microsoft.com/office/drawing/2014/main" id="{000D866F-2769-FC45-E113-B0245CE44825}"/>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4016223928"/>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3_Images 7&#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9" name="Bildplatzhalter 8">
            <a:extLst>
              <a:ext uri="{FF2B5EF4-FFF2-40B4-BE49-F238E27FC236}">
                <a16:creationId xmlns:a16="http://schemas.microsoft.com/office/drawing/2014/main" id="{5C63B196-AA8A-FEAA-BF2B-3CA357BC3DA8}"/>
              </a:ext>
            </a:extLst>
          </p:cNvPr>
          <p:cNvSpPr>
            <a:spLocks noGrp="1"/>
          </p:cNvSpPr>
          <p:nvPr>
            <p:ph type="pic" sz="quarter" idx="13"/>
          </p:nvPr>
        </p:nvSpPr>
        <p:spPr>
          <a:xfrm>
            <a:off x="227348" y="1449056"/>
            <a:ext cx="2771775" cy="2484000"/>
          </a:xfrm>
        </p:spPr>
        <p:txBody>
          <a:bodyPr/>
          <a:lstStyle/>
          <a:p>
            <a:r>
              <a:rPr lang="en-US"/>
              <a:t>Click icon to add picture</a:t>
            </a:r>
            <a:endParaRPr lang="de-DE"/>
          </a:p>
        </p:txBody>
      </p:sp>
      <p:sp>
        <p:nvSpPr>
          <p:cNvPr id="10" name="Bildplatzhalter 8">
            <a:extLst>
              <a:ext uri="{FF2B5EF4-FFF2-40B4-BE49-F238E27FC236}">
                <a16:creationId xmlns:a16="http://schemas.microsoft.com/office/drawing/2014/main" id="{709606D2-2D5C-E509-0447-E1C43BFA2F7F}"/>
              </a:ext>
            </a:extLst>
          </p:cNvPr>
          <p:cNvSpPr>
            <a:spLocks noGrp="1"/>
          </p:cNvSpPr>
          <p:nvPr>
            <p:ph type="pic" sz="quarter" idx="14"/>
          </p:nvPr>
        </p:nvSpPr>
        <p:spPr>
          <a:xfrm>
            <a:off x="3215680" y="1449056"/>
            <a:ext cx="2771775" cy="2484000"/>
          </a:xfrm>
        </p:spPr>
        <p:txBody>
          <a:bodyPr/>
          <a:lstStyle/>
          <a:p>
            <a:r>
              <a:rPr lang="en-US"/>
              <a:t>Click icon to add picture</a:t>
            </a:r>
            <a:endParaRPr lang="de-DE"/>
          </a:p>
        </p:txBody>
      </p:sp>
      <p:sp>
        <p:nvSpPr>
          <p:cNvPr id="11" name="Bildplatzhalter 8">
            <a:extLst>
              <a:ext uri="{FF2B5EF4-FFF2-40B4-BE49-F238E27FC236}">
                <a16:creationId xmlns:a16="http://schemas.microsoft.com/office/drawing/2014/main" id="{8E1A19A4-8ABB-170C-92D2-5A01A6F1FB0C}"/>
              </a:ext>
            </a:extLst>
          </p:cNvPr>
          <p:cNvSpPr>
            <a:spLocks noGrp="1"/>
          </p:cNvSpPr>
          <p:nvPr>
            <p:ph type="pic" sz="quarter" idx="15"/>
          </p:nvPr>
        </p:nvSpPr>
        <p:spPr>
          <a:xfrm>
            <a:off x="6202760" y="1449056"/>
            <a:ext cx="2771775" cy="2484000"/>
          </a:xfrm>
        </p:spPr>
        <p:txBody>
          <a:bodyPr/>
          <a:lstStyle/>
          <a:p>
            <a:r>
              <a:rPr lang="en-US"/>
              <a:t>Click icon to add picture</a:t>
            </a:r>
            <a:endParaRPr lang="de-DE"/>
          </a:p>
        </p:txBody>
      </p:sp>
      <p:sp>
        <p:nvSpPr>
          <p:cNvPr id="12" name="Bildplatzhalter 8">
            <a:extLst>
              <a:ext uri="{FF2B5EF4-FFF2-40B4-BE49-F238E27FC236}">
                <a16:creationId xmlns:a16="http://schemas.microsoft.com/office/drawing/2014/main" id="{2586D56C-C246-5A2A-69CF-7DA2EF4E758A}"/>
              </a:ext>
            </a:extLst>
          </p:cNvPr>
          <p:cNvSpPr>
            <a:spLocks noGrp="1"/>
          </p:cNvSpPr>
          <p:nvPr>
            <p:ph type="pic" sz="quarter" idx="16"/>
          </p:nvPr>
        </p:nvSpPr>
        <p:spPr>
          <a:xfrm>
            <a:off x="9191573" y="1449056"/>
            <a:ext cx="2771775" cy="2484000"/>
          </a:xfrm>
        </p:spPr>
        <p:txBody>
          <a:bodyPr/>
          <a:lstStyle/>
          <a:p>
            <a:r>
              <a:rPr lang="en-US"/>
              <a:t>Click icon to add picture</a:t>
            </a:r>
            <a:endParaRPr lang="de-DE"/>
          </a:p>
        </p:txBody>
      </p:sp>
      <p:sp>
        <p:nvSpPr>
          <p:cNvPr id="13" name="Bildplatzhalter 8">
            <a:extLst>
              <a:ext uri="{FF2B5EF4-FFF2-40B4-BE49-F238E27FC236}">
                <a16:creationId xmlns:a16="http://schemas.microsoft.com/office/drawing/2014/main" id="{2B6CAEF3-3878-1804-C75C-BEBCC9462D7F}"/>
              </a:ext>
            </a:extLst>
          </p:cNvPr>
          <p:cNvSpPr>
            <a:spLocks noGrp="1"/>
          </p:cNvSpPr>
          <p:nvPr>
            <p:ph type="pic" sz="quarter" idx="17"/>
          </p:nvPr>
        </p:nvSpPr>
        <p:spPr>
          <a:xfrm>
            <a:off x="227348" y="4149356"/>
            <a:ext cx="2771775" cy="2484000"/>
          </a:xfrm>
        </p:spPr>
        <p:txBody>
          <a:bodyPr/>
          <a:lstStyle/>
          <a:p>
            <a:r>
              <a:rPr lang="en-US"/>
              <a:t>Click icon to add picture</a:t>
            </a:r>
            <a:endParaRPr lang="de-DE"/>
          </a:p>
        </p:txBody>
      </p:sp>
      <p:sp>
        <p:nvSpPr>
          <p:cNvPr id="14" name="Bildplatzhalter 8">
            <a:extLst>
              <a:ext uri="{FF2B5EF4-FFF2-40B4-BE49-F238E27FC236}">
                <a16:creationId xmlns:a16="http://schemas.microsoft.com/office/drawing/2014/main" id="{1C47668C-E8F2-3286-9C6F-BDB8A344177E}"/>
              </a:ext>
            </a:extLst>
          </p:cNvPr>
          <p:cNvSpPr>
            <a:spLocks noGrp="1"/>
          </p:cNvSpPr>
          <p:nvPr>
            <p:ph type="pic" sz="quarter" idx="18"/>
          </p:nvPr>
        </p:nvSpPr>
        <p:spPr>
          <a:xfrm>
            <a:off x="3215679" y="4149356"/>
            <a:ext cx="5760046" cy="2484000"/>
          </a:xfrm>
        </p:spPr>
        <p:txBody>
          <a:bodyPr/>
          <a:lstStyle/>
          <a:p>
            <a:r>
              <a:rPr lang="en-US"/>
              <a:t>Click icon to add picture</a:t>
            </a:r>
            <a:endParaRPr lang="de-DE"/>
          </a:p>
        </p:txBody>
      </p:sp>
      <p:sp>
        <p:nvSpPr>
          <p:cNvPr id="15" name="Bildplatzhalter 8">
            <a:extLst>
              <a:ext uri="{FF2B5EF4-FFF2-40B4-BE49-F238E27FC236}">
                <a16:creationId xmlns:a16="http://schemas.microsoft.com/office/drawing/2014/main" id="{34E49E2B-F282-1697-8353-4785DB5A348D}"/>
              </a:ext>
            </a:extLst>
          </p:cNvPr>
          <p:cNvSpPr>
            <a:spLocks noGrp="1"/>
          </p:cNvSpPr>
          <p:nvPr>
            <p:ph type="pic" sz="quarter" idx="19"/>
          </p:nvPr>
        </p:nvSpPr>
        <p:spPr>
          <a:xfrm>
            <a:off x="9189825" y="4149356"/>
            <a:ext cx="2771775" cy="2484000"/>
          </a:xfrm>
        </p:spPr>
        <p:txBody>
          <a:bodyPr/>
          <a:lstStyle/>
          <a:p>
            <a:r>
              <a:rPr lang="en-US"/>
              <a:t>Click icon to add picture</a:t>
            </a:r>
            <a:endParaRPr lang="de-DE"/>
          </a:p>
        </p:txBody>
      </p:sp>
      <p:sp>
        <p:nvSpPr>
          <p:cNvPr id="6" name="Title 5">
            <a:extLst>
              <a:ext uri="{FF2B5EF4-FFF2-40B4-BE49-F238E27FC236}">
                <a16:creationId xmlns:a16="http://schemas.microsoft.com/office/drawing/2014/main" id="{7B82E696-7CEE-8CCB-0D25-7F8C62280D08}"/>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618924658"/>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2_Image 1&#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E1C704AC-11DF-A898-91E5-7C6847EF24E5}"/>
              </a:ext>
            </a:extLst>
          </p:cNvPr>
          <p:cNvSpPr>
            <a:spLocks noGrp="1"/>
          </p:cNvSpPr>
          <p:nvPr>
            <p:ph type="pic" sz="quarter" idx="13"/>
          </p:nvPr>
        </p:nvSpPr>
        <p:spPr>
          <a:xfrm>
            <a:off x="227348" y="1449364"/>
            <a:ext cx="11736388" cy="5184000"/>
          </a:xfrm>
        </p:spPr>
        <p:txBody>
          <a:bodyPr/>
          <a:lstStyle/>
          <a:p>
            <a:r>
              <a:rPr lang="en-US"/>
              <a:t>Click icon to add picture</a:t>
            </a:r>
            <a:endParaRPr lang="de-DE"/>
          </a:p>
        </p:txBody>
      </p:sp>
      <p:pic>
        <p:nvPicPr>
          <p:cNvPr id="9" name="Isolationsmodus" descr="preencoded.png">
            <a:extLst>
              <a:ext uri="{FF2B5EF4-FFF2-40B4-BE49-F238E27FC236}">
                <a16:creationId xmlns:a16="http://schemas.microsoft.com/office/drawing/2014/main" id="{C3BACB85-4456-E945-BC01-1EE40BDE7F37}"/>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1103320" y="713665"/>
            <a:ext cx="879076" cy="411079"/>
          </a:xfrm>
          <a:prstGeom prst="rect">
            <a:avLst/>
          </a:prstGeom>
        </p:spPr>
      </p:pic>
      <p:sp>
        <p:nvSpPr>
          <p:cNvPr id="6" name="Title 5">
            <a:extLst>
              <a:ext uri="{FF2B5EF4-FFF2-40B4-BE49-F238E27FC236}">
                <a16:creationId xmlns:a16="http://schemas.microsoft.com/office/drawing/2014/main" id="{E79956CD-CAC3-ED69-EF2A-EE6AB98CFB42}"/>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483397841"/>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2_Images 3&#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C09FBA7F-A314-0A56-2515-8F7BD4B78E62}"/>
              </a:ext>
            </a:extLst>
          </p:cNvPr>
          <p:cNvSpPr>
            <a:spLocks noGrp="1"/>
          </p:cNvSpPr>
          <p:nvPr>
            <p:ph type="pic" sz="quarter" idx="13"/>
          </p:nvPr>
        </p:nvSpPr>
        <p:spPr>
          <a:xfrm>
            <a:off x="227348" y="1449356"/>
            <a:ext cx="7235825" cy="5184000"/>
          </a:xfrm>
        </p:spPr>
        <p:txBody>
          <a:bodyPr/>
          <a:lstStyle/>
          <a:p>
            <a:r>
              <a:rPr lang="en-US"/>
              <a:t>Click icon to add picture</a:t>
            </a:r>
            <a:endParaRPr lang="de-DE"/>
          </a:p>
        </p:txBody>
      </p:sp>
      <p:sp>
        <p:nvSpPr>
          <p:cNvPr id="10" name="Bildplatzhalter 9">
            <a:extLst>
              <a:ext uri="{FF2B5EF4-FFF2-40B4-BE49-F238E27FC236}">
                <a16:creationId xmlns:a16="http://schemas.microsoft.com/office/drawing/2014/main" id="{24451630-980B-30F0-B32E-5801CB983ECF}"/>
              </a:ext>
            </a:extLst>
          </p:cNvPr>
          <p:cNvSpPr>
            <a:spLocks noGrp="1"/>
          </p:cNvSpPr>
          <p:nvPr>
            <p:ph type="pic" sz="quarter" idx="14"/>
          </p:nvPr>
        </p:nvSpPr>
        <p:spPr>
          <a:xfrm>
            <a:off x="7693025" y="1449056"/>
            <a:ext cx="4270375" cy="2484000"/>
          </a:xfrm>
        </p:spPr>
        <p:txBody>
          <a:bodyPr/>
          <a:lstStyle/>
          <a:p>
            <a:r>
              <a:rPr lang="en-US"/>
              <a:t>Click icon to add picture</a:t>
            </a:r>
            <a:endParaRPr lang="de-DE"/>
          </a:p>
        </p:txBody>
      </p:sp>
      <p:sp>
        <p:nvSpPr>
          <p:cNvPr id="11" name="Bildplatzhalter 9">
            <a:extLst>
              <a:ext uri="{FF2B5EF4-FFF2-40B4-BE49-F238E27FC236}">
                <a16:creationId xmlns:a16="http://schemas.microsoft.com/office/drawing/2014/main" id="{E2F099F5-E5E6-D3F5-D44D-13C0E5C3241D}"/>
              </a:ext>
            </a:extLst>
          </p:cNvPr>
          <p:cNvSpPr>
            <a:spLocks noGrp="1"/>
          </p:cNvSpPr>
          <p:nvPr>
            <p:ph type="pic" sz="quarter" idx="15"/>
          </p:nvPr>
        </p:nvSpPr>
        <p:spPr>
          <a:xfrm>
            <a:off x="7693025" y="4149080"/>
            <a:ext cx="4270375" cy="2484000"/>
          </a:xfrm>
        </p:spPr>
        <p:txBody>
          <a:bodyPr/>
          <a:lstStyle/>
          <a:p>
            <a:r>
              <a:rPr lang="en-US"/>
              <a:t>Click icon to add picture</a:t>
            </a:r>
            <a:endParaRPr lang="de-DE"/>
          </a:p>
        </p:txBody>
      </p:sp>
      <p:pic>
        <p:nvPicPr>
          <p:cNvPr id="12" name="Isolationsmodus" descr="preencoded.png">
            <a:extLst>
              <a:ext uri="{FF2B5EF4-FFF2-40B4-BE49-F238E27FC236}">
                <a16:creationId xmlns:a16="http://schemas.microsoft.com/office/drawing/2014/main" id="{BBC8C398-F29F-4EA8-9B0E-E1DF0C43E6EE}"/>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1103320" y="712800"/>
            <a:ext cx="879076" cy="411079"/>
          </a:xfrm>
          <a:prstGeom prst="rect">
            <a:avLst/>
          </a:prstGeom>
        </p:spPr>
      </p:pic>
      <p:sp>
        <p:nvSpPr>
          <p:cNvPr id="6" name="Title 5">
            <a:extLst>
              <a:ext uri="{FF2B5EF4-FFF2-40B4-BE49-F238E27FC236}">
                <a16:creationId xmlns:a16="http://schemas.microsoft.com/office/drawing/2014/main" id="{A84E301D-E9FB-F147-6AEA-544B79EB5BDD}"/>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884346953"/>
      </p:ext>
    </p:extLst>
  </p:cSld>
  <p:clrMapOvr>
    <a:masterClrMapping/>
  </p:clrMapOvr>
  <p:extLst>
    <p:ext uri="{DCECCB84-F9BA-43D5-87BE-67443E8EF086}">
      <p15:sldGuideLst xmlns:p15="http://schemas.microsoft.com/office/powerpoint/2012/main"/>
    </p:ext>
  </p:extLst>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2_Images 4&#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8CF9B2DB-A7FF-4386-933F-51A078BD0B0F}"/>
              </a:ext>
            </a:extLst>
          </p:cNvPr>
          <p:cNvSpPr>
            <a:spLocks noGrp="1"/>
          </p:cNvSpPr>
          <p:nvPr>
            <p:ph type="pic" sz="quarter" idx="13"/>
          </p:nvPr>
        </p:nvSpPr>
        <p:spPr>
          <a:xfrm>
            <a:off x="227348" y="1449364"/>
            <a:ext cx="2771775" cy="2484000"/>
          </a:xfrm>
        </p:spPr>
        <p:txBody>
          <a:bodyPr/>
          <a:lstStyle/>
          <a:p>
            <a:r>
              <a:rPr lang="en-US"/>
              <a:t>Click icon to add picture</a:t>
            </a:r>
            <a:endParaRPr lang="de-DE"/>
          </a:p>
        </p:txBody>
      </p:sp>
      <p:sp>
        <p:nvSpPr>
          <p:cNvPr id="9" name="Bildplatzhalter 7">
            <a:extLst>
              <a:ext uri="{FF2B5EF4-FFF2-40B4-BE49-F238E27FC236}">
                <a16:creationId xmlns:a16="http://schemas.microsoft.com/office/drawing/2014/main" id="{CCFDD87F-73B2-4BFD-6580-4005DF44DD6D}"/>
              </a:ext>
            </a:extLst>
          </p:cNvPr>
          <p:cNvSpPr>
            <a:spLocks noGrp="1"/>
          </p:cNvSpPr>
          <p:nvPr>
            <p:ph type="pic" sz="quarter" idx="14"/>
          </p:nvPr>
        </p:nvSpPr>
        <p:spPr>
          <a:xfrm>
            <a:off x="3216275" y="1449364"/>
            <a:ext cx="2771775" cy="2484000"/>
          </a:xfrm>
        </p:spPr>
        <p:txBody>
          <a:bodyPr/>
          <a:lstStyle/>
          <a:p>
            <a:r>
              <a:rPr lang="en-US"/>
              <a:t>Click icon to add picture</a:t>
            </a:r>
            <a:endParaRPr lang="de-DE"/>
          </a:p>
        </p:txBody>
      </p:sp>
      <p:sp>
        <p:nvSpPr>
          <p:cNvPr id="10" name="Bildplatzhalter 7">
            <a:extLst>
              <a:ext uri="{FF2B5EF4-FFF2-40B4-BE49-F238E27FC236}">
                <a16:creationId xmlns:a16="http://schemas.microsoft.com/office/drawing/2014/main" id="{48BA0925-C1AB-6D5E-0A7A-6212E6234F2C}"/>
              </a:ext>
            </a:extLst>
          </p:cNvPr>
          <p:cNvSpPr>
            <a:spLocks noGrp="1"/>
          </p:cNvSpPr>
          <p:nvPr>
            <p:ph type="pic" sz="quarter" idx="15"/>
          </p:nvPr>
        </p:nvSpPr>
        <p:spPr>
          <a:xfrm>
            <a:off x="227348" y="4149356"/>
            <a:ext cx="5759450" cy="2484000"/>
          </a:xfrm>
        </p:spPr>
        <p:txBody>
          <a:bodyPr/>
          <a:lstStyle/>
          <a:p>
            <a:r>
              <a:rPr lang="en-US"/>
              <a:t>Click icon to add picture</a:t>
            </a:r>
            <a:endParaRPr lang="de-DE"/>
          </a:p>
        </p:txBody>
      </p:sp>
      <p:sp>
        <p:nvSpPr>
          <p:cNvPr id="11" name="Bildplatzhalter 7">
            <a:extLst>
              <a:ext uri="{FF2B5EF4-FFF2-40B4-BE49-F238E27FC236}">
                <a16:creationId xmlns:a16="http://schemas.microsoft.com/office/drawing/2014/main" id="{63CCAA62-06CA-CE6D-6B34-F5A6F8BC6BE5}"/>
              </a:ext>
            </a:extLst>
          </p:cNvPr>
          <p:cNvSpPr>
            <a:spLocks noGrp="1"/>
          </p:cNvSpPr>
          <p:nvPr>
            <p:ph type="pic" sz="quarter" idx="16"/>
          </p:nvPr>
        </p:nvSpPr>
        <p:spPr>
          <a:xfrm>
            <a:off x="6203898" y="1449364"/>
            <a:ext cx="5759450" cy="5184000"/>
          </a:xfrm>
        </p:spPr>
        <p:txBody>
          <a:bodyPr/>
          <a:lstStyle/>
          <a:p>
            <a:r>
              <a:rPr lang="en-US"/>
              <a:t>Click icon to add picture</a:t>
            </a:r>
            <a:endParaRPr lang="de-DE"/>
          </a:p>
        </p:txBody>
      </p:sp>
      <p:pic>
        <p:nvPicPr>
          <p:cNvPr id="12" name="Isolationsmodus" descr="preencoded.png">
            <a:extLst>
              <a:ext uri="{FF2B5EF4-FFF2-40B4-BE49-F238E27FC236}">
                <a16:creationId xmlns:a16="http://schemas.microsoft.com/office/drawing/2014/main" id="{368E577B-FD8F-4497-F430-CEC4F3F5FD3F}"/>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1103320" y="712800"/>
            <a:ext cx="879076" cy="411079"/>
          </a:xfrm>
          <a:prstGeom prst="rect">
            <a:avLst/>
          </a:prstGeom>
        </p:spPr>
      </p:pic>
      <p:sp>
        <p:nvSpPr>
          <p:cNvPr id="6" name="Title 5">
            <a:extLst>
              <a:ext uri="{FF2B5EF4-FFF2-40B4-BE49-F238E27FC236}">
                <a16:creationId xmlns:a16="http://schemas.microsoft.com/office/drawing/2014/main" id="{000D866F-2769-FC45-E113-B0245CE44825}"/>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726674624"/>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2_Images 7&#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9" name="Bildplatzhalter 8">
            <a:extLst>
              <a:ext uri="{FF2B5EF4-FFF2-40B4-BE49-F238E27FC236}">
                <a16:creationId xmlns:a16="http://schemas.microsoft.com/office/drawing/2014/main" id="{5C63B196-AA8A-FEAA-BF2B-3CA357BC3DA8}"/>
              </a:ext>
            </a:extLst>
          </p:cNvPr>
          <p:cNvSpPr>
            <a:spLocks noGrp="1"/>
          </p:cNvSpPr>
          <p:nvPr>
            <p:ph type="pic" sz="quarter" idx="13"/>
          </p:nvPr>
        </p:nvSpPr>
        <p:spPr>
          <a:xfrm>
            <a:off x="227348" y="1449056"/>
            <a:ext cx="2771775" cy="2484000"/>
          </a:xfrm>
        </p:spPr>
        <p:txBody>
          <a:bodyPr/>
          <a:lstStyle/>
          <a:p>
            <a:r>
              <a:rPr lang="en-US"/>
              <a:t>Click icon to add picture</a:t>
            </a:r>
            <a:endParaRPr lang="de-DE"/>
          </a:p>
        </p:txBody>
      </p:sp>
      <p:sp>
        <p:nvSpPr>
          <p:cNvPr id="10" name="Bildplatzhalter 8">
            <a:extLst>
              <a:ext uri="{FF2B5EF4-FFF2-40B4-BE49-F238E27FC236}">
                <a16:creationId xmlns:a16="http://schemas.microsoft.com/office/drawing/2014/main" id="{709606D2-2D5C-E509-0447-E1C43BFA2F7F}"/>
              </a:ext>
            </a:extLst>
          </p:cNvPr>
          <p:cNvSpPr>
            <a:spLocks noGrp="1"/>
          </p:cNvSpPr>
          <p:nvPr>
            <p:ph type="pic" sz="quarter" idx="14"/>
          </p:nvPr>
        </p:nvSpPr>
        <p:spPr>
          <a:xfrm>
            <a:off x="3215680" y="1449056"/>
            <a:ext cx="2771775" cy="2484000"/>
          </a:xfrm>
        </p:spPr>
        <p:txBody>
          <a:bodyPr/>
          <a:lstStyle/>
          <a:p>
            <a:r>
              <a:rPr lang="en-US"/>
              <a:t>Click icon to add picture</a:t>
            </a:r>
            <a:endParaRPr lang="de-DE"/>
          </a:p>
        </p:txBody>
      </p:sp>
      <p:sp>
        <p:nvSpPr>
          <p:cNvPr id="11" name="Bildplatzhalter 8">
            <a:extLst>
              <a:ext uri="{FF2B5EF4-FFF2-40B4-BE49-F238E27FC236}">
                <a16:creationId xmlns:a16="http://schemas.microsoft.com/office/drawing/2014/main" id="{8E1A19A4-8ABB-170C-92D2-5A01A6F1FB0C}"/>
              </a:ext>
            </a:extLst>
          </p:cNvPr>
          <p:cNvSpPr>
            <a:spLocks noGrp="1"/>
          </p:cNvSpPr>
          <p:nvPr>
            <p:ph type="pic" sz="quarter" idx="15"/>
          </p:nvPr>
        </p:nvSpPr>
        <p:spPr>
          <a:xfrm>
            <a:off x="6202760" y="1449056"/>
            <a:ext cx="2771775" cy="2484000"/>
          </a:xfrm>
        </p:spPr>
        <p:txBody>
          <a:bodyPr/>
          <a:lstStyle/>
          <a:p>
            <a:r>
              <a:rPr lang="en-US"/>
              <a:t>Click icon to add picture</a:t>
            </a:r>
            <a:endParaRPr lang="de-DE"/>
          </a:p>
        </p:txBody>
      </p:sp>
      <p:sp>
        <p:nvSpPr>
          <p:cNvPr id="12" name="Bildplatzhalter 8">
            <a:extLst>
              <a:ext uri="{FF2B5EF4-FFF2-40B4-BE49-F238E27FC236}">
                <a16:creationId xmlns:a16="http://schemas.microsoft.com/office/drawing/2014/main" id="{2586D56C-C246-5A2A-69CF-7DA2EF4E758A}"/>
              </a:ext>
            </a:extLst>
          </p:cNvPr>
          <p:cNvSpPr>
            <a:spLocks noGrp="1"/>
          </p:cNvSpPr>
          <p:nvPr>
            <p:ph type="pic" sz="quarter" idx="16"/>
          </p:nvPr>
        </p:nvSpPr>
        <p:spPr>
          <a:xfrm>
            <a:off x="9191573" y="1449056"/>
            <a:ext cx="2771775" cy="2484000"/>
          </a:xfrm>
        </p:spPr>
        <p:txBody>
          <a:bodyPr/>
          <a:lstStyle/>
          <a:p>
            <a:r>
              <a:rPr lang="en-US"/>
              <a:t>Click icon to add picture</a:t>
            </a:r>
            <a:endParaRPr lang="de-DE"/>
          </a:p>
        </p:txBody>
      </p:sp>
      <p:sp>
        <p:nvSpPr>
          <p:cNvPr id="13" name="Bildplatzhalter 8">
            <a:extLst>
              <a:ext uri="{FF2B5EF4-FFF2-40B4-BE49-F238E27FC236}">
                <a16:creationId xmlns:a16="http://schemas.microsoft.com/office/drawing/2014/main" id="{2B6CAEF3-3878-1804-C75C-BEBCC9462D7F}"/>
              </a:ext>
            </a:extLst>
          </p:cNvPr>
          <p:cNvSpPr>
            <a:spLocks noGrp="1"/>
          </p:cNvSpPr>
          <p:nvPr>
            <p:ph type="pic" sz="quarter" idx="17"/>
          </p:nvPr>
        </p:nvSpPr>
        <p:spPr>
          <a:xfrm>
            <a:off x="227348" y="4149356"/>
            <a:ext cx="2771775" cy="2484000"/>
          </a:xfrm>
        </p:spPr>
        <p:txBody>
          <a:bodyPr/>
          <a:lstStyle/>
          <a:p>
            <a:r>
              <a:rPr lang="en-US"/>
              <a:t>Click icon to add picture</a:t>
            </a:r>
            <a:endParaRPr lang="de-DE"/>
          </a:p>
        </p:txBody>
      </p:sp>
      <p:sp>
        <p:nvSpPr>
          <p:cNvPr id="14" name="Bildplatzhalter 8">
            <a:extLst>
              <a:ext uri="{FF2B5EF4-FFF2-40B4-BE49-F238E27FC236}">
                <a16:creationId xmlns:a16="http://schemas.microsoft.com/office/drawing/2014/main" id="{1C47668C-E8F2-3286-9C6F-BDB8A344177E}"/>
              </a:ext>
            </a:extLst>
          </p:cNvPr>
          <p:cNvSpPr>
            <a:spLocks noGrp="1"/>
          </p:cNvSpPr>
          <p:nvPr>
            <p:ph type="pic" sz="quarter" idx="18"/>
          </p:nvPr>
        </p:nvSpPr>
        <p:spPr>
          <a:xfrm>
            <a:off x="3215679" y="4149356"/>
            <a:ext cx="5760046" cy="2484000"/>
          </a:xfrm>
        </p:spPr>
        <p:txBody>
          <a:bodyPr/>
          <a:lstStyle/>
          <a:p>
            <a:r>
              <a:rPr lang="en-US"/>
              <a:t>Click icon to add picture</a:t>
            </a:r>
            <a:endParaRPr lang="de-DE"/>
          </a:p>
        </p:txBody>
      </p:sp>
      <p:sp>
        <p:nvSpPr>
          <p:cNvPr id="15" name="Bildplatzhalter 8">
            <a:extLst>
              <a:ext uri="{FF2B5EF4-FFF2-40B4-BE49-F238E27FC236}">
                <a16:creationId xmlns:a16="http://schemas.microsoft.com/office/drawing/2014/main" id="{34E49E2B-F282-1697-8353-4785DB5A348D}"/>
              </a:ext>
            </a:extLst>
          </p:cNvPr>
          <p:cNvSpPr>
            <a:spLocks noGrp="1"/>
          </p:cNvSpPr>
          <p:nvPr>
            <p:ph type="pic" sz="quarter" idx="19"/>
          </p:nvPr>
        </p:nvSpPr>
        <p:spPr>
          <a:xfrm>
            <a:off x="9189825" y="4149356"/>
            <a:ext cx="2771775" cy="2484000"/>
          </a:xfrm>
        </p:spPr>
        <p:txBody>
          <a:bodyPr/>
          <a:lstStyle/>
          <a:p>
            <a:r>
              <a:rPr lang="en-US"/>
              <a:t>Click icon to add picture</a:t>
            </a:r>
            <a:endParaRPr lang="de-DE"/>
          </a:p>
        </p:txBody>
      </p:sp>
      <p:pic>
        <p:nvPicPr>
          <p:cNvPr id="16" name="Isolationsmodus" descr="preencoded.png">
            <a:extLst>
              <a:ext uri="{FF2B5EF4-FFF2-40B4-BE49-F238E27FC236}">
                <a16:creationId xmlns:a16="http://schemas.microsoft.com/office/drawing/2014/main" id="{1FDCD474-E876-247C-1252-A21552A7751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1103320" y="712800"/>
            <a:ext cx="879076" cy="411079"/>
          </a:xfrm>
          <a:prstGeom prst="rect">
            <a:avLst/>
          </a:prstGeom>
        </p:spPr>
      </p:pic>
      <p:sp>
        <p:nvSpPr>
          <p:cNvPr id="6" name="Title 5">
            <a:extLst>
              <a:ext uri="{FF2B5EF4-FFF2-40B4-BE49-F238E27FC236}">
                <a16:creationId xmlns:a16="http://schemas.microsoft.com/office/drawing/2014/main" id="{7B82E696-7CEE-8CCB-0D25-7F8C62280D08}"/>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5020402"/>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userDrawn="1">
  <p:cSld name="Team 6">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Bildplatzhalter 7">
            <a:extLst>
              <a:ext uri="{FF2B5EF4-FFF2-40B4-BE49-F238E27FC236}">
                <a16:creationId xmlns:a16="http://schemas.microsoft.com/office/drawing/2014/main" id="{91EF4A3B-915C-8833-F0C5-3CAD17248BD5}"/>
              </a:ext>
            </a:extLst>
          </p:cNvPr>
          <p:cNvSpPr>
            <a:spLocks noGrp="1" noChangeAspect="1"/>
          </p:cNvSpPr>
          <p:nvPr>
            <p:ph type="pic" sz="quarter" idx="13"/>
          </p:nvPr>
        </p:nvSpPr>
        <p:spPr>
          <a:xfrm>
            <a:off x="242162" y="2818800"/>
            <a:ext cx="1656000" cy="1654077"/>
          </a:xfrm>
          <a:prstGeom prst="ellipse">
            <a:avLst/>
          </a:prstGeom>
        </p:spPr>
        <p:txBody>
          <a:bodyPr anchor="ctr" anchorCtr="1"/>
          <a:lstStyle/>
          <a:p>
            <a:r>
              <a:rPr lang="en-US"/>
              <a:t>Click icon to add picture</a:t>
            </a:r>
            <a:endParaRPr lang="de-DE"/>
          </a:p>
        </p:txBody>
      </p:sp>
      <p:sp>
        <p:nvSpPr>
          <p:cNvPr id="10" name="Textplatzhalter 9">
            <a:extLst>
              <a:ext uri="{FF2B5EF4-FFF2-40B4-BE49-F238E27FC236}">
                <a16:creationId xmlns:a16="http://schemas.microsoft.com/office/drawing/2014/main" id="{9DA0F6DC-3719-BE16-E2C9-6EF9A4C12582}"/>
              </a:ext>
            </a:extLst>
          </p:cNvPr>
          <p:cNvSpPr>
            <a:spLocks noGrp="1"/>
          </p:cNvSpPr>
          <p:nvPr>
            <p:ph type="body" sz="quarter" idx="14" hasCustomPrompt="1"/>
          </p:nvPr>
        </p:nvSpPr>
        <p:spPr>
          <a:xfrm>
            <a:off x="245349" y="4690800"/>
            <a:ext cx="1656000" cy="432000"/>
          </a:xfrm>
        </p:spPr>
        <p:txBody>
          <a:bodyPr/>
          <a:lstStyle>
            <a:lvl1pPr marL="0" indent="0">
              <a:spcBef>
                <a:spcPts val="0"/>
              </a:spcBef>
              <a:buFont typeface="Arial" panose="020B0604020202020204" pitchFamily="34" charset="0"/>
              <a:buNone/>
              <a:defRPr sz="900" cap="all" baseline="0"/>
            </a:lvl1pPr>
            <a:lvl2pPr marL="0" indent="0">
              <a:spcBef>
                <a:spcPts val="0"/>
              </a:spcBef>
              <a:buNone/>
              <a:defRPr sz="900"/>
            </a:lvl2pPr>
            <a:lvl3pPr marL="0" indent="0">
              <a:spcBef>
                <a:spcPts val="0"/>
              </a:spcBef>
              <a:buNone/>
              <a:defRPr sz="900"/>
            </a:lvl3pPr>
            <a:lvl4pPr marL="0" indent="0">
              <a:spcBef>
                <a:spcPts val="0"/>
              </a:spcBef>
              <a:buFont typeface="Arial" panose="020B0604020202020204" pitchFamily="34" charset="0"/>
              <a:buNone/>
              <a:defRPr sz="900"/>
            </a:lvl4pPr>
            <a:lvl5pPr marL="0" indent="0">
              <a:spcBef>
                <a:spcPts val="0"/>
              </a:spcBef>
              <a:buFont typeface="Arial" panose="020B0604020202020204" pitchFamily="34" charset="0"/>
              <a:buNone/>
              <a:defRPr sz="900"/>
            </a:lvl5pPr>
            <a:lvl6pPr marL="0" indent="0">
              <a:spcBef>
                <a:spcPts val="0"/>
              </a:spcBef>
              <a:buFont typeface="Arial" panose="020B0604020202020204" pitchFamily="34" charset="0"/>
              <a:buNone/>
              <a:defRPr sz="900"/>
            </a:lvl6pPr>
            <a:lvl7pPr marL="0" indent="0">
              <a:spcBef>
                <a:spcPts val="0"/>
              </a:spcBef>
              <a:buFont typeface="Arial" panose="020B0604020202020204" pitchFamily="34" charset="0"/>
              <a:buNone/>
              <a:defRPr sz="900"/>
            </a:lvl7pPr>
            <a:lvl8pPr marL="0" indent="0">
              <a:spcBef>
                <a:spcPts val="0"/>
              </a:spcBef>
              <a:buFont typeface="Arial" panose="020B0604020202020204" pitchFamily="34" charset="0"/>
              <a:buNone/>
              <a:defRPr sz="900"/>
            </a:lvl8pPr>
            <a:lvl9pPr marL="0" indent="0">
              <a:spcBef>
                <a:spcPts val="0"/>
              </a:spcBef>
              <a:buFont typeface="Arial" panose="020B0604020202020204" pitchFamily="34" charset="0"/>
              <a:buNone/>
              <a:defRPr sz="900"/>
            </a:lvl9pPr>
          </a:lstStyle>
          <a:p>
            <a:pPr lvl="0"/>
            <a:r>
              <a:rPr lang="en-GB"/>
              <a:t>First Name Last Name</a:t>
            </a:r>
          </a:p>
          <a:p>
            <a:pPr lvl="1"/>
            <a:r>
              <a:rPr lang="en-GB"/>
              <a:t>Position</a:t>
            </a:r>
          </a:p>
        </p:txBody>
      </p:sp>
      <p:sp>
        <p:nvSpPr>
          <p:cNvPr id="13" name="Bildplatzhalter 7">
            <a:extLst>
              <a:ext uri="{FF2B5EF4-FFF2-40B4-BE49-F238E27FC236}">
                <a16:creationId xmlns:a16="http://schemas.microsoft.com/office/drawing/2014/main" id="{D1A0996A-EAF2-7B04-25D8-5E24A9A2D2E8}"/>
              </a:ext>
            </a:extLst>
          </p:cNvPr>
          <p:cNvSpPr>
            <a:spLocks noGrp="1" noChangeAspect="1"/>
          </p:cNvSpPr>
          <p:nvPr>
            <p:ph type="pic" sz="quarter" idx="15"/>
          </p:nvPr>
        </p:nvSpPr>
        <p:spPr>
          <a:xfrm>
            <a:off x="2251475" y="2818800"/>
            <a:ext cx="1656000" cy="1654077"/>
          </a:xfrm>
          <a:prstGeom prst="ellipse">
            <a:avLst/>
          </a:prstGeom>
        </p:spPr>
        <p:txBody>
          <a:bodyPr anchor="ctr" anchorCtr="1"/>
          <a:lstStyle/>
          <a:p>
            <a:r>
              <a:rPr lang="en-US"/>
              <a:t>Click icon to add picture</a:t>
            </a:r>
            <a:endParaRPr lang="de-DE"/>
          </a:p>
        </p:txBody>
      </p:sp>
      <p:sp>
        <p:nvSpPr>
          <p:cNvPr id="14" name="Textplatzhalter 9">
            <a:extLst>
              <a:ext uri="{FF2B5EF4-FFF2-40B4-BE49-F238E27FC236}">
                <a16:creationId xmlns:a16="http://schemas.microsoft.com/office/drawing/2014/main" id="{02B05AE1-A652-A292-B5DB-74E58B44D82C}"/>
              </a:ext>
            </a:extLst>
          </p:cNvPr>
          <p:cNvSpPr>
            <a:spLocks noGrp="1"/>
          </p:cNvSpPr>
          <p:nvPr>
            <p:ph type="body" sz="quarter" idx="16" hasCustomPrompt="1"/>
          </p:nvPr>
        </p:nvSpPr>
        <p:spPr>
          <a:xfrm>
            <a:off x="2254409" y="4690800"/>
            <a:ext cx="1656000" cy="432000"/>
          </a:xfrm>
        </p:spPr>
        <p:txBody>
          <a:bodyPr/>
          <a:lstStyle>
            <a:lvl1pPr marL="0" indent="0">
              <a:spcBef>
                <a:spcPts val="0"/>
              </a:spcBef>
              <a:buFont typeface="Arial" panose="020B0604020202020204" pitchFamily="34" charset="0"/>
              <a:buNone/>
              <a:defRPr sz="900" cap="all" baseline="0"/>
            </a:lvl1pPr>
            <a:lvl2pPr marL="0" indent="0">
              <a:spcBef>
                <a:spcPts val="0"/>
              </a:spcBef>
              <a:buNone/>
              <a:defRPr sz="900"/>
            </a:lvl2pPr>
            <a:lvl3pPr marL="0" indent="0">
              <a:spcBef>
                <a:spcPts val="0"/>
              </a:spcBef>
              <a:buNone/>
              <a:defRPr sz="900"/>
            </a:lvl3pPr>
            <a:lvl4pPr marL="0" indent="0">
              <a:spcBef>
                <a:spcPts val="0"/>
              </a:spcBef>
              <a:buFont typeface="Arial" panose="020B0604020202020204" pitchFamily="34" charset="0"/>
              <a:buNone/>
              <a:defRPr sz="900"/>
            </a:lvl4pPr>
            <a:lvl5pPr marL="0" indent="0">
              <a:spcBef>
                <a:spcPts val="0"/>
              </a:spcBef>
              <a:buFont typeface="Arial" panose="020B0604020202020204" pitchFamily="34" charset="0"/>
              <a:buNone/>
              <a:defRPr sz="900"/>
            </a:lvl5pPr>
            <a:lvl6pPr marL="0" indent="0">
              <a:spcBef>
                <a:spcPts val="0"/>
              </a:spcBef>
              <a:buFont typeface="Arial" panose="020B0604020202020204" pitchFamily="34" charset="0"/>
              <a:buNone/>
              <a:defRPr sz="900"/>
            </a:lvl6pPr>
            <a:lvl7pPr marL="0" indent="0">
              <a:spcBef>
                <a:spcPts val="0"/>
              </a:spcBef>
              <a:buFont typeface="Arial" panose="020B0604020202020204" pitchFamily="34" charset="0"/>
              <a:buNone/>
              <a:defRPr sz="900"/>
            </a:lvl7pPr>
            <a:lvl8pPr marL="0" indent="0">
              <a:spcBef>
                <a:spcPts val="0"/>
              </a:spcBef>
              <a:buFont typeface="Arial" panose="020B0604020202020204" pitchFamily="34" charset="0"/>
              <a:buNone/>
              <a:defRPr sz="900"/>
            </a:lvl8pPr>
            <a:lvl9pPr marL="0" indent="0">
              <a:spcBef>
                <a:spcPts val="0"/>
              </a:spcBef>
              <a:buFont typeface="Arial" panose="020B0604020202020204" pitchFamily="34" charset="0"/>
              <a:buNone/>
              <a:defRPr sz="900"/>
            </a:lvl9pPr>
          </a:lstStyle>
          <a:p>
            <a:pPr lvl="0"/>
            <a:r>
              <a:rPr lang="en-GB"/>
              <a:t>First Name Last Name</a:t>
            </a:r>
          </a:p>
          <a:p>
            <a:pPr lvl="1"/>
            <a:r>
              <a:rPr lang="en-GB"/>
              <a:t>Position</a:t>
            </a:r>
          </a:p>
        </p:txBody>
      </p:sp>
      <p:sp>
        <p:nvSpPr>
          <p:cNvPr id="15" name="Bildplatzhalter 7">
            <a:extLst>
              <a:ext uri="{FF2B5EF4-FFF2-40B4-BE49-F238E27FC236}">
                <a16:creationId xmlns:a16="http://schemas.microsoft.com/office/drawing/2014/main" id="{2712E49A-5DAC-DC0B-7174-1F7BEA2E436C}"/>
              </a:ext>
            </a:extLst>
          </p:cNvPr>
          <p:cNvSpPr>
            <a:spLocks noGrp="1" noChangeAspect="1"/>
          </p:cNvSpPr>
          <p:nvPr>
            <p:ph type="pic" sz="quarter" idx="17"/>
          </p:nvPr>
        </p:nvSpPr>
        <p:spPr>
          <a:xfrm>
            <a:off x="4260788" y="2818800"/>
            <a:ext cx="1656000" cy="1654077"/>
          </a:xfrm>
          <a:prstGeom prst="ellipse">
            <a:avLst/>
          </a:prstGeom>
        </p:spPr>
        <p:txBody>
          <a:bodyPr anchor="ctr" anchorCtr="1"/>
          <a:lstStyle/>
          <a:p>
            <a:r>
              <a:rPr lang="en-US"/>
              <a:t>Click icon to add picture</a:t>
            </a:r>
            <a:endParaRPr lang="de-DE"/>
          </a:p>
        </p:txBody>
      </p:sp>
      <p:sp>
        <p:nvSpPr>
          <p:cNvPr id="16" name="Textplatzhalter 9">
            <a:extLst>
              <a:ext uri="{FF2B5EF4-FFF2-40B4-BE49-F238E27FC236}">
                <a16:creationId xmlns:a16="http://schemas.microsoft.com/office/drawing/2014/main" id="{5F71BD55-8568-682A-CEBA-D98269FDE291}"/>
              </a:ext>
            </a:extLst>
          </p:cNvPr>
          <p:cNvSpPr>
            <a:spLocks noGrp="1"/>
          </p:cNvSpPr>
          <p:nvPr>
            <p:ph type="body" sz="quarter" idx="18" hasCustomPrompt="1"/>
          </p:nvPr>
        </p:nvSpPr>
        <p:spPr>
          <a:xfrm>
            <a:off x="4263469" y="4690800"/>
            <a:ext cx="1656000" cy="432000"/>
          </a:xfrm>
        </p:spPr>
        <p:txBody>
          <a:bodyPr/>
          <a:lstStyle>
            <a:lvl1pPr marL="0" indent="0">
              <a:spcBef>
                <a:spcPts val="0"/>
              </a:spcBef>
              <a:buFont typeface="Arial" panose="020B0604020202020204" pitchFamily="34" charset="0"/>
              <a:buNone/>
              <a:defRPr sz="900" cap="all" baseline="0"/>
            </a:lvl1pPr>
            <a:lvl2pPr marL="0" indent="0">
              <a:spcBef>
                <a:spcPts val="0"/>
              </a:spcBef>
              <a:buNone/>
              <a:defRPr sz="900"/>
            </a:lvl2pPr>
            <a:lvl3pPr marL="0" indent="0">
              <a:spcBef>
                <a:spcPts val="0"/>
              </a:spcBef>
              <a:buNone/>
              <a:defRPr sz="900"/>
            </a:lvl3pPr>
            <a:lvl4pPr marL="0" indent="0">
              <a:spcBef>
                <a:spcPts val="0"/>
              </a:spcBef>
              <a:buFont typeface="Arial" panose="020B0604020202020204" pitchFamily="34" charset="0"/>
              <a:buNone/>
              <a:defRPr sz="900"/>
            </a:lvl4pPr>
            <a:lvl5pPr marL="0" indent="0">
              <a:spcBef>
                <a:spcPts val="0"/>
              </a:spcBef>
              <a:buFont typeface="Arial" panose="020B0604020202020204" pitchFamily="34" charset="0"/>
              <a:buNone/>
              <a:defRPr sz="900"/>
            </a:lvl5pPr>
            <a:lvl6pPr marL="0" indent="0">
              <a:spcBef>
                <a:spcPts val="0"/>
              </a:spcBef>
              <a:buFont typeface="Arial" panose="020B0604020202020204" pitchFamily="34" charset="0"/>
              <a:buNone/>
              <a:defRPr sz="900"/>
            </a:lvl6pPr>
            <a:lvl7pPr marL="0" indent="0">
              <a:spcBef>
                <a:spcPts val="0"/>
              </a:spcBef>
              <a:buFont typeface="Arial" panose="020B0604020202020204" pitchFamily="34" charset="0"/>
              <a:buNone/>
              <a:defRPr sz="900"/>
            </a:lvl7pPr>
            <a:lvl8pPr marL="0" indent="0">
              <a:spcBef>
                <a:spcPts val="0"/>
              </a:spcBef>
              <a:buFont typeface="Arial" panose="020B0604020202020204" pitchFamily="34" charset="0"/>
              <a:buNone/>
              <a:defRPr sz="900"/>
            </a:lvl8pPr>
            <a:lvl9pPr marL="0" indent="0">
              <a:spcBef>
                <a:spcPts val="0"/>
              </a:spcBef>
              <a:buFont typeface="Arial" panose="020B0604020202020204" pitchFamily="34" charset="0"/>
              <a:buNone/>
              <a:defRPr sz="900"/>
            </a:lvl9pPr>
          </a:lstStyle>
          <a:p>
            <a:pPr lvl="0"/>
            <a:r>
              <a:rPr lang="en-GB"/>
              <a:t>First Name Last Name</a:t>
            </a:r>
          </a:p>
          <a:p>
            <a:pPr lvl="1"/>
            <a:r>
              <a:rPr lang="en-GB"/>
              <a:t>Position</a:t>
            </a:r>
          </a:p>
        </p:txBody>
      </p:sp>
      <p:sp>
        <p:nvSpPr>
          <p:cNvPr id="17" name="Bildplatzhalter 7">
            <a:extLst>
              <a:ext uri="{FF2B5EF4-FFF2-40B4-BE49-F238E27FC236}">
                <a16:creationId xmlns:a16="http://schemas.microsoft.com/office/drawing/2014/main" id="{0CC2C744-70B5-A52D-54CE-2B54E0EC2B1C}"/>
              </a:ext>
            </a:extLst>
          </p:cNvPr>
          <p:cNvSpPr>
            <a:spLocks noGrp="1" noChangeAspect="1"/>
          </p:cNvSpPr>
          <p:nvPr>
            <p:ph type="pic" sz="quarter" idx="19"/>
          </p:nvPr>
        </p:nvSpPr>
        <p:spPr>
          <a:xfrm>
            <a:off x="6270101" y="2818800"/>
            <a:ext cx="1656000" cy="1654077"/>
          </a:xfrm>
          <a:prstGeom prst="ellipse">
            <a:avLst/>
          </a:prstGeom>
        </p:spPr>
        <p:txBody>
          <a:bodyPr anchor="ctr" anchorCtr="1"/>
          <a:lstStyle/>
          <a:p>
            <a:r>
              <a:rPr lang="en-US"/>
              <a:t>Click icon to add picture</a:t>
            </a:r>
            <a:endParaRPr lang="de-DE"/>
          </a:p>
        </p:txBody>
      </p:sp>
      <p:sp>
        <p:nvSpPr>
          <p:cNvPr id="18" name="Textplatzhalter 9">
            <a:extLst>
              <a:ext uri="{FF2B5EF4-FFF2-40B4-BE49-F238E27FC236}">
                <a16:creationId xmlns:a16="http://schemas.microsoft.com/office/drawing/2014/main" id="{ACCAD945-A3BB-6601-7B5B-1F6F82CF1656}"/>
              </a:ext>
            </a:extLst>
          </p:cNvPr>
          <p:cNvSpPr>
            <a:spLocks noGrp="1"/>
          </p:cNvSpPr>
          <p:nvPr>
            <p:ph type="body" sz="quarter" idx="20" hasCustomPrompt="1"/>
          </p:nvPr>
        </p:nvSpPr>
        <p:spPr>
          <a:xfrm>
            <a:off x="6272529" y="4690800"/>
            <a:ext cx="1656000" cy="432000"/>
          </a:xfrm>
        </p:spPr>
        <p:txBody>
          <a:bodyPr/>
          <a:lstStyle>
            <a:lvl1pPr marL="0" indent="0">
              <a:spcBef>
                <a:spcPts val="0"/>
              </a:spcBef>
              <a:buFont typeface="Arial" panose="020B0604020202020204" pitchFamily="34" charset="0"/>
              <a:buNone/>
              <a:defRPr sz="900" cap="all" baseline="0"/>
            </a:lvl1pPr>
            <a:lvl2pPr marL="0" indent="0">
              <a:spcBef>
                <a:spcPts val="0"/>
              </a:spcBef>
              <a:buNone/>
              <a:defRPr sz="900"/>
            </a:lvl2pPr>
            <a:lvl3pPr marL="0" indent="0">
              <a:spcBef>
                <a:spcPts val="0"/>
              </a:spcBef>
              <a:buNone/>
              <a:defRPr sz="900"/>
            </a:lvl3pPr>
            <a:lvl4pPr marL="0" indent="0">
              <a:spcBef>
                <a:spcPts val="0"/>
              </a:spcBef>
              <a:buFont typeface="Arial" panose="020B0604020202020204" pitchFamily="34" charset="0"/>
              <a:buNone/>
              <a:defRPr sz="900"/>
            </a:lvl4pPr>
            <a:lvl5pPr marL="0" indent="0">
              <a:spcBef>
                <a:spcPts val="0"/>
              </a:spcBef>
              <a:buFont typeface="Arial" panose="020B0604020202020204" pitchFamily="34" charset="0"/>
              <a:buNone/>
              <a:defRPr sz="900"/>
            </a:lvl5pPr>
            <a:lvl6pPr marL="0" indent="0">
              <a:spcBef>
                <a:spcPts val="0"/>
              </a:spcBef>
              <a:buFont typeface="Arial" panose="020B0604020202020204" pitchFamily="34" charset="0"/>
              <a:buNone/>
              <a:defRPr sz="900"/>
            </a:lvl6pPr>
            <a:lvl7pPr marL="0" indent="0">
              <a:spcBef>
                <a:spcPts val="0"/>
              </a:spcBef>
              <a:buFont typeface="Arial" panose="020B0604020202020204" pitchFamily="34" charset="0"/>
              <a:buNone/>
              <a:defRPr sz="900"/>
            </a:lvl7pPr>
            <a:lvl8pPr marL="0" indent="0">
              <a:spcBef>
                <a:spcPts val="0"/>
              </a:spcBef>
              <a:buFont typeface="Arial" panose="020B0604020202020204" pitchFamily="34" charset="0"/>
              <a:buNone/>
              <a:defRPr sz="900"/>
            </a:lvl8pPr>
            <a:lvl9pPr marL="0" indent="0">
              <a:spcBef>
                <a:spcPts val="0"/>
              </a:spcBef>
              <a:buFont typeface="Arial" panose="020B0604020202020204" pitchFamily="34" charset="0"/>
              <a:buNone/>
              <a:defRPr sz="900"/>
            </a:lvl9pPr>
          </a:lstStyle>
          <a:p>
            <a:pPr lvl="0"/>
            <a:r>
              <a:rPr lang="en-GB"/>
              <a:t>First Name Last Name</a:t>
            </a:r>
          </a:p>
          <a:p>
            <a:pPr lvl="1"/>
            <a:r>
              <a:rPr lang="en-GB"/>
              <a:t>Position</a:t>
            </a:r>
          </a:p>
        </p:txBody>
      </p:sp>
      <p:sp>
        <p:nvSpPr>
          <p:cNvPr id="19" name="Bildplatzhalter 7">
            <a:extLst>
              <a:ext uri="{FF2B5EF4-FFF2-40B4-BE49-F238E27FC236}">
                <a16:creationId xmlns:a16="http://schemas.microsoft.com/office/drawing/2014/main" id="{D647A58E-3E3F-FDFD-F78A-C04B9466EE9B}"/>
              </a:ext>
            </a:extLst>
          </p:cNvPr>
          <p:cNvSpPr>
            <a:spLocks noGrp="1" noChangeAspect="1"/>
          </p:cNvSpPr>
          <p:nvPr>
            <p:ph type="pic" sz="quarter" idx="21"/>
          </p:nvPr>
        </p:nvSpPr>
        <p:spPr>
          <a:xfrm>
            <a:off x="8279414" y="2818800"/>
            <a:ext cx="1656000" cy="1654077"/>
          </a:xfrm>
          <a:prstGeom prst="ellipse">
            <a:avLst/>
          </a:prstGeom>
        </p:spPr>
        <p:txBody>
          <a:bodyPr anchor="ctr" anchorCtr="1"/>
          <a:lstStyle/>
          <a:p>
            <a:r>
              <a:rPr lang="en-US"/>
              <a:t>Click icon to add picture</a:t>
            </a:r>
            <a:endParaRPr lang="de-DE"/>
          </a:p>
        </p:txBody>
      </p:sp>
      <p:sp>
        <p:nvSpPr>
          <p:cNvPr id="20" name="Textplatzhalter 9">
            <a:extLst>
              <a:ext uri="{FF2B5EF4-FFF2-40B4-BE49-F238E27FC236}">
                <a16:creationId xmlns:a16="http://schemas.microsoft.com/office/drawing/2014/main" id="{890EE1E3-BE19-DF8D-D176-A1A6C4B9E543}"/>
              </a:ext>
            </a:extLst>
          </p:cNvPr>
          <p:cNvSpPr>
            <a:spLocks noGrp="1"/>
          </p:cNvSpPr>
          <p:nvPr>
            <p:ph type="body" sz="quarter" idx="22" hasCustomPrompt="1"/>
          </p:nvPr>
        </p:nvSpPr>
        <p:spPr>
          <a:xfrm>
            <a:off x="8281589" y="4690800"/>
            <a:ext cx="1656000" cy="432000"/>
          </a:xfrm>
        </p:spPr>
        <p:txBody>
          <a:bodyPr/>
          <a:lstStyle>
            <a:lvl1pPr marL="0" indent="0">
              <a:spcBef>
                <a:spcPts val="0"/>
              </a:spcBef>
              <a:buFont typeface="Arial" panose="020B0604020202020204" pitchFamily="34" charset="0"/>
              <a:buNone/>
              <a:defRPr sz="900" cap="all" baseline="0"/>
            </a:lvl1pPr>
            <a:lvl2pPr marL="0" indent="0">
              <a:spcBef>
                <a:spcPts val="0"/>
              </a:spcBef>
              <a:buNone/>
              <a:defRPr sz="900"/>
            </a:lvl2pPr>
            <a:lvl3pPr marL="0" indent="0">
              <a:spcBef>
                <a:spcPts val="0"/>
              </a:spcBef>
              <a:buNone/>
              <a:defRPr sz="900"/>
            </a:lvl3pPr>
            <a:lvl4pPr marL="0" indent="0">
              <a:spcBef>
                <a:spcPts val="0"/>
              </a:spcBef>
              <a:buFont typeface="Arial" panose="020B0604020202020204" pitchFamily="34" charset="0"/>
              <a:buNone/>
              <a:defRPr sz="900"/>
            </a:lvl4pPr>
            <a:lvl5pPr marL="0" indent="0">
              <a:spcBef>
                <a:spcPts val="0"/>
              </a:spcBef>
              <a:buFont typeface="Arial" panose="020B0604020202020204" pitchFamily="34" charset="0"/>
              <a:buNone/>
              <a:defRPr sz="900"/>
            </a:lvl5pPr>
            <a:lvl6pPr marL="0" indent="0">
              <a:spcBef>
                <a:spcPts val="0"/>
              </a:spcBef>
              <a:buFont typeface="Arial" panose="020B0604020202020204" pitchFamily="34" charset="0"/>
              <a:buNone/>
              <a:defRPr sz="900"/>
            </a:lvl6pPr>
            <a:lvl7pPr marL="0" indent="0">
              <a:spcBef>
                <a:spcPts val="0"/>
              </a:spcBef>
              <a:buFont typeface="Arial" panose="020B0604020202020204" pitchFamily="34" charset="0"/>
              <a:buNone/>
              <a:defRPr sz="900"/>
            </a:lvl7pPr>
            <a:lvl8pPr marL="0" indent="0">
              <a:spcBef>
                <a:spcPts val="0"/>
              </a:spcBef>
              <a:buFont typeface="Arial" panose="020B0604020202020204" pitchFamily="34" charset="0"/>
              <a:buNone/>
              <a:defRPr sz="900"/>
            </a:lvl8pPr>
            <a:lvl9pPr marL="0" indent="0">
              <a:spcBef>
                <a:spcPts val="0"/>
              </a:spcBef>
              <a:buFont typeface="Arial" panose="020B0604020202020204" pitchFamily="34" charset="0"/>
              <a:buNone/>
              <a:defRPr sz="900"/>
            </a:lvl9pPr>
          </a:lstStyle>
          <a:p>
            <a:pPr lvl="0"/>
            <a:r>
              <a:rPr lang="en-GB"/>
              <a:t>First Name Last Name</a:t>
            </a:r>
          </a:p>
          <a:p>
            <a:pPr lvl="1"/>
            <a:r>
              <a:rPr lang="en-GB"/>
              <a:t>Position</a:t>
            </a:r>
          </a:p>
        </p:txBody>
      </p:sp>
      <p:sp>
        <p:nvSpPr>
          <p:cNvPr id="21" name="Bildplatzhalter 7">
            <a:extLst>
              <a:ext uri="{FF2B5EF4-FFF2-40B4-BE49-F238E27FC236}">
                <a16:creationId xmlns:a16="http://schemas.microsoft.com/office/drawing/2014/main" id="{92A077A4-DD32-2E4F-B62C-1EFE32AA60F9}"/>
              </a:ext>
            </a:extLst>
          </p:cNvPr>
          <p:cNvSpPr>
            <a:spLocks noGrp="1" noChangeAspect="1"/>
          </p:cNvSpPr>
          <p:nvPr>
            <p:ph type="pic" sz="quarter" idx="23"/>
          </p:nvPr>
        </p:nvSpPr>
        <p:spPr>
          <a:xfrm>
            <a:off x="10288726" y="2818800"/>
            <a:ext cx="1656000" cy="1654077"/>
          </a:xfrm>
          <a:prstGeom prst="ellipse">
            <a:avLst/>
          </a:prstGeom>
        </p:spPr>
        <p:txBody>
          <a:bodyPr anchor="ctr" anchorCtr="1"/>
          <a:lstStyle/>
          <a:p>
            <a:r>
              <a:rPr lang="en-US"/>
              <a:t>Click icon to add picture</a:t>
            </a:r>
            <a:endParaRPr lang="de-DE"/>
          </a:p>
        </p:txBody>
      </p:sp>
      <p:sp>
        <p:nvSpPr>
          <p:cNvPr id="22" name="Textplatzhalter 9">
            <a:extLst>
              <a:ext uri="{FF2B5EF4-FFF2-40B4-BE49-F238E27FC236}">
                <a16:creationId xmlns:a16="http://schemas.microsoft.com/office/drawing/2014/main" id="{1BD1F5A6-F2BB-C0E9-002A-CC471D9DFD47}"/>
              </a:ext>
            </a:extLst>
          </p:cNvPr>
          <p:cNvSpPr>
            <a:spLocks noGrp="1"/>
          </p:cNvSpPr>
          <p:nvPr>
            <p:ph type="body" sz="quarter" idx="24" hasCustomPrompt="1"/>
          </p:nvPr>
        </p:nvSpPr>
        <p:spPr>
          <a:xfrm>
            <a:off x="10290651" y="4690800"/>
            <a:ext cx="1656000" cy="432000"/>
          </a:xfrm>
        </p:spPr>
        <p:txBody>
          <a:bodyPr/>
          <a:lstStyle>
            <a:lvl1pPr marL="0" indent="0">
              <a:spcBef>
                <a:spcPts val="0"/>
              </a:spcBef>
              <a:buFont typeface="Arial" panose="020B0604020202020204" pitchFamily="34" charset="0"/>
              <a:buNone/>
              <a:defRPr sz="900" cap="all" baseline="0"/>
            </a:lvl1pPr>
            <a:lvl2pPr marL="0" indent="0">
              <a:spcBef>
                <a:spcPts val="0"/>
              </a:spcBef>
              <a:buNone/>
              <a:defRPr sz="900"/>
            </a:lvl2pPr>
            <a:lvl3pPr marL="0" indent="0">
              <a:spcBef>
                <a:spcPts val="0"/>
              </a:spcBef>
              <a:buNone/>
              <a:defRPr sz="900"/>
            </a:lvl3pPr>
            <a:lvl4pPr marL="0" indent="0">
              <a:spcBef>
                <a:spcPts val="0"/>
              </a:spcBef>
              <a:buFont typeface="Arial" panose="020B0604020202020204" pitchFamily="34" charset="0"/>
              <a:buNone/>
              <a:defRPr sz="900"/>
            </a:lvl4pPr>
            <a:lvl5pPr marL="0" indent="0">
              <a:spcBef>
                <a:spcPts val="0"/>
              </a:spcBef>
              <a:buFont typeface="Arial" panose="020B0604020202020204" pitchFamily="34" charset="0"/>
              <a:buNone/>
              <a:defRPr sz="900"/>
            </a:lvl5pPr>
            <a:lvl6pPr marL="0" indent="0">
              <a:spcBef>
                <a:spcPts val="0"/>
              </a:spcBef>
              <a:buFont typeface="Arial" panose="020B0604020202020204" pitchFamily="34" charset="0"/>
              <a:buNone/>
              <a:defRPr sz="900"/>
            </a:lvl6pPr>
            <a:lvl7pPr marL="0" indent="0">
              <a:spcBef>
                <a:spcPts val="0"/>
              </a:spcBef>
              <a:buFont typeface="Arial" panose="020B0604020202020204" pitchFamily="34" charset="0"/>
              <a:buNone/>
              <a:defRPr sz="900"/>
            </a:lvl7pPr>
            <a:lvl8pPr marL="0" indent="0">
              <a:spcBef>
                <a:spcPts val="0"/>
              </a:spcBef>
              <a:buFont typeface="Arial" panose="020B0604020202020204" pitchFamily="34" charset="0"/>
              <a:buNone/>
              <a:defRPr sz="900"/>
            </a:lvl8pPr>
            <a:lvl9pPr marL="0" indent="0">
              <a:spcBef>
                <a:spcPts val="0"/>
              </a:spcBef>
              <a:buFont typeface="Arial" panose="020B0604020202020204" pitchFamily="34" charset="0"/>
              <a:buNone/>
              <a:defRPr sz="900"/>
            </a:lvl9pPr>
          </a:lstStyle>
          <a:p>
            <a:pPr lvl="0"/>
            <a:r>
              <a:rPr lang="en-GB"/>
              <a:t>First Name Last Name</a:t>
            </a:r>
          </a:p>
          <a:p>
            <a:pPr lvl="1"/>
            <a:r>
              <a:rPr lang="en-GB"/>
              <a:t>Position</a:t>
            </a:r>
          </a:p>
        </p:txBody>
      </p:sp>
      <p:sp>
        <p:nvSpPr>
          <p:cNvPr id="6" name="Title 5">
            <a:extLst>
              <a:ext uri="{FF2B5EF4-FFF2-40B4-BE49-F238E27FC236}">
                <a16:creationId xmlns:a16="http://schemas.microsoft.com/office/drawing/2014/main" id="{A685C10F-892B-45AE-50D3-F2C6F4518875}"/>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965887751"/>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10" name="Tabellenplatzhalter 9">
            <a:extLst>
              <a:ext uri="{FF2B5EF4-FFF2-40B4-BE49-F238E27FC236}">
                <a16:creationId xmlns:a16="http://schemas.microsoft.com/office/drawing/2014/main" id="{FBFE6230-9A6C-A515-624E-DD309452DD46}"/>
              </a:ext>
            </a:extLst>
          </p:cNvPr>
          <p:cNvSpPr>
            <a:spLocks noGrp="1"/>
          </p:cNvSpPr>
          <p:nvPr>
            <p:ph type="tbl" sz="quarter" idx="13"/>
          </p:nvPr>
        </p:nvSpPr>
        <p:spPr>
          <a:xfrm>
            <a:off x="227013" y="1449364"/>
            <a:ext cx="11736387" cy="5184000"/>
          </a:xfrm>
        </p:spPr>
        <p:txBody>
          <a:bodyPr/>
          <a:lstStyle/>
          <a:p>
            <a:r>
              <a:rPr lang="en-US"/>
              <a:t>Click icon to add table</a:t>
            </a:r>
            <a:endParaRPr lang="de-DE"/>
          </a:p>
        </p:txBody>
      </p:sp>
      <p:sp>
        <p:nvSpPr>
          <p:cNvPr id="6" name="Title 5">
            <a:extLst>
              <a:ext uri="{FF2B5EF4-FFF2-40B4-BE49-F238E27FC236}">
                <a16:creationId xmlns:a16="http://schemas.microsoft.com/office/drawing/2014/main" id="{6B1B40C8-F63E-04D0-0ABB-FE0B82AAB4CA}"/>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895014173"/>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showMasterSp="0" preserve="1" userDrawn="1">
  <p:cSld name="2_Title Full Size Image – Dark&#10;">
    <p:bg>
      <p:bgRef idx="1001">
        <a:schemeClr val="bg2"/>
      </p:bgRef>
    </p:bg>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23C40901-F9AC-B27C-44A5-B282619C808C}"/>
              </a:ext>
            </a:extLst>
          </p:cNvPr>
          <p:cNvSpPr>
            <a:spLocks noGrp="1"/>
          </p:cNvSpPr>
          <p:nvPr>
            <p:ph type="pic" sz="quarter" idx="13"/>
          </p:nvPr>
        </p:nvSpPr>
        <p:spPr>
          <a:xfrm>
            <a:off x="0" y="0"/>
            <a:ext cx="12192000" cy="6858000"/>
          </a:xfrm>
        </p:spPr>
        <p:txBody>
          <a:bodyPr anchor="ctr"/>
          <a:lstStyle>
            <a:lvl1pPr algn="ctr">
              <a:defRPr/>
            </a:lvl1pPr>
          </a:lstStyle>
          <a:p>
            <a:r>
              <a:rPr lang="en-US"/>
              <a:t>Click icon to add picture</a:t>
            </a:r>
            <a:endParaRPr lang="de-DE"/>
          </a:p>
        </p:txBody>
      </p:sp>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981140"/>
            <a:ext cx="5760000" cy="2664000"/>
          </a:xfrm>
        </p:spPr>
        <p:txBody>
          <a:bodyPr tIns="36000" rIns="0" anchor="t"/>
          <a:lstStyle>
            <a:lvl1pPr algn="l">
              <a:lnSpc>
                <a:spcPct val="85000"/>
              </a:lnSpc>
              <a:defRPr sz="5000" spc="0" baseline="0"/>
            </a:lvl1pPr>
          </a:lstStyle>
          <a:p>
            <a:r>
              <a:rPr lang="en-US"/>
              <a:t>Click to edit Master title style</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3753140"/>
            <a:ext cx="5760000" cy="936000"/>
          </a:xfrm>
        </p:spPr>
        <p:txBody>
          <a:bodyPr/>
          <a:lstStyle>
            <a:lvl1pPr marL="0" indent="0" algn="l">
              <a:buNone/>
              <a:defRPr sz="2000" b="0" spc="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9pPr>
          </a:lstStyle>
          <a:p>
            <a:pPr lvl="0"/>
            <a:r>
              <a:rPr lang="en-US"/>
              <a:t>Click to edit Master subtitle style</a:t>
            </a:r>
            <a:endParaRPr lang="en-GB"/>
          </a:p>
        </p:txBody>
      </p:sp>
      <p:sp>
        <p:nvSpPr>
          <p:cNvPr id="6" name="Text Placeholder 6">
            <a:extLst>
              <a:ext uri="{FF2B5EF4-FFF2-40B4-BE49-F238E27FC236}">
                <a16:creationId xmlns:a16="http://schemas.microsoft.com/office/drawing/2014/main" id="{D143EA4B-BAD9-04D4-D89A-A0AEE84C900A}"/>
              </a:ext>
            </a:extLst>
          </p:cNvPr>
          <p:cNvSpPr>
            <a:spLocks noGrp="1" noChangeAspect="1"/>
          </p:cNvSpPr>
          <p:nvPr>
            <p:ph type="body" sz="quarter" idx="18" hasCustomPrompt="1"/>
          </p:nvPr>
        </p:nvSpPr>
        <p:spPr bwMode="black">
          <a:xfrm>
            <a:off x="225852" y="226800"/>
            <a:ext cx="2070000" cy="372858"/>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en-GB"/>
              <a:t> </a:t>
            </a:r>
          </a:p>
        </p:txBody>
      </p:sp>
    </p:spTree>
    <p:extLst>
      <p:ext uri="{BB962C8B-B14F-4D97-AF65-F5344CB8AC3E}">
        <p14:creationId xmlns:p14="http://schemas.microsoft.com/office/powerpoint/2010/main" val="112426501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showMasterSp="0" preserve="1" userDrawn="1">
  <p:cSld name="Title Full Size Image – Bright&#10;">
    <p:bg>
      <p:bgRef idx="1001">
        <a:schemeClr val="bg1"/>
      </p:bgRef>
    </p:bg>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23C40901-F9AC-B27C-44A5-B282619C808C}"/>
              </a:ext>
            </a:extLst>
          </p:cNvPr>
          <p:cNvSpPr>
            <a:spLocks noGrp="1"/>
          </p:cNvSpPr>
          <p:nvPr>
            <p:ph type="pic" sz="quarter" idx="13"/>
          </p:nvPr>
        </p:nvSpPr>
        <p:spPr>
          <a:xfrm>
            <a:off x="0" y="0"/>
            <a:ext cx="12192000" cy="6858000"/>
          </a:xfrm>
        </p:spPr>
        <p:txBody>
          <a:bodyPr anchor="ctr"/>
          <a:lstStyle>
            <a:lvl1pPr algn="ctr">
              <a:defRPr/>
            </a:lvl1pPr>
          </a:lstStyle>
          <a:p>
            <a:r>
              <a:rPr lang="en-US"/>
              <a:t>Click icon to add picture</a:t>
            </a:r>
            <a:endParaRPr lang="de-DE"/>
          </a:p>
        </p:txBody>
      </p:sp>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981140"/>
            <a:ext cx="5760000" cy="2664000"/>
          </a:xfrm>
        </p:spPr>
        <p:txBody>
          <a:bodyPr tIns="36000" anchor="t"/>
          <a:lstStyle>
            <a:lvl1pPr algn="l">
              <a:lnSpc>
                <a:spcPct val="85000"/>
              </a:lnSpc>
              <a:defRPr sz="5000" spc="0" baseline="0"/>
            </a:lvl1pPr>
          </a:lstStyle>
          <a:p>
            <a:r>
              <a:rPr lang="en-US"/>
              <a:t>Click to edit Master title style</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3753140"/>
            <a:ext cx="5760000" cy="936000"/>
          </a:xfrm>
        </p:spPr>
        <p:txBody>
          <a:bodyPr/>
          <a:lstStyle>
            <a:lvl1pPr marL="0" indent="0" algn="l">
              <a:buNone/>
              <a:defRPr sz="2000" b="0" spc="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9pPr>
          </a:lstStyle>
          <a:p>
            <a:pPr lvl="0"/>
            <a:r>
              <a:rPr lang="en-US"/>
              <a:t>Click to edit Master subtitle style</a:t>
            </a:r>
            <a:endParaRPr lang="en-GB"/>
          </a:p>
        </p:txBody>
      </p:sp>
      <p:sp>
        <p:nvSpPr>
          <p:cNvPr id="6" name="Text Placeholder 6">
            <a:extLst>
              <a:ext uri="{FF2B5EF4-FFF2-40B4-BE49-F238E27FC236}">
                <a16:creationId xmlns:a16="http://schemas.microsoft.com/office/drawing/2014/main" id="{D143EA4B-BAD9-04D4-D89A-A0AEE84C900A}"/>
              </a:ext>
            </a:extLst>
          </p:cNvPr>
          <p:cNvSpPr>
            <a:spLocks noGrp="1" noChangeAspect="1"/>
          </p:cNvSpPr>
          <p:nvPr>
            <p:ph type="body" sz="quarter" idx="18" hasCustomPrompt="1"/>
          </p:nvPr>
        </p:nvSpPr>
        <p:spPr bwMode="black">
          <a:xfrm>
            <a:off x="225852" y="226800"/>
            <a:ext cx="2070000" cy="372858"/>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en-GB"/>
              <a:t> </a:t>
            </a:r>
          </a:p>
        </p:txBody>
      </p:sp>
    </p:spTree>
    <p:extLst>
      <p:ext uri="{BB962C8B-B14F-4D97-AF65-F5344CB8AC3E}">
        <p14:creationId xmlns:p14="http://schemas.microsoft.com/office/powerpoint/2010/main" val="200737190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70.xml><?xml version="1.0" encoding="utf-8"?>
<p:sldLayout xmlns:a="http://schemas.openxmlformats.org/drawingml/2006/main" xmlns:r="http://schemas.openxmlformats.org/officeDocument/2006/relationships" xmlns:p="http://schemas.openxmlformats.org/presentationml/2006/main" showMasterSp="0" preserve="1" userDrawn="1">
  <p:cSld name="2_Title Slide Image – Dark&#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981139"/>
            <a:ext cx="5761037" cy="2664000"/>
          </a:xfrm>
        </p:spPr>
        <p:txBody>
          <a:bodyPr tIns="36000" anchor="t"/>
          <a:lstStyle>
            <a:lvl1pPr algn="l">
              <a:lnSpc>
                <a:spcPct val="85000"/>
              </a:lnSpc>
              <a:defRPr sz="5000" spc="0" baseline="0"/>
            </a:lvl1pPr>
          </a:lstStyle>
          <a:p>
            <a:r>
              <a:rPr lang="en-US"/>
              <a:t>Click to edit Master title style</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3753140"/>
            <a:ext cx="5761037"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en-US"/>
              <a:t>Click to edit Master subtitle style</a:t>
            </a:r>
            <a:endParaRPr lang="en-GB"/>
          </a:p>
        </p:txBody>
      </p:sp>
      <p:sp>
        <p:nvSpPr>
          <p:cNvPr id="10" name="Bildplatzhalter 9">
            <a:extLst>
              <a:ext uri="{FF2B5EF4-FFF2-40B4-BE49-F238E27FC236}">
                <a16:creationId xmlns:a16="http://schemas.microsoft.com/office/drawing/2014/main" id="{525B88C7-9C68-3FBA-8B80-1452D593B972}"/>
              </a:ext>
            </a:extLst>
          </p:cNvPr>
          <p:cNvSpPr>
            <a:spLocks noGrp="1"/>
          </p:cNvSpPr>
          <p:nvPr>
            <p:ph type="pic" sz="quarter" idx="13"/>
          </p:nvPr>
        </p:nvSpPr>
        <p:spPr>
          <a:xfrm>
            <a:off x="6203950" y="226800"/>
            <a:ext cx="5761038" cy="6408000"/>
          </a:xfrm>
          <a:solidFill>
            <a:schemeClr val="tx2"/>
          </a:solidFill>
        </p:spPr>
        <p:txBody>
          <a:bodyPr/>
          <a:lstStyle>
            <a:lvl1pPr>
              <a:defRPr>
                <a:solidFill>
                  <a:schemeClr val="bg1"/>
                </a:solidFill>
              </a:defRPr>
            </a:lvl1pPr>
          </a:lstStyle>
          <a:p>
            <a:r>
              <a:rPr lang="en-US"/>
              <a:t>Click icon to add picture</a:t>
            </a:r>
            <a:endParaRPr lang="de-DE"/>
          </a:p>
        </p:txBody>
      </p:sp>
      <p:pic>
        <p:nvPicPr>
          <p:cNvPr id="4" name="Grafik 3">
            <a:extLst>
              <a:ext uri="{FF2B5EF4-FFF2-40B4-BE49-F238E27FC236}">
                <a16:creationId xmlns:a16="http://schemas.microsoft.com/office/drawing/2014/main" id="{17675424-DB82-A9D5-2A9E-F8EFAFD7FA0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226800"/>
            <a:ext cx="2070000" cy="372858"/>
          </a:xfrm>
          <a:prstGeom prst="rect">
            <a:avLst/>
          </a:prstGeom>
        </p:spPr>
      </p:pic>
    </p:spTree>
    <p:extLst>
      <p:ext uri="{BB962C8B-B14F-4D97-AF65-F5344CB8AC3E}">
        <p14:creationId xmlns:p14="http://schemas.microsoft.com/office/powerpoint/2010/main" val="289348391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71.xml><?xml version="1.0" encoding="utf-8"?>
<p:sldLayout xmlns:a="http://schemas.openxmlformats.org/drawingml/2006/main" xmlns:r="http://schemas.openxmlformats.org/officeDocument/2006/relationships" xmlns:p="http://schemas.openxmlformats.org/presentationml/2006/main" showMasterSp="0" preserve="1" userDrawn="1">
  <p:cSld name="1_Title Slide Image – Bright&#10;">
    <p:bg>
      <p:bgRef idx="1001">
        <a:schemeClr val="bg1"/>
      </p:bgRef>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981139"/>
            <a:ext cx="5761037" cy="2664000"/>
          </a:xfrm>
        </p:spPr>
        <p:txBody>
          <a:bodyPr tIns="36000" anchor="t"/>
          <a:lstStyle>
            <a:lvl1pPr algn="l">
              <a:lnSpc>
                <a:spcPct val="85000"/>
              </a:lnSpc>
              <a:defRPr sz="5000" spc="0" baseline="0"/>
            </a:lvl1pPr>
          </a:lstStyle>
          <a:p>
            <a:r>
              <a:rPr lang="en-US"/>
              <a:t>Click to edit Master title style</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3753140"/>
            <a:ext cx="5761037"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en-US"/>
              <a:t>Click to edit Master subtitle style</a:t>
            </a:r>
            <a:endParaRPr lang="en-GB"/>
          </a:p>
        </p:txBody>
      </p:sp>
      <p:sp>
        <p:nvSpPr>
          <p:cNvPr id="10" name="Bildplatzhalter 9">
            <a:extLst>
              <a:ext uri="{FF2B5EF4-FFF2-40B4-BE49-F238E27FC236}">
                <a16:creationId xmlns:a16="http://schemas.microsoft.com/office/drawing/2014/main" id="{525B88C7-9C68-3FBA-8B80-1452D593B972}"/>
              </a:ext>
            </a:extLst>
          </p:cNvPr>
          <p:cNvSpPr>
            <a:spLocks noGrp="1"/>
          </p:cNvSpPr>
          <p:nvPr>
            <p:ph type="pic" sz="quarter" idx="13"/>
          </p:nvPr>
        </p:nvSpPr>
        <p:spPr>
          <a:xfrm>
            <a:off x="6203950" y="226800"/>
            <a:ext cx="5761038" cy="6408000"/>
          </a:xfrm>
          <a:solidFill>
            <a:schemeClr val="tx2"/>
          </a:solidFill>
        </p:spPr>
        <p:txBody>
          <a:bodyPr/>
          <a:lstStyle>
            <a:lvl1pPr>
              <a:defRPr>
                <a:solidFill>
                  <a:schemeClr val="bg1"/>
                </a:solidFill>
              </a:defRPr>
            </a:lvl1pPr>
          </a:lstStyle>
          <a:p>
            <a:r>
              <a:rPr lang="en-US"/>
              <a:t>Click icon to add picture</a:t>
            </a:r>
            <a:endParaRPr lang="de-DE"/>
          </a:p>
        </p:txBody>
      </p:sp>
      <p:pic>
        <p:nvPicPr>
          <p:cNvPr id="4" name="Grafik 3">
            <a:extLst>
              <a:ext uri="{FF2B5EF4-FFF2-40B4-BE49-F238E27FC236}">
                <a16:creationId xmlns:a16="http://schemas.microsoft.com/office/drawing/2014/main" id="{17675424-DB82-A9D5-2A9E-F8EFAFD7FA0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226800"/>
            <a:ext cx="2070000" cy="372858"/>
          </a:xfrm>
          <a:prstGeom prst="rect">
            <a:avLst/>
          </a:prstGeom>
        </p:spPr>
      </p:pic>
    </p:spTree>
    <p:extLst>
      <p:ext uri="{BB962C8B-B14F-4D97-AF65-F5344CB8AC3E}">
        <p14:creationId xmlns:p14="http://schemas.microsoft.com/office/powerpoint/2010/main" val="283448744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72.xml><?xml version="1.0" encoding="utf-8"?>
<p:sldLayout xmlns:a="http://schemas.openxmlformats.org/drawingml/2006/main" xmlns:r="http://schemas.openxmlformats.org/officeDocument/2006/relationships" xmlns:p="http://schemas.openxmlformats.org/presentationml/2006/main" showMasterSp="0" type="title" preserve="1">
  <p:cSld name="Title Slide – Bright&#10;">
    <p:bg>
      <p:bgRef idx="1001">
        <a:schemeClr val="bg1"/>
      </p:bgRef>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880"/>
            <a:ext cx="8748711" cy="2088000"/>
          </a:xfrm>
        </p:spPr>
        <p:txBody>
          <a:bodyPr tIns="36000" anchor="t"/>
          <a:lstStyle>
            <a:lvl1pPr algn="l">
              <a:lnSpc>
                <a:spcPct val="85000"/>
              </a:lnSpc>
              <a:defRPr sz="5000" spc="0" baseline="0"/>
            </a:lvl1pPr>
          </a:lstStyle>
          <a:p>
            <a:r>
              <a:rPr lang="en-US"/>
              <a:t>Click to edit Master title style</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422800"/>
            <a:ext cx="8748711"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en-US"/>
              <a:t>Click to edit Master subtitle style</a:t>
            </a:r>
            <a:endParaRPr lang="en-GB"/>
          </a:p>
        </p:txBody>
      </p:sp>
      <p:pic>
        <p:nvPicPr>
          <p:cNvPr id="9" name="Grafik 8">
            <a:extLst>
              <a:ext uri="{FF2B5EF4-FFF2-40B4-BE49-F238E27FC236}">
                <a16:creationId xmlns:a16="http://schemas.microsoft.com/office/drawing/2014/main" id="{3C87DF1E-6F80-EA7E-181A-4E035A95E9D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5605200"/>
            <a:ext cx="5795997" cy="1044000"/>
          </a:xfrm>
          <a:prstGeom prst="rect">
            <a:avLst/>
          </a:prstGeom>
        </p:spPr>
      </p:pic>
    </p:spTree>
    <p:extLst>
      <p:ext uri="{BB962C8B-B14F-4D97-AF65-F5344CB8AC3E}">
        <p14:creationId xmlns:p14="http://schemas.microsoft.com/office/powerpoint/2010/main" val="350345720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Chapter Slide Full Size Image&#10;">
    <p:bg>
      <p:bgPr>
        <a:solidFill>
          <a:schemeClr val="bg2"/>
        </a:solidFill>
        <a:effectLst/>
      </p:bgPr>
    </p:bg>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3E3AC675-8A6B-84AC-88F7-7C2A0B8B8E44}"/>
              </a:ext>
            </a:extLst>
          </p:cNvPr>
          <p:cNvSpPr>
            <a:spLocks noGrp="1"/>
          </p:cNvSpPr>
          <p:nvPr>
            <p:ph type="pic" sz="quarter" idx="13"/>
          </p:nvPr>
        </p:nvSpPr>
        <p:spPr>
          <a:xfrm>
            <a:off x="0" y="583200"/>
            <a:ext cx="12192000" cy="6273800"/>
          </a:xfrm>
          <a:solidFill>
            <a:srgbClr val="FEFFFF"/>
          </a:solidFill>
        </p:spPr>
        <p:txBody>
          <a:bodyPr/>
          <a:lstStyle>
            <a:lvl1pPr>
              <a:defRPr>
                <a:solidFill>
                  <a:schemeClr val="bg1"/>
                </a:solidFill>
              </a:defRPr>
            </a:lvl1pPr>
          </a:lstStyle>
          <a:p>
            <a:r>
              <a:rPr lang="en-US"/>
              <a:t>Click icon to add picture</a:t>
            </a:r>
            <a:endParaRPr lang="de-DE"/>
          </a:p>
        </p:txBody>
      </p:sp>
      <p:sp>
        <p:nvSpPr>
          <p:cNvPr id="4" name="Datumsplatzhalter 3">
            <a:extLst>
              <a:ext uri="{FF2B5EF4-FFF2-40B4-BE49-F238E27FC236}">
                <a16:creationId xmlns:a16="http://schemas.microsoft.com/office/drawing/2014/main" id="{5B315FEC-675F-3F27-1B1F-688D22EDFC01}"/>
              </a:ext>
            </a:extLst>
          </p:cNvPr>
          <p:cNvSpPr>
            <a:spLocks noGrp="1"/>
          </p:cNvSpPr>
          <p:nvPr>
            <p:ph type="dt" sz="half" idx="10"/>
          </p:nvPr>
        </p:nvSpPr>
        <p:spPr/>
        <p:txBody>
          <a:bodyPr/>
          <a:lstStyle/>
          <a:p>
            <a:r>
              <a:rPr lang="en-GB"/>
              <a:t>Date</a:t>
            </a:r>
          </a:p>
        </p:txBody>
      </p:sp>
      <p:sp>
        <p:nvSpPr>
          <p:cNvPr id="5" name="Fußzeilenplatzhalter 4">
            <a:extLst>
              <a:ext uri="{FF2B5EF4-FFF2-40B4-BE49-F238E27FC236}">
                <a16:creationId xmlns:a16="http://schemas.microsoft.com/office/drawing/2014/main" id="{895DBD90-BBC7-642F-4729-E0165422B19E}"/>
              </a:ext>
            </a:extLst>
          </p:cNvPr>
          <p:cNvSpPr>
            <a:spLocks noGrp="1"/>
          </p:cNvSpPr>
          <p:nvPr>
            <p:ph type="ftr" sz="quarter" idx="11"/>
          </p:nvPr>
        </p:nvSpPr>
        <p:spPr/>
        <p:txBody>
          <a:bodyPr/>
          <a:lstStyle/>
          <a:p>
            <a:r>
              <a:rPr lang="en-GB"/>
              <a:t>Author | Distribution List</a:t>
            </a:r>
          </a:p>
        </p:txBody>
      </p:sp>
      <p:sp>
        <p:nvSpPr>
          <p:cNvPr id="6" name="Foliennummernplatzhalter 5">
            <a:extLst>
              <a:ext uri="{FF2B5EF4-FFF2-40B4-BE49-F238E27FC236}">
                <a16:creationId xmlns:a16="http://schemas.microsoft.com/office/drawing/2014/main" id="{8C906BF0-28F7-5974-EC94-D6D9F9B38D87}"/>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11" name="Title 10">
            <a:extLst>
              <a:ext uri="{FF2B5EF4-FFF2-40B4-BE49-F238E27FC236}">
                <a16:creationId xmlns:a16="http://schemas.microsoft.com/office/drawing/2014/main" id="{AEF933E7-4D20-EDAF-E24E-82FD6B137830}"/>
              </a:ext>
            </a:extLst>
          </p:cNvPr>
          <p:cNvSpPr>
            <a:spLocks noGrp="1"/>
          </p:cNvSpPr>
          <p:nvPr>
            <p:ph type="title"/>
          </p:nvPr>
        </p:nvSpPr>
        <p:spPr>
          <a:xfrm>
            <a:off x="227348" y="728700"/>
            <a:ext cx="5760000" cy="1512000"/>
          </a:xfrm>
        </p:spPr>
        <p:txBody>
          <a:bodyPr/>
          <a:lstStyle>
            <a:lvl1pPr>
              <a:defRPr>
                <a:solidFill>
                  <a:schemeClr val="bg1"/>
                </a:solidFill>
              </a:defRPr>
            </a:lvl1pPr>
          </a:lstStyle>
          <a:p>
            <a:r>
              <a:rPr lang="en-US"/>
              <a:t>Click to edit Master title style</a:t>
            </a:r>
            <a:endParaRPr lang="en-GB"/>
          </a:p>
        </p:txBody>
      </p:sp>
    </p:spTree>
    <p:extLst>
      <p:ext uri="{BB962C8B-B14F-4D97-AF65-F5344CB8AC3E}">
        <p14:creationId xmlns:p14="http://schemas.microsoft.com/office/powerpoint/2010/main" val="261108874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Chapter Slide Image&#10;">
    <p:bg>
      <p:bgPr>
        <a:solidFill>
          <a:schemeClr val="bg2"/>
        </a:solidFill>
        <a:effectLst/>
      </p:bgPr>
    </p:bg>
    <p:spTree>
      <p:nvGrpSpPr>
        <p:cNvPr id="1" name=""/>
        <p:cNvGrpSpPr/>
        <p:nvPr/>
      </p:nvGrpSpPr>
      <p:grpSpPr>
        <a:xfrm>
          <a:off x="0" y="0"/>
          <a:ext cx="0" cy="0"/>
          <a:chOff x="0" y="0"/>
          <a:chExt cx="0" cy="0"/>
        </a:xfrm>
      </p:grpSpPr>
      <p:sp>
        <p:nvSpPr>
          <p:cNvPr id="7" name="Rechteck 6">
            <a:extLst>
              <a:ext uri="{FF2B5EF4-FFF2-40B4-BE49-F238E27FC236}">
                <a16:creationId xmlns:a16="http://schemas.microsoft.com/office/drawing/2014/main" id="{005557F2-7B86-0922-6369-E42D5143A64A}"/>
              </a:ext>
            </a:extLst>
          </p:cNvPr>
          <p:cNvSpPr/>
          <p:nvPr userDrawn="1"/>
        </p:nvSpPr>
        <p:spPr>
          <a:xfrm>
            <a:off x="0" y="584200"/>
            <a:ext cx="12192000" cy="62738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Datumsplatzhalter 3">
            <a:extLst>
              <a:ext uri="{FF2B5EF4-FFF2-40B4-BE49-F238E27FC236}">
                <a16:creationId xmlns:a16="http://schemas.microsoft.com/office/drawing/2014/main" id="{5B315FEC-675F-3F27-1B1F-688D22EDFC01}"/>
              </a:ext>
            </a:extLst>
          </p:cNvPr>
          <p:cNvSpPr>
            <a:spLocks noGrp="1"/>
          </p:cNvSpPr>
          <p:nvPr>
            <p:ph type="dt" sz="half" idx="10"/>
          </p:nvPr>
        </p:nvSpPr>
        <p:spPr/>
        <p:txBody>
          <a:bodyPr/>
          <a:lstStyle/>
          <a:p>
            <a:r>
              <a:rPr lang="en-GB"/>
              <a:t>Date</a:t>
            </a:r>
          </a:p>
        </p:txBody>
      </p:sp>
      <p:sp>
        <p:nvSpPr>
          <p:cNvPr id="5" name="Fußzeilenplatzhalter 4">
            <a:extLst>
              <a:ext uri="{FF2B5EF4-FFF2-40B4-BE49-F238E27FC236}">
                <a16:creationId xmlns:a16="http://schemas.microsoft.com/office/drawing/2014/main" id="{895DBD90-BBC7-642F-4729-E0165422B19E}"/>
              </a:ext>
            </a:extLst>
          </p:cNvPr>
          <p:cNvSpPr>
            <a:spLocks noGrp="1"/>
          </p:cNvSpPr>
          <p:nvPr>
            <p:ph type="ftr" sz="quarter" idx="11"/>
          </p:nvPr>
        </p:nvSpPr>
        <p:spPr/>
        <p:txBody>
          <a:bodyPr/>
          <a:lstStyle/>
          <a:p>
            <a:r>
              <a:rPr lang="en-GB"/>
              <a:t>Author | Distribution List</a:t>
            </a:r>
          </a:p>
        </p:txBody>
      </p:sp>
      <p:sp>
        <p:nvSpPr>
          <p:cNvPr id="6" name="Foliennummernplatzhalter 5">
            <a:extLst>
              <a:ext uri="{FF2B5EF4-FFF2-40B4-BE49-F238E27FC236}">
                <a16:creationId xmlns:a16="http://schemas.microsoft.com/office/drawing/2014/main" id="{8C906BF0-28F7-5974-EC94-D6D9F9B38D87}"/>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9" name="Bildplatzhalter 8">
            <a:extLst>
              <a:ext uri="{FF2B5EF4-FFF2-40B4-BE49-F238E27FC236}">
                <a16:creationId xmlns:a16="http://schemas.microsoft.com/office/drawing/2014/main" id="{B527C55A-A0E2-3FE1-FBEC-FD1D263837C8}"/>
              </a:ext>
            </a:extLst>
          </p:cNvPr>
          <p:cNvSpPr>
            <a:spLocks noGrp="1"/>
          </p:cNvSpPr>
          <p:nvPr>
            <p:ph type="pic" sz="quarter" idx="13"/>
          </p:nvPr>
        </p:nvSpPr>
        <p:spPr>
          <a:xfrm>
            <a:off x="6203950" y="802864"/>
            <a:ext cx="5761038" cy="5830492"/>
          </a:xfrm>
          <a:solidFill>
            <a:srgbClr val="FEFFFF"/>
          </a:solidFill>
        </p:spPr>
        <p:txBody>
          <a:bodyPr/>
          <a:lstStyle>
            <a:lvl1pPr>
              <a:defRPr>
                <a:solidFill>
                  <a:schemeClr val="bg1"/>
                </a:solidFill>
              </a:defRPr>
            </a:lvl1pPr>
          </a:lstStyle>
          <a:p>
            <a:r>
              <a:rPr lang="en-US"/>
              <a:t>Click icon to add picture</a:t>
            </a:r>
            <a:endParaRPr lang="de-DE"/>
          </a:p>
        </p:txBody>
      </p:sp>
      <p:sp>
        <p:nvSpPr>
          <p:cNvPr id="8" name="Title 7">
            <a:extLst>
              <a:ext uri="{FF2B5EF4-FFF2-40B4-BE49-F238E27FC236}">
                <a16:creationId xmlns:a16="http://schemas.microsoft.com/office/drawing/2014/main" id="{BA78E5E2-481B-4376-9358-914A63C92654}"/>
              </a:ext>
            </a:extLst>
          </p:cNvPr>
          <p:cNvSpPr>
            <a:spLocks noGrp="1"/>
          </p:cNvSpPr>
          <p:nvPr>
            <p:ph type="title"/>
          </p:nvPr>
        </p:nvSpPr>
        <p:spPr>
          <a:xfrm>
            <a:off x="227348" y="728700"/>
            <a:ext cx="5760000" cy="1512000"/>
          </a:xfrm>
        </p:spPr>
        <p:txBody>
          <a:bodyPr/>
          <a:lstStyle/>
          <a:p>
            <a:r>
              <a:rPr lang="en-US"/>
              <a:t>Click to edit Master title style</a:t>
            </a:r>
            <a:endParaRPr lang="en-GB"/>
          </a:p>
        </p:txBody>
      </p:sp>
    </p:spTree>
    <p:extLst>
      <p:ext uri="{BB962C8B-B14F-4D97-AF65-F5344CB8AC3E}">
        <p14:creationId xmlns:p14="http://schemas.microsoft.com/office/powerpoint/2010/main" val="217090373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1_Chapter Slide Numbering&#10;">
    <p:bg>
      <p:bgPr>
        <a:solidFill>
          <a:schemeClr val="bg2"/>
        </a:solidFill>
        <a:effectLst/>
      </p:bgPr>
    </p:bg>
    <p:spTree>
      <p:nvGrpSpPr>
        <p:cNvPr id="1" name=""/>
        <p:cNvGrpSpPr/>
        <p:nvPr/>
      </p:nvGrpSpPr>
      <p:grpSpPr>
        <a:xfrm>
          <a:off x="0" y="0"/>
          <a:ext cx="0" cy="0"/>
          <a:chOff x="0" y="0"/>
          <a:chExt cx="0" cy="0"/>
        </a:xfrm>
      </p:grpSpPr>
      <p:sp>
        <p:nvSpPr>
          <p:cNvPr id="3" name="Untertitel 2">
            <a:extLst>
              <a:ext uri="{FF2B5EF4-FFF2-40B4-BE49-F238E27FC236}">
                <a16:creationId xmlns:a16="http://schemas.microsoft.com/office/drawing/2014/main" id="{6125940A-E010-6691-9BB0-65A6805B4847}"/>
              </a:ext>
            </a:extLst>
          </p:cNvPr>
          <p:cNvSpPr>
            <a:spLocks noGrp="1"/>
          </p:cNvSpPr>
          <p:nvPr>
            <p:ph type="subTitle" idx="1" hasCustomPrompt="1"/>
          </p:nvPr>
        </p:nvSpPr>
        <p:spPr>
          <a:xfrm>
            <a:off x="227013" y="2645550"/>
            <a:ext cx="5761037" cy="4203830"/>
          </a:xfrm>
        </p:spPr>
        <p:txBody>
          <a:bodyPr anchor="ctr"/>
          <a:lstStyle>
            <a:lvl1pPr marL="0" indent="0" algn="l">
              <a:buNone/>
              <a:defRPr sz="40000" b="0">
                <a:solidFill>
                  <a:schemeClr val="tx2"/>
                </a:solidFill>
                <a:latin typeface="+mn-lt"/>
              </a:defRPr>
            </a:lvl1pPr>
            <a:lvl2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40000" b="0" i="0" u="none" kern="1200" cap="none" spc="0" baseline="0">
                <a:solidFill>
                  <a:schemeClr val="tx1"/>
                </a:solidFill>
                <a:latin typeface="+mn-lt"/>
              </a:defRPr>
            </a:lvl9pPr>
          </a:lstStyle>
          <a:p>
            <a:r>
              <a:rPr lang="en-GB"/>
              <a:t>0</a:t>
            </a:r>
          </a:p>
        </p:txBody>
      </p:sp>
      <p:sp>
        <p:nvSpPr>
          <p:cNvPr id="4" name="Datumsplatzhalter 3">
            <a:extLst>
              <a:ext uri="{FF2B5EF4-FFF2-40B4-BE49-F238E27FC236}">
                <a16:creationId xmlns:a16="http://schemas.microsoft.com/office/drawing/2014/main" id="{5B315FEC-675F-3F27-1B1F-688D22EDFC01}"/>
              </a:ext>
            </a:extLst>
          </p:cNvPr>
          <p:cNvSpPr>
            <a:spLocks noGrp="1"/>
          </p:cNvSpPr>
          <p:nvPr>
            <p:ph type="dt" sz="half" idx="10"/>
          </p:nvPr>
        </p:nvSpPr>
        <p:spPr/>
        <p:txBody>
          <a:bodyPr/>
          <a:lstStyle/>
          <a:p>
            <a:r>
              <a:rPr lang="en-GB"/>
              <a:t>Date</a:t>
            </a:r>
          </a:p>
        </p:txBody>
      </p:sp>
      <p:sp>
        <p:nvSpPr>
          <p:cNvPr id="5" name="Fußzeilenplatzhalter 4">
            <a:extLst>
              <a:ext uri="{FF2B5EF4-FFF2-40B4-BE49-F238E27FC236}">
                <a16:creationId xmlns:a16="http://schemas.microsoft.com/office/drawing/2014/main" id="{895DBD90-BBC7-642F-4729-E0165422B19E}"/>
              </a:ext>
            </a:extLst>
          </p:cNvPr>
          <p:cNvSpPr>
            <a:spLocks noGrp="1"/>
          </p:cNvSpPr>
          <p:nvPr>
            <p:ph type="ftr" sz="quarter" idx="11"/>
          </p:nvPr>
        </p:nvSpPr>
        <p:spPr/>
        <p:txBody>
          <a:bodyPr/>
          <a:lstStyle/>
          <a:p>
            <a:r>
              <a:rPr lang="en-GB"/>
              <a:t>Author | Distribution List</a:t>
            </a:r>
          </a:p>
        </p:txBody>
      </p:sp>
      <p:sp>
        <p:nvSpPr>
          <p:cNvPr id="6" name="Foliennummernplatzhalter 5">
            <a:extLst>
              <a:ext uri="{FF2B5EF4-FFF2-40B4-BE49-F238E27FC236}">
                <a16:creationId xmlns:a16="http://schemas.microsoft.com/office/drawing/2014/main" id="{8C906BF0-28F7-5974-EC94-D6D9F9B38D87}"/>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9" name="Bildplatzhalter 8">
            <a:extLst>
              <a:ext uri="{FF2B5EF4-FFF2-40B4-BE49-F238E27FC236}">
                <a16:creationId xmlns:a16="http://schemas.microsoft.com/office/drawing/2014/main" id="{B527C55A-A0E2-3FE1-FBEC-FD1D263837C8}"/>
              </a:ext>
            </a:extLst>
          </p:cNvPr>
          <p:cNvSpPr>
            <a:spLocks noGrp="1"/>
          </p:cNvSpPr>
          <p:nvPr>
            <p:ph type="pic" sz="quarter" idx="13"/>
          </p:nvPr>
        </p:nvSpPr>
        <p:spPr>
          <a:xfrm>
            <a:off x="6203950" y="801356"/>
            <a:ext cx="5761038" cy="5832000"/>
          </a:xfrm>
          <a:solidFill>
            <a:srgbClr val="FEFFFF"/>
          </a:solidFill>
        </p:spPr>
        <p:txBody>
          <a:bodyPr/>
          <a:lstStyle>
            <a:lvl1pPr>
              <a:defRPr>
                <a:solidFill>
                  <a:schemeClr val="bg1"/>
                </a:solidFill>
              </a:defRPr>
            </a:lvl1pPr>
          </a:lstStyle>
          <a:p>
            <a:r>
              <a:rPr lang="en-US"/>
              <a:t>Click icon to add picture</a:t>
            </a:r>
            <a:endParaRPr lang="de-DE"/>
          </a:p>
        </p:txBody>
      </p:sp>
      <p:sp>
        <p:nvSpPr>
          <p:cNvPr id="10" name="Title 9">
            <a:extLst>
              <a:ext uri="{FF2B5EF4-FFF2-40B4-BE49-F238E27FC236}">
                <a16:creationId xmlns:a16="http://schemas.microsoft.com/office/drawing/2014/main" id="{79668166-4B78-E093-8933-A7BD53A94478}"/>
              </a:ext>
            </a:extLst>
          </p:cNvPr>
          <p:cNvSpPr>
            <a:spLocks noGrp="1"/>
          </p:cNvSpPr>
          <p:nvPr>
            <p:ph type="title"/>
          </p:nvPr>
        </p:nvSpPr>
        <p:spPr>
          <a:xfrm>
            <a:off x="227348" y="728700"/>
            <a:ext cx="5760000" cy="1512000"/>
          </a:xfrm>
        </p:spPr>
        <p:txBody>
          <a:bodyPr/>
          <a:lstStyle/>
          <a:p>
            <a:r>
              <a:rPr lang="en-US"/>
              <a:t>Click to edit Master title style</a:t>
            </a:r>
            <a:endParaRPr lang="en-GB"/>
          </a:p>
        </p:txBody>
      </p:sp>
    </p:spTree>
    <p:extLst>
      <p:ext uri="{BB962C8B-B14F-4D97-AF65-F5344CB8AC3E}">
        <p14:creationId xmlns:p14="http://schemas.microsoft.com/office/powerpoint/2010/main" val="395096978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76.xml><?xml version="1.0" encoding="utf-8"?>
<p:sldLayout xmlns:a="http://schemas.openxmlformats.org/drawingml/2006/main" xmlns:r="http://schemas.openxmlformats.org/officeDocument/2006/relationships" xmlns:p="http://schemas.openxmlformats.org/presentationml/2006/main" showMasterSp="0" preserve="1" userDrawn="1">
  <p:cSld name="Closing Slide&#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3142800"/>
            <a:ext cx="3781090" cy="3636000"/>
          </a:xfrm>
        </p:spPr>
        <p:txBody>
          <a:bodyPr tIns="36000" anchor="b" anchorCtr="0"/>
          <a:lstStyle>
            <a:lvl1pPr>
              <a:lnSpc>
                <a:spcPct val="85000"/>
              </a:lnSpc>
              <a:defRPr sz="5000"/>
            </a:lvl1pPr>
          </a:lstStyle>
          <a:p>
            <a:r>
              <a:rPr lang="en-US"/>
              <a:t>Click to edit Master title style</a:t>
            </a:r>
            <a:endParaRPr lang="en-GB"/>
          </a:p>
        </p:txBody>
      </p:sp>
      <p:pic>
        <p:nvPicPr>
          <p:cNvPr id="3" name="Grafik 2">
            <a:extLst>
              <a:ext uri="{FF2B5EF4-FFF2-40B4-BE49-F238E27FC236}">
                <a16:creationId xmlns:a16="http://schemas.microsoft.com/office/drawing/2014/main" id="{732BB7DF-C669-5273-DC34-9DDE9696BAF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226800"/>
            <a:ext cx="2070000" cy="372858"/>
          </a:xfrm>
          <a:prstGeom prst="rect">
            <a:avLst/>
          </a:prstGeom>
        </p:spPr>
      </p:pic>
    </p:spTree>
    <p:extLst>
      <p:ext uri="{BB962C8B-B14F-4D97-AF65-F5344CB8AC3E}">
        <p14:creationId xmlns:p14="http://schemas.microsoft.com/office/powerpoint/2010/main" val="1139501743"/>
      </p:ext>
    </p:extLst>
  </p:cSld>
  <p:clrMapOvr>
    <a:overrideClrMapping bg1="dk1" tx1="lt1" bg2="dk2" tx2="lt2" accent1="accent1" accent2="accent2" accent3="accent3" accent4="accent4" accent5="accent5" accent6="accent6" hlink="hlink" folHlink="folHlink"/>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showMasterSp="0" preserve="1" userDrawn="1">
  <p:cSld name="Closing Slide Full Size Image&#10;">
    <p:bg>
      <p:bgPr>
        <a:solidFill>
          <a:schemeClr val="accent2"/>
        </a:solidFill>
        <a:effectLst/>
      </p:bgPr>
    </p:bg>
    <p:spTree>
      <p:nvGrpSpPr>
        <p:cNvPr id="1" name=""/>
        <p:cNvGrpSpPr/>
        <p:nvPr/>
      </p:nvGrpSpPr>
      <p:grpSpPr>
        <a:xfrm>
          <a:off x="0" y="0"/>
          <a:ext cx="0" cy="0"/>
          <a:chOff x="0" y="0"/>
          <a:chExt cx="0" cy="0"/>
        </a:xfrm>
      </p:grpSpPr>
      <p:sp>
        <p:nvSpPr>
          <p:cNvPr id="5" name="Bildplatzhalter 4">
            <a:extLst>
              <a:ext uri="{FF2B5EF4-FFF2-40B4-BE49-F238E27FC236}">
                <a16:creationId xmlns:a16="http://schemas.microsoft.com/office/drawing/2014/main" id="{F10DB869-57E6-902B-D867-990FFAC35710}"/>
              </a:ext>
            </a:extLst>
          </p:cNvPr>
          <p:cNvSpPr>
            <a:spLocks noGrp="1"/>
          </p:cNvSpPr>
          <p:nvPr>
            <p:ph type="pic" sz="quarter" idx="10"/>
          </p:nvPr>
        </p:nvSpPr>
        <p:spPr>
          <a:xfrm>
            <a:off x="0" y="0"/>
            <a:ext cx="12192000" cy="6858000"/>
          </a:xfrm>
        </p:spPr>
        <p:txBody>
          <a:bodyPr/>
          <a:lstStyle/>
          <a:p>
            <a:r>
              <a:rPr lang="en-US"/>
              <a:t>Click icon to add picture</a:t>
            </a:r>
            <a:endParaRPr lang="de-DE"/>
          </a:p>
        </p:txBody>
      </p:sp>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3140967"/>
            <a:ext cx="3781090" cy="3636405"/>
          </a:xfrm>
        </p:spPr>
        <p:txBody>
          <a:bodyPr tIns="0" anchor="b" anchorCtr="0"/>
          <a:lstStyle>
            <a:lvl1pPr>
              <a:lnSpc>
                <a:spcPct val="85000"/>
              </a:lnSpc>
              <a:defRPr sz="5000"/>
            </a:lvl1pPr>
          </a:lstStyle>
          <a:p>
            <a:r>
              <a:rPr lang="en-US"/>
              <a:t>Click to edit Master title style</a:t>
            </a:r>
            <a:endParaRPr lang="en-GB"/>
          </a:p>
        </p:txBody>
      </p:sp>
      <p:sp>
        <p:nvSpPr>
          <p:cNvPr id="4" name="Text Placeholder 6">
            <a:extLst>
              <a:ext uri="{FF2B5EF4-FFF2-40B4-BE49-F238E27FC236}">
                <a16:creationId xmlns:a16="http://schemas.microsoft.com/office/drawing/2014/main" id="{7078C004-9954-A52B-41D8-5726AA0550E1}"/>
              </a:ext>
            </a:extLst>
          </p:cNvPr>
          <p:cNvSpPr>
            <a:spLocks noGrp="1" noChangeAspect="1"/>
          </p:cNvSpPr>
          <p:nvPr>
            <p:ph type="body" sz="quarter" idx="18" hasCustomPrompt="1"/>
          </p:nvPr>
        </p:nvSpPr>
        <p:spPr bwMode="black">
          <a:xfrm>
            <a:off x="225852" y="226800"/>
            <a:ext cx="2070000" cy="372858"/>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en-GB"/>
              <a:t> </a:t>
            </a:r>
          </a:p>
        </p:txBody>
      </p:sp>
    </p:spTree>
    <p:extLst>
      <p:ext uri="{BB962C8B-B14F-4D97-AF65-F5344CB8AC3E}">
        <p14:creationId xmlns:p14="http://schemas.microsoft.com/office/powerpoint/2010/main" val="2986760664"/>
      </p:ext>
    </p:extLst>
  </p:cSld>
  <p:clrMapOvr>
    <a:overrideClrMapping bg1="dk1" tx1="lt1" bg2="dk2" tx2="lt2" accent1="accent1" accent2="accent2" accent3="accent3" accent4="accent4" accent5="accent5" accent6="accent6" hlink="hlink" folHlink="folHlink"/>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showMasterSp="0" preserve="1" userDrawn="1">
  <p:cSld name="Closing Slide Contact&#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4581128"/>
            <a:ext cx="3781090" cy="827360"/>
          </a:xfrm>
        </p:spPr>
        <p:txBody>
          <a:bodyPr tIns="18000"/>
          <a:lstStyle>
            <a:lvl1pPr>
              <a:lnSpc>
                <a:spcPct val="85000"/>
              </a:lnSpc>
              <a:defRPr/>
            </a:lvl1pPr>
          </a:lstStyle>
          <a:p>
            <a:r>
              <a:rPr lang="en-US"/>
              <a:t>Click to edit Master title style</a:t>
            </a:r>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6203950" y="4581128"/>
            <a:ext cx="4772025" cy="828000"/>
          </a:xfrm>
        </p:spPr>
        <p:txBody>
          <a:bodyPr tIns="0"/>
          <a:lstStyle>
            <a:lvl1pPr>
              <a:defRPr sz="1400">
                <a:solidFill>
                  <a:schemeClr val="tx2"/>
                </a:solidFill>
              </a:defRPr>
            </a:lvl1pPr>
            <a:lvl2pPr marL="270000" indent="-180000">
              <a:defRPr sz="1400">
                <a:solidFill>
                  <a:schemeClr val="tx2"/>
                </a:solidFill>
              </a:defRPr>
            </a:lvl2pPr>
            <a:lvl3pPr marL="450000" indent="-180000">
              <a:defRPr sz="1400">
                <a:solidFill>
                  <a:schemeClr val="tx2"/>
                </a:solidFill>
              </a:defRPr>
            </a:lvl3pPr>
            <a:lvl4pPr>
              <a:defRPr sz="1400">
                <a:solidFill>
                  <a:schemeClr val="tx2"/>
                </a:solidFill>
              </a:defRPr>
            </a:lvl4pPr>
            <a:lvl5pPr marL="0" indent="0">
              <a:spcBef>
                <a:spcPts val="0"/>
              </a:spcBef>
              <a:buNone/>
              <a:defRPr sz="1400">
                <a:solidFill>
                  <a:schemeClr val="tx2"/>
                </a:solidFill>
              </a:defRPr>
            </a:lvl5pPr>
            <a:lvl6pPr marL="0" indent="0">
              <a:spcBef>
                <a:spcPts val="0"/>
              </a:spcBef>
              <a:buNone/>
              <a:defRPr sz="1400"/>
            </a:lvl6pPr>
            <a:lvl7pPr marL="0" indent="0">
              <a:spcBef>
                <a:spcPts val="0"/>
              </a:spcBef>
              <a:buFont typeface="Arial" panose="020B0604020202020204" pitchFamily="34" charset="0"/>
              <a:buNone/>
              <a:defRPr sz="1400"/>
            </a:lvl7pPr>
            <a:lvl8pPr marL="0" indent="0">
              <a:spcBef>
                <a:spcPts val="0"/>
              </a:spcBef>
              <a:buFont typeface="Arial" panose="020B0604020202020204" pitchFamily="34" charset="0"/>
              <a:buNone/>
              <a:defRPr sz="1400"/>
            </a:lvl8pPr>
            <a:lvl9pPr marL="0" indent="0">
              <a:spcBef>
                <a:spcPts val="0"/>
              </a:spcBef>
              <a:buFont typeface="Arial" panose="020B0604020202020204" pitchFamily="34" charset="0"/>
              <a:buNone/>
              <a:defRPr sz="1400"/>
            </a:lvl9pPr>
          </a:lstStyle>
          <a:p>
            <a:pPr lvl="0"/>
            <a:r>
              <a:rPr lang="en-US"/>
              <a:t>Click to edit Master text styles</a:t>
            </a:r>
          </a:p>
          <a:p>
            <a:pPr lvl="1"/>
            <a:r>
              <a:rPr lang="en-US"/>
              <a:t>Second level</a:t>
            </a:r>
          </a:p>
          <a:p>
            <a:pPr lvl="2"/>
            <a:r>
              <a:rPr lang="en-US"/>
              <a:t>Third level</a:t>
            </a:r>
          </a:p>
        </p:txBody>
      </p:sp>
      <p:pic>
        <p:nvPicPr>
          <p:cNvPr id="4" name="Grafik 3">
            <a:extLst>
              <a:ext uri="{FF2B5EF4-FFF2-40B4-BE49-F238E27FC236}">
                <a16:creationId xmlns:a16="http://schemas.microsoft.com/office/drawing/2014/main" id="{AA8D523A-EEAA-833B-09C9-30D91505C71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226800"/>
            <a:ext cx="2070000" cy="372858"/>
          </a:xfrm>
          <a:prstGeom prst="rect">
            <a:avLst/>
          </a:prstGeom>
        </p:spPr>
      </p:pic>
      <p:sp>
        <p:nvSpPr>
          <p:cNvPr id="11" name="Textfeld 10">
            <a:extLst>
              <a:ext uri="{FF2B5EF4-FFF2-40B4-BE49-F238E27FC236}">
                <a16:creationId xmlns:a16="http://schemas.microsoft.com/office/drawing/2014/main" id="{EA6A6E17-0179-54FD-F8E2-81393CB2DD83}"/>
              </a:ext>
            </a:extLst>
          </p:cNvPr>
          <p:cNvSpPr txBox="1"/>
          <p:nvPr userDrawn="1"/>
        </p:nvSpPr>
        <p:spPr>
          <a:xfrm>
            <a:off x="8184232" y="6237360"/>
            <a:ext cx="1801143" cy="432000"/>
          </a:xfrm>
          <a:prstGeom prst="rect">
            <a:avLst/>
          </a:prstGeom>
          <a:noFill/>
        </p:spPr>
        <p:txBody>
          <a:bodyPr wrap="square" lIns="0" tIns="0" rIns="0" bIns="10800" anchor="b" anchorCtr="0">
            <a:noAutofit/>
          </a:bodyPr>
          <a:lstStyle/>
          <a:p>
            <a:r>
              <a:rPr lang="en-GB" sz="900" err="1">
                <a:solidFill>
                  <a:schemeClr val="tx2"/>
                </a:solidFill>
              </a:rPr>
              <a:t>Flehinger</a:t>
            </a:r>
            <a:r>
              <a:rPr lang="en-GB" sz="900">
                <a:solidFill>
                  <a:schemeClr val="tx2"/>
                </a:solidFill>
              </a:rPr>
              <a:t> Strasse 59</a:t>
            </a:r>
          </a:p>
          <a:p>
            <a:r>
              <a:rPr lang="en-GB" sz="900">
                <a:solidFill>
                  <a:schemeClr val="tx2"/>
                </a:solidFill>
              </a:rPr>
              <a:t>75038 </a:t>
            </a:r>
            <a:r>
              <a:rPr lang="en-GB" sz="900" err="1">
                <a:solidFill>
                  <a:schemeClr val="tx2"/>
                </a:solidFill>
              </a:rPr>
              <a:t>Oberderdingen</a:t>
            </a:r>
            <a:endParaRPr lang="en-GB" sz="900">
              <a:solidFill>
                <a:schemeClr val="tx2"/>
              </a:solidFill>
            </a:endParaRPr>
          </a:p>
        </p:txBody>
      </p:sp>
      <p:sp>
        <p:nvSpPr>
          <p:cNvPr id="12" name="Textfeld 11">
            <a:extLst>
              <a:ext uri="{FF2B5EF4-FFF2-40B4-BE49-F238E27FC236}">
                <a16:creationId xmlns:a16="http://schemas.microsoft.com/office/drawing/2014/main" id="{46F14D99-E436-7640-9578-943292407B34}"/>
              </a:ext>
            </a:extLst>
          </p:cNvPr>
          <p:cNvSpPr txBox="1"/>
          <p:nvPr userDrawn="1"/>
        </p:nvSpPr>
        <p:spPr>
          <a:xfrm>
            <a:off x="10182224" y="6237360"/>
            <a:ext cx="1782428" cy="432000"/>
          </a:xfrm>
          <a:prstGeom prst="rect">
            <a:avLst/>
          </a:prstGeom>
          <a:noFill/>
        </p:spPr>
        <p:txBody>
          <a:bodyPr wrap="square" lIns="0" tIns="0" rIns="0" bIns="10800" anchor="b" anchorCtr="0">
            <a:noAutofit/>
          </a:bodyPr>
          <a:lstStyle/>
          <a:p>
            <a:r>
              <a:rPr lang="en-GB" sz="900">
                <a:solidFill>
                  <a:schemeClr val="tx2"/>
                </a:solidFill>
              </a:rPr>
              <a:t>+49 704 544-81268</a:t>
            </a:r>
          </a:p>
          <a:p>
            <a:r>
              <a:rPr lang="en-GB" sz="900">
                <a:solidFill>
                  <a:schemeClr val="tx2"/>
                </a:solidFill>
              </a:rPr>
              <a:t>www.blanco.com</a:t>
            </a:r>
          </a:p>
        </p:txBody>
      </p:sp>
      <p:sp>
        <p:nvSpPr>
          <p:cNvPr id="14" name="Textfeld 13">
            <a:extLst>
              <a:ext uri="{FF2B5EF4-FFF2-40B4-BE49-F238E27FC236}">
                <a16:creationId xmlns:a16="http://schemas.microsoft.com/office/drawing/2014/main" id="{0F2E0C2D-F7CD-8436-9621-B7FBE89BFDD7}"/>
              </a:ext>
            </a:extLst>
          </p:cNvPr>
          <p:cNvSpPr txBox="1"/>
          <p:nvPr userDrawn="1"/>
        </p:nvSpPr>
        <p:spPr>
          <a:xfrm>
            <a:off x="6203811" y="6237360"/>
            <a:ext cx="1782901" cy="432000"/>
          </a:xfrm>
          <a:prstGeom prst="rect">
            <a:avLst/>
          </a:prstGeom>
          <a:noFill/>
        </p:spPr>
        <p:txBody>
          <a:bodyPr wrap="square" lIns="0" tIns="0" rIns="0" bIns="10800" anchor="b" anchorCtr="0">
            <a:noAutofit/>
          </a:bodyPr>
          <a:lstStyle/>
          <a:p>
            <a:r>
              <a:rPr lang="en-GB" sz="900">
                <a:solidFill>
                  <a:schemeClr val="tx2"/>
                </a:solidFill>
              </a:rPr>
              <a:t>BLANCO</a:t>
            </a:r>
          </a:p>
          <a:p>
            <a:endParaRPr lang="en-GB" sz="900">
              <a:solidFill>
                <a:schemeClr val="tx2"/>
              </a:solidFill>
            </a:endParaRPr>
          </a:p>
        </p:txBody>
      </p:sp>
    </p:spTree>
    <p:extLst>
      <p:ext uri="{BB962C8B-B14F-4D97-AF65-F5344CB8AC3E}">
        <p14:creationId xmlns:p14="http://schemas.microsoft.com/office/powerpoint/2010/main" val="325072408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79.xml><?xml version="1.0" encoding="utf-8"?>
<p:sldLayout xmlns:a="http://schemas.openxmlformats.org/drawingml/2006/main" xmlns:r="http://schemas.openxmlformats.org/officeDocument/2006/relationships" xmlns:p="http://schemas.openxmlformats.org/presentationml/2006/main" showMasterSp="0" preserve="1" userDrawn="1">
  <p:cSld name="Closing Slide Images&#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5878004"/>
            <a:ext cx="3781090" cy="827360"/>
          </a:xfrm>
        </p:spPr>
        <p:txBody>
          <a:bodyPr tIns="18000" anchor="b" anchorCtr="0"/>
          <a:lstStyle>
            <a:lvl1pPr>
              <a:lnSpc>
                <a:spcPct val="85000"/>
              </a:lnSpc>
              <a:defRPr/>
            </a:lvl1pPr>
          </a:lstStyle>
          <a:p>
            <a:r>
              <a:rPr lang="en-US"/>
              <a:t>Click to edit Master title style</a:t>
            </a:r>
            <a:endParaRPr lang="en-GB"/>
          </a:p>
        </p:txBody>
      </p:sp>
      <p:pic>
        <p:nvPicPr>
          <p:cNvPr id="3" name="Grafik 2">
            <a:extLst>
              <a:ext uri="{FF2B5EF4-FFF2-40B4-BE49-F238E27FC236}">
                <a16:creationId xmlns:a16="http://schemas.microsoft.com/office/drawing/2014/main" id="{A6A939AF-158E-9412-FDFF-A028E640057C}"/>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226800"/>
            <a:ext cx="2070000" cy="372858"/>
          </a:xfrm>
          <a:prstGeom prst="rect">
            <a:avLst/>
          </a:prstGeom>
        </p:spPr>
      </p:pic>
      <p:sp>
        <p:nvSpPr>
          <p:cNvPr id="6" name="Bildplatzhalter 5">
            <a:extLst>
              <a:ext uri="{FF2B5EF4-FFF2-40B4-BE49-F238E27FC236}">
                <a16:creationId xmlns:a16="http://schemas.microsoft.com/office/drawing/2014/main" id="{39CE38D9-B46C-30F9-F98A-7115CAF79036}"/>
              </a:ext>
            </a:extLst>
          </p:cNvPr>
          <p:cNvSpPr>
            <a:spLocks noGrp="1"/>
          </p:cNvSpPr>
          <p:nvPr>
            <p:ph type="pic" sz="quarter" idx="10"/>
          </p:nvPr>
        </p:nvSpPr>
        <p:spPr>
          <a:xfrm>
            <a:off x="4205288" y="224644"/>
            <a:ext cx="3781425" cy="6408000"/>
          </a:xfrm>
        </p:spPr>
        <p:txBody>
          <a:bodyPr/>
          <a:lstStyle/>
          <a:p>
            <a:r>
              <a:rPr lang="en-US"/>
              <a:t>Click icon to add picture</a:t>
            </a:r>
            <a:endParaRPr lang="de-DE"/>
          </a:p>
        </p:txBody>
      </p:sp>
      <p:sp>
        <p:nvSpPr>
          <p:cNvPr id="8" name="Bildplatzhalter 5">
            <a:extLst>
              <a:ext uri="{FF2B5EF4-FFF2-40B4-BE49-F238E27FC236}">
                <a16:creationId xmlns:a16="http://schemas.microsoft.com/office/drawing/2014/main" id="{ABF18AF9-88B0-5337-604F-60034AE9A4CF}"/>
              </a:ext>
            </a:extLst>
          </p:cNvPr>
          <p:cNvSpPr>
            <a:spLocks noGrp="1"/>
          </p:cNvSpPr>
          <p:nvPr>
            <p:ph type="pic" sz="quarter" idx="11"/>
          </p:nvPr>
        </p:nvSpPr>
        <p:spPr>
          <a:xfrm>
            <a:off x="8183227" y="224644"/>
            <a:ext cx="3781425" cy="6408000"/>
          </a:xfrm>
        </p:spPr>
        <p:txBody>
          <a:bodyPr/>
          <a:lstStyle/>
          <a:p>
            <a:r>
              <a:rPr lang="en-US"/>
              <a:t>Click icon to add picture</a:t>
            </a:r>
            <a:endParaRPr lang="de-DE"/>
          </a:p>
        </p:txBody>
      </p:sp>
    </p:spTree>
    <p:extLst>
      <p:ext uri="{BB962C8B-B14F-4D97-AF65-F5344CB8AC3E}">
        <p14:creationId xmlns:p14="http://schemas.microsoft.com/office/powerpoint/2010/main" val="171181938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80.xml><?xml version="1.0" encoding="utf-8"?>
<p:sldLayout xmlns:a="http://schemas.openxmlformats.org/drawingml/2006/main" xmlns:r="http://schemas.openxmlformats.org/officeDocument/2006/relationships" xmlns:p="http://schemas.openxmlformats.org/presentationml/2006/main" showMasterSp="0" preserve="1" userDrawn="1">
  <p:cSld name="1_Closing Slide Full Size Image&#10;">
    <p:bg>
      <p:bgPr>
        <a:solidFill>
          <a:schemeClr val="accent2"/>
        </a:solidFill>
        <a:effectLst/>
      </p:bgPr>
    </p:bg>
    <p:spTree>
      <p:nvGrpSpPr>
        <p:cNvPr id="1" name=""/>
        <p:cNvGrpSpPr/>
        <p:nvPr/>
      </p:nvGrpSpPr>
      <p:grpSpPr>
        <a:xfrm>
          <a:off x="0" y="0"/>
          <a:ext cx="0" cy="0"/>
          <a:chOff x="0" y="0"/>
          <a:chExt cx="0" cy="0"/>
        </a:xfrm>
      </p:grpSpPr>
      <p:sp>
        <p:nvSpPr>
          <p:cNvPr id="5" name="Bildplatzhalter 4">
            <a:extLst>
              <a:ext uri="{FF2B5EF4-FFF2-40B4-BE49-F238E27FC236}">
                <a16:creationId xmlns:a16="http://schemas.microsoft.com/office/drawing/2014/main" id="{F10DB869-57E6-902B-D867-990FFAC35710}"/>
              </a:ext>
            </a:extLst>
          </p:cNvPr>
          <p:cNvSpPr>
            <a:spLocks noGrp="1"/>
          </p:cNvSpPr>
          <p:nvPr>
            <p:ph type="pic" sz="quarter" idx="10"/>
          </p:nvPr>
        </p:nvSpPr>
        <p:spPr>
          <a:xfrm>
            <a:off x="0" y="0"/>
            <a:ext cx="12192000" cy="6858000"/>
          </a:xfrm>
        </p:spPr>
        <p:txBody>
          <a:bodyPr/>
          <a:lstStyle/>
          <a:p>
            <a:r>
              <a:rPr lang="de-DE"/>
              <a:t>Bild durch Klicken auf Symbol hinzufügen</a:t>
            </a:r>
          </a:p>
        </p:txBody>
      </p:sp>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3140967"/>
            <a:ext cx="3781090" cy="3636405"/>
          </a:xfrm>
        </p:spPr>
        <p:txBody>
          <a:bodyPr tIns="0" anchor="b" anchorCtr="0"/>
          <a:lstStyle>
            <a:lvl1pPr>
              <a:lnSpc>
                <a:spcPct val="85000"/>
              </a:lnSpc>
              <a:defRPr sz="5000"/>
            </a:lvl1pPr>
          </a:lstStyle>
          <a:p>
            <a:r>
              <a:rPr lang="de-DE"/>
              <a:t>Mastertitelformat bearbeiten</a:t>
            </a:r>
            <a:endParaRPr lang="en-GB"/>
          </a:p>
        </p:txBody>
      </p:sp>
      <p:sp>
        <p:nvSpPr>
          <p:cNvPr id="4" name="Text Placeholder 6">
            <a:extLst>
              <a:ext uri="{FF2B5EF4-FFF2-40B4-BE49-F238E27FC236}">
                <a16:creationId xmlns:a16="http://schemas.microsoft.com/office/drawing/2014/main" id="{7078C004-9954-A52B-41D8-5726AA0550E1}"/>
              </a:ext>
            </a:extLst>
          </p:cNvPr>
          <p:cNvSpPr>
            <a:spLocks noGrp="1" noChangeAspect="1"/>
          </p:cNvSpPr>
          <p:nvPr>
            <p:ph type="body" sz="quarter" idx="18" hasCustomPrompt="1"/>
          </p:nvPr>
        </p:nvSpPr>
        <p:spPr bwMode="black">
          <a:xfrm>
            <a:off x="225852" y="226800"/>
            <a:ext cx="2070000" cy="372858"/>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en-GB"/>
              <a:t> </a:t>
            </a:r>
          </a:p>
        </p:txBody>
      </p:sp>
    </p:spTree>
    <p:extLst>
      <p:ext uri="{BB962C8B-B14F-4D97-AF65-F5344CB8AC3E}">
        <p14:creationId xmlns:p14="http://schemas.microsoft.com/office/powerpoint/2010/main" val="499225396"/>
      </p:ext>
    </p:extLst>
  </p:cSld>
  <p:clrMapOvr>
    <a:overrideClrMapping bg1="dk1" tx1="lt1" bg2="dk2" tx2="lt2" accent1="accent1" accent2="accent2" accent3="accent3" accent4="accent4" accent5="accent5" accent6="accent6" hlink="hlink" folHlink="folHlink"/>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showMasterSp="0" preserve="1" userDrawn="1">
  <p:cSld name="1_Closing Slide Images&#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5878004"/>
            <a:ext cx="3781090" cy="827360"/>
          </a:xfrm>
        </p:spPr>
        <p:txBody>
          <a:bodyPr tIns="18000" anchor="b" anchorCtr="0"/>
          <a:lstStyle>
            <a:lvl1pPr>
              <a:lnSpc>
                <a:spcPct val="85000"/>
              </a:lnSpc>
              <a:defRPr/>
            </a:lvl1pPr>
          </a:lstStyle>
          <a:p>
            <a:r>
              <a:rPr lang="de-DE"/>
              <a:t>Mastertitelformat bearbeiten</a:t>
            </a:r>
            <a:endParaRPr lang="en-GB"/>
          </a:p>
        </p:txBody>
      </p:sp>
      <p:pic>
        <p:nvPicPr>
          <p:cNvPr id="3" name="Grafik 2">
            <a:extLst>
              <a:ext uri="{FF2B5EF4-FFF2-40B4-BE49-F238E27FC236}">
                <a16:creationId xmlns:a16="http://schemas.microsoft.com/office/drawing/2014/main" id="{A6A939AF-158E-9412-FDFF-A028E640057C}"/>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226800"/>
            <a:ext cx="2070000" cy="372858"/>
          </a:xfrm>
          <a:prstGeom prst="rect">
            <a:avLst/>
          </a:prstGeom>
        </p:spPr>
      </p:pic>
      <p:sp>
        <p:nvSpPr>
          <p:cNvPr id="6" name="Bildplatzhalter 5">
            <a:extLst>
              <a:ext uri="{FF2B5EF4-FFF2-40B4-BE49-F238E27FC236}">
                <a16:creationId xmlns:a16="http://schemas.microsoft.com/office/drawing/2014/main" id="{39CE38D9-B46C-30F9-F98A-7115CAF79036}"/>
              </a:ext>
            </a:extLst>
          </p:cNvPr>
          <p:cNvSpPr>
            <a:spLocks noGrp="1"/>
          </p:cNvSpPr>
          <p:nvPr>
            <p:ph type="pic" sz="quarter" idx="10"/>
          </p:nvPr>
        </p:nvSpPr>
        <p:spPr>
          <a:xfrm>
            <a:off x="4205288" y="224644"/>
            <a:ext cx="3781425" cy="6408000"/>
          </a:xfrm>
        </p:spPr>
        <p:txBody>
          <a:bodyPr/>
          <a:lstStyle/>
          <a:p>
            <a:r>
              <a:rPr lang="de-DE"/>
              <a:t>Bild durch Klicken auf Symbol hinzufügen</a:t>
            </a:r>
          </a:p>
        </p:txBody>
      </p:sp>
      <p:sp>
        <p:nvSpPr>
          <p:cNvPr id="8" name="Bildplatzhalter 5">
            <a:extLst>
              <a:ext uri="{FF2B5EF4-FFF2-40B4-BE49-F238E27FC236}">
                <a16:creationId xmlns:a16="http://schemas.microsoft.com/office/drawing/2014/main" id="{ABF18AF9-88B0-5337-604F-60034AE9A4CF}"/>
              </a:ext>
            </a:extLst>
          </p:cNvPr>
          <p:cNvSpPr>
            <a:spLocks noGrp="1"/>
          </p:cNvSpPr>
          <p:nvPr>
            <p:ph type="pic" sz="quarter" idx="11"/>
          </p:nvPr>
        </p:nvSpPr>
        <p:spPr>
          <a:xfrm>
            <a:off x="8183227" y="224644"/>
            <a:ext cx="3781425" cy="6408000"/>
          </a:xfrm>
        </p:spPr>
        <p:txBody>
          <a:bodyPr/>
          <a:lstStyle/>
          <a:p>
            <a:r>
              <a:rPr lang="de-DE"/>
              <a:t>Bild durch Klicken auf Symbol hinzufügen</a:t>
            </a:r>
          </a:p>
        </p:txBody>
      </p:sp>
    </p:spTree>
    <p:extLst>
      <p:ext uri="{BB962C8B-B14F-4D97-AF65-F5344CB8AC3E}">
        <p14:creationId xmlns:p14="http://schemas.microsoft.com/office/powerpoint/2010/main" val="320014894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showMasterSp="0" preserve="1" userDrawn="1">
  <p:cSld name="1_Closing Slide&#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3142800"/>
            <a:ext cx="3781090" cy="3636000"/>
          </a:xfrm>
        </p:spPr>
        <p:txBody>
          <a:bodyPr tIns="36000" anchor="b" anchorCtr="0"/>
          <a:lstStyle>
            <a:lvl1pPr>
              <a:lnSpc>
                <a:spcPct val="85000"/>
              </a:lnSpc>
              <a:defRPr sz="5000"/>
            </a:lvl1pPr>
          </a:lstStyle>
          <a:p>
            <a:r>
              <a:rPr lang="de-DE"/>
              <a:t>Mastertitelformat bearbeiten</a:t>
            </a:r>
            <a:endParaRPr lang="en-GB"/>
          </a:p>
        </p:txBody>
      </p:sp>
      <p:pic>
        <p:nvPicPr>
          <p:cNvPr id="3" name="Grafik 2">
            <a:extLst>
              <a:ext uri="{FF2B5EF4-FFF2-40B4-BE49-F238E27FC236}">
                <a16:creationId xmlns:a16="http://schemas.microsoft.com/office/drawing/2014/main" id="{732BB7DF-C669-5273-DC34-9DDE9696BAF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226800"/>
            <a:ext cx="2070000" cy="372858"/>
          </a:xfrm>
          <a:prstGeom prst="rect">
            <a:avLst/>
          </a:prstGeom>
        </p:spPr>
      </p:pic>
    </p:spTree>
    <p:extLst>
      <p:ext uri="{BB962C8B-B14F-4D97-AF65-F5344CB8AC3E}">
        <p14:creationId xmlns:p14="http://schemas.microsoft.com/office/powerpoint/2010/main" val="1742935887"/>
      </p:ext>
    </p:extLst>
  </p:cSld>
  <p:clrMapOvr>
    <a:overrideClrMapping bg1="dk1" tx1="lt1" bg2="dk2" tx2="lt2" accent1="accent1" accent2="accent2" accent3="accent3" accent4="accent4" accent5="accent5" accent6="accent6" hlink="hlink" folHlink="folHlink"/>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1_Title Subtitle and Text – Image + 3 Columns&#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3216274" y="2457364"/>
            <a:ext cx="2771775"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9" name="Text Placeholder 6">
            <a:extLst>
              <a:ext uri="{FF2B5EF4-FFF2-40B4-BE49-F238E27FC236}">
                <a16:creationId xmlns:a16="http://schemas.microsoft.com/office/drawing/2014/main" id="{C9579188-CF4D-4DEE-A697-52979DE9ADA6}"/>
              </a:ext>
            </a:extLst>
          </p:cNvPr>
          <p:cNvSpPr>
            <a:spLocks noGrp="1"/>
          </p:cNvSpPr>
          <p:nvPr>
            <p:ph type="body" sz="quarter" idx="14"/>
          </p:nvPr>
        </p:nvSpPr>
        <p:spPr>
          <a:xfrm>
            <a:off x="6202799" y="2457364"/>
            <a:ext cx="2772000"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10" name="Text Placeholder 6">
            <a:extLst>
              <a:ext uri="{FF2B5EF4-FFF2-40B4-BE49-F238E27FC236}">
                <a16:creationId xmlns:a16="http://schemas.microsoft.com/office/drawing/2014/main" id="{8E443073-496C-ED52-5666-73F0CA5D26CB}"/>
              </a:ext>
            </a:extLst>
          </p:cNvPr>
          <p:cNvSpPr>
            <a:spLocks noGrp="1"/>
          </p:cNvSpPr>
          <p:nvPr>
            <p:ph type="body" sz="quarter" idx="15"/>
          </p:nvPr>
        </p:nvSpPr>
        <p:spPr>
          <a:xfrm>
            <a:off x="9191625" y="2457364"/>
            <a:ext cx="2772000" cy="4176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11" name="Text Placeholder 6">
            <a:extLst>
              <a:ext uri="{FF2B5EF4-FFF2-40B4-BE49-F238E27FC236}">
                <a16:creationId xmlns:a16="http://schemas.microsoft.com/office/drawing/2014/main" id="{A98BE7AE-261B-8938-615E-E6655444622E}"/>
              </a:ext>
            </a:extLst>
          </p:cNvPr>
          <p:cNvSpPr>
            <a:spLocks noGrp="1"/>
          </p:cNvSpPr>
          <p:nvPr>
            <p:ph type="body" sz="quarter" idx="16"/>
          </p:nvPr>
        </p:nvSpPr>
        <p:spPr>
          <a:xfrm>
            <a:off x="3216274" y="1481923"/>
            <a:ext cx="2771775"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12" name="Text Placeholder 6">
            <a:extLst>
              <a:ext uri="{FF2B5EF4-FFF2-40B4-BE49-F238E27FC236}">
                <a16:creationId xmlns:a16="http://schemas.microsoft.com/office/drawing/2014/main" id="{E4B34C30-8C42-99BB-8D8B-7694A6A013F2}"/>
              </a:ext>
            </a:extLst>
          </p:cNvPr>
          <p:cNvSpPr>
            <a:spLocks noGrp="1"/>
          </p:cNvSpPr>
          <p:nvPr>
            <p:ph type="body" sz="quarter" idx="17"/>
          </p:nvPr>
        </p:nvSpPr>
        <p:spPr>
          <a:xfrm>
            <a:off x="6202799" y="1481923"/>
            <a:ext cx="2772000"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
        <p:nvSpPr>
          <p:cNvPr id="13" name="Text Placeholder 6">
            <a:extLst>
              <a:ext uri="{FF2B5EF4-FFF2-40B4-BE49-F238E27FC236}">
                <a16:creationId xmlns:a16="http://schemas.microsoft.com/office/drawing/2014/main" id="{E612A0DA-BE7D-8D89-6DFC-176293A32C72}"/>
              </a:ext>
            </a:extLst>
          </p:cNvPr>
          <p:cNvSpPr>
            <a:spLocks noGrp="1"/>
          </p:cNvSpPr>
          <p:nvPr>
            <p:ph type="body" sz="quarter" idx="18"/>
          </p:nvPr>
        </p:nvSpPr>
        <p:spPr>
          <a:xfrm>
            <a:off x="9191625" y="1481923"/>
            <a:ext cx="2772000"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cxnSp>
        <p:nvCxnSpPr>
          <p:cNvPr id="8" name="Gerader Verbinder 7">
            <a:extLst>
              <a:ext uri="{FF2B5EF4-FFF2-40B4-BE49-F238E27FC236}">
                <a16:creationId xmlns:a16="http://schemas.microsoft.com/office/drawing/2014/main" id="{571A754E-2723-61ED-D5AD-893CC3B1B10B}"/>
              </a:ext>
            </a:extLst>
          </p:cNvPr>
          <p:cNvCxnSpPr>
            <a:cxnSpLocks/>
          </p:cNvCxnSpPr>
          <p:nvPr userDrawn="1"/>
        </p:nvCxnSpPr>
        <p:spPr>
          <a:xfrm>
            <a:off x="3216274" y="1446564"/>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3A719B27-CEB0-5652-DC8C-B0A41224E39E}"/>
              </a:ext>
            </a:extLst>
          </p:cNvPr>
          <p:cNvCxnSpPr>
            <a:cxnSpLocks/>
          </p:cNvCxnSpPr>
          <p:nvPr userDrawn="1"/>
        </p:nvCxnSpPr>
        <p:spPr>
          <a:xfrm>
            <a:off x="3216274" y="2238565"/>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6518C5A2-3CB1-70D8-E522-2762989F2190}"/>
              </a:ext>
            </a:extLst>
          </p:cNvPr>
          <p:cNvCxnSpPr>
            <a:cxnSpLocks/>
          </p:cNvCxnSpPr>
          <p:nvPr userDrawn="1"/>
        </p:nvCxnSpPr>
        <p:spPr>
          <a:xfrm>
            <a:off x="6202800" y="1446564"/>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9F97FF36-ABD3-6396-336B-FAFB01A124D8}"/>
              </a:ext>
            </a:extLst>
          </p:cNvPr>
          <p:cNvCxnSpPr>
            <a:cxnSpLocks/>
          </p:cNvCxnSpPr>
          <p:nvPr userDrawn="1"/>
        </p:nvCxnSpPr>
        <p:spPr>
          <a:xfrm>
            <a:off x="6202800" y="2238565"/>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8592DC7-5A74-01D7-2411-027D833DAD7C}"/>
              </a:ext>
            </a:extLst>
          </p:cNvPr>
          <p:cNvCxnSpPr>
            <a:cxnSpLocks/>
          </p:cNvCxnSpPr>
          <p:nvPr userDrawn="1"/>
        </p:nvCxnSpPr>
        <p:spPr>
          <a:xfrm>
            <a:off x="9191625" y="1446564"/>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96C262C1-94F6-13AC-8713-4DF30758F92A}"/>
              </a:ext>
            </a:extLst>
          </p:cNvPr>
          <p:cNvCxnSpPr>
            <a:cxnSpLocks/>
          </p:cNvCxnSpPr>
          <p:nvPr userDrawn="1"/>
        </p:nvCxnSpPr>
        <p:spPr>
          <a:xfrm>
            <a:off x="9191625" y="2238565"/>
            <a:ext cx="277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Bildplatzhalter 27">
            <a:extLst>
              <a:ext uri="{FF2B5EF4-FFF2-40B4-BE49-F238E27FC236}">
                <a16:creationId xmlns:a16="http://schemas.microsoft.com/office/drawing/2014/main" id="{22BB512E-F3C8-86D9-6DC9-C931B8A83BDC}"/>
              </a:ext>
            </a:extLst>
          </p:cNvPr>
          <p:cNvSpPr>
            <a:spLocks noGrp="1"/>
          </p:cNvSpPr>
          <p:nvPr>
            <p:ph type="pic" sz="quarter" idx="19"/>
          </p:nvPr>
        </p:nvSpPr>
        <p:spPr>
          <a:xfrm>
            <a:off x="228600" y="1445764"/>
            <a:ext cx="2771775" cy="5184000"/>
          </a:xfrm>
        </p:spPr>
        <p:txBody>
          <a:bodyPr/>
          <a:lstStyle/>
          <a:p>
            <a:r>
              <a:rPr lang="de-DE"/>
              <a:t>Bild durch Klicken auf Symbol hinzufügen</a:t>
            </a:r>
          </a:p>
        </p:txBody>
      </p:sp>
      <p:sp>
        <p:nvSpPr>
          <p:cNvPr id="21" name="Title 20">
            <a:extLst>
              <a:ext uri="{FF2B5EF4-FFF2-40B4-BE49-F238E27FC236}">
                <a16:creationId xmlns:a16="http://schemas.microsoft.com/office/drawing/2014/main" id="{65A57FE1-74F1-E09C-CBD2-D4EA98211C7E}"/>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94581564"/>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2_Summary&#10;">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8" name="Textplatzhalter 7">
            <a:extLst>
              <a:ext uri="{FF2B5EF4-FFF2-40B4-BE49-F238E27FC236}">
                <a16:creationId xmlns:a16="http://schemas.microsoft.com/office/drawing/2014/main" id="{2D3A6E62-D31A-5BCD-A8A4-9235DA7DABBF}"/>
              </a:ext>
            </a:extLst>
          </p:cNvPr>
          <p:cNvSpPr>
            <a:spLocks noGrp="1"/>
          </p:cNvSpPr>
          <p:nvPr>
            <p:ph type="body" sz="quarter" idx="13"/>
          </p:nvPr>
        </p:nvSpPr>
        <p:spPr>
          <a:xfrm>
            <a:off x="227348" y="1449056"/>
            <a:ext cx="5761037" cy="2484000"/>
          </a:xfrm>
          <a:solidFill>
            <a:schemeClr val="tx2"/>
          </a:solidFill>
        </p:spPr>
        <p:txBody>
          <a:bodyPr lIns="216000" tIns="144000" rIns="2196000" bIns="144000"/>
          <a:lstStyle>
            <a:lvl1pPr>
              <a:spcBef>
                <a:spcPts val="1800"/>
              </a:spcBef>
              <a:spcAft>
                <a:spcPts val="1800"/>
              </a:spcAft>
              <a:defRPr sz="1400" b="1" cap="all" baseline="0">
                <a:solidFill>
                  <a:schemeClr val="bg2"/>
                </a:solidFill>
              </a:defRPr>
            </a:lvl1pPr>
            <a:lvl2pPr marL="0" indent="0">
              <a:buNone/>
              <a:defRPr sz="1400">
                <a:solidFill>
                  <a:schemeClr val="bg2"/>
                </a:solidFill>
              </a:defRPr>
            </a:lvl2pPr>
            <a:lvl3pPr marL="270000" indent="-180000">
              <a:defRPr sz="1400">
                <a:solidFill>
                  <a:schemeClr val="bg2"/>
                </a:solidFill>
              </a:defRPr>
            </a:lvl3pPr>
            <a:lvl4pPr marL="450000" indent="-180000">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9" name="Textplatzhalter 7">
            <a:extLst>
              <a:ext uri="{FF2B5EF4-FFF2-40B4-BE49-F238E27FC236}">
                <a16:creationId xmlns:a16="http://schemas.microsoft.com/office/drawing/2014/main" id="{DEA85536-128C-271F-73A9-8A68AE568F82}"/>
              </a:ext>
            </a:extLst>
          </p:cNvPr>
          <p:cNvSpPr>
            <a:spLocks noGrp="1"/>
          </p:cNvSpPr>
          <p:nvPr>
            <p:ph type="body" sz="quarter" idx="14"/>
          </p:nvPr>
        </p:nvSpPr>
        <p:spPr>
          <a:xfrm>
            <a:off x="6203615" y="1449056"/>
            <a:ext cx="5761037" cy="2484000"/>
          </a:xfrm>
          <a:solidFill>
            <a:schemeClr val="tx2"/>
          </a:solidFill>
        </p:spPr>
        <p:txBody>
          <a:bodyPr lIns="2196000" tIns="144000" rIns="216000" bIns="144000"/>
          <a:lstStyle>
            <a:lvl1pPr>
              <a:spcBef>
                <a:spcPts val="1800"/>
              </a:spcBef>
              <a:spcAft>
                <a:spcPts val="1800"/>
              </a:spcAft>
              <a:defRPr sz="1400" b="1" cap="all" baseline="0">
                <a:solidFill>
                  <a:schemeClr val="bg2"/>
                </a:solidFill>
              </a:defRPr>
            </a:lvl1pPr>
            <a:lvl2pPr marL="0" indent="0">
              <a:buNone/>
              <a:defRPr sz="1400">
                <a:solidFill>
                  <a:schemeClr val="bg2"/>
                </a:solidFill>
              </a:defRPr>
            </a:lvl2pPr>
            <a:lvl3pPr marL="270000" indent="-180000">
              <a:defRPr sz="1400">
                <a:solidFill>
                  <a:schemeClr val="bg2"/>
                </a:solidFill>
              </a:defRPr>
            </a:lvl3pPr>
            <a:lvl4pPr marL="450000" indent="-180000">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10" name="Textplatzhalter 7">
            <a:extLst>
              <a:ext uri="{FF2B5EF4-FFF2-40B4-BE49-F238E27FC236}">
                <a16:creationId xmlns:a16="http://schemas.microsoft.com/office/drawing/2014/main" id="{E62FDAD8-4499-9B35-94ED-33EF0F1FC8AC}"/>
              </a:ext>
            </a:extLst>
          </p:cNvPr>
          <p:cNvSpPr>
            <a:spLocks noGrp="1"/>
          </p:cNvSpPr>
          <p:nvPr>
            <p:ph type="body" sz="quarter" idx="15"/>
          </p:nvPr>
        </p:nvSpPr>
        <p:spPr>
          <a:xfrm>
            <a:off x="227348" y="4149360"/>
            <a:ext cx="5761037" cy="2484000"/>
          </a:xfrm>
          <a:solidFill>
            <a:schemeClr val="tx2"/>
          </a:solidFill>
        </p:spPr>
        <p:txBody>
          <a:bodyPr lIns="216000" tIns="144000" rIns="2196000" bIns="144000" anchor="t" anchorCtr="0"/>
          <a:lstStyle>
            <a:lvl1pPr>
              <a:spcBef>
                <a:spcPts val="1800"/>
              </a:spcBef>
              <a:spcAft>
                <a:spcPts val="1800"/>
              </a:spcAft>
              <a:defRPr sz="1400" b="1" cap="all" baseline="0">
                <a:solidFill>
                  <a:schemeClr val="bg2"/>
                </a:solidFill>
              </a:defRPr>
            </a:lvl1pPr>
            <a:lvl2pPr marL="0" indent="0">
              <a:buNone/>
              <a:defRPr sz="1400">
                <a:solidFill>
                  <a:schemeClr val="bg2"/>
                </a:solidFill>
              </a:defRPr>
            </a:lvl2pPr>
            <a:lvl3pPr marL="270000" indent="-180000">
              <a:defRPr sz="1400">
                <a:solidFill>
                  <a:schemeClr val="bg2"/>
                </a:solidFill>
              </a:defRPr>
            </a:lvl3pPr>
            <a:lvl4pPr marL="450000" indent="-180000">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11" name="Textplatzhalter 7">
            <a:extLst>
              <a:ext uri="{FF2B5EF4-FFF2-40B4-BE49-F238E27FC236}">
                <a16:creationId xmlns:a16="http://schemas.microsoft.com/office/drawing/2014/main" id="{15009D7F-2FC1-2826-5955-86530A19AD1C}"/>
              </a:ext>
            </a:extLst>
          </p:cNvPr>
          <p:cNvSpPr>
            <a:spLocks noGrp="1"/>
          </p:cNvSpPr>
          <p:nvPr>
            <p:ph type="body" sz="quarter" idx="16"/>
          </p:nvPr>
        </p:nvSpPr>
        <p:spPr>
          <a:xfrm>
            <a:off x="6204012" y="4149360"/>
            <a:ext cx="5761037" cy="2484000"/>
          </a:xfrm>
          <a:solidFill>
            <a:schemeClr val="tx2"/>
          </a:solidFill>
        </p:spPr>
        <p:txBody>
          <a:bodyPr lIns="2196000" tIns="144000" rIns="216000" bIns="144000" anchor="t" anchorCtr="0"/>
          <a:lstStyle>
            <a:lvl1pPr>
              <a:spcBef>
                <a:spcPts val="1800"/>
              </a:spcBef>
              <a:spcAft>
                <a:spcPts val="1800"/>
              </a:spcAft>
              <a:defRPr sz="1400" b="1" cap="all" baseline="0">
                <a:solidFill>
                  <a:schemeClr val="bg2"/>
                </a:solidFill>
              </a:defRPr>
            </a:lvl1pPr>
            <a:lvl2pPr marL="0" indent="0">
              <a:buNone/>
              <a:defRPr sz="1400">
                <a:solidFill>
                  <a:schemeClr val="bg2"/>
                </a:solidFill>
              </a:defRPr>
            </a:lvl2pPr>
            <a:lvl3pPr marL="270000" indent="-180000">
              <a:defRPr sz="1400">
                <a:solidFill>
                  <a:schemeClr val="bg2"/>
                </a:solidFill>
              </a:defRPr>
            </a:lvl3pPr>
            <a:lvl4pPr marL="450000" indent="-180000">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14" name="Textplatzhalter 7">
            <a:extLst>
              <a:ext uri="{FF2B5EF4-FFF2-40B4-BE49-F238E27FC236}">
                <a16:creationId xmlns:a16="http://schemas.microsoft.com/office/drawing/2014/main" id="{4327FE24-BBD9-0458-9AE2-3F3BCE868176}"/>
              </a:ext>
            </a:extLst>
          </p:cNvPr>
          <p:cNvSpPr>
            <a:spLocks noGrp="1"/>
          </p:cNvSpPr>
          <p:nvPr>
            <p:ph type="body" sz="quarter" idx="17"/>
          </p:nvPr>
        </p:nvSpPr>
        <p:spPr bwMode="gray">
          <a:xfrm>
            <a:off x="4105251" y="2637086"/>
            <a:ext cx="3981600" cy="2808138"/>
          </a:xfrm>
          <a:solidFill>
            <a:schemeClr val="accent2"/>
          </a:solidFill>
          <a:ln w="203200">
            <a:solidFill>
              <a:schemeClr val="bg2"/>
            </a:solidFill>
            <a:miter lim="800000"/>
          </a:ln>
        </p:spPr>
        <p:txBody>
          <a:bodyPr lIns="324000" tIns="324000" rIns="324000" bIns="324000" anchor="ctr"/>
          <a:lstStyle>
            <a:lvl1pPr algn="ctr">
              <a:defRPr sz="1400" b="1" cap="all" baseline="0">
                <a:solidFill>
                  <a:schemeClr val="accent3"/>
                </a:solidFill>
              </a:defRPr>
            </a:lvl1pPr>
            <a:lvl2pPr marL="180000" indent="-180000" algn="l">
              <a:buFont typeface="Arial" panose="020B0604020202020204" pitchFamily="34" charset="0"/>
              <a:buChar char="•"/>
              <a:defRPr sz="1400" b="1" cap="all" baseline="0">
                <a:solidFill>
                  <a:schemeClr val="accent3"/>
                </a:solidFill>
              </a:defRPr>
            </a:lvl2pPr>
            <a:lvl3pPr marL="360000" indent="-180000" algn="l">
              <a:defRPr sz="1400" b="1" cap="all" baseline="0">
                <a:solidFill>
                  <a:schemeClr val="accent3"/>
                </a:solidFill>
              </a:defRPr>
            </a:lvl3pPr>
            <a:lvl4pPr marL="0" indent="0" algn="l">
              <a:buFont typeface="Arial" panose="020B0604020202020204" pitchFamily="34" charset="0"/>
              <a:buNone/>
              <a:defRPr sz="1400" b="1" cap="all" baseline="0">
                <a:solidFill>
                  <a:schemeClr val="accent3"/>
                </a:solidFill>
              </a:defRPr>
            </a:lvl4pPr>
            <a:lvl5pPr marL="0" indent="0" algn="l">
              <a:spcBef>
                <a:spcPts val="0"/>
              </a:spcBef>
              <a:buFont typeface="Arial" panose="020B0604020202020204" pitchFamily="34" charset="0"/>
              <a:buNone/>
              <a:defRPr sz="1400">
                <a:solidFill>
                  <a:schemeClr val="accent3"/>
                </a:solidFill>
              </a:defRPr>
            </a:lvl5pPr>
            <a:lvl6pPr marL="0" indent="0">
              <a:spcBef>
                <a:spcPts val="0"/>
              </a:spcBef>
              <a:buFont typeface="Arial" panose="020B0604020202020204" pitchFamily="34" charset="0"/>
              <a:buNone/>
              <a:defRPr sz="1400"/>
            </a:lvl6pPr>
            <a:lvl7pPr marL="0" indent="0">
              <a:spcBef>
                <a:spcPts val="0"/>
              </a:spcBef>
              <a:buFont typeface="Arial" panose="020B0604020202020204" pitchFamily="34" charset="0"/>
              <a:buNone/>
              <a:defRPr sz="1400"/>
            </a:lvl7pPr>
            <a:lvl8pPr marL="0" indent="0">
              <a:spcBef>
                <a:spcPts val="0"/>
              </a:spcBef>
              <a:buFont typeface="Arial" panose="020B0604020202020204" pitchFamily="34" charset="0"/>
              <a:buNone/>
              <a:defRPr sz="1400"/>
            </a:lvl8pPr>
            <a:lvl9pPr marL="0" indent="0">
              <a:spcBef>
                <a:spcPts val="0"/>
              </a:spcBef>
              <a:buFont typeface="Arial" panose="020B0604020202020204" pitchFamily="34" charset="0"/>
              <a:buNone/>
              <a:defRPr sz="1400"/>
            </a:lvl9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6" name="Title 5">
            <a:extLst>
              <a:ext uri="{FF2B5EF4-FFF2-40B4-BE49-F238E27FC236}">
                <a16:creationId xmlns:a16="http://schemas.microsoft.com/office/drawing/2014/main" id="{716A8FC8-F377-5020-6AE9-A881CD45629D}"/>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2099900123"/>
      </p:ext>
    </p:extLst>
  </p:cSld>
  <p:clrMapOvr>
    <a:masterClrMapping/>
  </p:clrMapOvr>
  <p:extLst>
    <p:ext uri="{DCECCB84-F9BA-43D5-87BE-67443E8EF086}">
      <p15:sldGuideLst xmlns:p15="http://schemas.microsoft.com/office/powerpoint/2012/main"/>
    </p:ext>
  </p:extLst>
</p:sldLayout>
</file>

<file path=ppt/slideLayouts/slideLayout185.xml><?xml version="1.0" encoding="utf-8"?>
<p:sldLayout xmlns:a="http://schemas.openxmlformats.org/drawingml/2006/main" xmlns:r="http://schemas.openxmlformats.org/officeDocument/2006/relationships" xmlns:p="http://schemas.openxmlformats.org/presentationml/2006/main" userDrawn="1">
  <p:cSld name="1_SWOT">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GB"/>
              <a:t>Date</a:t>
            </a:r>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GB"/>
              <a:t>Author | Distribution List</a:t>
            </a:r>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7" name="Textplatzhalter 6">
            <a:extLst>
              <a:ext uri="{FF2B5EF4-FFF2-40B4-BE49-F238E27FC236}">
                <a16:creationId xmlns:a16="http://schemas.microsoft.com/office/drawing/2014/main" id="{3CED531E-43A9-50F6-0328-6C2F408C1C18}"/>
              </a:ext>
            </a:extLst>
          </p:cNvPr>
          <p:cNvSpPr>
            <a:spLocks noGrp="1"/>
          </p:cNvSpPr>
          <p:nvPr>
            <p:ph type="body" sz="quarter" idx="13"/>
          </p:nvPr>
        </p:nvSpPr>
        <p:spPr>
          <a:xfrm>
            <a:off x="227348" y="1449056"/>
            <a:ext cx="5760000" cy="2484000"/>
          </a:xfrm>
          <a:solidFill>
            <a:srgbClr val="333399"/>
          </a:solidFill>
        </p:spPr>
        <p:txBody>
          <a:bodyPr lIns="216000" tIns="144000" rIns="216000" bIns="144000"/>
          <a:lstStyle>
            <a:lvl1pPr>
              <a:spcBef>
                <a:spcPts val="1800"/>
              </a:spcBef>
              <a:spcAft>
                <a:spcPts val="1800"/>
              </a:spcAft>
              <a:defRPr sz="1400" b="1" cap="all" baseline="0">
                <a:solidFill>
                  <a:schemeClr val="bg2"/>
                </a:solidFill>
              </a:defRPr>
            </a:lvl1pPr>
            <a:lvl2pPr marL="0" indent="0">
              <a:spcBef>
                <a:spcPts val="0"/>
              </a:spcBef>
              <a:buNone/>
              <a:defRPr sz="1400">
                <a:solidFill>
                  <a:schemeClr val="bg2"/>
                </a:solidFill>
              </a:defRPr>
            </a:lvl2pPr>
            <a:lvl3pPr marL="270000" indent="-180000">
              <a:spcBef>
                <a:spcPts val="0"/>
              </a:spcBef>
              <a:defRPr sz="1400">
                <a:solidFill>
                  <a:schemeClr val="bg2"/>
                </a:solidFill>
              </a:defRPr>
            </a:lvl3pPr>
            <a:lvl4pPr marL="450000" indent="-180000">
              <a:spcBef>
                <a:spcPts val="0"/>
              </a:spcBef>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8" name="Textplatzhalter 6">
            <a:extLst>
              <a:ext uri="{FF2B5EF4-FFF2-40B4-BE49-F238E27FC236}">
                <a16:creationId xmlns:a16="http://schemas.microsoft.com/office/drawing/2014/main" id="{588B1F85-BFF9-5541-4EB0-B3F66DE20689}"/>
              </a:ext>
            </a:extLst>
          </p:cNvPr>
          <p:cNvSpPr>
            <a:spLocks noGrp="1"/>
          </p:cNvSpPr>
          <p:nvPr>
            <p:ph type="body" sz="quarter" idx="14"/>
          </p:nvPr>
        </p:nvSpPr>
        <p:spPr>
          <a:xfrm>
            <a:off x="6204012" y="1449056"/>
            <a:ext cx="5760000" cy="2484000"/>
          </a:xfrm>
          <a:solidFill>
            <a:srgbClr val="FF6133"/>
          </a:solidFill>
        </p:spPr>
        <p:txBody>
          <a:bodyPr lIns="216000" tIns="144000" rIns="216000" bIns="144000"/>
          <a:lstStyle>
            <a:lvl1pPr>
              <a:spcBef>
                <a:spcPts val="1800"/>
              </a:spcBef>
              <a:spcAft>
                <a:spcPts val="1800"/>
              </a:spcAft>
              <a:defRPr sz="1400" b="1" cap="all" baseline="0">
                <a:solidFill>
                  <a:schemeClr val="bg2"/>
                </a:solidFill>
              </a:defRPr>
            </a:lvl1pPr>
            <a:lvl2pPr marL="0" indent="0">
              <a:spcBef>
                <a:spcPts val="0"/>
              </a:spcBef>
              <a:buNone/>
              <a:defRPr sz="1400">
                <a:solidFill>
                  <a:schemeClr val="bg2"/>
                </a:solidFill>
              </a:defRPr>
            </a:lvl2pPr>
            <a:lvl3pPr marL="270000" indent="-180000">
              <a:spcBef>
                <a:spcPts val="0"/>
              </a:spcBef>
              <a:defRPr sz="1400">
                <a:solidFill>
                  <a:schemeClr val="bg2"/>
                </a:solidFill>
              </a:defRPr>
            </a:lvl3pPr>
            <a:lvl4pPr marL="450000" indent="-180000">
              <a:spcBef>
                <a:spcPts val="0"/>
              </a:spcBef>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9" name="Textplatzhalter 6">
            <a:extLst>
              <a:ext uri="{FF2B5EF4-FFF2-40B4-BE49-F238E27FC236}">
                <a16:creationId xmlns:a16="http://schemas.microsoft.com/office/drawing/2014/main" id="{C08C7C8D-1DD7-2D9A-EAB6-4FE1F219E9CF}"/>
              </a:ext>
            </a:extLst>
          </p:cNvPr>
          <p:cNvSpPr>
            <a:spLocks noGrp="1"/>
          </p:cNvSpPr>
          <p:nvPr>
            <p:ph type="body" sz="quarter" idx="15"/>
          </p:nvPr>
        </p:nvSpPr>
        <p:spPr>
          <a:xfrm>
            <a:off x="227348" y="4149360"/>
            <a:ext cx="5760000" cy="2484000"/>
          </a:xfrm>
          <a:solidFill>
            <a:srgbClr val="8585BD"/>
          </a:solidFill>
        </p:spPr>
        <p:txBody>
          <a:bodyPr lIns="216000" tIns="144000" rIns="216000" bIns="144000"/>
          <a:lstStyle>
            <a:lvl1pPr>
              <a:spcBef>
                <a:spcPts val="1800"/>
              </a:spcBef>
              <a:spcAft>
                <a:spcPts val="1800"/>
              </a:spcAft>
              <a:defRPr sz="1400" b="1" cap="all" baseline="0">
                <a:solidFill>
                  <a:schemeClr val="bg2"/>
                </a:solidFill>
              </a:defRPr>
            </a:lvl1pPr>
            <a:lvl2pPr marL="0" indent="0">
              <a:spcBef>
                <a:spcPts val="0"/>
              </a:spcBef>
              <a:buNone/>
              <a:defRPr sz="1400">
                <a:solidFill>
                  <a:schemeClr val="bg2"/>
                </a:solidFill>
              </a:defRPr>
            </a:lvl2pPr>
            <a:lvl3pPr marL="270000" indent="-180000">
              <a:spcBef>
                <a:spcPts val="0"/>
              </a:spcBef>
              <a:defRPr sz="1400">
                <a:solidFill>
                  <a:schemeClr val="bg2"/>
                </a:solidFill>
              </a:defRPr>
            </a:lvl3pPr>
            <a:lvl4pPr marL="450000" indent="-180000">
              <a:spcBef>
                <a:spcPts val="0"/>
              </a:spcBef>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13" name="Textplatzhalter 6">
            <a:extLst>
              <a:ext uri="{FF2B5EF4-FFF2-40B4-BE49-F238E27FC236}">
                <a16:creationId xmlns:a16="http://schemas.microsoft.com/office/drawing/2014/main" id="{D17A4391-D1A9-584E-3AB1-88D646EC0578}"/>
              </a:ext>
            </a:extLst>
          </p:cNvPr>
          <p:cNvSpPr>
            <a:spLocks noGrp="1"/>
          </p:cNvSpPr>
          <p:nvPr>
            <p:ph type="body" sz="quarter" idx="16"/>
          </p:nvPr>
        </p:nvSpPr>
        <p:spPr>
          <a:xfrm>
            <a:off x="6202800" y="4149360"/>
            <a:ext cx="5760000" cy="2484000"/>
          </a:xfrm>
          <a:solidFill>
            <a:srgbClr val="A54B2E"/>
          </a:solidFill>
        </p:spPr>
        <p:txBody>
          <a:bodyPr lIns="216000" tIns="144000" rIns="216000" bIns="144000"/>
          <a:lstStyle>
            <a:lvl1pPr>
              <a:spcBef>
                <a:spcPts val="1800"/>
              </a:spcBef>
              <a:spcAft>
                <a:spcPts val="1800"/>
              </a:spcAft>
              <a:defRPr sz="1400" b="1" cap="all" baseline="0">
                <a:solidFill>
                  <a:schemeClr val="bg2"/>
                </a:solidFill>
              </a:defRPr>
            </a:lvl1pPr>
            <a:lvl2pPr marL="0" indent="0">
              <a:spcBef>
                <a:spcPts val="0"/>
              </a:spcBef>
              <a:buNone/>
              <a:defRPr sz="1400">
                <a:solidFill>
                  <a:schemeClr val="bg2"/>
                </a:solidFill>
              </a:defRPr>
            </a:lvl2pPr>
            <a:lvl3pPr marL="270000" indent="-180000">
              <a:spcBef>
                <a:spcPts val="0"/>
              </a:spcBef>
              <a:defRPr sz="1400">
                <a:solidFill>
                  <a:schemeClr val="bg2"/>
                </a:solidFill>
              </a:defRPr>
            </a:lvl3pPr>
            <a:lvl4pPr marL="450000" indent="-180000">
              <a:spcBef>
                <a:spcPts val="0"/>
              </a:spcBef>
              <a:buFont typeface="Arial" panose="020B0604020202020204" pitchFamily="34" charset="0"/>
              <a:buChar char="•"/>
              <a:defRPr sz="1400">
                <a:solidFill>
                  <a:schemeClr val="bg2"/>
                </a:solidFill>
              </a:defRPr>
            </a:lvl4pPr>
            <a:lvl5pPr marL="0" indent="0">
              <a:spcBef>
                <a:spcPts val="0"/>
              </a:spcBef>
              <a:buNone/>
              <a:defRPr sz="1400">
                <a:solidFill>
                  <a:schemeClr val="bg2"/>
                </a:solidFill>
              </a:defRPr>
            </a:lvl5pPr>
            <a:lvl6pPr marL="0" indent="0">
              <a:spcBef>
                <a:spcPts val="0"/>
              </a:spcBef>
              <a:buNone/>
              <a:defRPr sz="1400">
                <a:solidFill>
                  <a:schemeClr val="bg2"/>
                </a:solidFill>
              </a:defRPr>
            </a:lvl6pPr>
            <a:lvl7pPr marL="0" indent="0">
              <a:spcBef>
                <a:spcPts val="0"/>
              </a:spcBef>
              <a:buFont typeface="Arial" panose="020B0604020202020204" pitchFamily="34" charset="0"/>
              <a:buNone/>
              <a:defRPr sz="1400">
                <a:solidFill>
                  <a:schemeClr val="bg2"/>
                </a:solidFill>
              </a:defRPr>
            </a:lvl7pPr>
            <a:lvl8pPr marL="0" indent="0">
              <a:spcBef>
                <a:spcPts val="0"/>
              </a:spcBef>
              <a:buFont typeface="Arial" panose="020B0604020202020204" pitchFamily="34" charset="0"/>
              <a:buNone/>
              <a:defRPr sz="1400">
                <a:solidFill>
                  <a:schemeClr val="bg2"/>
                </a:solidFill>
              </a:defRPr>
            </a:lvl8pPr>
            <a:lvl9pPr marL="0" indent="0">
              <a:spcBef>
                <a:spcPts val="0"/>
              </a:spcBef>
              <a:buFont typeface="Arial" panose="020B0604020202020204" pitchFamily="34" charset="0"/>
              <a:buNone/>
              <a:defRPr sz="1400">
                <a:solidFill>
                  <a:schemeClr val="bg2"/>
                </a:solidFill>
              </a:defRPr>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6" name="Title 5">
            <a:extLst>
              <a:ext uri="{FF2B5EF4-FFF2-40B4-BE49-F238E27FC236}">
                <a16:creationId xmlns:a16="http://schemas.microsoft.com/office/drawing/2014/main" id="{A6768A37-3FD3-FF08-078A-41E027563E2C}"/>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1335853915"/>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showMasterSp="0" type="title" preserve="1">
  <p:cSld name="1_Title Slide – Bright&#10;">
    <p:bg>
      <p:bgRef idx="1001">
        <a:schemeClr val="bg1"/>
      </p:bgRef>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4880"/>
            <a:ext cx="8748711" cy="2088000"/>
          </a:xfrm>
        </p:spPr>
        <p:txBody>
          <a:bodyPr tIns="36000" anchor="t"/>
          <a:lstStyle>
            <a:lvl1pPr algn="l">
              <a:lnSpc>
                <a:spcPct val="85000"/>
              </a:lnSpc>
              <a:defRPr sz="5000" spc="0" baseline="0"/>
            </a:lvl1pPr>
          </a:lstStyle>
          <a:p>
            <a:r>
              <a:rPr lang="de-DE"/>
              <a:t>Mastertitelformat bearbeiten</a:t>
            </a:r>
            <a:endParaRPr lang="en-GB"/>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422800"/>
            <a:ext cx="8748711"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de-DE"/>
              <a:t>Master-Untertitelformat bearbeiten</a:t>
            </a:r>
            <a:endParaRPr lang="en-GB"/>
          </a:p>
        </p:txBody>
      </p:sp>
      <p:pic>
        <p:nvPicPr>
          <p:cNvPr id="9" name="Grafik 8">
            <a:extLst>
              <a:ext uri="{FF2B5EF4-FFF2-40B4-BE49-F238E27FC236}">
                <a16:creationId xmlns:a16="http://schemas.microsoft.com/office/drawing/2014/main" id="{3C87DF1E-6F80-EA7E-181A-4E035A95E9D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5605200"/>
            <a:ext cx="5795997" cy="1044000"/>
          </a:xfrm>
          <a:prstGeom prst="rect">
            <a:avLst/>
          </a:prstGeom>
        </p:spPr>
      </p:pic>
    </p:spTree>
    <p:extLst>
      <p:ext uri="{BB962C8B-B14F-4D97-AF65-F5344CB8AC3E}">
        <p14:creationId xmlns:p14="http://schemas.microsoft.com/office/powerpoint/2010/main" val="126084932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87.xml><?xml version="1.0" encoding="utf-8"?>
<p:sldLayout xmlns:a="http://schemas.openxmlformats.org/drawingml/2006/main" xmlns:r="http://schemas.openxmlformats.org/officeDocument/2006/relationships" xmlns:p="http://schemas.openxmlformats.org/presentationml/2006/main" showMasterSp="0" userDrawn="1">
  <p:cSld name="Titelfolie Vollbild – Hell&#10;">
    <p:bg>
      <p:bgRef idx="1001">
        <a:schemeClr val="bg1"/>
      </p:bgRef>
    </p:bg>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23C40901-F9AC-B27C-44A5-B282619C808C}"/>
              </a:ext>
            </a:extLst>
          </p:cNvPr>
          <p:cNvSpPr>
            <a:spLocks noGrp="1"/>
          </p:cNvSpPr>
          <p:nvPr>
            <p:ph type="pic" sz="quarter" idx="13"/>
          </p:nvPr>
        </p:nvSpPr>
        <p:spPr>
          <a:xfrm>
            <a:off x="0" y="0"/>
            <a:ext cx="12192000" cy="6858000"/>
          </a:xfrm>
        </p:spPr>
        <p:txBody>
          <a:bodyPr anchor="ctr"/>
          <a:lstStyle>
            <a:lvl1pPr algn="ctr">
              <a:defRPr/>
            </a:lvl1pPr>
          </a:lstStyle>
          <a:p>
            <a:r>
              <a:rPr lang="en-US"/>
              <a:t>Click icon to add picture</a:t>
            </a:r>
            <a:endParaRPr lang="de-DE"/>
          </a:p>
        </p:txBody>
      </p:sp>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6800"/>
            <a:ext cx="5760000" cy="2664000"/>
          </a:xfrm>
        </p:spPr>
        <p:txBody>
          <a:bodyPr tIns="36000" anchor="t"/>
          <a:lstStyle>
            <a:lvl1pPr algn="l">
              <a:lnSpc>
                <a:spcPct val="85000"/>
              </a:lnSpc>
              <a:defRPr sz="50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998800"/>
            <a:ext cx="5760000" cy="936000"/>
          </a:xfrm>
        </p:spPr>
        <p:txBody>
          <a:bodyPr/>
          <a:lstStyle>
            <a:lvl1pPr marL="0" indent="0" algn="l">
              <a:buNone/>
              <a:defRPr sz="2000" b="0" spc="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0" baseline="0">
                <a:solidFill>
                  <a:schemeClr val="tx1"/>
                </a:solidFill>
                <a:latin typeface="+mn-lt"/>
              </a:defRPr>
            </a:lvl9pPr>
          </a:lstStyle>
          <a:p>
            <a:pPr lvl="0"/>
            <a:r>
              <a:rPr lang="en-US"/>
              <a:t>Click to edit Master subtitle style</a:t>
            </a:r>
            <a:endParaRPr lang="de-DE"/>
          </a:p>
        </p:txBody>
      </p:sp>
      <p:sp>
        <p:nvSpPr>
          <p:cNvPr id="6" name="Text Placeholder 6">
            <a:extLst>
              <a:ext uri="{FF2B5EF4-FFF2-40B4-BE49-F238E27FC236}">
                <a16:creationId xmlns:a16="http://schemas.microsoft.com/office/drawing/2014/main" id="{D143EA4B-BAD9-04D4-D89A-A0AEE84C900A}"/>
              </a:ext>
            </a:extLst>
          </p:cNvPr>
          <p:cNvSpPr>
            <a:spLocks noGrp="1" noChangeAspect="1"/>
          </p:cNvSpPr>
          <p:nvPr>
            <p:ph type="body" sz="quarter" idx="18" hasCustomPrompt="1"/>
          </p:nvPr>
        </p:nvSpPr>
        <p:spPr bwMode="black">
          <a:xfrm>
            <a:off x="225852" y="6264000"/>
            <a:ext cx="2070000" cy="372858"/>
          </a:xfrm>
          <a:blipFill>
            <a:blip>
              <a:extLst>
                <a:ext uri="{96DAC541-7B7A-43D3-8B79-37D633B846F1}">
                  <asvg:svgBlip xmlns:asvg="http://schemas.microsoft.com/office/drawing/2016/SVG/main" r:embed="rId2"/>
                </a:ext>
              </a:extLst>
            </a:blip>
            <a:stretch>
              <a:fillRect/>
            </a:stretch>
          </a:blipFill>
        </p:spPr>
        <p:txBody>
          <a:bodyPr tIns="0" bIns="18000" anchor="t" anchorCtr="0"/>
          <a:lstStyle>
            <a:lvl1pPr marL="0" indent="0">
              <a:buFont typeface="Arial" panose="020B0604020202020204" pitchFamily="34" charset="0"/>
              <a:buNone/>
              <a:defRPr sz="100" b="0" i="0" cap="all">
                <a:noFill/>
              </a:defRPr>
            </a:lvl1pPr>
            <a:lvl2pPr marL="0" indent="0">
              <a:buNone/>
              <a:defRPr sz="100" b="0" i="0" cap="all">
                <a:noFill/>
              </a:defRPr>
            </a:lvl2pPr>
            <a:lvl3pPr marL="0" indent="0">
              <a:buNone/>
              <a:defRPr sz="100" b="0" i="0" cap="all">
                <a:noFill/>
              </a:defRPr>
            </a:lvl3pPr>
            <a:lvl4pPr marL="0" indent="0">
              <a:buNone/>
              <a:defRPr sz="100" b="0" i="0" cap="all">
                <a:noFill/>
              </a:defRPr>
            </a:lvl4pPr>
            <a:lvl5pPr marL="0" indent="0">
              <a:buNone/>
              <a:defRPr sz="100" b="0" i="0" cap="all">
                <a:noFill/>
              </a:defRPr>
            </a:lvl5pPr>
            <a:lvl6pPr marL="0" indent="0">
              <a:buNone/>
              <a:defRPr sz="100" b="0" i="0" cap="all">
                <a:noFill/>
              </a:defRPr>
            </a:lvl6pPr>
            <a:lvl7pPr marL="0" indent="0">
              <a:buNone/>
              <a:defRPr sz="100" b="0" i="0" cap="all">
                <a:noFill/>
              </a:defRPr>
            </a:lvl7pPr>
            <a:lvl8pPr marL="0" indent="0">
              <a:buNone/>
              <a:defRPr sz="100" b="0" i="0" cap="all">
                <a:noFill/>
              </a:defRPr>
            </a:lvl8pPr>
            <a:lvl9pPr marL="0" indent="0">
              <a:buNone/>
              <a:defRPr sz="100" b="0" i="0" cap="all">
                <a:noFill/>
              </a:defRPr>
            </a:lvl9pPr>
          </a:lstStyle>
          <a:p>
            <a:pPr lvl="0"/>
            <a:r>
              <a:rPr lang="de-DE"/>
              <a:t> </a:t>
            </a:r>
          </a:p>
        </p:txBody>
      </p:sp>
    </p:spTree>
    <p:extLst>
      <p:ext uri="{BB962C8B-B14F-4D97-AF65-F5344CB8AC3E}">
        <p14:creationId xmlns:p14="http://schemas.microsoft.com/office/powerpoint/2010/main" val="7316393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88.xml><?xml version="1.0" encoding="utf-8"?>
<p:sldLayout xmlns:a="http://schemas.openxmlformats.org/drawingml/2006/main" xmlns:r="http://schemas.openxmlformats.org/officeDocument/2006/relationships" xmlns:p="http://schemas.openxmlformats.org/presentationml/2006/main" userDrawn="1">
  <p:cSld name="2_Summary">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de-DE"/>
              <a:t>Mastertitelformat bearbeiten</a:t>
            </a:r>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March 21, 2025</a:t>
            </a:r>
            <a:endParaRPr lang="de-DE"/>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US"/>
              <a:t>Distribution List: BLANCO HQ  | Author:  BNA Team</a:t>
            </a:r>
            <a:endParaRPr lang="de-DE"/>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10" name="Tabellenplatzhalter 9">
            <a:extLst>
              <a:ext uri="{FF2B5EF4-FFF2-40B4-BE49-F238E27FC236}">
                <a16:creationId xmlns:a16="http://schemas.microsoft.com/office/drawing/2014/main" id="{FBFE6230-9A6C-A515-624E-DD309452DD46}"/>
              </a:ext>
            </a:extLst>
          </p:cNvPr>
          <p:cNvSpPr>
            <a:spLocks noGrp="1"/>
          </p:cNvSpPr>
          <p:nvPr>
            <p:ph type="tbl" sz="quarter" idx="13"/>
          </p:nvPr>
        </p:nvSpPr>
        <p:spPr>
          <a:xfrm>
            <a:off x="227013" y="1015200"/>
            <a:ext cx="11736387" cy="5256000"/>
          </a:xfrm>
        </p:spPr>
        <p:txBody>
          <a:bodyPr/>
          <a:lstStyle/>
          <a:p>
            <a:endParaRPr lang="de-DE"/>
          </a:p>
        </p:txBody>
      </p:sp>
    </p:spTree>
    <p:extLst>
      <p:ext uri="{BB962C8B-B14F-4D97-AF65-F5344CB8AC3E}">
        <p14:creationId xmlns:p14="http://schemas.microsoft.com/office/powerpoint/2010/main" val="2406234115"/>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userDrawn="1">
  <p:cSld name="Titel und Tex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de-DE"/>
              <a:t>Mastertitelformat bearbeiten</a:t>
            </a:r>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r>
              <a:rPr lang="en-US"/>
              <a:t>March 21, 2025</a:t>
            </a:r>
            <a:endParaRPr lang="de-DE"/>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r>
              <a:rPr lang="en-US"/>
              <a:t>Distribution List: BLANCO HQ  | Author:  BNA Team</a:t>
            </a:r>
            <a:endParaRPr lang="de-DE"/>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7348" y="2026800"/>
            <a:ext cx="8748376" cy="42480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cxnSp>
        <p:nvCxnSpPr>
          <p:cNvPr id="9" name="Gerader Verbinder 8">
            <a:extLst>
              <a:ext uri="{FF2B5EF4-FFF2-40B4-BE49-F238E27FC236}">
                <a16:creationId xmlns:a16="http://schemas.microsoft.com/office/drawing/2014/main" id="{08D4720E-0657-E28B-B36F-7ECDB1C70BD7}"/>
              </a:ext>
            </a:extLst>
          </p:cNvPr>
          <p:cNvCxnSpPr/>
          <p:nvPr userDrawn="1"/>
        </p:nvCxnSpPr>
        <p:spPr>
          <a:xfrm>
            <a:off x="227347" y="1016000"/>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r Verbinder 9">
            <a:extLst>
              <a:ext uri="{FF2B5EF4-FFF2-40B4-BE49-F238E27FC236}">
                <a16:creationId xmlns:a16="http://schemas.microsoft.com/office/drawing/2014/main" id="{0802153F-FAF8-C273-4EAD-60A3147CFE5A}"/>
              </a:ext>
            </a:extLst>
          </p:cNvPr>
          <p:cNvCxnSpPr/>
          <p:nvPr userDrawn="1"/>
        </p:nvCxnSpPr>
        <p:spPr>
          <a:xfrm>
            <a:off x="227347" y="1808162"/>
            <a:ext cx="117376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6">
            <a:extLst>
              <a:ext uri="{FF2B5EF4-FFF2-40B4-BE49-F238E27FC236}">
                <a16:creationId xmlns:a16="http://schemas.microsoft.com/office/drawing/2014/main" id="{DBD4EA44-A76E-DD27-E68F-CC90D7D8DC45}"/>
              </a:ext>
            </a:extLst>
          </p:cNvPr>
          <p:cNvSpPr>
            <a:spLocks noGrp="1"/>
          </p:cNvSpPr>
          <p:nvPr>
            <p:ph type="body" sz="quarter" idx="18"/>
          </p:nvPr>
        </p:nvSpPr>
        <p:spPr>
          <a:xfrm>
            <a:off x="227014" y="1051520"/>
            <a:ext cx="8749279" cy="720725"/>
          </a:xfrm>
        </p:spPr>
        <p:txBody>
          <a:bodyPr tIns="0" bIns="18000" anchor="b"/>
          <a:lstStyle>
            <a:lvl1pPr marL="0" indent="0">
              <a:buFont typeface="Arial" panose="020B0604020202020204" pitchFamily="34" charset="0"/>
              <a:buNone/>
              <a:defRPr sz="1400" b="1" i="0" cap="all"/>
            </a:lvl1pPr>
            <a:lvl2pPr marL="0" indent="0">
              <a:buNone/>
              <a:defRPr sz="1400" b="1" i="0" cap="all"/>
            </a:lvl2pPr>
            <a:lvl3pPr marL="0" indent="0">
              <a:buNone/>
              <a:defRPr sz="1400" b="1" i="0" cap="all"/>
            </a:lvl3pPr>
            <a:lvl4pPr marL="0" indent="0">
              <a:buNone/>
              <a:defRPr sz="1400" b="1" i="0" cap="all"/>
            </a:lvl4pPr>
            <a:lvl5pPr marL="0" indent="0">
              <a:buNone/>
              <a:defRPr sz="1400" b="1" i="0" cap="all"/>
            </a:lvl5pPr>
            <a:lvl6pPr marL="0" indent="0">
              <a:buNone/>
              <a:defRPr sz="1400" b="1" i="0" cap="all"/>
            </a:lvl6pPr>
            <a:lvl7pPr marL="0" indent="0">
              <a:buNone/>
              <a:defRPr sz="1400" b="1" i="0" cap="all"/>
            </a:lvl7pPr>
            <a:lvl8pPr marL="0" indent="0">
              <a:buNone/>
              <a:defRPr sz="1400" b="1" i="0" cap="all"/>
            </a:lvl8pPr>
            <a:lvl9pPr marL="0" indent="0">
              <a:buNone/>
              <a:defRPr sz="1400" b="1" i="0" cap="all"/>
            </a:lvl9pPr>
          </a:lstStyle>
          <a:p>
            <a:pPr lvl="0"/>
            <a:r>
              <a:rPr lang="de-DE"/>
              <a:t>Mastertextformat bearbeiten</a:t>
            </a:r>
          </a:p>
        </p:txBody>
      </p:sp>
    </p:spTree>
    <p:extLst>
      <p:ext uri="{BB962C8B-B14F-4D97-AF65-F5344CB8AC3E}">
        <p14:creationId xmlns:p14="http://schemas.microsoft.com/office/powerpoint/2010/main" val="3315786842"/>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showMasterSp="0" userDrawn="1">
  <p:cSld name="Abschluss Fragen">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225376"/>
            <a:ext cx="3781090" cy="827360"/>
          </a:xfrm>
        </p:spPr>
        <p:txBody>
          <a:bodyPr tIns="18000"/>
          <a:lstStyle>
            <a:lvl1pPr>
              <a:lnSpc>
                <a:spcPct val="85000"/>
              </a:lnSpc>
              <a:defRPr/>
            </a:lvl1pPr>
          </a:lstStyle>
          <a:p>
            <a:r>
              <a:rPr lang="en-US"/>
              <a:t>Click to edit Master title style</a:t>
            </a:r>
            <a:endParaRPr lang="de-DE"/>
          </a:p>
        </p:txBody>
      </p:sp>
      <p:pic>
        <p:nvPicPr>
          <p:cNvPr id="3" name="Grafik 2">
            <a:extLst>
              <a:ext uri="{FF2B5EF4-FFF2-40B4-BE49-F238E27FC236}">
                <a16:creationId xmlns:a16="http://schemas.microsoft.com/office/drawing/2014/main" id="{A6A939AF-158E-9412-FDFF-A028E640057C}"/>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
        <p:nvSpPr>
          <p:cNvPr id="6" name="Bildplatzhalter 5">
            <a:extLst>
              <a:ext uri="{FF2B5EF4-FFF2-40B4-BE49-F238E27FC236}">
                <a16:creationId xmlns:a16="http://schemas.microsoft.com/office/drawing/2014/main" id="{39CE38D9-B46C-30F9-F98A-7115CAF79036}"/>
              </a:ext>
            </a:extLst>
          </p:cNvPr>
          <p:cNvSpPr>
            <a:spLocks noGrp="1"/>
          </p:cNvSpPr>
          <p:nvPr>
            <p:ph type="pic" sz="quarter" idx="10"/>
          </p:nvPr>
        </p:nvSpPr>
        <p:spPr>
          <a:xfrm>
            <a:off x="4205288" y="226800"/>
            <a:ext cx="3781425" cy="6444000"/>
          </a:xfrm>
        </p:spPr>
        <p:txBody>
          <a:bodyPr/>
          <a:lstStyle/>
          <a:p>
            <a:r>
              <a:rPr lang="en-US"/>
              <a:t>Click icon to add picture</a:t>
            </a:r>
            <a:endParaRPr lang="de-DE"/>
          </a:p>
        </p:txBody>
      </p:sp>
      <p:sp>
        <p:nvSpPr>
          <p:cNvPr id="8" name="Bildplatzhalter 5">
            <a:extLst>
              <a:ext uri="{FF2B5EF4-FFF2-40B4-BE49-F238E27FC236}">
                <a16:creationId xmlns:a16="http://schemas.microsoft.com/office/drawing/2014/main" id="{ABF18AF9-88B0-5337-604F-60034AE9A4CF}"/>
              </a:ext>
            </a:extLst>
          </p:cNvPr>
          <p:cNvSpPr>
            <a:spLocks noGrp="1"/>
          </p:cNvSpPr>
          <p:nvPr>
            <p:ph type="pic" sz="quarter" idx="11"/>
          </p:nvPr>
        </p:nvSpPr>
        <p:spPr>
          <a:xfrm>
            <a:off x="8183227" y="226800"/>
            <a:ext cx="3781425" cy="6444000"/>
          </a:xfrm>
        </p:spPr>
        <p:txBody>
          <a:bodyPr/>
          <a:lstStyle/>
          <a:p>
            <a:r>
              <a:rPr lang="en-US"/>
              <a:t>Click icon to add picture</a:t>
            </a:r>
            <a:endParaRPr lang="de-DE"/>
          </a:p>
        </p:txBody>
      </p:sp>
    </p:spTree>
    <p:extLst>
      <p:ext uri="{BB962C8B-B14F-4D97-AF65-F5344CB8AC3E}">
        <p14:creationId xmlns:p14="http://schemas.microsoft.com/office/powerpoint/2010/main" val="220081709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userDrawn="1">
  <p:cSld name="1_Chapter Slide Image&#10;">
    <p:bg>
      <p:bgPr>
        <a:solidFill>
          <a:schemeClr val="bg2"/>
        </a:solidFill>
        <a:effectLst/>
      </p:bgPr>
    </p:bg>
    <p:spTree>
      <p:nvGrpSpPr>
        <p:cNvPr id="1" name=""/>
        <p:cNvGrpSpPr/>
        <p:nvPr/>
      </p:nvGrpSpPr>
      <p:grpSpPr>
        <a:xfrm>
          <a:off x="0" y="0"/>
          <a:ext cx="0" cy="0"/>
          <a:chOff x="0" y="0"/>
          <a:chExt cx="0" cy="0"/>
        </a:xfrm>
      </p:grpSpPr>
      <p:sp>
        <p:nvSpPr>
          <p:cNvPr id="7" name="Rechteck 6">
            <a:extLst>
              <a:ext uri="{FF2B5EF4-FFF2-40B4-BE49-F238E27FC236}">
                <a16:creationId xmlns:a16="http://schemas.microsoft.com/office/drawing/2014/main" id="{005557F2-7B86-0922-6369-E42D5143A64A}"/>
              </a:ext>
            </a:extLst>
          </p:cNvPr>
          <p:cNvSpPr/>
          <p:nvPr userDrawn="1"/>
        </p:nvSpPr>
        <p:spPr>
          <a:xfrm>
            <a:off x="0" y="584200"/>
            <a:ext cx="12192000" cy="62738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Datumsplatzhalter 3">
            <a:extLst>
              <a:ext uri="{FF2B5EF4-FFF2-40B4-BE49-F238E27FC236}">
                <a16:creationId xmlns:a16="http://schemas.microsoft.com/office/drawing/2014/main" id="{5B315FEC-675F-3F27-1B1F-688D22EDFC01}"/>
              </a:ext>
            </a:extLst>
          </p:cNvPr>
          <p:cNvSpPr>
            <a:spLocks noGrp="1"/>
          </p:cNvSpPr>
          <p:nvPr>
            <p:ph type="dt" sz="half" idx="10"/>
          </p:nvPr>
        </p:nvSpPr>
        <p:spPr/>
        <p:txBody>
          <a:bodyPr/>
          <a:lstStyle/>
          <a:p>
            <a:r>
              <a:rPr lang="en-GB"/>
              <a:t>Date</a:t>
            </a:r>
          </a:p>
        </p:txBody>
      </p:sp>
      <p:sp>
        <p:nvSpPr>
          <p:cNvPr id="5" name="Fußzeilenplatzhalter 4">
            <a:extLst>
              <a:ext uri="{FF2B5EF4-FFF2-40B4-BE49-F238E27FC236}">
                <a16:creationId xmlns:a16="http://schemas.microsoft.com/office/drawing/2014/main" id="{895DBD90-BBC7-642F-4729-E0165422B19E}"/>
              </a:ext>
            </a:extLst>
          </p:cNvPr>
          <p:cNvSpPr>
            <a:spLocks noGrp="1"/>
          </p:cNvSpPr>
          <p:nvPr>
            <p:ph type="ftr" sz="quarter" idx="11"/>
          </p:nvPr>
        </p:nvSpPr>
        <p:spPr/>
        <p:txBody>
          <a:bodyPr/>
          <a:lstStyle/>
          <a:p>
            <a:r>
              <a:rPr lang="en-GB"/>
              <a:t>Author | Distribution List</a:t>
            </a:r>
          </a:p>
        </p:txBody>
      </p:sp>
      <p:sp>
        <p:nvSpPr>
          <p:cNvPr id="6" name="Foliennummernplatzhalter 5">
            <a:extLst>
              <a:ext uri="{FF2B5EF4-FFF2-40B4-BE49-F238E27FC236}">
                <a16:creationId xmlns:a16="http://schemas.microsoft.com/office/drawing/2014/main" id="{8C906BF0-28F7-5974-EC94-D6D9F9B38D87}"/>
              </a:ext>
            </a:extLst>
          </p:cNvPr>
          <p:cNvSpPr>
            <a:spLocks noGrp="1"/>
          </p:cNvSpPr>
          <p:nvPr>
            <p:ph type="sldNum" sz="quarter" idx="12"/>
          </p:nvPr>
        </p:nvSpPr>
        <p:spPr/>
        <p:txBody>
          <a:bodyPr/>
          <a:lstStyle/>
          <a:p>
            <a:fld id="{21E9EDDA-C823-4DCF-9D88-5D5E92F02FDC}" type="slidenum">
              <a:rPr lang="en-GB" smtClean="0"/>
              <a:t>‹#›</a:t>
            </a:fld>
            <a:endParaRPr lang="en-GB"/>
          </a:p>
        </p:txBody>
      </p:sp>
      <p:sp>
        <p:nvSpPr>
          <p:cNvPr id="9" name="Bildplatzhalter 8">
            <a:extLst>
              <a:ext uri="{FF2B5EF4-FFF2-40B4-BE49-F238E27FC236}">
                <a16:creationId xmlns:a16="http://schemas.microsoft.com/office/drawing/2014/main" id="{B527C55A-A0E2-3FE1-FBEC-FD1D263837C8}"/>
              </a:ext>
            </a:extLst>
          </p:cNvPr>
          <p:cNvSpPr>
            <a:spLocks noGrp="1"/>
          </p:cNvSpPr>
          <p:nvPr>
            <p:ph type="pic" sz="quarter" idx="13"/>
          </p:nvPr>
        </p:nvSpPr>
        <p:spPr>
          <a:xfrm>
            <a:off x="6203950" y="802864"/>
            <a:ext cx="5761038" cy="5830492"/>
          </a:xfrm>
          <a:solidFill>
            <a:srgbClr val="FEFFFF"/>
          </a:solidFill>
        </p:spPr>
        <p:txBody>
          <a:bodyPr/>
          <a:lstStyle>
            <a:lvl1pPr>
              <a:defRPr>
                <a:solidFill>
                  <a:schemeClr val="bg1"/>
                </a:solidFill>
              </a:defRPr>
            </a:lvl1pPr>
          </a:lstStyle>
          <a:p>
            <a:r>
              <a:rPr lang="de-DE"/>
              <a:t>Bild durch Klicken auf Symbol hinzufügen</a:t>
            </a:r>
          </a:p>
        </p:txBody>
      </p:sp>
      <p:sp>
        <p:nvSpPr>
          <p:cNvPr id="8" name="Title 7">
            <a:extLst>
              <a:ext uri="{FF2B5EF4-FFF2-40B4-BE49-F238E27FC236}">
                <a16:creationId xmlns:a16="http://schemas.microsoft.com/office/drawing/2014/main" id="{BA78E5E2-481B-4376-9358-914A63C92654}"/>
              </a:ext>
            </a:extLst>
          </p:cNvPr>
          <p:cNvSpPr>
            <a:spLocks noGrp="1"/>
          </p:cNvSpPr>
          <p:nvPr>
            <p:ph type="title"/>
          </p:nvPr>
        </p:nvSpPr>
        <p:spPr>
          <a:xfrm>
            <a:off x="227348" y="728700"/>
            <a:ext cx="5760000" cy="1512000"/>
          </a:xfrm>
        </p:spPr>
        <p:txBody>
          <a:bodyPr/>
          <a:lstStyle/>
          <a:p>
            <a:r>
              <a:rPr lang="de-DE"/>
              <a:t>Mastertitelformat bearbeiten</a:t>
            </a:r>
            <a:endParaRPr lang="en-GB"/>
          </a:p>
        </p:txBody>
      </p:sp>
    </p:spTree>
    <p:extLst>
      <p:ext uri="{BB962C8B-B14F-4D97-AF65-F5344CB8AC3E}">
        <p14:creationId xmlns:p14="http://schemas.microsoft.com/office/powerpoint/2010/main" val="381628941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92.xml><?xml version="1.0" encoding="utf-8"?>
<p:sldLayout xmlns:a="http://schemas.openxmlformats.org/drawingml/2006/main" xmlns:r="http://schemas.openxmlformats.org/officeDocument/2006/relationships" xmlns:p="http://schemas.openxmlformats.org/presentationml/2006/main" userDrawn="1">
  <p:cSld name="1_Summary">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endParaRPr lang="de-DE"/>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endParaRPr lang="de-DE"/>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10" name="Tabellenplatzhalter 9">
            <a:extLst>
              <a:ext uri="{FF2B5EF4-FFF2-40B4-BE49-F238E27FC236}">
                <a16:creationId xmlns:a16="http://schemas.microsoft.com/office/drawing/2014/main" id="{FBFE6230-9A6C-A515-624E-DD309452DD46}"/>
              </a:ext>
            </a:extLst>
          </p:cNvPr>
          <p:cNvSpPr>
            <a:spLocks noGrp="1"/>
          </p:cNvSpPr>
          <p:nvPr>
            <p:ph type="tbl" sz="quarter" idx="13"/>
          </p:nvPr>
        </p:nvSpPr>
        <p:spPr>
          <a:xfrm>
            <a:off x="227013" y="1015200"/>
            <a:ext cx="11736387" cy="5256000"/>
          </a:xfrm>
        </p:spPr>
        <p:txBody>
          <a:bodyPr/>
          <a:lstStyle/>
          <a:p>
            <a:r>
              <a:rPr lang="en-US"/>
              <a:t>Click icon to add table</a:t>
            </a:r>
            <a:endParaRPr lang="de-DE"/>
          </a:p>
        </p:txBody>
      </p:sp>
    </p:spTree>
    <p:extLst>
      <p:ext uri="{BB962C8B-B14F-4D97-AF65-F5344CB8AC3E}">
        <p14:creationId xmlns:p14="http://schemas.microsoft.com/office/powerpoint/2010/main" val="3817843487"/>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showMasterSp="0" userDrawn="1">
  <p:cSld name="Titelfolie Bild – Dunkel&#10;">
    <p:bg>
      <p:bgPr>
        <a:solidFill>
          <a:schemeClr val="bg2"/>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F201B-DA29-D99A-34F8-BC0B2E7DEEB0}"/>
              </a:ext>
            </a:extLst>
          </p:cNvPr>
          <p:cNvSpPr>
            <a:spLocks noGrp="1"/>
          </p:cNvSpPr>
          <p:nvPr>
            <p:ph type="ctrTitle"/>
          </p:nvPr>
        </p:nvSpPr>
        <p:spPr>
          <a:xfrm>
            <a:off x="227013" y="226799"/>
            <a:ext cx="5761037" cy="2664000"/>
          </a:xfrm>
        </p:spPr>
        <p:txBody>
          <a:bodyPr tIns="36000" anchor="t"/>
          <a:lstStyle>
            <a:lvl1pPr algn="l">
              <a:lnSpc>
                <a:spcPct val="85000"/>
              </a:lnSpc>
              <a:defRPr sz="5000" spc="0" baseline="0"/>
            </a:lvl1pPr>
          </a:lstStyle>
          <a:p>
            <a:r>
              <a:rPr lang="en-US"/>
              <a:t>Click to edit Master title style</a:t>
            </a:r>
            <a:endParaRPr lang="de-DE"/>
          </a:p>
        </p:txBody>
      </p:sp>
      <p:sp>
        <p:nvSpPr>
          <p:cNvPr id="3" name="Untertitel 2">
            <a:extLst>
              <a:ext uri="{FF2B5EF4-FFF2-40B4-BE49-F238E27FC236}">
                <a16:creationId xmlns:a16="http://schemas.microsoft.com/office/drawing/2014/main" id="{6125940A-E010-6691-9BB0-65A6805B4847}"/>
              </a:ext>
            </a:extLst>
          </p:cNvPr>
          <p:cNvSpPr>
            <a:spLocks noGrp="1"/>
          </p:cNvSpPr>
          <p:nvPr>
            <p:ph type="subTitle" idx="1"/>
          </p:nvPr>
        </p:nvSpPr>
        <p:spPr>
          <a:xfrm>
            <a:off x="227013" y="2998800"/>
            <a:ext cx="5761037" cy="936000"/>
          </a:xfrm>
        </p:spPr>
        <p:txBody>
          <a:bodyPr/>
          <a:lstStyle>
            <a:lvl1pPr marL="0" indent="0" algn="l">
              <a:buNone/>
              <a:defRPr sz="2000" b="0" spc="50">
                <a:solidFill>
                  <a:schemeClr val="tx2"/>
                </a:solidFill>
                <a:latin typeface="+mn-lt"/>
              </a:defRPr>
            </a:lvl1pPr>
            <a:lvl2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2pPr>
            <a:lvl3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3pPr>
            <a:lvl4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4pPr>
            <a:lvl5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5pPr>
            <a:lvl6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6pPr>
            <a:lvl7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7pPr>
            <a:lvl8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8pPr>
            <a:lvl9pPr marL="0" indent="0" algn="l" fontAlgn="auto" hangingPunct="1">
              <a:lnSpc>
                <a:spcPct val="100000"/>
              </a:lnSpc>
              <a:spcBef>
                <a:spcPts val="0"/>
              </a:spcBef>
              <a:spcAft>
                <a:spcPts val="0"/>
              </a:spcAft>
              <a:buFontTx/>
              <a:buNone/>
              <a:defRPr kumimoji="0" sz="2000" b="0" i="0" u="none" kern="1200" cap="none" spc="50" baseline="0">
                <a:solidFill>
                  <a:schemeClr val="tx1"/>
                </a:solidFill>
                <a:latin typeface="+mn-lt"/>
              </a:defRPr>
            </a:lvl9pPr>
          </a:lstStyle>
          <a:p>
            <a:r>
              <a:rPr lang="en-US"/>
              <a:t>Click to edit Master subtitle style</a:t>
            </a:r>
            <a:endParaRPr lang="de-DE"/>
          </a:p>
        </p:txBody>
      </p:sp>
      <p:sp>
        <p:nvSpPr>
          <p:cNvPr id="10" name="Bildplatzhalter 9">
            <a:extLst>
              <a:ext uri="{FF2B5EF4-FFF2-40B4-BE49-F238E27FC236}">
                <a16:creationId xmlns:a16="http://schemas.microsoft.com/office/drawing/2014/main" id="{525B88C7-9C68-3FBA-8B80-1452D593B972}"/>
              </a:ext>
            </a:extLst>
          </p:cNvPr>
          <p:cNvSpPr>
            <a:spLocks noGrp="1"/>
          </p:cNvSpPr>
          <p:nvPr>
            <p:ph type="pic" sz="quarter" idx="13"/>
          </p:nvPr>
        </p:nvSpPr>
        <p:spPr>
          <a:xfrm>
            <a:off x="6203950" y="226800"/>
            <a:ext cx="5761038" cy="6408000"/>
          </a:xfrm>
          <a:solidFill>
            <a:schemeClr val="tx2"/>
          </a:solidFill>
        </p:spPr>
        <p:txBody>
          <a:bodyPr/>
          <a:lstStyle>
            <a:lvl1pPr>
              <a:defRPr>
                <a:solidFill>
                  <a:schemeClr val="bg1"/>
                </a:solidFill>
              </a:defRPr>
            </a:lvl1pPr>
          </a:lstStyle>
          <a:p>
            <a:r>
              <a:rPr lang="en-US"/>
              <a:t>Click icon to add picture</a:t>
            </a:r>
            <a:endParaRPr lang="de-DE"/>
          </a:p>
        </p:txBody>
      </p:sp>
      <p:pic>
        <p:nvPicPr>
          <p:cNvPr id="4" name="Grafik 3">
            <a:extLst>
              <a:ext uri="{FF2B5EF4-FFF2-40B4-BE49-F238E27FC236}">
                <a16:creationId xmlns:a16="http://schemas.microsoft.com/office/drawing/2014/main" id="{17675424-DB82-A9D5-2A9E-F8EFAFD7FA0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Tree>
    <p:extLst>
      <p:ext uri="{BB962C8B-B14F-4D97-AF65-F5344CB8AC3E}">
        <p14:creationId xmlns:p14="http://schemas.microsoft.com/office/powerpoint/2010/main" val="315860969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94.xml><?xml version="1.0" encoding="utf-8"?>
<p:sldLayout xmlns:a="http://schemas.openxmlformats.org/drawingml/2006/main" xmlns:r="http://schemas.openxmlformats.org/officeDocument/2006/relationships" xmlns:p="http://schemas.openxmlformats.org/presentationml/2006/main" userDrawn="1">
  <p:cSld name="Titel und Text 2spaltig – Icon S">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p:txBody>
          <a:bodyPr/>
          <a:lstStyle/>
          <a:p>
            <a:r>
              <a:rPr lang="en-US"/>
              <a:t>Click to edit Master title style</a:t>
            </a:r>
            <a:endParaRPr lang="de-DE"/>
          </a:p>
        </p:txBody>
      </p:sp>
      <p:sp>
        <p:nvSpPr>
          <p:cNvPr id="3" name="Datumsplatzhalter 2">
            <a:extLst>
              <a:ext uri="{FF2B5EF4-FFF2-40B4-BE49-F238E27FC236}">
                <a16:creationId xmlns:a16="http://schemas.microsoft.com/office/drawing/2014/main" id="{56C469D4-7782-BCD9-5879-B77FECC8149D}"/>
              </a:ext>
            </a:extLst>
          </p:cNvPr>
          <p:cNvSpPr>
            <a:spLocks noGrp="1"/>
          </p:cNvSpPr>
          <p:nvPr>
            <p:ph type="dt" sz="half" idx="10"/>
          </p:nvPr>
        </p:nvSpPr>
        <p:spPr/>
        <p:txBody>
          <a:bodyPr/>
          <a:lstStyle/>
          <a:p>
            <a:endParaRPr lang="de-DE"/>
          </a:p>
        </p:txBody>
      </p:sp>
      <p:sp>
        <p:nvSpPr>
          <p:cNvPr id="4" name="Fußzeilenplatzhalter 3">
            <a:extLst>
              <a:ext uri="{FF2B5EF4-FFF2-40B4-BE49-F238E27FC236}">
                <a16:creationId xmlns:a16="http://schemas.microsoft.com/office/drawing/2014/main" id="{2892768C-17F0-5299-51C4-F28C0C1E858F}"/>
              </a:ext>
            </a:extLst>
          </p:cNvPr>
          <p:cNvSpPr>
            <a:spLocks noGrp="1"/>
          </p:cNvSpPr>
          <p:nvPr>
            <p:ph type="ftr" sz="quarter" idx="11"/>
          </p:nvPr>
        </p:nvSpPr>
        <p:spPr/>
        <p:txBody>
          <a:bodyPr/>
          <a:lstStyle/>
          <a:p>
            <a:endParaRPr lang="de-DE"/>
          </a:p>
        </p:txBody>
      </p:sp>
      <p:sp>
        <p:nvSpPr>
          <p:cNvPr id="5" name="Foliennummernplatzhalter 4">
            <a:extLst>
              <a:ext uri="{FF2B5EF4-FFF2-40B4-BE49-F238E27FC236}">
                <a16:creationId xmlns:a16="http://schemas.microsoft.com/office/drawing/2014/main" id="{23540D7A-A68F-C2AF-E771-B06B90CF8C1B}"/>
              </a:ext>
            </a:extLst>
          </p:cNvPr>
          <p:cNvSpPr>
            <a:spLocks noGrp="1"/>
          </p:cNvSpPr>
          <p:nvPr>
            <p:ph type="sldNum" sz="quarter" idx="12"/>
          </p:nvPr>
        </p:nvSpPr>
        <p:spPr/>
        <p:txBody>
          <a:bodyPr/>
          <a:lstStyle/>
          <a:p>
            <a:fld id="{21E9EDDA-C823-4DCF-9D88-5D5E92F02FDC}" type="slidenum">
              <a:rPr lang="de-DE" smtClean="0"/>
              <a:t>‹#›</a:t>
            </a:fld>
            <a:endParaRPr lang="de-DE"/>
          </a:p>
        </p:txBody>
      </p:sp>
      <p:sp>
        <p:nvSpPr>
          <p:cNvPr id="7" name="Text Placeholder 6">
            <a:extLst>
              <a:ext uri="{FF2B5EF4-FFF2-40B4-BE49-F238E27FC236}">
                <a16:creationId xmlns:a16="http://schemas.microsoft.com/office/drawing/2014/main" id="{278D857C-1FB3-67F9-B9A9-85C8ACB400FA}"/>
              </a:ext>
            </a:extLst>
          </p:cNvPr>
          <p:cNvSpPr>
            <a:spLocks noGrp="1"/>
          </p:cNvSpPr>
          <p:nvPr>
            <p:ph type="body" sz="quarter" idx="13"/>
          </p:nvPr>
        </p:nvSpPr>
        <p:spPr>
          <a:xfrm>
            <a:off x="2208214" y="1015200"/>
            <a:ext cx="9756774" cy="5256000"/>
          </a:xfrm>
        </p:spPr>
        <p:txBody>
          <a:bodyPr numCol="2" spcCol="2160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cxnSp>
        <p:nvCxnSpPr>
          <p:cNvPr id="10" name="Gerader Verbinder 9">
            <a:extLst>
              <a:ext uri="{FF2B5EF4-FFF2-40B4-BE49-F238E27FC236}">
                <a16:creationId xmlns:a16="http://schemas.microsoft.com/office/drawing/2014/main" id="{6AE7B6E6-8CAE-661D-ADE7-1C840FB5CCA3}"/>
              </a:ext>
            </a:extLst>
          </p:cNvPr>
          <p:cNvCxnSpPr>
            <a:cxnSpLocks/>
          </p:cNvCxnSpPr>
          <p:nvPr userDrawn="1"/>
        </p:nvCxnSpPr>
        <p:spPr>
          <a:xfrm>
            <a:off x="2005815" y="1016000"/>
            <a:ext cx="0" cy="52578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6961698"/>
      </p:ext>
    </p:extLst>
  </p:cSld>
  <p:clrMapOvr>
    <a:masterClrMapping/>
  </p:clrMapOvr>
  <p:extLst>
    <p:ext uri="{DCECCB84-F9BA-43D5-87BE-67443E8EF086}">
      <p15:sldGuideLst xmlns:p15="http://schemas.microsoft.com/office/powerpoint/2012/main">
        <p15:guide id="4" orient="horz" pos="3657">
          <p15:clr>
            <a:srgbClr val="5ACBF0"/>
          </p15:clr>
        </p15:guide>
        <p15:guide id="5" pos="982">
          <p15:clr>
            <a:srgbClr val="5ACBF0"/>
          </p15:clr>
        </p15:guide>
        <p15:guide id="6" pos="415">
          <p15:clr>
            <a:srgbClr val="5ACBF0"/>
          </p15:clr>
        </p15:guide>
      </p15:sldGuideLst>
    </p:ext>
  </p:extLst>
</p:sldLayout>
</file>

<file path=ppt/slideLayouts/slideLayout195.xml><?xml version="1.0" encoding="utf-8"?>
<p:sldLayout xmlns:a="http://schemas.openxmlformats.org/drawingml/2006/main" xmlns:r="http://schemas.openxmlformats.org/officeDocument/2006/relationships" xmlns:p="http://schemas.openxmlformats.org/presentationml/2006/main" userDrawn="1">
  <p:cSld name="Process and Description">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C74B6C6-37BB-4ED8-B051-4C7530DEB276}"/>
              </a:ext>
            </a:extLst>
          </p:cNvPr>
          <p:cNvSpPr>
            <a:spLocks noGrp="1"/>
          </p:cNvSpPr>
          <p:nvPr>
            <p:ph type="title" hasCustomPrompt="1"/>
          </p:nvPr>
        </p:nvSpPr>
        <p:spPr>
          <a:xfrm>
            <a:off x="227012" y="203200"/>
            <a:ext cx="9648825" cy="879478"/>
          </a:xfrm>
          <a:prstGeom prst="rect">
            <a:avLst/>
          </a:prstGeom>
        </p:spPr>
        <p:txBody>
          <a:bodyPr/>
          <a:lstStyle/>
          <a:p>
            <a:r>
              <a:rPr lang="en-US" noProof="0"/>
              <a:t>Your Headline here</a:t>
            </a:r>
            <a:endParaRPr lang="de-DE"/>
          </a:p>
        </p:txBody>
      </p:sp>
      <p:sp>
        <p:nvSpPr>
          <p:cNvPr id="4" name="Textplatzhalter 3">
            <a:extLst>
              <a:ext uri="{FF2B5EF4-FFF2-40B4-BE49-F238E27FC236}">
                <a16:creationId xmlns:a16="http://schemas.microsoft.com/office/drawing/2014/main" id="{3E45E0BA-7DAE-48BD-B92D-D72C679A030B}"/>
              </a:ext>
            </a:extLst>
          </p:cNvPr>
          <p:cNvSpPr>
            <a:spLocks noGrp="1"/>
          </p:cNvSpPr>
          <p:nvPr>
            <p:ph type="body" sz="quarter" idx="24" hasCustomPrompt="1"/>
          </p:nvPr>
        </p:nvSpPr>
        <p:spPr>
          <a:xfrm>
            <a:off x="227013" y="1268414"/>
            <a:ext cx="2066400" cy="720000"/>
          </a:xfrm>
          <a:prstGeom prst="homePlate">
            <a:avLst>
              <a:gd name="adj" fmla="val 29715"/>
            </a:avLst>
          </a:prstGeom>
          <a:solidFill>
            <a:srgbClr val="585858"/>
          </a:solidFill>
        </p:spPr>
        <p:txBody>
          <a:bodyPr anchor="ctr" anchorCtr="0"/>
          <a:lstStyle>
            <a:lvl1pPr marL="0" indent="0" algn="ctr">
              <a:buNone/>
              <a:defRPr b="1">
                <a:solidFill>
                  <a:srgbClr val="FFFFFF"/>
                </a:solidFill>
              </a:defRPr>
            </a:lvl1pPr>
            <a:lvl2pPr marL="177798" indent="0">
              <a:buNone/>
              <a:defRPr/>
            </a:lvl2pPr>
            <a:lvl3pPr marL="361946" indent="0">
              <a:buNone/>
              <a:defRPr/>
            </a:lvl3pPr>
            <a:lvl4pPr marL="539744" indent="0">
              <a:buNone/>
              <a:defRPr/>
            </a:lvl4pPr>
            <a:lvl5pPr marL="717541" indent="0">
              <a:buNone/>
              <a:defRPr/>
            </a:lvl5pPr>
          </a:lstStyle>
          <a:p>
            <a:pPr lvl="0"/>
            <a:r>
              <a:rPr lang="de-DE" err="1"/>
              <a:t>Your</a:t>
            </a:r>
            <a:r>
              <a:rPr lang="de-DE"/>
              <a:t> </a:t>
            </a:r>
            <a:r>
              <a:rPr lang="de-DE" err="1"/>
              <a:t>text</a:t>
            </a:r>
            <a:r>
              <a:rPr lang="de-DE"/>
              <a:t> </a:t>
            </a:r>
            <a:r>
              <a:rPr lang="de-DE" err="1"/>
              <a:t>here</a:t>
            </a:r>
            <a:endParaRPr lang="de-DE"/>
          </a:p>
        </p:txBody>
      </p:sp>
      <p:sp>
        <p:nvSpPr>
          <p:cNvPr id="31" name="Textplatzhalter 3">
            <a:extLst>
              <a:ext uri="{FF2B5EF4-FFF2-40B4-BE49-F238E27FC236}">
                <a16:creationId xmlns:a16="http://schemas.microsoft.com/office/drawing/2014/main" id="{D1E306F0-C335-413B-A3CF-4C6B77A00224}"/>
              </a:ext>
            </a:extLst>
          </p:cNvPr>
          <p:cNvSpPr>
            <a:spLocks noGrp="1"/>
          </p:cNvSpPr>
          <p:nvPr>
            <p:ph type="body" sz="quarter" idx="26" hasCustomPrompt="1"/>
          </p:nvPr>
        </p:nvSpPr>
        <p:spPr>
          <a:xfrm>
            <a:off x="2165010" y="1268414"/>
            <a:ext cx="2066400" cy="720000"/>
          </a:xfrm>
          <a:prstGeom prst="chevron">
            <a:avLst>
              <a:gd name="adj" fmla="val 29706"/>
            </a:avLst>
          </a:prstGeom>
          <a:solidFill>
            <a:srgbClr val="818181"/>
          </a:solidFill>
        </p:spPr>
        <p:txBody>
          <a:bodyPr anchor="ctr" anchorCtr="0"/>
          <a:lstStyle>
            <a:lvl1pPr marL="0" indent="0" algn="ctr">
              <a:buNone/>
              <a:defRPr b="1">
                <a:solidFill>
                  <a:srgbClr val="FFFFFF"/>
                </a:solidFill>
              </a:defRPr>
            </a:lvl1pPr>
            <a:lvl2pPr marL="177798" indent="0">
              <a:buNone/>
              <a:defRPr/>
            </a:lvl2pPr>
            <a:lvl3pPr marL="361946" indent="0">
              <a:buNone/>
              <a:defRPr/>
            </a:lvl3pPr>
            <a:lvl4pPr marL="539744" indent="0">
              <a:buNone/>
              <a:defRPr/>
            </a:lvl4pPr>
            <a:lvl5pPr marL="717541" indent="0">
              <a:buNone/>
              <a:defRPr/>
            </a:lvl5pPr>
          </a:lstStyle>
          <a:p>
            <a:pPr lvl="0"/>
            <a:r>
              <a:rPr lang="de-DE" err="1"/>
              <a:t>Your</a:t>
            </a:r>
            <a:r>
              <a:rPr lang="de-DE"/>
              <a:t> </a:t>
            </a:r>
            <a:r>
              <a:rPr lang="de-DE" err="1"/>
              <a:t>text</a:t>
            </a:r>
            <a:r>
              <a:rPr lang="de-DE"/>
              <a:t> </a:t>
            </a:r>
            <a:r>
              <a:rPr lang="de-DE" err="1"/>
              <a:t>here</a:t>
            </a:r>
            <a:endParaRPr lang="de-DE"/>
          </a:p>
        </p:txBody>
      </p:sp>
      <p:sp>
        <p:nvSpPr>
          <p:cNvPr id="33" name="Textplatzhalter 3">
            <a:extLst>
              <a:ext uri="{FF2B5EF4-FFF2-40B4-BE49-F238E27FC236}">
                <a16:creationId xmlns:a16="http://schemas.microsoft.com/office/drawing/2014/main" id="{0BA6804B-04DC-4517-B5E4-AB5C2C4F7DFD}"/>
              </a:ext>
            </a:extLst>
          </p:cNvPr>
          <p:cNvSpPr>
            <a:spLocks noGrp="1"/>
          </p:cNvSpPr>
          <p:nvPr>
            <p:ph type="body" sz="quarter" idx="28" hasCustomPrompt="1"/>
          </p:nvPr>
        </p:nvSpPr>
        <p:spPr>
          <a:xfrm>
            <a:off x="4103007" y="1268414"/>
            <a:ext cx="2066400" cy="720000"/>
          </a:xfrm>
          <a:prstGeom prst="chevron">
            <a:avLst>
              <a:gd name="adj" fmla="val 29706"/>
            </a:avLst>
          </a:prstGeom>
          <a:solidFill>
            <a:srgbClr val="ABABAB"/>
          </a:solidFill>
        </p:spPr>
        <p:txBody>
          <a:bodyPr anchor="ctr" anchorCtr="0"/>
          <a:lstStyle>
            <a:lvl1pPr marL="0" indent="0" algn="ctr">
              <a:buNone/>
              <a:defRPr b="1">
                <a:solidFill>
                  <a:srgbClr val="FFFFFF"/>
                </a:solidFill>
              </a:defRPr>
            </a:lvl1pPr>
            <a:lvl2pPr marL="177798" indent="0">
              <a:buNone/>
              <a:defRPr/>
            </a:lvl2pPr>
            <a:lvl3pPr marL="361946" indent="0">
              <a:buNone/>
              <a:defRPr/>
            </a:lvl3pPr>
            <a:lvl4pPr marL="539744" indent="0">
              <a:buNone/>
              <a:defRPr/>
            </a:lvl4pPr>
            <a:lvl5pPr marL="717541" indent="0">
              <a:buNone/>
              <a:defRPr/>
            </a:lvl5pPr>
          </a:lstStyle>
          <a:p>
            <a:pPr lvl="0"/>
            <a:r>
              <a:rPr lang="de-DE" err="1"/>
              <a:t>Your</a:t>
            </a:r>
            <a:r>
              <a:rPr lang="de-DE"/>
              <a:t> </a:t>
            </a:r>
            <a:r>
              <a:rPr lang="de-DE" err="1"/>
              <a:t>text</a:t>
            </a:r>
            <a:r>
              <a:rPr lang="de-DE"/>
              <a:t> </a:t>
            </a:r>
            <a:r>
              <a:rPr lang="de-DE" err="1"/>
              <a:t>here</a:t>
            </a:r>
            <a:endParaRPr lang="de-DE"/>
          </a:p>
        </p:txBody>
      </p:sp>
      <p:sp>
        <p:nvSpPr>
          <p:cNvPr id="35" name="Textplatzhalter 3">
            <a:extLst>
              <a:ext uri="{FF2B5EF4-FFF2-40B4-BE49-F238E27FC236}">
                <a16:creationId xmlns:a16="http://schemas.microsoft.com/office/drawing/2014/main" id="{E3EE9FF6-1096-4301-9A4E-2753BE65503F}"/>
              </a:ext>
            </a:extLst>
          </p:cNvPr>
          <p:cNvSpPr>
            <a:spLocks noGrp="1"/>
          </p:cNvSpPr>
          <p:nvPr>
            <p:ph type="body" sz="quarter" idx="30" hasCustomPrompt="1"/>
          </p:nvPr>
        </p:nvSpPr>
        <p:spPr>
          <a:xfrm>
            <a:off x="6041005" y="1268414"/>
            <a:ext cx="2066400" cy="720000"/>
          </a:xfrm>
          <a:prstGeom prst="chevron">
            <a:avLst>
              <a:gd name="adj" fmla="val 29706"/>
            </a:avLst>
          </a:prstGeom>
          <a:solidFill>
            <a:srgbClr val="9A9ACC"/>
          </a:solidFill>
        </p:spPr>
        <p:txBody>
          <a:bodyPr anchor="ctr" anchorCtr="0"/>
          <a:lstStyle>
            <a:lvl1pPr marL="0" indent="0" algn="ctr">
              <a:buNone/>
              <a:defRPr b="1">
                <a:solidFill>
                  <a:srgbClr val="FFFFFF"/>
                </a:solidFill>
              </a:defRPr>
            </a:lvl1pPr>
            <a:lvl2pPr marL="177798" indent="0">
              <a:buNone/>
              <a:defRPr/>
            </a:lvl2pPr>
            <a:lvl3pPr marL="361946" indent="0">
              <a:buNone/>
              <a:defRPr/>
            </a:lvl3pPr>
            <a:lvl4pPr marL="539744" indent="0">
              <a:buNone/>
              <a:defRPr/>
            </a:lvl4pPr>
            <a:lvl5pPr marL="717541" indent="0">
              <a:buNone/>
              <a:defRPr/>
            </a:lvl5pPr>
          </a:lstStyle>
          <a:p>
            <a:pPr lvl="0"/>
            <a:r>
              <a:rPr lang="de-DE" err="1"/>
              <a:t>Your</a:t>
            </a:r>
            <a:r>
              <a:rPr lang="de-DE"/>
              <a:t> </a:t>
            </a:r>
            <a:r>
              <a:rPr lang="de-DE" err="1"/>
              <a:t>text</a:t>
            </a:r>
            <a:r>
              <a:rPr lang="de-DE"/>
              <a:t> </a:t>
            </a:r>
            <a:r>
              <a:rPr lang="de-DE" err="1"/>
              <a:t>here</a:t>
            </a:r>
            <a:endParaRPr lang="de-DE"/>
          </a:p>
        </p:txBody>
      </p:sp>
      <p:sp>
        <p:nvSpPr>
          <p:cNvPr id="37" name="Textplatzhalter 3">
            <a:extLst>
              <a:ext uri="{FF2B5EF4-FFF2-40B4-BE49-F238E27FC236}">
                <a16:creationId xmlns:a16="http://schemas.microsoft.com/office/drawing/2014/main" id="{D2AC9308-158C-42F5-8AA8-2DCFBDBB36BA}"/>
              </a:ext>
            </a:extLst>
          </p:cNvPr>
          <p:cNvSpPr>
            <a:spLocks noGrp="1"/>
          </p:cNvSpPr>
          <p:nvPr>
            <p:ph type="body" sz="quarter" idx="32" hasCustomPrompt="1"/>
          </p:nvPr>
        </p:nvSpPr>
        <p:spPr>
          <a:xfrm>
            <a:off x="7979002" y="1268414"/>
            <a:ext cx="2066400" cy="720000"/>
          </a:xfrm>
          <a:prstGeom prst="chevron">
            <a:avLst>
              <a:gd name="adj" fmla="val 29706"/>
            </a:avLst>
          </a:prstGeom>
          <a:solidFill>
            <a:srgbClr val="7676BB"/>
          </a:solidFill>
        </p:spPr>
        <p:txBody>
          <a:bodyPr anchor="ctr" anchorCtr="0"/>
          <a:lstStyle>
            <a:lvl1pPr marL="0" indent="0" algn="ctr">
              <a:buNone/>
              <a:defRPr b="1">
                <a:solidFill>
                  <a:srgbClr val="FFFFFF"/>
                </a:solidFill>
              </a:defRPr>
            </a:lvl1pPr>
            <a:lvl2pPr marL="177798" indent="0">
              <a:buNone/>
              <a:defRPr/>
            </a:lvl2pPr>
            <a:lvl3pPr marL="361946" indent="0">
              <a:buNone/>
              <a:defRPr/>
            </a:lvl3pPr>
            <a:lvl4pPr marL="539744" indent="0">
              <a:buNone/>
              <a:defRPr/>
            </a:lvl4pPr>
            <a:lvl5pPr marL="717541" indent="0">
              <a:buNone/>
              <a:defRPr/>
            </a:lvl5pPr>
          </a:lstStyle>
          <a:p>
            <a:pPr lvl="0"/>
            <a:r>
              <a:rPr lang="de-DE" err="1"/>
              <a:t>Your</a:t>
            </a:r>
            <a:r>
              <a:rPr lang="de-DE"/>
              <a:t> </a:t>
            </a:r>
            <a:r>
              <a:rPr lang="de-DE" err="1"/>
              <a:t>text</a:t>
            </a:r>
            <a:r>
              <a:rPr lang="de-DE"/>
              <a:t> </a:t>
            </a:r>
            <a:r>
              <a:rPr lang="de-DE" err="1"/>
              <a:t>here</a:t>
            </a:r>
            <a:endParaRPr lang="de-DE"/>
          </a:p>
        </p:txBody>
      </p:sp>
      <p:sp>
        <p:nvSpPr>
          <p:cNvPr id="39" name="Textplatzhalter 3">
            <a:extLst>
              <a:ext uri="{FF2B5EF4-FFF2-40B4-BE49-F238E27FC236}">
                <a16:creationId xmlns:a16="http://schemas.microsoft.com/office/drawing/2014/main" id="{C1798B72-9FBA-4130-82A7-5A789E8BF215}"/>
              </a:ext>
            </a:extLst>
          </p:cNvPr>
          <p:cNvSpPr>
            <a:spLocks noGrp="1"/>
          </p:cNvSpPr>
          <p:nvPr>
            <p:ph type="body" sz="quarter" idx="34" hasCustomPrompt="1"/>
          </p:nvPr>
        </p:nvSpPr>
        <p:spPr>
          <a:xfrm>
            <a:off x="9917000" y="1268414"/>
            <a:ext cx="2066400" cy="720000"/>
          </a:xfrm>
          <a:prstGeom prst="chevron">
            <a:avLst>
              <a:gd name="adj" fmla="val 29706"/>
            </a:avLst>
          </a:prstGeom>
          <a:solidFill>
            <a:srgbClr val="343499"/>
          </a:solidFill>
        </p:spPr>
        <p:txBody>
          <a:bodyPr anchor="ctr" anchorCtr="0"/>
          <a:lstStyle>
            <a:lvl1pPr marL="0" indent="0" algn="ctr">
              <a:buNone/>
              <a:defRPr b="1">
                <a:solidFill>
                  <a:srgbClr val="FFFFFF"/>
                </a:solidFill>
              </a:defRPr>
            </a:lvl1pPr>
            <a:lvl2pPr marL="177798" indent="0">
              <a:buNone/>
              <a:defRPr/>
            </a:lvl2pPr>
            <a:lvl3pPr marL="361946" indent="0">
              <a:buNone/>
              <a:defRPr/>
            </a:lvl3pPr>
            <a:lvl4pPr marL="539744" indent="0">
              <a:buNone/>
              <a:defRPr/>
            </a:lvl4pPr>
            <a:lvl5pPr marL="717541" indent="0">
              <a:buNone/>
              <a:defRPr/>
            </a:lvl5pPr>
          </a:lstStyle>
          <a:p>
            <a:pPr lvl="0"/>
            <a:r>
              <a:rPr lang="de-DE" err="1"/>
              <a:t>Your</a:t>
            </a:r>
            <a:r>
              <a:rPr lang="de-DE"/>
              <a:t> </a:t>
            </a:r>
            <a:r>
              <a:rPr lang="de-DE" err="1"/>
              <a:t>text</a:t>
            </a:r>
            <a:r>
              <a:rPr lang="de-DE"/>
              <a:t> </a:t>
            </a:r>
            <a:r>
              <a:rPr lang="de-DE" err="1"/>
              <a:t>here</a:t>
            </a:r>
            <a:endParaRPr lang="de-DE"/>
          </a:p>
        </p:txBody>
      </p:sp>
      <p:sp>
        <p:nvSpPr>
          <p:cNvPr id="5" name="Textplatzhalter 4">
            <a:extLst>
              <a:ext uri="{FF2B5EF4-FFF2-40B4-BE49-F238E27FC236}">
                <a16:creationId xmlns:a16="http://schemas.microsoft.com/office/drawing/2014/main" id="{D6B8D7CD-4E0E-4672-8046-0310D75E689F}"/>
              </a:ext>
            </a:extLst>
          </p:cNvPr>
          <p:cNvSpPr>
            <a:spLocks noGrp="1"/>
          </p:cNvSpPr>
          <p:nvPr>
            <p:ph type="body" sz="quarter" idx="37" hasCustomPrompt="1"/>
          </p:nvPr>
        </p:nvSpPr>
        <p:spPr>
          <a:xfrm>
            <a:off x="227014" y="2083779"/>
            <a:ext cx="1843088" cy="4332897"/>
          </a:xfrm>
          <a:solidFill>
            <a:srgbClr val="DFDFDF"/>
          </a:solidFill>
        </p:spPr>
        <p:txBody>
          <a:bodyPr lIns="90000" tIns="90000" rIns="90000" bIns="90000"/>
          <a:lstStyle>
            <a:lvl1pPr>
              <a:defRPr sz="1400"/>
            </a:lvl1pPr>
          </a:lstStyle>
          <a:p>
            <a:pPr lvl="0"/>
            <a:r>
              <a:rPr lang="de-DE" err="1"/>
              <a:t>Your</a:t>
            </a:r>
            <a:r>
              <a:rPr lang="de-DE"/>
              <a:t> </a:t>
            </a:r>
            <a:r>
              <a:rPr lang="de-DE" err="1"/>
              <a:t>text</a:t>
            </a:r>
            <a:r>
              <a:rPr lang="de-DE"/>
              <a:t> </a:t>
            </a:r>
            <a:r>
              <a:rPr lang="de-DE" err="1"/>
              <a:t>here</a:t>
            </a:r>
            <a:endParaRPr lang="de-DE"/>
          </a:p>
          <a:p>
            <a:pPr lvl="0"/>
            <a:r>
              <a:rPr lang="de-DE" err="1"/>
              <a:t>Your</a:t>
            </a:r>
            <a:r>
              <a:rPr lang="de-DE"/>
              <a:t> </a:t>
            </a:r>
            <a:r>
              <a:rPr lang="de-DE" err="1"/>
              <a:t>text</a:t>
            </a:r>
            <a:r>
              <a:rPr lang="de-DE"/>
              <a:t> </a:t>
            </a:r>
            <a:r>
              <a:rPr lang="de-DE" err="1"/>
              <a:t>here</a:t>
            </a:r>
            <a:endParaRPr lang="de-DE"/>
          </a:p>
        </p:txBody>
      </p:sp>
      <p:sp>
        <p:nvSpPr>
          <p:cNvPr id="19" name="Textplatzhalter 4">
            <a:extLst>
              <a:ext uri="{FF2B5EF4-FFF2-40B4-BE49-F238E27FC236}">
                <a16:creationId xmlns:a16="http://schemas.microsoft.com/office/drawing/2014/main" id="{F1FF9380-3FF7-4274-A819-8AD0BE34209C}"/>
              </a:ext>
            </a:extLst>
          </p:cNvPr>
          <p:cNvSpPr>
            <a:spLocks noGrp="1"/>
          </p:cNvSpPr>
          <p:nvPr>
            <p:ph type="body" sz="quarter" idx="38" hasCustomPrompt="1"/>
          </p:nvPr>
        </p:nvSpPr>
        <p:spPr>
          <a:xfrm>
            <a:off x="2205969" y="2083779"/>
            <a:ext cx="1843088" cy="4332897"/>
          </a:xfrm>
          <a:solidFill>
            <a:srgbClr val="DFDFDF"/>
          </a:solidFill>
        </p:spPr>
        <p:txBody>
          <a:bodyPr lIns="90000" tIns="90000" rIns="90000" bIns="90000"/>
          <a:lstStyle>
            <a:lvl1pPr>
              <a:defRPr sz="1400"/>
            </a:lvl1pPr>
          </a:lstStyle>
          <a:p>
            <a:pPr lvl="0"/>
            <a:r>
              <a:rPr lang="de-DE" err="1"/>
              <a:t>Your</a:t>
            </a:r>
            <a:r>
              <a:rPr lang="de-DE"/>
              <a:t> </a:t>
            </a:r>
            <a:r>
              <a:rPr lang="de-DE" err="1"/>
              <a:t>text</a:t>
            </a:r>
            <a:r>
              <a:rPr lang="de-DE"/>
              <a:t> </a:t>
            </a:r>
            <a:r>
              <a:rPr lang="de-DE" err="1"/>
              <a:t>here</a:t>
            </a:r>
            <a:endParaRPr lang="de-DE"/>
          </a:p>
          <a:p>
            <a:pPr lvl="0"/>
            <a:r>
              <a:rPr lang="de-DE" err="1"/>
              <a:t>Your</a:t>
            </a:r>
            <a:r>
              <a:rPr lang="de-DE"/>
              <a:t> </a:t>
            </a:r>
            <a:r>
              <a:rPr lang="de-DE" err="1"/>
              <a:t>text</a:t>
            </a:r>
            <a:r>
              <a:rPr lang="de-DE"/>
              <a:t> </a:t>
            </a:r>
            <a:r>
              <a:rPr lang="de-DE" err="1"/>
              <a:t>here</a:t>
            </a:r>
            <a:endParaRPr lang="de-DE"/>
          </a:p>
        </p:txBody>
      </p:sp>
      <p:sp>
        <p:nvSpPr>
          <p:cNvPr id="20" name="Textplatzhalter 4">
            <a:extLst>
              <a:ext uri="{FF2B5EF4-FFF2-40B4-BE49-F238E27FC236}">
                <a16:creationId xmlns:a16="http://schemas.microsoft.com/office/drawing/2014/main" id="{65D8D63F-E07C-4022-9F4D-1D10021578EA}"/>
              </a:ext>
            </a:extLst>
          </p:cNvPr>
          <p:cNvSpPr>
            <a:spLocks noGrp="1"/>
          </p:cNvSpPr>
          <p:nvPr>
            <p:ph type="body" sz="quarter" idx="39" hasCustomPrompt="1"/>
          </p:nvPr>
        </p:nvSpPr>
        <p:spPr>
          <a:xfrm>
            <a:off x="4185034" y="2083779"/>
            <a:ext cx="1843088" cy="4332897"/>
          </a:xfrm>
          <a:solidFill>
            <a:srgbClr val="DFDFDF"/>
          </a:solidFill>
        </p:spPr>
        <p:txBody>
          <a:bodyPr lIns="90000" tIns="90000" rIns="90000" bIns="90000"/>
          <a:lstStyle>
            <a:lvl1pPr>
              <a:defRPr sz="1400"/>
            </a:lvl1pPr>
          </a:lstStyle>
          <a:p>
            <a:pPr lvl="0"/>
            <a:r>
              <a:rPr lang="de-DE" err="1"/>
              <a:t>Your</a:t>
            </a:r>
            <a:r>
              <a:rPr lang="de-DE"/>
              <a:t> </a:t>
            </a:r>
            <a:r>
              <a:rPr lang="de-DE" err="1"/>
              <a:t>text</a:t>
            </a:r>
            <a:r>
              <a:rPr lang="de-DE"/>
              <a:t> </a:t>
            </a:r>
            <a:r>
              <a:rPr lang="de-DE" err="1"/>
              <a:t>here</a:t>
            </a:r>
            <a:endParaRPr lang="de-DE"/>
          </a:p>
          <a:p>
            <a:pPr lvl="0"/>
            <a:r>
              <a:rPr lang="de-DE" err="1"/>
              <a:t>Your</a:t>
            </a:r>
            <a:r>
              <a:rPr lang="de-DE"/>
              <a:t> </a:t>
            </a:r>
            <a:r>
              <a:rPr lang="de-DE" err="1"/>
              <a:t>text</a:t>
            </a:r>
            <a:r>
              <a:rPr lang="de-DE"/>
              <a:t> </a:t>
            </a:r>
            <a:r>
              <a:rPr lang="de-DE" err="1"/>
              <a:t>here</a:t>
            </a:r>
            <a:endParaRPr lang="de-DE"/>
          </a:p>
        </p:txBody>
      </p:sp>
      <p:sp>
        <p:nvSpPr>
          <p:cNvPr id="21" name="Textplatzhalter 4">
            <a:extLst>
              <a:ext uri="{FF2B5EF4-FFF2-40B4-BE49-F238E27FC236}">
                <a16:creationId xmlns:a16="http://schemas.microsoft.com/office/drawing/2014/main" id="{C4EF4678-1F59-4CA5-BF15-51D28AD7E2A9}"/>
              </a:ext>
            </a:extLst>
          </p:cNvPr>
          <p:cNvSpPr>
            <a:spLocks noGrp="1"/>
          </p:cNvSpPr>
          <p:nvPr>
            <p:ph type="body" sz="quarter" idx="40" hasCustomPrompt="1"/>
          </p:nvPr>
        </p:nvSpPr>
        <p:spPr>
          <a:xfrm>
            <a:off x="6163987" y="2083779"/>
            <a:ext cx="1843088" cy="4332897"/>
          </a:xfrm>
          <a:solidFill>
            <a:srgbClr val="DFDFDF"/>
          </a:solidFill>
        </p:spPr>
        <p:txBody>
          <a:bodyPr lIns="90000" tIns="90000" rIns="90000" bIns="90000"/>
          <a:lstStyle>
            <a:lvl1pPr>
              <a:defRPr sz="1400"/>
            </a:lvl1pPr>
          </a:lstStyle>
          <a:p>
            <a:pPr lvl="0"/>
            <a:r>
              <a:rPr lang="de-DE" err="1"/>
              <a:t>Your</a:t>
            </a:r>
            <a:r>
              <a:rPr lang="de-DE"/>
              <a:t> </a:t>
            </a:r>
            <a:r>
              <a:rPr lang="de-DE" err="1"/>
              <a:t>text</a:t>
            </a:r>
            <a:r>
              <a:rPr lang="de-DE"/>
              <a:t> </a:t>
            </a:r>
            <a:r>
              <a:rPr lang="de-DE" err="1"/>
              <a:t>here</a:t>
            </a:r>
            <a:endParaRPr lang="de-DE"/>
          </a:p>
          <a:p>
            <a:pPr lvl="0"/>
            <a:r>
              <a:rPr lang="de-DE" err="1"/>
              <a:t>Your</a:t>
            </a:r>
            <a:r>
              <a:rPr lang="de-DE"/>
              <a:t> </a:t>
            </a:r>
            <a:r>
              <a:rPr lang="de-DE" err="1"/>
              <a:t>text</a:t>
            </a:r>
            <a:r>
              <a:rPr lang="de-DE"/>
              <a:t> </a:t>
            </a:r>
            <a:r>
              <a:rPr lang="de-DE" err="1"/>
              <a:t>here</a:t>
            </a:r>
            <a:endParaRPr lang="de-DE"/>
          </a:p>
        </p:txBody>
      </p:sp>
      <p:sp>
        <p:nvSpPr>
          <p:cNvPr id="22" name="Textplatzhalter 4">
            <a:extLst>
              <a:ext uri="{FF2B5EF4-FFF2-40B4-BE49-F238E27FC236}">
                <a16:creationId xmlns:a16="http://schemas.microsoft.com/office/drawing/2014/main" id="{D6B2B158-A97C-4913-B9B1-B2413B8BC32A}"/>
              </a:ext>
            </a:extLst>
          </p:cNvPr>
          <p:cNvSpPr>
            <a:spLocks noGrp="1"/>
          </p:cNvSpPr>
          <p:nvPr>
            <p:ph type="body" sz="quarter" idx="41" hasCustomPrompt="1"/>
          </p:nvPr>
        </p:nvSpPr>
        <p:spPr>
          <a:xfrm>
            <a:off x="8142943" y="2083779"/>
            <a:ext cx="1843088" cy="4332897"/>
          </a:xfrm>
          <a:solidFill>
            <a:srgbClr val="DFDFDF"/>
          </a:solidFill>
        </p:spPr>
        <p:txBody>
          <a:bodyPr lIns="90000" tIns="90000" rIns="90000" bIns="90000"/>
          <a:lstStyle>
            <a:lvl1pPr>
              <a:defRPr sz="1400"/>
            </a:lvl1pPr>
          </a:lstStyle>
          <a:p>
            <a:pPr lvl="0"/>
            <a:r>
              <a:rPr lang="de-DE" err="1"/>
              <a:t>Your</a:t>
            </a:r>
            <a:r>
              <a:rPr lang="de-DE"/>
              <a:t> </a:t>
            </a:r>
            <a:r>
              <a:rPr lang="de-DE" err="1"/>
              <a:t>text</a:t>
            </a:r>
            <a:r>
              <a:rPr lang="de-DE"/>
              <a:t> </a:t>
            </a:r>
            <a:r>
              <a:rPr lang="de-DE" err="1"/>
              <a:t>here</a:t>
            </a:r>
            <a:endParaRPr lang="de-DE"/>
          </a:p>
          <a:p>
            <a:pPr lvl="0"/>
            <a:r>
              <a:rPr lang="de-DE" err="1"/>
              <a:t>Your</a:t>
            </a:r>
            <a:r>
              <a:rPr lang="de-DE"/>
              <a:t> </a:t>
            </a:r>
            <a:r>
              <a:rPr lang="de-DE" err="1"/>
              <a:t>text</a:t>
            </a:r>
            <a:r>
              <a:rPr lang="de-DE"/>
              <a:t> </a:t>
            </a:r>
            <a:r>
              <a:rPr lang="de-DE" err="1"/>
              <a:t>here</a:t>
            </a:r>
            <a:endParaRPr lang="de-DE"/>
          </a:p>
        </p:txBody>
      </p:sp>
      <p:sp>
        <p:nvSpPr>
          <p:cNvPr id="23" name="Textplatzhalter 4">
            <a:extLst>
              <a:ext uri="{FF2B5EF4-FFF2-40B4-BE49-F238E27FC236}">
                <a16:creationId xmlns:a16="http://schemas.microsoft.com/office/drawing/2014/main" id="{4D7EAA88-BCC8-44EB-9430-FDAEF39CA310}"/>
              </a:ext>
            </a:extLst>
          </p:cNvPr>
          <p:cNvSpPr>
            <a:spLocks noGrp="1"/>
          </p:cNvSpPr>
          <p:nvPr>
            <p:ph type="body" sz="quarter" idx="42" hasCustomPrompt="1"/>
          </p:nvPr>
        </p:nvSpPr>
        <p:spPr>
          <a:xfrm>
            <a:off x="10121900" y="2083779"/>
            <a:ext cx="1843088" cy="4332897"/>
          </a:xfrm>
          <a:solidFill>
            <a:srgbClr val="DFDFDF"/>
          </a:solidFill>
        </p:spPr>
        <p:txBody>
          <a:bodyPr lIns="90000" tIns="90000" rIns="90000" bIns="90000"/>
          <a:lstStyle>
            <a:lvl1pPr>
              <a:defRPr sz="1400"/>
            </a:lvl1pPr>
          </a:lstStyle>
          <a:p>
            <a:pPr lvl="0"/>
            <a:r>
              <a:rPr lang="de-DE" err="1"/>
              <a:t>Your</a:t>
            </a:r>
            <a:r>
              <a:rPr lang="de-DE"/>
              <a:t> </a:t>
            </a:r>
            <a:r>
              <a:rPr lang="de-DE" err="1"/>
              <a:t>text</a:t>
            </a:r>
            <a:r>
              <a:rPr lang="de-DE"/>
              <a:t> </a:t>
            </a:r>
            <a:r>
              <a:rPr lang="de-DE" err="1"/>
              <a:t>here</a:t>
            </a:r>
            <a:endParaRPr lang="de-DE"/>
          </a:p>
          <a:p>
            <a:pPr lvl="0"/>
            <a:r>
              <a:rPr lang="de-DE" err="1"/>
              <a:t>Your</a:t>
            </a:r>
            <a:r>
              <a:rPr lang="de-DE"/>
              <a:t> </a:t>
            </a:r>
            <a:r>
              <a:rPr lang="de-DE" err="1"/>
              <a:t>text</a:t>
            </a:r>
            <a:r>
              <a:rPr lang="de-DE"/>
              <a:t> </a:t>
            </a:r>
            <a:r>
              <a:rPr lang="de-DE" err="1"/>
              <a:t>here</a:t>
            </a:r>
            <a:endParaRPr lang="de-DE"/>
          </a:p>
        </p:txBody>
      </p:sp>
      <p:sp>
        <p:nvSpPr>
          <p:cNvPr id="29" name="Textplatzhalter 4">
            <a:extLst>
              <a:ext uri="{FF2B5EF4-FFF2-40B4-BE49-F238E27FC236}">
                <a16:creationId xmlns:a16="http://schemas.microsoft.com/office/drawing/2014/main" id="{C7645379-3FBA-4065-BC25-2DEBCA6DEB01}"/>
              </a:ext>
            </a:extLst>
          </p:cNvPr>
          <p:cNvSpPr txBox="1">
            <a:spLocks/>
          </p:cNvSpPr>
          <p:nvPr userDrawn="1"/>
        </p:nvSpPr>
        <p:spPr>
          <a:xfrm>
            <a:off x="11834048" y="6582110"/>
            <a:ext cx="125034" cy="110800"/>
          </a:xfrm>
          <a:prstGeom prst="rect">
            <a:avLst/>
          </a:prstGeom>
        </p:spPr>
        <p:txBody>
          <a:bodyPr vert="horz" wrap="none" lIns="0" tIns="0" rIns="0" bIns="0" rtlCol="0">
            <a:spAutoFit/>
          </a:bodyPr>
          <a:lstStyle>
            <a:lvl1pPr marL="0" indent="0" algn="l" defTabSz="685800" rtl="0" eaLnBrk="1" latinLnBrk="0" hangingPunct="1">
              <a:lnSpc>
                <a:spcPct val="90000"/>
              </a:lnSpc>
              <a:spcBef>
                <a:spcPts val="750"/>
              </a:spcBef>
              <a:buFont typeface="Arial" panose="020B0604020202020204" pitchFamily="34" charset="0"/>
              <a:buNone/>
              <a:defRPr sz="1000" kern="1200">
                <a:solidFill>
                  <a:srgbClr val="575757"/>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r"/>
            <a:fld id="{3D392F7E-1E42-4DD9-9E48-0C8A6BA27906}" type="slidenum">
              <a:rPr lang="de-DE" sz="800" b="1" smtClean="0"/>
              <a:t>‹#›</a:t>
            </a:fld>
            <a:endParaRPr lang="de-DE" sz="1000"/>
          </a:p>
        </p:txBody>
      </p:sp>
      <p:sp>
        <p:nvSpPr>
          <p:cNvPr id="3" name="Footer Placeholder 2">
            <a:extLst>
              <a:ext uri="{FF2B5EF4-FFF2-40B4-BE49-F238E27FC236}">
                <a16:creationId xmlns:a16="http://schemas.microsoft.com/office/drawing/2014/main" id="{72906588-5094-409C-8B81-7031A3856ADC}"/>
              </a:ext>
            </a:extLst>
          </p:cNvPr>
          <p:cNvSpPr>
            <a:spLocks noGrp="1"/>
          </p:cNvSpPr>
          <p:nvPr>
            <p:ph type="ftr" sz="quarter" idx="43"/>
          </p:nvPr>
        </p:nvSpPr>
        <p:spPr/>
        <p:txBody>
          <a:bodyPr/>
          <a:lstStyle/>
          <a:p>
            <a:endParaRPr lang="en-GB"/>
          </a:p>
        </p:txBody>
      </p:sp>
    </p:spTree>
    <p:extLst>
      <p:ext uri="{BB962C8B-B14F-4D97-AF65-F5344CB8AC3E}">
        <p14:creationId xmlns:p14="http://schemas.microsoft.com/office/powerpoint/2010/main" val="2553329922"/>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showMasterSp="0" userDrawn="1">
  <p:cSld name="Abschluss Bild">
    <p:bg>
      <p:bgPr>
        <a:solidFill>
          <a:schemeClr val="accent2"/>
        </a:solidFill>
        <a:effectLst/>
      </p:bgPr>
    </p:bg>
    <p:spTree>
      <p:nvGrpSpPr>
        <p:cNvPr id="1" name=""/>
        <p:cNvGrpSpPr/>
        <p:nvPr/>
      </p:nvGrpSpPr>
      <p:grpSpPr>
        <a:xfrm>
          <a:off x="0" y="0"/>
          <a:ext cx="0" cy="0"/>
          <a:chOff x="0" y="0"/>
          <a:chExt cx="0" cy="0"/>
        </a:xfrm>
      </p:grpSpPr>
      <p:sp>
        <p:nvSpPr>
          <p:cNvPr id="5" name="Bildplatzhalter 4">
            <a:extLst>
              <a:ext uri="{FF2B5EF4-FFF2-40B4-BE49-F238E27FC236}">
                <a16:creationId xmlns:a16="http://schemas.microsoft.com/office/drawing/2014/main" id="{F10DB869-57E6-902B-D867-990FFAC35710}"/>
              </a:ext>
            </a:extLst>
          </p:cNvPr>
          <p:cNvSpPr>
            <a:spLocks noGrp="1"/>
          </p:cNvSpPr>
          <p:nvPr>
            <p:ph type="pic" sz="quarter" idx="10"/>
          </p:nvPr>
        </p:nvSpPr>
        <p:spPr>
          <a:xfrm>
            <a:off x="0" y="0"/>
            <a:ext cx="12192000" cy="6858000"/>
          </a:xfrm>
        </p:spPr>
        <p:txBody>
          <a:bodyPr/>
          <a:lstStyle/>
          <a:p>
            <a:r>
              <a:rPr lang="de-DE"/>
              <a:t>Bild durch Klicken auf Symbol hinzufügen</a:t>
            </a:r>
          </a:p>
        </p:txBody>
      </p:sp>
      <p:sp>
        <p:nvSpPr>
          <p:cNvPr id="2" name="Titel 1">
            <a:extLst>
              <a:ext uri="{FF2B5EF4-FFF2-40B4-BE49-F238E27FC236}">
                <a16:creationId xmlns:a16="http://schemas.microsoft.com/office/drawing/2014/main" id="{671992B8-FED1-F099-3D09-A7A597EBFD24}"/>
              </a:ext>
            </a:extLst>
          </p:cNvPr>
          <p:cNvSpPr>
            <a:spLocks noGrp="1"/>
          </p:cNvSpPr>
          <p:nvPr>
            <p:ph type="title"/>
          </p:nvPr>
        </p:nvSpPr>
        <p:spPr>
          <a:xfrm>
            <a:off x="227348" y="224644"/>
            <a:ext cx="3781090" cy="2340000"/>
          </a:xfrm>
        </p:spPr>
        <p:txBody>
          <a:bodyPr tIns="36000"/>
          <a:lstStyle>
            <a:lvl1pPr>
              <a:lnSpc>
                <a:spcPct val="85000"/>
              </a:lnSpc>
              <a:defRPr sz="5000"/>
            </a:lvl1pPr>
          </a:lstStyle>
          <a:p>
            <a:r>
              <a:rPr lang="de-DE"/>
              <a:t>Mastertitelformat bearbeiten</a:t>
            </a:r>
          </a:p>
        </p:txBody>
      </p:sp>
      <p:pic>
        <p:nvPicPr>
          <p:cNvPr id="3" name="Grafik 2">
            <a:extLst>
              <a:ext uri="{FF2B5EF4-FFF2-40B4-BE49-F238E27FC236}">
                <a16:creationId xmlns:a16="http://schemas.microsoft.com/office/drawing/2014/main" id="{732BB7DF-C669-5273-DC34-9DDE9696BAF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black">
          <a:xfrm>
            <a:off x="225852" y="6264000"/>
            <a:ext cx="2070000" cy="372858"/>
          </a:xfrm>
          <a:prstGeom prst="rect">
            <a:avLst/>
          </a:prstGeom>
        </p:spPr>
      </p:pic>
    </p:spTree>
    <p:extLst>
      <p:ext uri="{BB962C8B-B14F-4D97-AF65-F5344CB8AC3E}">
        <p14:creationId xmlns:p14="http://schemas.microsoft.com/office/powerpoint/2010/main" val="2572026425"/>
      </p:ext>
    </p:extLst>
  </p:cSld>
  <p:clrMapOvr>
    <a:overrideClrMapping bg1="dk1" tx1="lt1" bg2="dk2" tx2="lt2" accent1="accent1" accent2="accent2" accent3="accent3" accent4="accent4" accent5="accent5" accent6="accent6" hlink="hlink" folHlink="folHlink"/>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showMasterSp="0" userDrawn="1">
  <p:cSld name="1_Title Slide 2">
    <p:spTree>
      <p:nvGrpSpPr>
        <p:cNvPr id="1" name=""/>
        <p:cNvGrpSpPr/>
        <p:nvPr/>
      </p:nvGrpSpPr>
      <p:grpSpPr>
        <a:xfrm>
          <a:off x="0" y="0"/>
          <a:ext cx="0" cy="0"/>
          <a:chOff x="0" y="0"/>
          <a:chExt cx="0" cy="0"/>
        </a:xfrm>
      </p:grpSpPr>
      <p:graphicFrame>
        <p:nvGraphicFramePr>
          <p:cNvPr id="2" name="Objekt 1" hidden="1">
            <a:extLst>
              <a:ext uri="{FF2B5EF4-FFF2-40B4-BE49-F238E27FC236}">
                <a16:creationId xmlns:a16="http://schemas.microsoft.com/office/drawing/2014/main" id="{2C8DDD0E-F8D6-4381-A1B7-91F83EC9E192}"/>
              </a:ext>
            </a:extLst>
          </p:cNvPr>
          <p:cNvGraphicFramePr>
            <a:graphicFrameLocks noChangeAspect="1"/>
          </p:cNvGraphicFramePr>
          <p:nvPr userDrawn="1">
            <p:custDataLst>
              <p:tags r:id="rId1"/>
            </p:custDataLst>
            <p:extLst>
              <p:ext uri="{D42A27DB-BD31-4B8C-83A1-F6EECF244321}">
                <p14:modId xmlns:p14="http://schemas.microsoft.com/office/powerpoint/2010/main" val="192215188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592" imgH="591" progId="TCLayout.ActiveDocument.1">
                  <p:embed/>
                </p:oleObj>
              </mc:Choice>
              <mc:Fallback>
                <p:oleObj name="think-cell Folie" r:id="rId3" imgW="592" imgH="591" progId="TCLayout.ActiveDocument.1">
                  <p:embed/>
                  <p:pic>
                    <p:nvPicPr>
                      <p:cNvPr id="2" name="Objekt 1" hidden="1">
                        <a:extLst>
                          <a:ext uri="{FF2B5EF4-FFF2-40B4-BE49-F238E27FC236}">
                            <a16:creationId xmlns:a16="http://schemas.microsoft.com/office/drawing/2014/main" id="{2C8DDD0E-F8D6-4381-A1B7-91F83EC9E192}"/>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Untertitel 2">
            <a:extLst>
              <a:ext uri="{FF2B5EF4-FFF2-40B4-BE49-F238E27FC236}">
                <a16:creationId xmlns:a16="http://schemas.microsoft.com/office/drawing/2014/main" id="{D2914C4F-D3BC-459D-8DC2-EF58818576D6}"/>
              </a:ext>
            </a:extLst>
          </p:cNvPr>
          <p:cNvSpPr>
            <a:spLocks noGrp="1"/>
          </p:cNvSpPr>
          <p:nvPr>
            <p:ph type="subTitle" idx="1" hasCustomPrompt="1"/>
          </p:nvPr>
        </p:nvSpPr>
        <p:spPr>
          <a:xfrm>
            <a:off x="209550" y="6561348"/>
            <a:ext cx="11772900" cy="180020"/>
          </a:xfrm>
          <a:prstGeom prst="rect">
            <a:avLst/>
          </a:prstGeom>
        </p:spPr>
        <p:txBody>
          <a:bodyPr/>
          <a:lstStyle>
            <a:lvl1pPr marL="0" indent="0" algn="l">
              <a:buNone/>
              <a:defRPr sz="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noProof="0"/>
              <a:t>30.11.2021 | Lena Riegel | Sneak Preview Configurator</a:t>
            </a:r>
          </a:p>
        </p:txBody>
      </p:sp>
      <p:sp>
        <p:nvSpPr>
          <p:cNvPr id="8" name="Titel 7">
            <a:extLst>
              <a:ext uri="{FF2B5EF4-FFF2-40B4-BE49-F238E27FC236}">
                <a16:creationId xmlns:a16="http://schemas.microsoft.com/office/drawing/2014/main" id="{2E5ED6C2-ADA8-4ED8-963D-60939AB6DFA7}"/>
              </a:ext>
            </a:extLst>
          </p:cNvPr>
          <p:cNvSpPr>
            <a:spLocks noGrp="1"/>
          </p:cNvSpPr>
          <p:nvPr>
            <p:ph type="title" hasCustomPrompt="1"/>
          </p:nvPr>
        </p:nvSpPr>
        <p:spPr/>
        <p:txBody>
          <a:bodyPr/>
          <a:lstStyle/>
          <a:p>
            <a:r>
              <a:rPr lang="en-GB" noProof="0"/>
              <a:t>Headline</a:t>
            </a:r>
          </a:p>
        </p:txBody>
      </p:sp>
      <p:sp>
        <p:nvSpPr>
          <p:cNvPr id="10" name="Bildplatzhalter 6">
            <a:extLst>
              <a:ext uri="{FF2B5EF4-FFF2-40B4-BE49-F238E27FC236}">
                <a16:creationId xmlns:a16="http://schemas.microsoft.com/office/drawing/2014/main" id="{E5A8481E-7BC4-4143-B50A-981F95950C92}"/>
              </a:ext>
            </a:extLst>
          </p:cNvPr>
          <p:cNvSpPr>
            <a:spLocks noGrp="1"/>
          </p:cNvSpPr>
          <p:nvPr>
            <p:ph type="pic" sz="quarter" idx="10" hasCustomPrompt="1"/>
          </p:nvPr>
        </p:nvSpPr>
        <p:spPr>
          <a:xfrm>
            <a:off x="209550" y="1285875"/>
            <a:ext cx="11772900" cy="4735414"/>
          </a:xfrm>
          <a:prstGeom prst="rect">
            <a:avLst/>
          </a:prstGeom>
          <a:solidFill>
            <a:schemeClr val="bg2">
              <a:lumMod val="90000"/>
            </a:schemeClr>
          </a:solidFill>
        </p:spPr>
        <p:txBody>
          <a:bodyPr anchor="ctr"/>
          <a:lstStyle>
            <a:lvl1pPr marL="0" indent="0" algn="ctr">
              <a:buNone/>
              <a:defRPr sz="1400"/>
            </a:lvl1pPr>
          </a:lstStyle>
          <a:p>
            <a:r>
              <a:rPr lang="en-GB" noProof="0"/>
              <a:t>Picture</a:t>
            </a:r>
          </a:p>
        </p:txBody>
      </p:sp>
      <p:pic>
        <p:nvPicPr>
          <p:cNvPr id="6" name="Grafik 5">
            <a:extLst>
              <a:ext uri="{FF2B5EF4-FFF2-40B4-BE49-F238E27FC236}">
                <a16:creationId xmlns:a16="http://schemas.microsoft.com/office/drawing/2014/main" id="{95655F36-535D-4CA8-AF40-A58C4EE71E05}"/>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10804792" y="206251"/>
            <a:ext cx="1177657" cy="213385"/>
          </a:xfrm>
          <a:prstGeom prst="rect">
            <a:avLst/>
          </a:prstGeom>
        </p:spPr>
      </p:pic>
    </p:spTree>
    <p:extLst>
      <p:ext uri="{BB962C8B-B14F-4D97-AF65-F5344CB8AC3E}">
        <p14:creationId xmlns:p14="http://schemas.microsoft.com/office/powerpoint/2010/main" val="2519615173"/>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obj">
  <p:cSld name="2_Title and Content ">
    <p:spTree>
      <p:nvGrpSpPr>
        <p:cNvPr id="1" name=""/>
        <p:cNvGrpSpPr/>
        <p:nvPr/>
      </p:nvGrpSpPr>
      <p:grpSpPr>
        <a:xfrm>
          <a:off x="0" y="0"/>
          <a:ext cx="0" cy="0"/>
          <a:chOff x="0" y="0"/>
          <a:chExt cx="0" cy="0"/>
        </a:xfrm>
      </p:grpSpPr>
      <p:graphicFrame>
        <p:nvGraphicFramePr>
          <p:cNvPr id="4" name="Objekt 3" hidden="1">
            <a:extLst>
              <a:ext uri="{FF2B5EF4-FFF2-40B4-BE49-F238E27FC236}">
                <a16:creationId xmlns:a16="http://schemas.microsoft.com/office/drawing/2014/main" id="{AAD72CEB-6A0D-4D77-BD48-785F15347FCD}"/>
              </a:ext>
            </a:extLst>
          </p:cNvPr>
          <p:cNvGraphicFramePr>
            <a:graphicFrameLocks noChangeAspect="1"/>
          </p:cNvGraphicFramePr>
          <p:nvPr userDrawn="1">
            <p:custDataLst>
              <p:tags r:id="rId1"/>
            </p:custDataLst>
            <p:extLst>
              <p:ext uri="{D42A27DB-BD31-4B8C-83A1-F6EECF244321}">
                <p14:modId xmlns:p14="http://schemas.microsoft.com/office/powerpoint/2010/main" val="362387962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622" imgH="623" progId="TCLayout.ActiveDocument.1">
                  <p:embed/>
                </p:oleObj>
              </mc:Choice>
              <mc:Fallback>
                <p:oleObj name="think-cell Folie" r:id="rId3" imgW="622" imgH="623" progId="TCLayout.ActiveDocument.1">
                  <p:embed/>
                  <p:pic>
                    <p:nvPicPr>
                      <p:cNvPr id="4" name="Objekt 3" hidden="1">
                        <a:extLst>
                          <a:ext uri="{FF2B5EF4-FFF2-40B4-BE49-F238E27FC236}">
                            <a16:creationId xmlns:a16="http://schemas.microsoft.com/office/drawing/2014/main" id="{AAD72CEB-6A0D-4D77-BD48-785F15347FC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B694CDE9-0FB1-4BEB-994A-40FA03861150}"/>
              </a:ext>
            </a:extLst>
          </p:cNvPr>
          <p:cNvSpPr>
            <a:spLocks noGrp="1"/>
          </p:cNvSpPr>
          <p:nvPr>
            <p:ph type="title" hasCustomPrompt="1"/>
          </p:nvPr>
        </p:nvSpPr>
        <p:spPr/>
        <p:txBody>
          <a:bodyPr vert="horz"/>
          <a:lstStyle>
            <a:lvl1pPr rtl="0">
              <a:defRPr/>
            </a:lvl1pPr>
          </a:lstStyle>
          <a:p>
            <a:r>
              <a:rPr lang="en-GB" noProof="0"/>
              <a:t>Headline</a:t>
            </a:r>
          </a:p>
        </p:txBody>
      </p:sp>
      <p:sp>
        <p:nvSpPr>
          <p:cNvPr id="3" name="Inhaltsplatzhalter 2">
            <a:extLst>
              <a:ext uri="{FF2B5EF4-FFF2-40B4-BE49-F238E27FC236}">
                <a16:creationId xmlns:a16="http://schemas.microsoft.com/office/drawing/2014/main" id="{5EC99C8A-48FA-4B54-9E0C-98252AEC2656}"/>
              </a:ext>
            </a:extLst>
          </p:cNvPr>
          <p:cNvSpPr>
            <a:spLocks noGrp="1"/>
          </p:cNvSpPr>
          <p:nvPr>
            <p:ph idx="1" hasCustomPrompt="1"/>
          </p:nvPr>
        </p:nvSpPr>
        <p:spPr>
          <a:xfrm>
            <a:off x="431800" y="1495425"/>
            <a:ext cx="11328400" cy="4921250"/>
          </a:xfrm>
          <a:prstGeom prst="rect">
            <a:avLst/>
          </a:prstGeom>
        </p:spPr>
        <p:txBody>
          <a:bodyPr/>
          <a:lstStyle>
            <a:lvl1pPr rtl="0">
              <a:defRPr/>
            </a:lvl1pPr>
            <a:lvl2pPr rtl="0">
              <a:defRPr/>
            </a:lvl2pPr>
            <a:lvl3pPr rtl="0">
              <a:defRPr/>
            </a:lvl3pPr>
            <a:lvl4pPr rtl="0">
              <a:defRPr/>
            </a:lvl4pPr>
            <a:lvl5pPr rtl="0">
              <a:defRPr/>
            </a:lvl5pPr>
          </a:lstStyle>
          <a:p>
            <a:pPr lvl="0"/>
            <a:r>
              <a:rPr lang="en-GB" noProof="0"/>
              <a:t>Text</a:t>
            </a:r>
          </a:p>
          <a:p>
            <a:pPr lvl="1"/>
            <a:r>
              <a:rPr lang="en-GB" noProof="0"/>
              <a:t>Text</a:t>
            </a:r>
          </a:p>
          <a:p>
            <a:pPr lvl="2"/>
            <a:r>
              <a:rPr lang="en-GB" noProof="0"/>
              <a:t>Text</a:t>
            </a:r>
          </a:p>
          <a:p>
            <a:pPr lvl="3"/>
            <a:r>
              <a:rPr lang="en-GB" noProof="0"/>
              <a:t>Text</a:t>
            </a:r>
          </a:p>
          <a:p>
            <a:pPr lvl="4"/>
            <a:r>
              <a:rPr lang="en-GB" noProof="0"/>
              <a:t>Text</a:t>
            </a:r>
          </a:p>
        </p:txBody>
      </p:sp>
    </p:spTree>
    <p:extLst>
      <p:ext uri="{BB962C8B-B14F-4D97-AF65-F5344CB8AC3E}">
        <p14:creationId xmlns:p14="http://schemas.microsoft.com/office/powerpoint/2010/main" val="2555375306"/>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userDrawn="1">
  <p:cSld name="Title and Picture (M)">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77A4849-7502-4E70-9321-8B1BBD624BFD}"/>
              </a:ext>
            </a:extLst>
          </p:cNvPr>
          <p:cNvSpPr>
            <a:spLocks noGrp="1"/>
          </p:cNvSpPr>
          <p:nvPr>
            <p:ph type="title" hasCustomPrompt="1"/>
          </p:nvPr>
        </p:nvSpPr>
        <p:spPr/>
        <p:txBody>
          <a:bodyPr/>
          <a:lstStyle/>
          <a:p>
            <a:r>
              <a:rPr lang="en-US" noProof="0"/>
              <a:t>Headline</a:t>
            </a:r>
          </a:p>
        </p:txBody>
      </p:sp>
      <p:sp>
        <p:nvSpPr>
          <p:cNvPr id="7" name="Bildplatzhalter 6">
            <a:extLst>
              <a:ext uri="{FF2B5EF4-FFF2-40B4-BE49-F238E27FC236}">
                <a16:creationId xmlns:a16="http://schemas.microsoft.com/office/drawing/2014/main" id="{B916A559-4343-4F1D-825D-4508B17FB4A8}"/>
              </a:ext>
            </a:extLst>
          </p:cNvPr>
          <p:cNvSpPr>
            <a:spLocks noGrp="1"/>
          </p:cNvSpPr>
          <p:nvPr>
            <p:ph type="pic" sz="quarter" idx="10" hasCustomPrompt="1"/>
          </p:nvPr>
        </p:nvSpPr>
        <p:spPr>
          <a:xfrm>
            <a:off x="6096000" y="1495425"/>
            <a:ext cx="5664200" cy="4129819"/>
          </a:xfrm>
          <a:solidFill>
            <a:schemeClr val="bg2">
              <a:lumMod val="90000"/>
            </a:schemeClr>
          </a:solidFill>
        </p:spPr>
        <p:txBody>
          <a:bodyPr anchor="ctr"/>
          <a:lstStyle>
            <a:lvl1pPr marL="0" indent="0" algn="ctr">
              <a:buNone/>
              <a:defRPr sz="1400"/>
            </a:lvl1pPr>
          </a:lstStyle>
          <a:p>
            <a:r>
              <a:rPr lang="en-US" noProof="0"/>
              <a:t>Picture</a:t>
            </a:r>
          </a:p>
        </p:txBody>
      </p:sp>
    </p:spTree>
    <p:extLst>
      <p:ext uri="{BB962C8B-B14F-4D97-AF65-F5344CB8AC3E}">
        <p14:creationId xmlns:p14="http://schemas.microsoft.com/office/powerpoint/2010/main" val="1367438406"/>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userDrawn="1">
  <p:cSld name="Title and Content ">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5EC99C8A-48FA-4B54-9E0C-98252AEC2656}"/>
              </a:ext>
            </a:extLst>
          </p:cNvPr>
          <p:cNvSpPr>
            <a:spLocks noGrp="1"/>
          </p:cNvSpPr>
          <p:nvPr>
            <p:ph idx="1" hasCustomPrompt="1"/>
          </p:nvPr>
        </p:nvSpPr>
        <p:spPr>
          <a:xfrm>
            <a:off x="442913" y="1494000"/>
            <a:ext cx="11306175" cy="4921250"/>
          </a:xfrm>
        </p:spPr>
        <p:txBody>
          <a:bodyPr/>
          <a:lstStyle/>
          <a:p>
            <a:pPr lvl="0"/>
            <a:r>
              <a:rPr lang="en-US" noProof="0"/>
              <a:t>Text</a:t>
            </a:r>
          </a:p>
          <a:p>
            <a:pPr lvl="1"/>
            <a:r>
              <a:rPr lang="en-US" noProof="0"/>
              <a:t>Text</a:t>
            </a:r>
          </a:p>
          <a:p>
            <a:pPr lvl="2"/>
            <a:r>
              <a:rPr lang="en-US" noProof="0"/>
              <a:t>Text</a:t>
            </a:r>
          </a:p>
          <a:p>
            <a:pPr lvl="3"/>
            <a:r>
              <a:rPr lang="en-US" noProof="0"/>
              <a:t>Text</a:t>
            </a:r>
          </a:p>
          <a:p>
            <a:pPr lvl="4"/>
            <a:r>
              <a:rPr lang="en-US" noProof="0"/>
              <a:t>Text</a:t>
            </a:r>
          </a:p>
        </p:txBody>
      </p:sp>
      <p:sp>
        <p:nvSpPr>
          <p:cNvPr id="14" name="Textplatzhalter 8">
            <a:extLst>
              <a:ext uri="{FF2B5EF4-FFF2-40B4-BE49-F238E27FC236}">
                <a16:creationId xmlns:a16="http://schemas.microsoft.com/office/drawing/2014/main" id="{A2AA1B2D-F95C-446E-98AC-FD5C3D78D52D}"/>
              </a:ext>
            </a:extLst>
          </p:cNvPr>
          <p:cNvSpPr>
            <a:spLocks noGrp="1"/>
          </p:cNvSpPr>
          <p:nvPr>
            <p:ph type="body" sz="quarter" idx="11" hasCustomPrompt="1"/>
          </p:nvPr>
        </p:nvSpPr>
        <p:spPr>
          <a:xfrm>
            <a:off x="227014" y="6567488"/>
            <a:ext cx="7740650" cy="101600"/>
          </a:xfrm>
        </p:spPr>
        <p:txBody>
          <a:bodyPr/>
          <a:lstStyle>
            <a:lvl1pPr marL="0" indent="0">
              <a:buNone/>
              <a:defRPr sz="800"/>
            </a:lvl1pPr>
          </a:lstStyle>
          <a:p>
            <a:pPr>
              <a:spcAft>
                <a:spcPts val="600"/>
              </a:spcAft>
              <a:defRPr/>
            </a:pPr>
            <a:r>
              <a:rPr lang="en-US">
                <a:solidFill>
                  <a:srgbClr val="585858"/>
                </a:solidFill>
              </a:rPr>
              <a:t>Date | Author | Distribution List</a:t>
            </a:r>
          </a:p>
        </p:txBody>
      </p:sp>
      <p:sp>
        <p:nvSpPr>
          <p:cNvPr id="6" name="Textplatzhalter 4">
            <a:extLst>
              <a:ext uri="{FF2B5EF4-FFF2-40B4-BE49-F238E27FC236}">
                <a16:creationId xmlns:a16="http://schemas.microsoft.com/office/drawing/2014/main" id="{DE7CC1E4-6380-4D5D-B2FE-ADCD674E9AA0}"/>
              </a:ext>
            </a:extLst>
          </p:cNvPr>
          <p:cNvSpPr txBox="1">
            <a:spLocks/>
          </p:cNvSpPr>
          <p:nvPr userDrawn="1"/>
        </p:nvSpPr>
        <p:spPr>
          <a:xfrm>
            <a:off x="11749088" y="6582109"/>
            <a:ext cx="209994" cy="110800"/>
          </a:xfrm>
          <a:prstGeom prst="rect">
            <a:avLst/>
          </a:prstGeom>
        </p:spPr>
        <p:txBody>
          <a:bodyPr vert="horz" wrap="none" lIns="0" tIns="0" rIns="0" bIns="0" rtlCol="0">
            <a:spAutoFit/>
          </a:bodyPr>
          <a:lstStyle>
            <a:lvl1pPr marL="0" indent="0" algn="l" defTabSz="685800" rtl="0" eaLnBrk="1" latinLnBrk="0" hangingPunct="1">
              <a:lnSpc>
                <a:spcPct val="90000"/>
              </a:lnSpc>
              <a:spcBef>
                <a:spcPts val="750"/>
              </a:spcBef>
              <a:buFont typeface="Arial" panose="020B0604020202020204" pitchFamily="34" charset="0"/>
              <a:buNone/>
              <a:defRPr sz="1000" kern="1200">
                <a:solidFill>
                  <a:srgbClr val="575757"/>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r"/>
            <a:fld id="{3D392F7E-1E42-4DD9-9E48-0C8A6BA27906}" type="slidenum">
              <a:rPr lang="de-DE" sz="800" b="1" smtClean="0"/>
              <a:t>‹#›</a:t>
            </a:fld>
            <a:endParaRPr lang="de-DE"/>
          </a:p>
        </p:txBody>
      </p:sp>
      <p:sp>
        <p:nvSpPr>
          <p:cNvPr id="7" name="Titel 7">
            <a:extLst>
              <a:ext uri="{FF2B5EF4-FFF2-40B4-BE49-F238E27FC236}">
                <a16:creationId xmlns:a16="http://schemas.microsoft.com/office/drawing/2014/main" id="{AC70C796-9DB4-5494-8E3F-97B5BFEA1682}"/>
              </a:ext>
            </a:extLst>
          </p:cNvPr>
          <p:cNvSpPr>
            <a:spLocks noGrp="1"/>
          </p:cNvSpPr>
          <p:nvPr>
            <p:ph type="title" hasCustomPrompt="1"/>
          </p:nvPr>
        </p:nvSpPr>
        <p:spPr>
          <a:xfrm>
            <a:off x="227014" y="203200"/>
            <a:ext cx="9648824" cy="879478"/>
          </a:xfrm>
          <a:prstGeom prst="rect">
            <a:avLst/>
          </a:prstGeom>
        </p:spPr>
        <p:txBody>
          <a:bodyPr/>
          <a:lstStyle>
            <a:lvl1pPr>
              <a:defRPr/>
            </a:lvl1pPr>
          </a:lstStyle>
          <a:p>
            <a:r>
              <a:rPr lang="en-US" noProof="0"/>
              <a:t>Your Headline here</a:t>
            </a:r>
            <a:endParaRPr lang="de-DE"/>
          </a:p>
        </p:txBody>
      </p:sp>
    </p:spTree>
    <p:extLst>
      <p:ext uri="{BB962C8B-B14F-4D97-AF65-F5344CB8AC3E}">
        <p14:creationId xmlns:p14="http://schemas.microsoft.com/office/powerpoint/2010/main" val="2577844409"/>
      </p:ext>
    </p:extLst>
  </p:cSld>
  <p:clrMapOvr>
    <a:masterClrMapping/>
  </p:clrMapOvr>
  <p:extLst>
    <p:ext uri="{DCECCB84-F9BA-43D5-87BE-67443E8EF086}">
      <p15:sldGuideLst xmlns:p15="http://schemas.microsoft.com/office/powerpoint/2012/main"/>
    </p:ext>
  </p:extLst>
</p:sldLayout>
</file>

<file path=ppt/slideLayouts/slideLayout201.xml><?xml version="1.0" encoding="utf-8"?>
<p:sldLayout xmlns:a="http://schemas.openxmlformats.org/drawingml/2006/main" xmlns:r="http://schemas.openxmlformats.org/officeDocument/2006/relationships" xmlns:p="http://schemas.openxmlformats.org/presentationml/2006/main" userDrawn="1">
  <p:cSld name="Title and Content&#10;">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92358C59-DA13-CE57-9BA1-D1F855E82A68}"/>
              </a:ext>
            </a:extLst>
          </p:cNvPr>
          <p:cNvSpPr>
            <a:spLocks noGrp="1"/>
          </p:cNvSpPr>
          <p:nvPr>
            <p:ph idx="1"/>
          </p:nvPr>
        </p:nvSpPr>
        <p:spPr>
          <a:xfrm>
            <a:off x="227347" y="1449380"/>
            <a:ext cx="11736000" cy="5183976"/>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2" name="Date Placeholder 1">
            <a:extLst>
              <a:ext uri="{FF2B5EF4-FFF2-40B4-BE49-F238E27FC236}">
                <a16:creationId xmlns:a16="http://schemas.microsoft.com/office/drawing/2014/main" id="{327C8850-7833-5865-EC27-8E6EA6189971}"/>
              </a:ext>
            </a:extLst>
          </p:cNvPr>
          <p:cNvSpPr>
            <a:spLocks noGrp="1"/>
          </p:cNvSpPr>
          <p:nvPr>
            <p:ph type="dt" sz="half" idx="19"/>
          </p:nvPr>
        </p:nvSpPr>
        <p:spPr/>
        <p:txBody>
          <a:bodyPr/>
          <a:lstStyle/>
          <a:p>
            <a:fld id="{2EDB9E8A-8C72-4815-9CF7-4ACCA6C3DDDD}" type="datetime1">
              <a:rPr lang="de-DE" smtClean="0"/>
              <a:t>23.04.2026</a:t>
            </a:fld>
            <a:endParaRPr lang="en-GB"/>
          </a:p>
        </p:txBody>
      </p:sp>
      <p:sp>
        <p:nvSpPr>
          <p:cNvPr id="7" name="Footer Placeholder 6">
            <a:extLst>
              <a:ext uri="{FF2B5EF4-FFF2-40B4-BE49-F238E27FC236}">
                <a16:creationId xmlns:a16="http://schemas.microsoft.com/office/drawing/2014/main" id="{8773ADBA-8851-72A5-832A-1E23AFD7DBD7}"/>
              </a:ext>
            </a:extLst>
          </p:cNvPr>
          <p:cNvSpPr>
            <a:spLocks noGrp="1"/>
          </p:cNvSpPr>
          <p:nvPr>
            <p:ph type="ftr" sz="quarter" idx="20"/>
          </p:nvPr>
        </p:nvSpPr>
        <p:spPr/>
        <p:txBody>
          <a:bodyPr/>
          <a:lstStyle/>
          <a:p>
            <a:r>
              <a:rPr lang="en-GB"/>
              <a:t>GTM 2026-2028 &amp; MEP 2026 Timeline </a:t>
            </a:r>
          </a:p>
        </p:txBody>
      </p:sp>
      <p:sp>
        <p:nvSpPr>
          <p:cNvPr id="8" name="Slide Number Placeholder 7">
            <a:extLst>
              <a:ext uri="{FF2B5EF4-FFF2-40B4-BE49-F238E27FC236}">
                <a16:creationId xmlns:a16="http://schemas.microsoft.com/office/drawing/2014/main" id="{E35634DF-BEB8-6004-AD5F-DE326E47C8B6}"/>
              </a:ext>
            </a:extLst>
          </p:cNvPr>
          <p:cNvSpPr>
            <a:spLocks noGrp="1"/>
          </p:cNvSpPr>
          <p:nvPr>
            <p:ph type="sldNum" sz="quarter" idx="21"/>
          </p:nvPr>
        </p:nvSpPr>
        <p:spPr/>
        <p:txBody>
          <a:bodyPr/>
          <a:lstStyle/>
          <a:p>
            <a:fld id="{21E9EDDA-C823-4DCF-9D88-5D5E92F02FDC}" type="slidenum">
              <a:rPr lang="en-GB" smtClean="0"/>
              <a:pPr/>
              <a:t>‹#›</a:t>
            </a:fld>
            <a:endParaRPr lang="en-GB"/>
          </a:p>
        </p:txBody>
      </p:sp>
      <p:sp>
        <p:nvSpPr>
          <p:cNvPr id="9" name="Title 8">
            <a:extLst>
              <a:ext uri="{FF2B5EF4-FFF2-40B4-BE49-F238E27FC236}">
                <a16:creationId xmlns:a16="http://schemas.microsoft.com/office/drawing/2014/main" id="{93F762D4-DD38-D789-C1FD-C7B876776180}"/>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20351374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image" Target="../media/image1.sv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48.xml"/><Relationship Id="rId18" Type="http://schemas.openxmlformats.org/officeDocument/2006/relationships/slideLayout" Target="../slideLayouts/slideLayout53.xml"/><Relationship Id="rId26" Type="http://schemas.openxmlformats.org/officeDocument/2006/relationships/slideLayout" Target="../slideLayouts/slideLayout61.xml"/><Relationship Id="rId39" Type="http://schemas.openxmlformats.org/officeDocument/2006/relationships/slideLayout" Target="../slideLayouts/slideLayout74.xml"/><Relationship Id="rId21" Type="http://schemas.openxmlformats.org/officeDocument/2006/relationships/slideLayout" Target="../slideLayouts/slideLayout56.xml"/><Relationship Id="rId34" Type="http://schemas.openxmlformats.org/officeDocument/2006/relationships/slideLayout" Target="../slideLayouts/slideLayout69.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6" Type="http://schemas.openxmlformats.org/officeDocument/2006/relationships/slideLayout" Target="../slideLayouts/slideLayout51.xml"/><Relationship Id="rId20" Type="http://schemas.openxmlformats.org/officeDocument/2006/relationships/slideLayout" Target="../slideLayouts/slideLayout55.xml"/><Relationship Id="rId29" Type="http://schemas.openxmlformats.org/officeDocument/2006/relationships/slideLayout" Target="../slideLayouts/slideLayout64.xml"/><Relationship Id="rId41" Type="http://schemas.openxmlformats.org/officeDocument/2006/relationships/image" Target="../media/image1.svg"/><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24" Type="http://schemas.openxmlformats.org/officeDocument/2006/relationships/slideLayout" Target="../slideLayouts/slideLayout59.xml"/><Relationship Id="rId32" Type="http://schemas.openxmlformats.org/officeDocument/2006/relationships/slideLayout" Target="../slideLayouts/slideLayout67.xml"/><Relationship Id="rId37" Type="http://schemas.openxmlformats.org/officeDocument/2006/relationships/slideLayout" Target="../slideLayouts/slideLayout72.xml"/><Relationship Id="rId40" Type="http://schemas.openxmlformats.org/officeDocument/2006/relationships/theme" Target="../theme/theme2.xml"/><Relationship Id="rId5" Type="http://schemas.openxmlformats.org/officeDocument/2006/relationships/slideLayout" Target="../slideLayouts/slideLayout40.xml"/><Relationship Id="rId15" Type="http://schemas.openxmlformats.org/officeDocument/2006/relationships/slideLayout" Target="../slideLayouts/slideLayout50.xml"/><Relationship Id="rId23" Type="http://schemas.openxmlformats.org/officeDocument/2006/relationships/slideLayout" Target="../slideLayouts/slideLayout58.xml"/><Relationship Id="rId28" Type="http://schemas.openxmlformats.org/officeDocument/2006/relationships/slideLayout" Target="../slideLayouts/slideLayout63.xml"/><Relationship Id="rId36" Type="http://schemas.openxmlformats.org/officeDocument/2006/relationships/slideLayout" Target="../slideLayouts/slideLayout71.xml"/><Relationship Id="rId10" Type="http://schemas.openxmlformats.org/officeDocument/2006/relationships/slideLayout" Target="../slideLayouts/slideLayout45.xml"/><Relationship Id="rId19" Type="http://schemas.openxmlformats.org/officeDocument/2006/relationships/slideLayout" Target="../slideLayouts/slideLayout54.xml"/><Relationship Id="rId31" Type="http://schemas.openxmlformats.org/officeDocument/2006/relationships/slideLayout" Target="../slideLayouts/slideLayout66.xml"/><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slideLayout" Target="../slideLayouts/slideLayout49.xml"/><Relationship Id="rId22" Type="http://schemas.openxmlformats.org/officeDocument/2006/relationships/slideLayout" Target="../slideLayouts/slideLayout57.xml"/><Relationship Id="rId27" Type="http://schemas.openxmlformats.org/officeDocument/2006/relationships/slideLayout" Target="../slideLayouts/slideLayout62.xml"/><Relationship Id="rId30" Type="http://schemas.openxmlformats.org/officeDocument/2006/relationships/slideLayout" Target="../slideLayouts/slideLayout65.xml"/><Relationship Id="rId35" Type="http://schemas.openxmlformats.org/officeDocument/2006/relationships/slideLayout" Target="../slideLayouts/slideLayout70.xml"/><Relationship Id="rId8" Type="http://schemas.openxmlformats.org/officeDocument/2006/relationships/slideLayout" Target="../slideLayouts/slideLayout43.xml"/><Relationship Id="rId3" Type="http://schemas.openxmlformats.org/officeDocument/2006/relationships/slideLayout" Target="../slideLayouts/slideLayout38.xml"/><Relationship Id="rId12" Type="http://schemas.openxmlformats.org/officeDocument/2006/relationships/slideLayout" Target="../slideLayouts/slideLayout47.xml"/><Relationship Id="rId17" Type="http://schemas.openxmlformats.org/officeDocument/2006/relationships/slideLayout" Target="../slideLayouts/slideLayout52.xml"/><Relationship Id="rId25" Type="http://schemas.openxmlformats.org/officeDocument/2006/relationships/slideLayout" Target="../slideLayouts/slideLayout60.xml"/><Relationship Id="rId33" Type="http://schemas.openxmlformats.org/officeDocument/2006/relationships/slideLayout" Target="../slideLayouts/slideLayout68.xml"/><Relationship Id="rId38" Type="http://schemas.openxmlformats.org/officeDocument/2006/relationships/slideLayout" Target="../slideLayouts/slideLayout73.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87.xml"/><Relationship Id="rId18" Type="http://schemas.openxmlformats.org/officeDocument/2006/relationships/slideLayout" Target="../slideLayouts/slideLayout92.xml"/><Relationship Id="rId26" Type="http://schemas.openxmlformats.org/officeDocument/2006/relationships/slideLayout" Target="../slideLayouts/slideLayout100.xml"/><Relationship Id="rId39" Type="http://schemas.openxmlformats.org/officeDocument/2006/relationships/slideLayout" Target="../slideLayouts/slideLayout113.xml"/><Relationship Id="rId21" Type="http://schemas.openxmlformats.org/officeDocument/2006/relationships/slideLayout" Target="../slideLayouts/slideLayout95.xml"/><Relationship Id="rId34" Type="http://schemas.openxmlformats.org/officeDocument/2006/relationships/slideLayout" Target="../slideLayouts/slideLayout108.xml"/><Relationship Id="rId42" Type="http://schemas.openxmlformats.org/officeDocument/2006/relationships/image" Target="../media/image1.svg"/><Relationship Id="rId7" Type="http://schemas.openxmlformats.org/officeDocument/2006/relationships/slideLayout" Target="../slideLayouts/slideLayout81.xml"/><Relationship Id="rId2" Type="http://schemas.openxmlformats.org/officeDocument/2006/relationships/slideLayout" Target="../slideLayouts/slideLayout76.xml"/><Relationship Id="rId16" Type="http://schemas.openxmlformats.org/officeDocument/2006/relationships/slideLayout" Target="../slideLayouts/slideLayout90.xml"/><Relationship Id="rId20" Type="http://schemas.openxmlformats.org/officeDocument/2006/relationships/slideLayout" Target="../slideLayouts/slideLayout94.xml"/><Relationship Id="rId29" Type="http://schemas.openxmlformats.org/officeDocument/2006/relationships/slideLayout" Target="../slideLayouts/slideLayout103.xml"/><Relationship Id="rId41" Type="http://schemas.openxmlformats.org/officeDocument/2006/relationships/theme" Target="../theme/theme3.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slideLayout" Target="../slideLayouts/slideLayout85.xml"/><Relationship Id="rId24" Type="http://schemas.openxmlformats.org/officeDocument/2006/relationships/slideLayout" Target="../slideLayouts/slideLayout98.xml"/><Relationship Id="rId32" Type="http://schemas.openxmlformats.org/officeDocument/2006/relationships/slideLayout" Target="../slideLayouts/slideLayout106.xml"/><Relationship Id="rId37" Type="http://schemas.openxmlformats.org/officeDocument/2006/relationships/slideLayout" Target="../slideLayouts/slideLayout111.xml"/><Relationship Id="rId40" Type="http://schemas.openxmlformats.org/officeDocument/2006/relationships/slideLayout" Target="../slideLayouts/slideLayout114.xml"/><Relationship Id="rId5" Type="http://schemas.openxmlformats.org/officeDocument/2006/relationships/slideLayout" Target="../slideLayouts/slideLayout79.xml"/><Relationship Id="rId15" Type="http://schemas.openxmlformats.org/officeDocument/2006/relationships/slideLayout" Target="../slideLayouts/slideLayout89.xml"/><Relationship Id="rId23" Type="http://schemas.openxmlformats.org/officeDocument/2006/relationships/slideLayout" Target="../slideLayouts/slideLayout97.xml"/><Relationship Id="rId28" Type="http://schemas.openxmlformats.org/officeDocument/2006/relationships/slideLayout" Target="../slideLayouts/slideLayout102.xml"/><Relationship Id="rId36" Type="http://schemas.openxmlformats.org/officeDocument/2006/relationships/slideLayout" Target="../slideLayouts/slideLayout110.xml"/><Relationship Id="rId10" Type="http://schemas.openxmlformats.org/officeDocument/2006/relationships/slideLayout" Target="../slideLayouts/slideLayout84.xml"/><Relationship Id="rId19" Type="http://schemas.openxmlformats.org/officeDocument/2006/relationships/slideLayout" Target="../slideLayouts/slideLayout93.xml"/><Relationship Id="rId31" Type="http://schemas.openxmlformats.org/officeDocument/2006/relationships/slideLayout" Target="../slideLayouts/slideLayout105.xml"/><Relationship Id="rId4" Type="http://schemas.openxmlformats.org/officeDocument/2006/relationships/slideLayout" Target="../slideLayouts/slideLayout78.xml"/><Relationship Id="rId9" Type="http://schemas.openxmlformats.org/officeDocument/2006/relationships/slideLayout" Target="../slideLayouts/slideLayout83.xml"/><Relationship Id="rId14" Type="http://schemas.openxmlformats.org/officeDocument/2006/relationships/slideLayout" Target="../slideLayouts/slideLayout88.xml"/><Relationship Id="rId22" Type="http://schemas.openxmlformats.org/officeDocument/2006/relationships/slideLayout" Target="../slideLayouts/slideLayout96.xml"/><Relationship Id="rId27" Type="http://schemas.openxmlformats.org/officeDocument/2006/relationships/slideLayout" Target="../slideLayouts/slideLayout101.xml"/><Relationship Id="rId30" Type="http://schemas.openxmlformats.org/officeDocument/2006/relationships/slideLayout" Target="../slideLayouts/slideLayout104.xml"/><Relationship Id="rId35" Type="http://schemas.openxmlformats.org/officeDocument/2006/relationships/slideLayout" Target="../slideLayouts/slideLayout109.xml"/><Relationship Id="rId8" Type="http://schemas.openxmlformats.org/officeDocument/2006/relationships/slideLayout" Target="../slideLayouts/slideLayout82.xml"/><Relationship Id="rId3" Type="http://schemas.openxmlformats.org/officeDocument/2006/relationships/slideLayout" Target="../slideLayouts/slideLayout77.xml"/><Relationship Id="rId12" Type="http://schemas.openxmlformats.org/officeDocument/2006/relationships/slideLayout" Target="../slideLayouts/slideLayout86.xml"/><Relationship Id="rId17" Type="http://schemas.openxmlformats.org/officeDocument/2006/relationships/slideLayout" Target="../slideLayouts/slideLayout91.xml"/><Relationship Id="rId25" Type="http://schemas.openxmlformats.org/officeDocument/2006/relationships/slideLayout" Target="../slideLayouts/slideLayout99.xml"/><Relationship Id="rId33" Type="http://schemas.openxmlformats.org/officeDocument/2006/relationships/slideLayout" Target="../slideLayouts/slideLayout107.xml"/><Relationship Id="rId38" Type="http://schemas.openxmlformats.org/officeDocument/2006/relationships/slideLayout" Target="../slideLayouts/slideLayout112.xml"/></Relationships>
</file>

<file path=ppt/slideMasters/_rels/slideMaster4.xml.rels><?xml version="1.0" encoding="UTF-8" standalone="yes"?>
<Relationships xmlns="http://schemas.openxmlformats.org/package/2006/relationships"><Relationship Id="rId26" Type="http://schemas.openxmlformats.org/officeDocument/2006/relationships/slideLayout" Target="../slideLayouts/slideLayout140.xml"/><Relationship Id="rId21" Type="http://schemas.openxmlformats.org/officeDocument/2006/relationships/slideLayout" Target="../slideLayouts/slideLayout135.xml"/><Relationship Id="rId42" Type="http://schemas.openxmlformats.org/officeDocument/2006/relationships/slideLayout" Target="../slideLayouts/slideLayout156.xml"/><Relationship Id="rId47" Type="http://schemas.openxmlformats.org/officeDocument/2006/relationships/slideLayout" Target="../slideLayouts/slideLayout161.xml"/><Relationship Id="rId63" Type="http://schemas.openxmlformats.org/officeDocument/2006/relationships/slideLayout" Target="../slideLayouts/slideLayout177.xml"/><Relationship Id="rId68" Type="http://schemas.openxmlformats.org/officeDocument/2006/relationships/slideLayout" Target="../slideLayouts/slideLayout182.xml"/><Relationship Id="rId84" Type="http://schemas.openxmlformats.org/officeDocument/2006/relationships/slideLayout" Target="../slideLayouts/slideLayout198.xml"/><Relationship Id="rId89" Type="http://schemas.openxmlformats.org/officeDocument/2006/relationships/image" Target="../media/image1.svg"/><Relationship Id="rId16" Type="http://schemas.openxmlformats.org/officeDocument/2006/relationships/slideLayout" Target="../slideLayouts/slideLayout130.xml"/><Relationship Id="rId11" Type="http://schemas.openxmlformats.org/officeDocument/2006/relationships/slideLayout" Target="../slideLayouts/slideLayout125.xml"/><Relationship Id="rId32" Type="http://schemas.openxmlformats.org/officeDocument/2006/relationships/slideLayout" Target="../slideLayouts/slideLayout146.xml"/><Relationship Id="rId37" Type="http://schemas.openxmlformats.org/officeDocument/2006/relationships/slideLayout" Target="../slideLayouts/slideLayout151.xml"/><Relationship Id="rId53" Type="http://schemas.openxmlformats.org/officeDocument/2006/relationships/slideLayout" Target="../slideLayouts/slideLayout167.xml"/><Relationship Id="rId58" Type="http://schemas.openxmlformats.org/officeDocument/2006/relationships/slideLayout" Target="../slideLayouts/slideLayout172.xml"/><Relationship Id="rId74" Type="http://schemas.openxmlformats.org/officeDocument/2006/relationships/slideLayout" Target="../slideLayouts/slideLayout188.xml"/><Relationship Id="rId79" Type="http://schemas.openxmlformats.org/officeDocument/2006/relationships/slideLayout" Target="../slideLayouts/slideLayout193.xml"/><Relationship Id="rId5" Type="http://schemas.openxmlformats.org/officeDocument/2006/relationships/slideLayout" Target="../slideLayouts/slideLayout119.xml"/><Relationship Id="rId14" Type="http://schemas.openxmlformats.org/officeDocument/2006/relationships/slideLayout" Target="../slideLayouts/slideLayout128.xml"/><Relationship Id="rId22" Type="http://schemas.openxmlformats.org/officeDocument/2006/relationships/slideLayout" Target="../slideLayouts/slideLayout136.xml"/><Relationship Id="rId27" Type="http://schemas.openxmlformats.org/officeDocument/2006/relationships/slideLayout" Target="../slideLayouts/slideLayout141.xml"/><Relationship Id="rId30" Type="http://schemas.openxmlformats.org/officeDocument/2006/relationships/slideLayout" Target="../slideLayouts/slideLayout144.xml"/><Relationship Id="rId35" Type="http://schemas.openxmlformats.org/officeDocument/2006/relationships/slideLayout" Target="../slideLayouts/slideLayout149.xml"/><Relationship Id="rId43" Type="http://schemas.openxmlformats.org/officeDocument/2006/relationships/slideLayout" Target="../slideLayouts/slideLayout157.xml"/><Relationship Id="rId48" Type="http://schemas.openxmlformats.org/officeDocument/2006/relationships/slideLayout" Target="../slideLayouts/slideLayout162.xml"/><Relationship Id="rId56" Type="http://schemas.openxmlformats.org/officeDocument/2006/relationships/slideLayout" Target="../slideLayouts/slideLayout170.xml"/><Relationship Id="rId64" Type="http://schemas.openxmlformats.org/officeDocument/2006/relationships/slideLayout" Target="../slideLayouts/slideLayout178.xml"/><Relationship Id="rId69" Type="http://schemas.openxmlformats.org/officeDocument/2006/relationships/slideLayout" Target="../slideLayouts/slideLayout183.xml"/><Relationship Id="rId77" Type="http://schemas.openxmlformats.org/officeDocument/2006/relationships/slideLayout" Target="../slideLayouts/slideLayout191.xml"/><Relationship Id="rId8" Type="http://schemas.openxmlformats.org/officeDocument/2006/relationships/slideLayout" Target="../slideLayouts/slideLayout122.xml"/><Relationship Id="rId51" Type="http://schemas.openxmlformats.org/officeDocument/2006/relationships/slideLayout" Target="../slideLayouts/slideLayout165.xml"/><Relationship Id="rId72" Type="http://schemas.openxmlformats.org/officeDocument/2006/relationships/slideLayout" Target="../slideLayouts/slideLayout186.xml"/><Relationship Id="rId80" Type="http://schemas.openxmlformats.org/officeDocument/2006/relationships/slideLayout" Target="../slideLayouts/slideLayout194.xml"/><Relationship Id="rId85" Type="http://schemas.openxmlformats.org/officeDocument/2006/relationships/slideLayout" Target="../slideLayouts/slideLayout199.xml"/><Relationship Id="rId3" Type="http://schemas.openxmlformats.org/officeDocument/2006/relationships/slideLayout" Target="../slideLayouts/slideLayout117.xml"/><Relationship Id="rId12" Type="http://schemas.openxmlformats.org/officeDocument/2006/relationships/slideLayout" Target="../slideLayouts/slideLayout126.xml"/><Relationship Id="rId17" Type="http://schemas.openxmlformats.org/officeDocument/2006/relationships/slideLayout" Target="../slideLayouts/slideLayout131.xml"/><Relationship Id="rId25" Type="http://schemas.openxmlformats.org/officeDocument/2006/relationships/slideLayout" Target="../slideLayouts/slideLayout139.xml"/><Relationship Id="rId33" Type="http://schemas.openxmlformats.org/officeDocument/2006/relationships/slideLayout" Target="../slideLayouts/slideLayout147.xml"/><Relationship Id="rId38" Type="http://schemas.openxmlformats.org/officeDocument/2006/relationships/slideLayout" Target="../slideLayouts/slideLayout152.xml"/><Relationship Id="rId46" Type="http://schemas.openxmlformats.org/officeDocument/2006/relationships/slideLayout" Target="../slideLayouts/slideLayout160.xml"/><Relationship Id="rId59" Type="http://schemas.openxmlformats.org/officeDocument/2006/relationships/slideLayout" Target="../slideLayouts/slideLayout173.xml"/><Relationship Id="rId67" Type="http://schemas.openxmlformats.org/officeDocument/2006/relationships/slideLayout" Target="../slideLayouts/slideLayout181.xml"/><Relationship Id="rId20" Type="http://schemas.openxmlformats.org/officeDocument/2006/relationships/slideLayout" Target="../slideLayouts/slideLayout134.xml"/><Relationship Id="rId41" Type="http://schemas.openxmlformats.org/officeDocument/2006/relationships/slideLayout" Target="../slideLayouts/slideLayout155.xml"/><Relationship Id="rId54" Type="http://schemas.openxmlformats.org/officeDocument/2006/relationships/slideLayout" Target="../slideLayouts/slideLayout168.xml"/><Relationship Id="rId62" Type="http://schemas.openxmlformats.org/officeDocument/2006/relationships/slideLayout" Target="../slideLayouts/slideLayout176.xml"/><Relationship Id="rId70" Type="http://schemas.openxmlformats.org/officeDocument/2006/relationships/slideLayout" Target="../slideLayouts/slideLayout184.xml"/><Relationship Id="rId75" Type="http://schemas.openxmlformats.org/officeDocument/2006/relationships/slideLayout" Target="../slideLayouts/slideLayout189.xml"/><Relationship Id="rId83" Type="http://schemas.openxmlformats.org/officeDocument/2006/relationships/slideLayout" Target="../slideLayouts/slideLayout197.xml"/><Relationship Id="rId88" Type="http://schemas.openxmlformats.org/officeDocument/2006/relationships/theme" Target="../theme/theme4.xml"/><Relationship Id="rId1" Type="http://schemas.openxmlformats.org/officeDocument/2006/relationships/slideLayout" Target="../slideLayouts/slideLayout115.xml"/><Relationship Id="rId6" Type="http://schemas.openxmlformats.org/officeDocument/2006/relationships/slideLayout" Target="../slideLayouts/slideLayout120.xml"/><Relationship Id="rId15" Type="http://schemas.openxmlformats.org/officeDocument/2006/relationships/slideLayout" Target="../slideLayouts/slideLayout129.xml"/><Relationship Id="rId23" Type="http://schemas.openxmlformats.org/officeDocument/2006/relationships/slideLayout" Target="../slideLayouts/slideLayout137.xml"/><Relationship Id="rId28" Type="http://schemas.openxmlformats.org/officeDocument/2006/relationships/slideLayout" Target="../slideLayouts/slideLayout142.xml"/><Relationship Id="rId36" Type="http://schemas.openxmlformats.org/officeDocument/2006/relationships/slideLayout" Target="../slideLayouts/slideLayout150.xml"/><Relationship Id="rId49" Type="http://schemas.openxmlformats.org/officeDocument/2006/relationships/slideLayout" Target="../slideLayouts/slideLayout163.xml"/><Relationship Id="rId57" Type="http://schemas.openxmlformats.org/officeDocument/2006/relationships/slideLayout" Target="../slideLayouts/slideLayout171.xml"/><Relationship Id="rId10" Type="http://schemas.openxmlformats.org/officeDocument/2006/relationships/slideLayout" Target="../slideLayouts/slideLayout124.xml"/><Relationship Id="rId31" Type="http://schemas.openxmlformats.org/officeDocument/2006/relationships/slideLayout" Target="../slideLayouts/slideLayout145.xml"/><Relationship Id="rId44" Type="http://schemas.openxmlformats.org/officeDocument/2006/relationships/slideLayout" Target="../slideLayouts/slideLayout158.xml"/><Relationship Id="rId52" Type="http://schemas.openxmlformats.org/officeDocument/2006/relationships/slideLayout" Target="../slideLayouts/slideLayout166.xml"/><Relationship Id="rId60" Type="http://schemas.openxmlformats.org/officeDocument/2006/relationships/slideLayout" Target="../slideLayouts/slideLayout174.xml"/><Relationship Id="rId65" Type="http://schemas.openxmlformats.org/officeDocument/2006/relationships/slideLayout" Target="../slideLayouts/slideLayout179.xml"/><Relationship Id="rId73" Type="http://schemas.openxmlformats.org/officeDocument/2006/relationships/slideLayout" Target="../slideLayouts/slideLayout187.xml"/><Relationship Id="rId78" Type="http://schemas.openxmlformats.org/officeDocument/2006/relationships/slideLayout" Target="../slideLayouts/slideLayout192.xml"/><Relationship Id="rId81" Type="http://schemas.openxmlformats.org/officeDocument/2006/relationships/slideLayout" Target="../slideLayouts/slideLayout195.xml"/><Relationship Id="rId86" Type="http://schemas.openxmlformats.org/officeDocument/2006/relationships/slideLayout" Target="../slideLayouts/slideLayout200.xml"/><Relationship Id="rId4" Type="http://schemas.openxmlformats.org/officeDocument/2006/relationships/slideLayout" Target="../slideLayouts/slideLayout118.xml"/><Relationship Id="rId9" Type="http://schemas.openxmlformats.org/officeDocument/2006/relationships/slideLayout" Target="../slideLayouts/slideLayout123.xml"/><Relationship Id="rId13" Type="http://schemas.openxmlformats.org/officeDocument/2006/relationships/slideLayout" Target="../slideLayouts/slideLayout127.xml"/><Relationship Id="rId18" Type="http://schemas.openxmlformats.org/officeDocument/2006/relationships/slideLayout" Target="../slideLayouts/slideLayout132.xml"/><Relationship Id="rId39" Type="http://schemas.openxmlformats.org/officeDocument/2006/relationships/slideLayout" Target="../slideLayouts/slideLayout153.xml"/><Relationship Id="rId34" Type="http://schemas.openxmlformats.org/officeDocument/2006/relationships/slideLayout" Target="../slideLayouts/slideLayout148.xml"/><Relationship Id="rId50" Type="http://schemas.openxmlformats.org/officeDocument/2006/relationships/slideLayout" Target="../slideLayouts/slideLayout164.xml"/><Relationship Id="rId55" Type="http://schemas.openxmlformats.org/officeDocument/2006/relationships/slideLayout" Target="../slideLayouts/slideLayout169.xml"/><Relationship Id="rId76" Type="http://schemas.openxmlformats.org/officeDocument/2006/relationships/slideLayout" Target="../slideLayouts/slideLayout190.xml"/><Relationship Id="rId7" Type="http://schemas.openxmlformats.org/officeDocument/2006/relationships/slideLayout" Target="../slideLayouts/slideLayout121.xml"/><Relationship Id="rId71" Type="http://schemas.openxmlformats.org/officeDocument/2006/relationships/slideLayout" Target="../slideLayouts/slideLayout185.xml"/><Relationship Id="rId2" Type="http://schemas.openxmlformats.org/officeDocument/2006/relationships/slideLayout" Target="../slideLayouts/slideLayout116.xml"/><Relationship Id="rId29" Type="http://schemas.openxmlformats.org/officeDocument/2006/relationships/slideLayout" Target="../slideLayouts/slideLayout143.xml"/><Relationship Id="rId24" Type="http://schemas.openxmlformats.org/officeDocument/2006/relationships/slideLayout" Target="../slideLayouts/slideLayout138.xml"/><Relationship Id="rId40" Type="http://schemas.openxmlformats.org/officeDocument/2006/relationships/slideLayout" Target="../slideLayouts/slideLayout154.xml"/><Relationship Id="rId45" Type="http://schemas.openxmlformats.org/officeDocument/2006/relationships/slideLayout" Target="../slideLayouts/slideLayout159.xml"/><Relationship Id="rId66" Type="http://schemas.openxmlformats.org/officeDocument/2006/relationships/slideLayout" Target="../slideLayouts/slideLayout180.xml"/><Relationship Id="rId87" Type="http://schemas.openxmlformats.org/officeDocument/2006/relationships/slideLayout" Target="../slideLayouts/slideLayout201.xml"/><Relationship Id="rId61" Type="http://schemas.openxmlformats.org/officeDocument/2006/relationships/slideLayout" Target="../slideLayouts/slideLayout175.xml"/><Relationship Id="rId82" Type="http://schemas.openxmlformats.org/officeDocument/2006/relationships/slideLayout" Target="../slideLayouts/slideLayout196.xml"/><Relationship Id="rId19" Type="http://schemas.openxmlformats.org/officeDocument/2006/relationships/slideLayout" Target="../slideLayouts/slideLayout13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57F57ED7-1AF6-3FD2-EE9C-C7EDDC00E715}"/>
              </a:ext>
            </a:extLst>
          </p:cNvPr>
          <p:cNvSpPr>
            <a:spLocks noGrp="1"/>
          </p:cNvSpPr>
          <p:nvPr>
            <p:ph type="title"/>
          </p:nvPr>
        </p:nvSpPr>
        <p:spPr>
          <a:xfrm>
            <a:off x="227348" y="224684"/>
            <a:ext cx="11736000" cy="360000"/>
          </a:xfrm>
          <a:prstGeom prst="rect">
            <a:avLst/>
          </a:prstGeom>
          <a:ln>
            <a:noFill/>
          </a:ln>
        </p:spPr>
        <p:txBody>
          <a:bodyPr vert="horz" lIns="0" tIns="0" rIns="0" bIns="0" rtlCol="0" anchor="t">
            <a:noAutofit/>
          </a:bodyPr>
          <a:lstStyle/>
          <a:p>
            <a:r>
              <a:rPr lang="de-DE"/>
              <a:t>Mastertitelformat bearbeiten</a:t>
            </a:r>
          </a:p>
        </p:txBody>
      </p:sp>
      <p:sp>
        <p:nvSpPr>
          <p:cNvPr id="3" name="Textplatzhalter 2">
            <a:extLst>
              <a:ext uri="{FF2B5EF4-FFF2-40B4-BE49-F238E27FC236}">
                <a16:creationId xmlns:a16="http://schemas.microsoft.com/office/drawing/2014/main" id="{8D9D00C6-B3A8-7265-B0B5-62365760814C}"/>
              </a:ext>
            </a:extLst>
          </p:cNvPr>
          <p:cNvSpPr>
            <a:spLocks noGrp="1"/>
          </p:cNvSpPr>
          <p:nvPr>
            <p:ph type="body" idx="1"/>
          </p:nvPr>
        </p:nvSpPr>
        <p:spPr>
          <a:xfrm>
            <a:off x="227347" y="1016000"/>
            <a:ext cx="11736000" cy="5256732"/>
          </a:xfrm>
          <a:prstGeom prst="rect">
            <a:avLst/>
          </a:prstGeom>
        </p:spPr>
        <p:txBody>
          <a:bodyPr vert="horz" lIns="0" tIns="0" rIns="0" bIns="0" rtlCol="0">
            <a:no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a:p>
            <a:pPr lvl="5"/>
            <a:r>
              <a:rPr lang="de-DE"/>
              <a:t>Sechste Ebene</a:t>
            </a:r>
          </a:p>
          <a:p>
            <a:pPr lvl="6"/>
            <a:r>
              <a:rPr lang="de-DE"/>
              <a:t>Siebte Ebene</a:t>
            </a:r>
          </a:p>
          <a:p>
            <a:pPr lvl="7"/>
            <a:r>
              <a:rPr lang="de-DE"/>
              <a:t>Achte Ebene</a:t>
            </a:r>
          </a:p>
          <a:p>
            <a:pPr lvl="8"/>
            <a:r>
              <a:rPr lang="de-DE"/>
              <a:t>Neunte Ebene</a:t>
            </a:r>
          </a:p>
        </p:txBody>
      </p:sp>
      <p:sp>
        <p:nvSpPr>
          <p:cNvPr id="4" name="Datumsplatzhalter 3">
            <a:extLst>
              <a:ext uri="{FF2B5EF4-FFF2-40B4-BE49-F238E27FC236}">
                <a16:creationId xmlns:a16="http://schemas.microsoft.com/office/drawing/2014/main" id="{DA7F18F0-86AC-2831-3154-3D2BA2FABA87}"/>
              </a:ext>
            </a:extLst>
          </p:cNvPr>
          <p:cNvSpPr>
            <a:spLocks noGrp="1"/>
          </p:cNvSpPr>
          <p:nvPr>
            <p:ph type="dt" sz="half" idx="2"/>
          </p:nvPr>
        </p:nvSpPr>
        <p:spPr>
          <a:xfrm>
            <a:off x="10182225" y="6489340"/>
            <a:ext cx="792000" cy="180000"/>
          </a:xfrm>
          <a:prstGeom prst="rect">
            <a:avLst/>
          </a:prstGeom>
        </p:spPr>
        <p:txBody>
          <a:bodyPr vert="horz" lIns="0" tIns="0" rIns="0" bIns="14400" rtlCol="0" anchor="b" anchorCtr="0">
            <a:noAutofit/>
          </a:bodyPr>
          <a:lstStyle>
            <a:lvl1pPr algn="l">
              <a:defRPr sz="700">
                <a:solidFill>
                  <a:schemeClr val="tx1"/>
                </a:solidFill>
              </a:defRPr>
            </a:lvl1pPr>
          </a:lstStyle>
          <a:p>
            <a:r>
              <a:rPr lang="de-DE"/>
              <a:t>Date</a:t>
            </a:r>
          </a:p>
        </p:txBody>
      </p:sp>
      <p:sp>
        <p:nvSpPr>
          <p:cNvPr id="5" name="Fußzeilenplatzhalter 4">
            <a:extLst>
              <a:ext uri="{FF2B5EF4-FFF2-40B4-BE49-F238E27FC236}">
                <a16:creationId xmlns:a16="http://schemas.microsoft.com/office/drawing/2014/main" id="{FC28A0A1-F66E-8D9F-F1E9-4A0E70B9754E}"/>
              </a:ext>
            </a:extLst>
          </p:cNvPr>
          <p:cNvSpPr>
            <a:spLocks noGrp="1"/>
          </p:cNvSpPr>
          <p:nvPr>
            <p:ph type="ftr" sz="quarter" idx="3"/>
          </p:nvPr>
        </p:nvSpPr>
        <p:spPr>
          <a:xfrm>
            <a:off x="6203949" y="6489340"/>
            <a:ext cx="2771775" cy="180000"/>
          </a:xfrm>
          <a:prstGeom prst="rect">
            <a:avLst/>
          </a:prstGeom>
        </p:spPr>
        <p:txBody>
          <a:bodyPr vert="horz" lIns="0" tIns="0" rIns="0" bIns="14400" rtlCol="0" anchor="b" anchorCtr="0">
            <a:noAutofit/>
          </a:bodyPr>
          <a:lstStyle>
            <a:lvl1pPr algn="l">
              <a:defRPr sz="700">
                <a:solidFill>
                  <a:schemeClr val="tx1"/>
                </a:solidFill>
              </a:defRPr>
            </a:lvl1pPr>
          </a:lstStyle>
          <a:p>
            <a:r>
              <a:rPr lang="de-DE"/>
              <a:t>Distribution List | </a:t>
            </a:r>
            <a:r>
              <a:rPr lang="de-DE" err="1"/>
              <a:t>Author</a:t>
            </a:r>
            <a:endParaRPr lang="de-DE"/>
          </a:p>
        </p:txBody>
      </p:sp>
      <p:sp>
        <p:nvSpPr>
          <p:cNvPr id="6" name="Foliennummernplatzhalter 5">
            <a:extLst>
              <a:ext uri="{FF2B5EF4-FFF2-40B4-BE49-F238E27FC236}">
                <a16:creationId xmlns:a16="http://schemas.microsoft.com/office/drawing/2014/main" id="{63FD2C38-3689-BB50-1E3F-83A9FB8A203E}"/>
              </a:ext>
            </a:extLst>
          </p:cNvPr>
          <p:cNvSpPr>
            <a:spLocks noGrp="1"/>
          </p:cNvSpPr>
          <p:nvPr>
            <p:ph type="sldNum" sz="quarter" idx="4"/>
          </p:nvPr>
        </p:nvSpPr>
        <p:spPr>
          <a:xfrm>
            <a:off x="11172824" y="6489340"/>
            <a:ext cx="792163" cy="180000"/>
          </a:xfrm>
          <a:prstGeom prst="rect">
            <a:avLst/>
          </a:prstGeom>
        </p:spPr>
        <p:txBody>
          <a:bodyPr vert="horz" lIns="0" tIns="0" rIns="0" bIns="14400" rtlCol="0" anchor="b" anchorCtr="0">
            <a:noAutofit/>
          </a:bodyPr>
          <a:lstStyle>
            <a:lvl1pPr algn="r">
              <a:defRPr sz="700">
                <a:solidFill>
                  <a:schemeClr val="tx1"/>
                </a:solidFill>
              </a:defRPr>
            </a:lvl1pPr>
          </a:lstStyle>
          <a:p>
            <a:fld id="{21E9EDDA-C823-4DCF-9D88-5D5E92F02FDC}" type="slidenum">
              <a:rPr lang="de-DE" smtClean="0"/>
              <a:pPr/>
              <a:t>‹#›</a:t>
            </a:fld>
            <a:endParaRPr lang="de-DE"/>
          </a:p>
        </p:txBody>
      </p:sp>
      <p:pic>
        <p:nvPicPr>
          <p:cNvPr id="7" name="Grafik 6">
            <a:extLst>
              <a:ext uri="{FF2B5EF4-FFF2-40B4-BE49-F238E27FC236}">
                <a16:creationId xmlns:a16="http://schemas.microsoft.com/office/drawing/2014/main" id="{1F9E98F8-9D81-581C-8DE4-8565ECEF5E7D}"/>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7"/>
              </a:ext>
            </a:extLst>
          </a:blip>
          <a:stretch>
            <a:fillRect/>
          </a:stretch>
        </p:blipFill>
        <p:spPr bwMode="black">
          <a:xfrm>
            <a:off x="229803" y="6472800"/>
            <a:ext cx="918000" cy="165355"/>
          </a:xfrm>
          <a:prstGeom prst="rect">
            <a:avLst/>
          </a:prstGeom>
        </p:spPr>
      </p:pic>
    </p:spTree>
    <p:extLst>
      <p:ext uri="{BB962C8B-B14F-4D97-AF65-F5344CB8AC3E}">
        <p14:creationId xmlns:p14="http://schemas.microsoft.com/office/powerpoint/2010/main" val="37374739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4" r:id="rId4"/>
    <p:sldLayoutId id="2147483766" r:id="rId5"/>
    <p:sldLayoutId id="2147483655" r:id="rId6"/>
    <p:sldLayoutId id="2147483656" r:id="rId7"/>
    <p:sldLayoutId id="2147483665" r:id="rId8"/>
    <p:sldLayoutId id="2147483663" r:id="rId9"/>
    <p:sldLayoutId id="2147483685" r:id="rId10"/>
    <p:sldLayoutId id="2147483675" r:id="rId11"/>
    <p:sldLayoutId id="2147483684" r:id="rId12"/>
    <p:sldLayoutId id="2147483666" r:id="rId13"/>
    <p:sldLayoutId id="2147483679" r:id="rId14"/>
    <p:sldLayoutId id="2147483678" r:id="rId15"/>
    <p:sldLayoutId id="2147483680" r:id="rId16"/>
    <p:sldLayoutId id="2147483682" r:id="rId17"/>
    <p:sldLayoutId id="2147483681" r:id="rId18"/>
    <p:sldLayoutId id="2147483664" r:id="rId19"/>
    <p:sldLayoutId id="2147483683" r:id="rId20"/>
    <p:sldLayoutId id="2147483662" r:id="rId21"/>
    <p:sldLayoutId id="2147483674" r:id="rId22"/>
    <p:sldLayoutId id="2147483659" r:id="rId23"/>
    <p:sldLayoutId id="2147483672" r:id="rId24"/>
    <p:sldLayoutId id="2147483669" r:id="rId25"/>
    <p:sldLayoutId id="2147483670" r:id="rId26"/>
    <p:sldLayoutId id="2147483671" r:id="rId27"/>
    <p:sldLayoutId id="2147483660" r:id="rId28"/>
    <p:sldLayoutId id="2147483673" r:id="rId29"/>
    <p:sldLayoutId id="2147483661" r:id="rId30"/>
    <p:sldLayoutId id="2147483668" r:id="rId31"/>
    <p:sldLayoutId id="2147483677" r:id="rId32"/>
    <p:sldLayoutId id="2147483667" r:id="rId33"/>
    <p:sldLayoutId id="2147483676" r:id="rId34"/>
    <p:sldLayoutId id="2147483765" r:id="rId35"/>
  </p:sldLayoutIdLst>
  <p:hf hdr="0"/>
  <p:txStyles>
    <p:titleStyle>
      <a:lvl1pPr algn="l" defTabSz="914400" rtl="0" eaLnBrk="1" latinLnBrk="0" hangingPunct="1">
        <a:lnSpc>
          <a:spcPct val="90000"/>
        </a:lnSpc>
        <a:spcBef>
          <a:spcPct val="0"/>
        </a:spcBef>
        <a:buNone/>
        <a:defRPr sz="2600" b="1" i="0" kern="1200" cap="all" baseline="0">
          <a:solidFill>
            <a:schemeClr val="tx2"/>
          </a:solidFill>
          <a:latin typeface="+mj-lt"/>
          <a:ea typeface="+mj-ea"/>
          <a:cs typeface="+mj-cs"/>
        </a:defRPr>
      </a:lvl1pPr>
    </p:titleStyle>
    <p:body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1400" kern="1200">
          <a:solidFill>
            <a:schemeClr val="tx1"/>
          </a:solidFill>
          <a:latin typeface="+mn-lt"/>
          <a:ea typeface="+mn-ea"/>
          <a:cs typeface="+mn-cs"/>
        </a:defRPr>
      </a:lvl1pPr>
      <a:lvl2pPr marL="269875" indent="-180975"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2pPr>
      <a:lvl3pPr marL="450000" indent="-180975"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6pPr>
      <a:lvl7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7pPr>
      <a:lvl8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8pPr>
      <a:lvl9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3908" userDrawn="1">
          <p15:clr>
            <a:srgbClr val="0080FF"/>
          </p15:clr>
        </p15:guide>
        <p15:guide id="4" pos="3772" userDrawn="1">
          <p15:clr>
            <a:srgbClr val="0080FF"/>
          </p15:clr>
        </p15:guide>
        <p15:guide id="8" pos="5654" userDrawn="1">
          <p15:clr>
            <a:srgbClr val="0080FF"/>
          </p15:clr>
        </p15:guide>
        <p15:guide id="9" pos="5790" userDrawn="1">
          <p15:clr>
            <a:srgbClr val="0080FF"/>
          </p15:clr>
        </p15:guide>
        <p15:guide id="11" pos="7537" userDrawn="1">
          <p15:clr>
            <a:srgbClr val="0080FF"/>
          </p15:clr>
        </p15:guide>
        <p15:guide id="13" pos="4407" userDrawn="1">
          <p15:clr>
            <a:srgbClr val="F26B43"/>
          </p15:clr>
        </p15:guide>
        <p15:guide id="14" pos="5031" userDrawn="1">
          <p15:clr>
            <a:srgbClr val="F26B43"/>
          </p15:clr>
        </p15:guide>
        <p15:guide id="15" pos="5156" userDrawn="1">
          <p15:clr>
            <a:srgbClr val="F26B43"/>
          </p15:clr>
        </p15:guide>
        <p15:guide id="17" pos="3273" userDrawn="1">
          <p15:clr>
            <a:srgbClr val="F26B43"/>
          </p15:clr>
        </p15:guide>
        <p15:guide id="18" pos="3149" userDrawn="1">
          <p15:clr>
            <a:srgbClr val="F26B43"/>
          </p15:clr>
        </p15:guide>
        <p15:guide id="19" pos="2649" userDrawn="1">
          <p15:clr>
            <a:srgbClr val="F26B43"/>
          </p15:clr>
        </p15:guide>
        <p15:guide id="20" pos="2525" userDrawn="1">
          <p15:clr>
            <a:srgbClr val="F26B43"/>
          </p15:clr>
        </p15:guide>
        <p15:guide id="21" pos="2026" userDrawn="1">
          <p15:clr>
            <a:srgbClr val="0080FF"/>
          </p15:clr>
        </p15:guide>
        <p15:guide id="22" pos="1890" userDrawn="1">
          <p15:clr>
            <a:srgbClr val="0080FF"/>
          </p15:clr>
        </p15:guide>
        <p15:guide id="23" pos="1391" userDrawn="1">
          <p15:clr>
            <a:srgbClr val="F26B43"/>
          </p15:clr>
        </p15:guide>
        <p15:guide id="24" pos="1266" userDrawn="1">
          <p15:clr>
            <a:srgbClr val="F26B43"/>
          </p15:clr>
        </p15:guide>
        <p15:guide id="25" pos="767" userDrawn="1">
          <p15:clr>
            <a:srgbClr val="F26B43"/>
          </p15:clr>
        </p15:guide>
        <p15:guide id="26" pos="642" userDrawn="1">
          <p15:clr>
            <a:srgbClr val="F26B43"/>
          </p15:clr>
        </p15:guide>
        <p15:guide id="28" pos="144" userDrawn="1">
          <p15:clr>
            <a:srgbClr val="0000FF"/>
          </p15:clr>
        </p15:guide>
        <p15:guide id="30" pos="4532" userDrawn="1">
          <p15:clr>
            <a:srgbClr val="F26B43"/>
          </p15:clr>
        </p15:guide>
        <p15:guide id="32" pos="6290" userDrawn="1">
          <p15:clr>
            <a:srgbClr val="F26B43"/>
          </p15:clr>
        </p15:guide>
        <p15:guide id="33" pos="6414" userDrawn="1">
          <p15:clr>
            <a:srgbClr val="F26B43"/>
          </p15:clr>
        </p15:guide>
        <p15:guide id="34" pos="6914" userDrawn="1">
          <p15:clr>
            <a:srgbClr val="F26B43"/>
          </p15:clr>
        </p15:guide>
        <p15:guide id="35" pos="7038" userDrawn="1">
          <p15:clr>
            <a:srgbClr val="F26B43"/>
          </p15:clr>
        </p15:guide>
        <p15:guide id="36" orient="horz" pos="142" userDrawn="1">
          <p15:clr>
            <a:srgbClr val="0080FF"/>
          </p15:clr>
        </p15:guide>
        <p15:guide id="37" orient="horz" pos="3952" userDrawn="1">
          <p15:clr>
            <a:srgbClr val="0080FF"/>
          </p15:clr>
        </p15:guide>
        <p15:guide id="51" orient="horz" pos="4201" userDrawn="1">
          <p15:clr>
            <a:srgbClr val="0080FF"/>
          </p15:clr>
        </p15:guide>
        <p15:guide id="52" orient="horz" pos="640" userDrawn="1">
          <p15:clr>
            <a:srgbClr val="0080FF"/>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57F57ED7-1AF6-3FD2-EE9C-C7EDDC00E715}"/>
              </a:ext>
            </a:extLst>
          </p:cNvPr>
          <p:cNvSpPr>
            <a:spLocks noGrp="1"/>
          </p:cNvSpPr>
          <p:nvPr>
            <p:ph type="title"/>
          </p:nvPr>
        </p:nvSpPr>
        <p:spPr>
          <a:xfrm>
            <a:off x="227348" y="224684"/>
            <a:ext cx="11736000" cy="360000"/>
          </a:xfrm>
          <a:prstGeom prst="rect">
            <a:avLst/>
          </a:prstGeom>
          <a:ln>
            <a:noFill/>
          </a:ln>
        </p:spPr>
        <p:txBody>
          <a:bodyPr vert="horz" lIns="0" tIns="0" rIns="0" bIns="0" rtlCol="0" anchor="t">
            <a:noAutofit/>
          </a:bodyPr>
          <a:lstStyle/>
          <a:p>
            <a:r>
              <a:rPr lang="de-DE"/>
              <a:t>Mastertitelformat bearbeiten</a:t>
            </a:r>
          </a:p>
        </p:txBody>
      </p:sp>
      <p:sp>
        <p:nvSpPr>
          <p:cNvPr id="3" name="Textplatzhalter 2">
            <a:extLst>
              <a:ext uri="{FF2B5EF4-FFF2-40B4-BE49-F238E27FC236}">
                <a16:creationId xmlns:a16="http://schemas.microsoft.com/office/drawing/2014/main" id="{8D9D00C6-B3A8-7265-B0B5-62365760814C}"/>
              </a:ext>
            </a:extLst>
          </p:cNvPr>
          <p:cNvSpPr>
            <a:spLocks noGrp="1"/>
          </p:cNvSpPr>
          <p:nvPr>
            <p:ph type="body" idx="1"/>
          </p:nvPr>
        </p:nvSpPr>
        <p:spPr>
          <a:xfrm>
            <a:off x="227347" y="1016000"/>
            <a:ext cx="11736000" cy="5256732"/>
          </a:xfrm>
          <a:prstGeom prst="rect">
            <a:avLst/>
          </a:prstGeom>
        </p:spPr>
        <p:txBody>
          <a:bodyPr vert="horz" lIns="0" tIns="0" rIns="0" bIns="0" rtlCol="0">
            <a:no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a:p>
            <a:pPr lvl="5"/>
            <a:r>
              <a:rPr lang="de-DE"/>
              <a:t>Sechste Ebene</a:t>
            </a:r>
          </a:p>
          <a:p>
            <a:pPr lvl="6"/>
            <a:r>
              <a:rPr lang="de-DE"/>
              <a:t>Siebte Ebene</a:t>
            </a:r>
          </a:p>
          <a:p>
            <a:pPr lvl="7"/>
            <a:r>
              <a:rPr lang="de-DE"/>
              <a:t>Achte Ebene</a:t>
            </a:r>
          </a:p>
          <a:p>
            <a:pPr lvl="8"/>
            <a:r>
              <a:rPr lang="de-DE"/>
              <a:t>Neunte Ebene</a:t>
            </a:r>
          </a:p>
        </p:txBody>
      </p:sp>
      <p:sp>
        <p:nvSpPr>
          <p:cNvPr id="4" name="Datumsplatzhalter 3">
            <a:extLst>
              <a:ext uri="{FF2B5EF4-FFF2-40B4-BE49-F238E27FC236}">
                <a16:creationId xmlns:a16="http://schemas.microsoft.com/office/drawing/2014/main" id="{DA7F18F0-86AC-2831-3154-3D2BA2FABA87}"/>
              </a:ext>
            </a:extLst>
          </p:cNvPr>
          <p:cNvSpPr>
            <a:spLocks noGrp="1"/>
          </p:cNvSpPr>
          <p:nvPr>
            <p:ph type="dt" sz="half" idx="2"/>
          </p:nvPr>
        </p:nvSpPr>
        <p:spPr>
          <a:xfrm>
            <a:off x="10182225" y="6489340"/>
            <a:ext cx="792000" cy="180000"/>
          </a:xfrm>
          <a:prstGeom prst="rect">
            <a:avLst/>
          </a:prstGeom>
        </p:spPr>
        <p:txBody>
          <a:bodyPr vert="horz" lIns="0" tIns="0" rIns="0" bIns="14400" rtlCol="0" anchor="b" anchorCtr="0">
            <a:noAutofit/>
          </a:bodyPr>
          <a:lstStyle>
            <a:lvl1pPr algn="l">
              <a:defRPr sz="700">
                <a:solidFill>
                  <a:schemeClr val="tx1"/>
                </a:solidFill>
              </a:defRPr>
            </a:lvl1pPr>
          </a:lstStyle>
          <a:p>
            <a:r>
              <a:rPr lang="de-DE"/>
              <a:t>Date</a:t>
            </a:r>
          </a:p>
        </p:txBody>
      </p:sp>
      <p:sp>
        <p:nvSpPr>
          <p:cNvPr id="5" name="Fußzeilenplatzhalter 4">
            <a:extLst>
              <a:ext uri="{FF2B5EF4-FFF2-40B4-BE49-F238E27FC236}">
                <a16:creationId xmlns:a16="http://schemas.microsoft.com/office/drawing/2014/main" id="{FC28A0A1-F66E-8D9F-F1E9-4A0E70B9754E}"/>
              </a:ext>
            </a:extLst>
          </p:cNvPr>
          <p:cNvSpPr>
            <a:spLocks noGrp="1"/>
          </p:cNvSpPr>
          <p:nvPr>
            <p:ph type="ftr" sz="quarter" idx="3"/>
          </p:nvPr>
        </p:nvSpPr>
        <p:spPr>
          <a:xfrm>
            <a:off x="6203949" y="6489340"/>
            <a:ext cx="2771775" cy="180000"/>
          </a:xfrm>
          <a:prstGeom prst="rect">
            <a:avLst/>
          </a:prstGeom>
        </p:spPr>
        <p:txBody>
          <a:bodyPr vert="horz" lIns="0" tIns="0" rIns="0" bIns="14400" rtlCol="0" anchor="b" anchorCtr="0">
            <a:noAutofit/>
          </a:bodyPr>
          <a:lstStyle>
            <a:lvl1pPr algn="l">
              <a:defRPr sz="700">
                <a:solidFill>
                  <a:schemeClr val="tx1"/>
                </a:solidFill>
              </a:defRPr>
            </a:lvl1pPr>
          </a:lstStyle>
          <a:p>
            <a:r>
              <a:rPr lang="de-DE"/>
              <a:t>Distribution List | </a:t>
            </a:r>
            <a:r>
              <a:rPr lang="de-DE" err="1"/>
              <a:t>Author</a:t>
            </a:r>
            <a:endParaRPr lang="de-DE"/>
          </a:p>
        </p:txBody>
      </p:sp>
      <p:sp>
        <p:nvSpPr>
          <p:cNvPr id="6" name="Foliennummernplatzhalter 5">
            <a:extLst>
              <a:ext uri="{FF2B5EF4-FFF2-40B4-BE49-F238E27FC236}">
                <a16:creationId xmlns:a16="http://schemas.microsoft.com/office/drawing/2014/main" id="{63FD2C38-3689-BB50-1E3F-83A9FB8A203E}"/>
              </a:ext>
            </a:extLst>
          </p:cNvPr>
          <p:cNvSpPr>
            <a:spLocks noGrp="1"/>
          </p:cNvSpPr>
          <p:nvPr>
            <p:ph type="sldNum" sz="quarter" idx="4"/>
          </p:nvPr>
        </p:nvSpPr>
        <p:spPr>
          <a:xfrm>
            <a:off x="11172824" y="6489340"/>
            <a:ext cx="792163" cy="180000"/>
          </a:xfrm>
          <a:prstGeom prst="rect">
            <a:avLst/>
          </a:prstGeom>
        </p:spPr>
        <p:txBody>
          <a:bodyPr vert="horz" lIns="0" tIns="0" rIns="0" bIns="14400" rtlCol="0" anchor="b" anchorCtr="0">
            <a:noAutofit/>
          </a:bodyPr>
          <a:lstStyle>
            <a:lvl1pPr algn="r">
              <a:defRPr sz="700">
                <a:solidFill>
                  <a:schemeClr val="tx1"/>
                </a:solidFill>
              </a:defRPr>
            </a:lvl1pPr>
          </a:lstStyle>
          <a:p>
            <a:fld id="{21E9EDDA-C823-4DCF-9D88-5D5E92F02FDC}" type="slidenum">
              <a:rPr lang="de-DE" smtClean="0"/>
              <a:pPr/>
              <a:t>‹#›</a:t>
            </a:fld>
            <a:endParaRPr lang="de-DE"/>
          </a:p>
        </p:txBody>
      </p:sp>
      <p:pic>
        <p:nvPicPr>
          <p:cNvPr id="7" name="Grafik 6">
            <a:extLst>
              <a:ext uri="{FF2B5EF4-FFF2-40B4-BE49-F238E27FC236}">
                <a16:creationId xmlns:a16="http://schemas.microsoft.com/office/drawing/2014/main" id="{1F9E98F8-9D81-581C-8DE4-8565ECEF5E7D}"/>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blipFill>
        <p:spPr bwMode="black">
          <a:xfrm>
            <a:off x="229803" y="6472800"/>
            <a:ext cx="918000" cy="165355"/>
          </a:xfrm>
          <a:prstGeom prst="rect">
            <a:avLst/>
          </a:prstGeom>
        </p:spPr>
      </p:pic>
    </p:spTree>
    <p:extLst>
      <p:ext uri="{BB962C8B-B14F-4D97-AF65-F5344CB8AC3E}">
        <p14:creationId xmlns:p14="http://schemas.microsoft.com/office/powerpoint/2010/main" val="2615311940"/>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 id="2147483784" r:id="rId17"/>
    <p:sldLayoutId id="2147483785" r:id="rId18"/>
    <p:sldLayoutId id="2147483786" r:id="rId19"/>
    <p:sldLayoutId id="2147483787" r:id="rId20"/>
    <p:sldLayoutId id="2147483788" r:id="rId21"/>
    <p:sldLayoutId id="2147483789" r:id="rId22"/>
    <p:sldLayoutId id="2147483790" r:id="rId23"/>
    <p:sldLayoutId id="2147483791" r:id="rId24"/>
    <p:sldLayoutId id="2147483792" r:id="rId25"/>
    <p:sldLayoutId id="2147483793" r:id="rId26"/>
    <p:sldLayoutId id="2147483794" r:id="rId27"/>
    <p:sldLayoutId id="2147483795" r:id="rId28"/>
    <p:sldLayoutId id="2147483796" r:id="rId29"/>
    <p:sldLayoutId id="2147483797" r:id="rId30"/>
    <p:sldLayoutId id="2147483798" r:id="rId31"/>
    <p:sldLayoutId id="2147483799" r:id="rId32"/>
    <p:sldLayoutId id="2147483800" r:id="rId33"/>
    <p:sldLayoutId id="2147483801" r:id="rId34"/>
    <p:sldLayoutId id="2147483802" r:id="rId35"/>
    <p:sldLayoutId id="2147483803" r:id="rId36"/>
    <p:sldLayoutId id="2147483804" r:id="rId37"/>
    <p:sldLayoutId id="2147483805" r:id="rId38"/>
    <p:sldLayoutId id="2147483806" r:id="rId39"/>
  </p:sldLayoutIdLst>
  <p:hf hdr="0"/>
  <p:txStyles>
    <p:titleStyle>
      <a:lvl1pPr algn="l" defTabSz="914400" rtl="0" eaLnBrk="1" latinLnBrk="0" hangingPunct="1">
        <a:lnSpc>
          <a:spcPct val="90000"/>
        </a:lnSpc>
        <a:spcBef>
          <a:spcPct val="0"/>
        </a:spcBef>
        <a:buNone/>
        <a:defRPr sz="2600" b="1" i="0" kern="1200" cap="all" baseline="0">
          <a:solidFill>
            <a:schemeClr val="tx2"/>
          </a:solidFill>
          <a:latin typeface="+mj-lt"/>
          <a:ea typeface="+mj-ea"/>
          <a:cs typeface="+mj-cs"/>
        </a:defRPr>
      </a:lvl1pPr>
    </p:titleStyle>
    <p:body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1400" kern="1200">
          <a:solidFill>
            <a:schemeClr val="tx1"/>
          </a:solidFill>
          <a:latin typeface="+mn-lt"/>
          <a:ea typeface="+mn-ea"/>
          <a:cs typeface="+mn-cs"/>
        </a:defRPr>
      </a:lvl1pPr>
      <a:lvl2pPr marL="269875" indent="-180975"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2pPr>
      <a:lvl3pPr marL="450000" indent="-180975"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6pPr>
      <a:lvl7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7pPr>
      <a:lvl8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8pPr>
      <a:lvl9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3908">
          <p15:clr>
            <a:srgbClr val="0080FF"/>
          </p15:clr>
        </p15:guide>
        <p15:guide id="4" pos="3772">
          <p15:clr>
            <a:srgbClr val="0080FF"/>
          </p15:clr>
        </p15:guide>
        <p15:guide id="8" pos="5654">
          <p15:clr>
            <a:srgbClr val="0080FF"/>
          </p15:clr>
        </p15:guide>
        <p15:guide id="9" pos="5790">
          <p15:clr>
            <a:srgbClr val="0080FF"/>
          </p15:clr>
        </p15:guide>
        <p15:guide id="11" pos="7537">
          <p15:clr>
            <a:srgbClr val="0080FF"/>
          </p15:clr>
        </p15:guide>
        <p15:guide id="13" pos="4407">
          <p15:clr>
            <a:srgbClr val="F26B43"/>
          </p15:clr>
        </p15:guide>
        <p15:guide id="14" pos="5031">
          <p15:clr>
            <a:srgbClr val="F26B43"/>
          </p15:clr>
        </p15:guide>
        <p15:guide id="15" pos="5156">
          <p15:clr>
            <a:srgbClr val="F26B43"/>
          </p15:clr>
        </p15:guide>
        <p15:guide id="17" pos="3273">
          <p15:clr>
            <a:srgbClr val="F26B43"/>
          </p15:clr>
        </p15:guide>
        <p15:guide id="18" pos="3149">
          <p15:clr>
            <a:srgbClr val="F26B43"/>
          </p15:clr>
        </p15:guide>
        <p15:guide id="19" pos="2649">
          <p15:clr>
            <a:srgbClr val="F26B43"/>
          </p15:clr>
        </p15:guide>
        <p15:guide id="20" pos="2525">
          <p15:clr>
            <a:srgbClr val="F26B43"/>
          </p15:clr>
        </p15:guide>
        <p15:guide id="21" pos="2026">
          <p15:clr>
            <a:srgbClr val="0080FF"/>
          </p15:clr>
        </p15:guide>
        <p15:guide id="22" pos="1890">
          <p15:clr>
            <a:srgbClr val="0080FF"/>
          </p15:clr>
        </p15:guide>
        <p15:guide id="23" pos="1391">
          <p15:clr>
            <a:srgbClr val="F26B43"/>
          </p15:clr>
        </p15:guide>
        <p15:guide id="24" pos="1266">
          <p15:clr>
            <a:srgbClr val="F26B43"/>
          </p15:clr>
        </p15:guide>
        <p15:guide id="25" pos="767">
          <p15:clr>
            <a:srgbClr val="F26B43"/>
          </p15:clr>
        </p15:guide>
        <p15:guide id="26" pos="642">
          <p15:clr>
            <a:srgbClr val="F26B43"/>
          </p15:clr>
        </p15:guide>
        <p15:guide id="28" pos="144">
          <p15:clr>
            <a:srgbClr val="0000FF"/>
          </p15:clr>
        </p15:guide>
        <p15:guide id="30" pos="4532">
          <p15:clr>
            <a:srgbClr val="F26B43"/>
          </p15:clr>
        </p15:guide>
        <p15:guide id="32" pos="6290">
          <p15:clr>
            <a:srgbClr val="F26B43"/>
          </p15:clr>
        </p15:guide>
        <p15:guide id="33" pos="6414">
          <p15:clr>
            <a:srgbClr val="F26B43"/>
          </p15:clr>
        </p15:guide>
        <p15:guide id="34" pos="6914">
          <p15:clr>
            <a:srgbClr val="F26B43"/>
          </p15:clr>
        </p15:guide>
        <p15:guide id="35" pos="7038">
          <p15:clr>
            <a:srgbClr val="F26B43"/>
          </p15:clr>
        </p15:guide>
        <p15:guide id="36" orient="horz" pos="142">
          <p15:clr>
            <a:srgbClr val="0080FF"/>
          </p15:clr>
        </p15:guide>
        <p15:guide id="37" orient="horz" pos="3952">
          <p15:clr>
            <a:srgbClr val="0080FF"/>
          </p15:clr>
        </p15:guide>
        <p15:guide id="51" orient="horz" pos="4201">
          <p15:clr>
            <a:srgbClr val="0080FF"/>
          </p15:clr>
        </p15:guide>
        <p15:guide id="52" orient="horz" pos="640">
          <p15:clr>
            <a:srgbClr val="0080FF"/>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57F57ED7-1AF6-3FD2-EE9C-C7EDDC00E715}"/>
              </a:ext>
            </a:extLst>
          </p:cNvPr>
          <p:cNvSpPr>
            <a:spLocks noGrp="1"/>
          </p:cNvSpPr>
          <p:nvPr>
            <p:ph type="title"/>
          </p:nvPr>
        </p:nvSpPr>
        <p:spPr>
          <a:xfrm>
            <a:off x="227348" y="728700"/>
            <a:ext cx="11736000" cy="396000"/>
          </a:xfrm>
          <a:prstGeom prst="rect">
            <a:avLst/>
          </a:prstGeom>
          <a:ln>
            <a:noFill/>
          </a:ln>
        </p:spPr>
        <p:txBody>
          <a:bodyPr vert="horz" lIns="0" tIns="36000" rIns="0" bIns="0" rtlCol="0" anchor="t">
            <a:noAutofit/>
          </a:bodyPr>
          <a:lstStyle/>
          <a:p>
            <a:r>
              <a:rPr lang="de-DE"/>
              <a:t>Mastertitelformat bearbeiten</a:t>
            </a:r>
            <a:endParaRPr lang="en-GB"/>
          </a:p>
        </p:txBody>
      </p:sp>
      <p:sp>
        <p:nvSpPr>
          <p:cNvPr id="3" name="Textplatzhalter 2">
            <a:extLst>
              <a:ext uri="{FF2B5EF4-FFF2-40B4-BE49-F238E27FC236}">
                <a16:creationId xmlns:a16="http://schemas.microsoft.com/office/drawing/2014/main" id="{8D9D00C6-B3A8-7265-B0B5-62365760814C}"/>
              </a:ext>
            </a:extLst>
          </p:cNvPr>
          <p:cNvSpPr>
            <a:spLocks noGrp="1"/>
          </p:cNvSpPr>
          <p:nvPr>
            <p:ph type="body" idx="1"/>
          </p:nvPr>
        </p:nvSpPr>
        <p:spPr>
          <a:xfrm>
            <a:off x="227347" y="1449356"/>
            <a:ext cx="11736000" cy="5184000"/>
          </a:xfrm>
          <a:prstGeom prst="rect">
            <a:avLst/>
          </a:prstGeom>
        </p:spPr>
        <p:txBody>
          <a:bodyPr vert="horz" lIns="0" tIns="0" rIns="0" bIns="0" rtlCol="0">
            <a:no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4" name="Datumsplatzhalter 3">
            <a:extLst>
              <a:ext uri="{FF2B5EF4-FFF2-40B4-BE49-F238E27FC236}">
                <a16:creationId xmlns:a16="http://schemas.microsoft.com/office/drawing/2014/main" id="{DA7F18F0-86AC-2831-3154-3D2BA2FABA87}"/>
              </a:ext>
            </a:extLst>
          </p:cNvPr>
          <p:cNvSpPr>
            <a:spLocks noGrp="1"/>
          </p:cNvSpPr>
          <p:nvPr>
            <p:ph type="dt" sz="half" idx="2"/>
          </p:nvPr>
        </p:nvSpPr>
        <p:spPr>
          <a:xfrm>
            <a:off x="7608168" y="226800"/>
            <a:ext cx="792000" cy="180000"/>
          </a:xfrm>
          <a:prstGeom prst="rect">
            <a:avLst/>
          </a:prstGeom>
        </p:spPr>
        <p:txBody>
          <a:bodyPr vert="horz" lIns="0" tIns="0" rIns="0" bIns="0" rtlCol="0" anchor="t" anchorCtr="0">
            <a:noAutofit/>
          </a:bodyPr>
          <a:lstStyle>
            <a:lvl1pPr algn="l">
              <a:lnSpc>
                <a:spcPct val="80000"/>
              </a:lnSpc>
              <a:defRPr sz="700">
                <a:solidFill>
                  <a:schemeClr val="tx2"/>
                </a:solidFill>
              </a:defRPr>
            </a:lvl1pPr>
          </a:lstStyle>
          <a:p>
            <a:r>
              <a:rPr lang="en-US"/>
              <a:t>Date</a:t>
            </a:r>
            <a:endParaRPr lang="en-GB"/>
          </a:p>
        </p:txBody>
      </p:sp>
      <p:sp>
        <p:nvSpPr>
          <p:cNvPr id="5" name="Fußzeilenplatzhalter 4">
            <a:extLst>
              <a:ext uri="{FF2B5EF4-FFF2-40B4-BE49-F238E27FC236}">
                <a16:creationId xmlns:a16="http://schemas.microsoft.com/office/drawing/2014/main" id="{FC28A0A1-F66E-8D9F-F1E9-4A0E70B9754E}"/>
              </a:ext>
            </a:extLst>
          </p:cNvPr>
          <p:cNvSpPr>
            <a:spLocks noGrp="1"/>
          </p:cNvSpPr>
          <p:nvPr>
            <p:ph type="ftr" sz="quarter" idx="3"/>
          </p:nvPr>
        </p:nvSpPr>
        <p:spPr>
          <a:xfrm>
            <a:off x="4439816" y="226800"/>
            <a:ext cx="2754734" cy="180000"/>
          </a:xfrm>
          <a:prstGeom prst="rect">
            <a:avLst/>
          </a:prstGeom>
        </p:spPr>
        <p:txBody>
          <a:bodyPr vert="horz" lIns="0" tIns="0" rIns="0" bIns="0" rtlCol="0" anchor="t" anchorCtr="0">
            <a:noAutofit/>
          </a:bodyPr>
          <a:lstStyle>
            <a:lvl1pPr algn="l">
              <a:lnSpc>
                <a:spcPct val="80000"/>
              </a:lnSpc>
              <a:defRPr sz="700">
                <a:solidFill>
                  <a:schemeClr val="tx2"/>
                </a:solidFill>
              </a:defRPr>
            </a:lvl1pPr>
          </a:lstStyle>
          <a:p>
            <a:r>
              <a:rPr lang="en-GB"/>
              <a:t>Author | Distribution List</a:t>
            </a:r>
          </a:p>
        </p:txBody>
      </p:sp>
      <p:sp>
        <p:nvSpPr>
          <p:cNvPr id="6" name="Foliennummernplatzhalter 5">
            <a:extLst>
              <a:ext uri="{FF2B5EF4-FFF2-40B4-BE49-F238E27FC236}">
                <a16:creationId xmlns:a16="http://schemas.microsoft.com/office/drawing/2014/main" id="{63FD2C38-3689-BB50-1E3F-83A9FB8A203E}"/>
              </a:ext>
            </a:extLst>
          </p:cNvPr>
          <p:cNvSpPr>
            <a:spLocks noGrp="1"/>
          </p:cNvSpPr>
          <p:nvPr>
            <p:ph type="sldNum" sz="quarter" idx="4"/>
          </p:nvPr>
        </p:nvSpPr>
        <p:spPr>
          <a:xfrm>
            <a:off x="227348" y="226800"/>
            <a:ext cx="792163" cy="180000"/>
          </a:xfrm>
          <a:prstGeom prst="rect">
            <a:avLst/>
          </a:prstGeom>
        </p:spPr>
        <p:txBody>
          <a:bodyPr vert="horz" lIns="0" tIns="0" rIns="0" bIns="0" rtlCol="0" anchor="t" anchorCtr="0">
            <a:noAutofit/>
          </a:bodyPr>
          <a:lstStyle>
            <a:lvl1pPr algn="l">
              <a:lnSpc>
                <a:spcPct val="80000"/>
              </a:lnSpc>
              <a:defRPr sz="700">
                <a:solidFill>
                  <a:schemeClr val="tx2"/>
                </a:solidFill>
              </a:defRPr>
            </a:lvl1pPr>
          </a:lstStyle>
          <a:p>
            <a:fld id="{21E9EDDA-C823-4DCF-9D88-5D5E92F02FDC}" type="slidenum">
              <a:rPr lang="en-GB" smtClean="0"/>
              <a:pPr/>
              <a:t>‹#›</a:t>
            </a:fld>
            <a:endParaRPr lang="en-GB"/>
          </a:p>
        </p:txBody>
      </p:sp>
      <p:pic>
        <p:nvPicPr>
          <p:cNvPr id="7" name="Grafik 6">
            <a:extLst>
              <a:ext uri="{FF2B5EF4-FFF2-40B4-BE49-F238E27FC236}">
                <a16:creationId xmlns:a16="http://schemas.microsoft.com/office/drawing/2014/main" id="{1F9E98F8-9D81-581C-8DE4-8565ECEF5E7D}"/>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42"/>
              </a:ext>
            </a:extLst>
          </a:blip>
          <a:stretch>
            <a:fillRect/>
          </a:stretch>
        </p:blipFill>
        <p:spPr bwMode="black">
          <a:xfrm>
            <a:off x="11070751" y="225425"/>
            <a:ext cx="918000" cy="165355"/>
          </a:xfrm>
          <a:prstGeom prst="rect">
            <a:avLst/>
          </a:prstGeom>
        </p:spPr>
      </p:pic>
    </p:spTree>
    <p:extLst>
      <p:ext uri="{BB962C8B-B14F-4D97-AF65-F5344CB8AC3E}">
        <p14:creationId xmlns:p14="http://schemas.microsoft.com/office/powerpoint/2010/main" val="1225195784"/>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 id="2147483825" r:id="rId17"/>
    <p:sldLayoutId id="2147483826" r:id="rId18"/>
    <p:sldLayoutId id="2147483827" r:id="rId19"/>
    <p:sldLayoutId id="2147483828" r:id="rId20"/>
    <p:sldLayoutId id="2147483829" r:id="rId21"/>
    <p:sldLayoutId id="2147483830" r:id="rId22"/>
    <p:sldLayoutId id="2147483831" r:id="rId23"/>
    <p:sldLayoutId id="2147483832" r:id="rId24"/>
    <p:sldLayoutId id="2147483833" r:id="rId25"/>
    <p:sldLayoutId id="2147483834" r:id="rId26"/>
    <p:sldLayoutId id="2147483835" r:id="rId27"/>
    <p:sldLayoutId id="2147483836" r:id="rId28"/>
    <p:sldLayoutId id="2147483837" r:id="rId29"/>
    <p:sldLayoutId id="2147483838" r:id="rId30"/>
    <p:sldLayoutId id="2147483839" r:id="rId31"/>
    <p:sldLayoutId id="2147483840" r:id="rId32"/>
    <p:sldLayoutId id="2147483841" r:id="rId33"/>
    <p:sldLayoutId id="2147483842" r:id="rId34"/>
    <p:sldLayoutId id="2147483843" r:id="rId35"/>
    <p:sldLayoutId id="2147483844" r:id="rId36"/>
    <p:sldLayoutId id="2147483845" r:id="rId37"/>
    <p:sldLayoutId id="2147483846" r:id="rId38"/>
    <p:sldLayoutId id="2147483847" r:id="rId39"/>
    <p:sldLayoutId id="2147483849" r:id="rId40"/>
  </p:sldLayoutIdLst>
  <p:hf sldNum="0" hdr="0" ftr="0" dt="0"/>
  <p:txStyles>
    <p:titleStyle>
      <a:lvl1pPr algn="l" defTabSz="914400" rtl="0" eaLnBrk="1" latinLnBrk="0" hangingPunct="1">
        <a:lnSpc>
          <a:spcPct val="85000"/>
        </a:lnSpc>
        <a:spcBef>
          <a:spcPct val="0"/>
        </a:spcBef>
        <a:buNone/>
        <a:defRPr sz="2600" b="1" i="0" kern="1200" cap="all" baseline="0">
          <a:solidFill>
            <a:schemeClr val="tx2"/>
          </a:solidFill>
          <a:latin typeface="+mj-lt"/>
          <a:ea typeface="+mj-ea"/>
          <a:cs typeface="+mj-cs"/>
        </a:defRPr>
      </a:lvl1pPr>
    </p:titleStyle>
    <p:bodyStyle>
      <a:lvl1pPr marL="0" indent="0" algn="l" defTabSz="914400" rtl="0" eaLnBrk="1" latinLnBrk="0" hangingPunct="1">
        <a:lnSpc>
          <a:spcPct val="100000"/>
        </a:lnSpc>
        <a:spcBef>
          <a:spcPts val="0"/>
        </a:spcBef>
        <a:spcAft>
          <a:spcPts val="0"/>
        </a:spcAft>
        <a:buSzPct val="100000"/>
        <a:buFont typeface="Arial" panose="020B0604020202020204" pitchFamily="34" charset="0"/>
        <a:buNone/>
        <a:defRPr sz="2200" kern="1200">
          <a:solidFill>
            <a:schemeClr val="tx1"/>
          </a:solidFill>
          <a:latin typeface="+mn-lt"/>
          <a:ea typeface="+mn-ea"/>
          <a:cs typeface="+mn-cs"/>
        </a:defRPr>
      </a:lvl1pPr>
      <a:lvl2pPr marL="432000" indent="-288000" algn="l" defTabSz="914400" rtl="0" eaLnBrk="1" fontAlgn="auto" latinLnBrk="0" hangingPunct="1">
        <a:lnSpc>
          <a:spcPct val="100000"/>
        </a:lnSpc>
        <a:spcBef>
          <a:spcPts val="0"/>
        </a:spcBef>
        <a:spcAft>
          <a:spcPts val="0"/>
        </a:spcAft>
        <a:buClrTx/>
        <a:buSzPct val="100000"/>
        <a:buFont typeface="Arial" panose="020B0604020202020204" pitchFamily="34" charset="0"/>
        <a:buChar char="•"/>
        <a:defRPr kumimoji="0" sz="2200" b="0" i="0" u="none" kern="1200" cap="none" spc="0" baseline="0">
          <a:solidFill>
            <a:schemeClr val="tx1"/>
          </a:solidFill>
          <a:latin typeface="+mn-lt"/>
          <a:ea typeface="+mn-ea"/>
          <a:cs typeface="+mn-cs"/>
        </a:defRPr>
      </a:lvl2pPr>
      <a:lvl3pPr marL="792000" indent="-288000" algn="l" defTabSz="914400" rtl="0" eaLnBrk="1" fontAlgn="auto" latinLnBrk="0" hangingPunct="1">
        <a:lnSpc>
          <a:spcPct val="100000"/>
        </a:lnSpc>
        <a:spcBef>
          <a:spcPts val="0"/>
        </a:spcBef>
        <a:spcAft>
          <a:spcPts val="0"/>
        </a:spcAft>
        <a:buClrTx/>
        <a:buSzPct val="100000"/>
        <a:buFont typeface="Arial" panose="020B0604020202020204" pitchFamily="34" charset="0"/>
        <a:buChar char="•"/>
        <a:defRPr kumimoji="0" sz="22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 typeface="Arial" panose="020B0604020202020204" pitchFamily="34" charset="0"/>
        <a:buNone/>
        <a:defRPr kumimoji="0" sz="1400" b="0" i="0" u="none" kern="1200" cap="none" spc="0" baseline="0">
          <a:solidFill>
            <a:schemeClr val="tx1"/>
          </a:solidFill>
          <a:latin typeface="+mn-lt"/>
          <a:ea typeface="+mn-ea"/>
          <a:cs typeface="+mn-cs"/>
        </a:defRPr>
      </a:lvl4pPr>
      <a:lvl5pPr marL="270000" indent="-180000"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5pPr>
      <a:lvl6pPr marL="450000" indent="-180000"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6pPr>
      <a:lvl7pPr marL="0" indent="0" algn="l" defTabSz="914400" rtl="0" eaLnBrk="1" latinLnBrk="0" hangingPunct="1">
        <a:lnSpc>
          <a:spcPct val="100000"/>
        </a:lnSpc>
        <a:spcBef>
          <a:spcPts val="0"/>
        </a:spcBef>
        <a:spcAft>
          <a:spcPts val="0"/>
        </a:spcAft>
        <a:buSzPct val="100000"/>
        <a:buFont typeface="Arial" panose="020B0604020202020204" pitchFamily="34" charset="0"/>
        <a:buNone/>
        <a:defRPr sz="900" kern="1200">
          <a:solidFill>
            <a:schemeClr val="tx1"/>
          </a:solidFill>
          <a:latin typeface="+mn-lt"/>
          <a:ea typeface="+mn-ea"/>
          <a:cs typeface="+mn-cs"/>
        </a:defRPr>
      </a:lvl7pPr>
      <a:lvl8pPr marL="0" indent="0" algn="l" defTabSz="914400" rtl="0" eaLnBrk="1" latinLnBrk="0" hangingPunct="1">
        <a:lnSpc>
          <a:spcPct val="100000"/>
        </a:lnSpc>
        <a:spcBef>
          <a:spcPts val="0"/>
        </a:spcBef>
        <a:spcAft>
          <a:spcPts val="0"/>
        </a:spcAft>
        <a:buSzPct val="100000"/>
        <a:buFont typeface="Arial" panose="020B0604020202020204" pitchFamily="34" charset="0"/>
        <a:buNone/>
        <a:defRPr sz="900" kern="1200">
          <a:solidFill>
            <a:schemeClr val="tx1"/>
          </a:solidFill>
          <a:latin typeface="+mn-lt"/>
          <a:ea typeface="+mn-ea"/>
          <a:cs typeface="+mn-cs"/>
        </a:defRPr>
      </a:lvl8pPr>
      <a:lvl9pPr marL="0" indent="0" algn="l" defTabSz="914400" rtl="0" eaLnBrk="1" latinLnBrk="0" hangingPunct="1">
        <a:lnSpc>
          <a:spcPct val="100000"/>
        </a:lnSpc>
        <a:spcBef>
          <a:spcPts val="0"/>
        </a:spcBef>
        <a:spcAft>
          <a:spcPts val="0"/>
        </a:spcAft>
        <a:buSzPct val="100000"/>
        <a:buFont typeface="Arial" panose="020B0604020202020204" pitchFamily="34" charset="0"/>
        <a:buNone/>
        <a:defRPr sz="9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3908">
          <p15:clr>
            <a:srgbClr val="FF0000"/>
          </p15:clr>
        </p15:guide>
        <p15:guide id="4" pos="3772">
          <p15:clr>
            <a:srgbClr val="FF0000"/>
          </p15:clr>
        </p15:guide>
        <p15:guide id="8" pos="5654">
          <p15:clr>
            <a:srgbClr val="FF0000"/>
          </p15:clr>
        </p15:guide>
        <p15:guide id="9" pos="5790">
          <p15:clr>
            <a:srgbClr val="FF0000"/>
          </p15:clr>
        </p15:guide>
        <p15:guide id="11" pos="7537">
          <p15:clr>
            <a:srgbClr val="FF0000"/>
          </p15:clr>
        </p15:guide>
        <p15:guide id="13" pos="4407">
          <p15:clr>
            <a:srgbClr val="FF0000"/>
          </p15:clr>
        </p15:guide>
        <p15:guide id="14" pos="5031">
          <p15:clr>
            <a:srgbClr val="FF0000"/>
          </p15:clr>
        </p15:guide>
        <p15:guide id="15" pos="5156">
          <p15:clr>
            <a:srgbClr val="FF0000"/>
          </p15:clr>
        </p15:guide>
        <p15:guide id="17" pos="3273">
          <p15:clr>
            <a:srgbClr val="FF0000"/>
          </p15:clr>
        </p15:guide>
        <p15:guide id="18" pos="3149">
          <p15:clr>
            <a:srgbClr val="FF0000"/>
          </p15:clr>
        </p15:guide>
        <p15:guide id="19" pos="2649">
          <p15:clr>
            <a:srgbClr val="FF0000"/>
          </p15:clr>
        </p15:guide>
        <p15:guide id="20" pos="2525">
          <p15:clr>
            <a:srgbClr val="FF0000"/>
          </p15:clr>
        </p15:guide>
        <p15:guide id="21" pos="2026">
          <p15:clr>
            <a:srgbClr val="FF0000"/>
          </p15:clr>
        </p15:guide>
        <p15:guide id="22" pos="1890">
          <p15:clr>
            <a:srgbClr val="FF0000"/>
          </p15:clr>
        </p15:guide>
        <p15:guide id="23" pos="1391">
          <p15:clr>
            <a:srgbClr val="FF0000"/>
          </p15:clr>
        </p15:guide>
        <p15:guide id="24" pos="1266">
          <p15:clr>
            <a:srgbClr val="FF0000"/>
          </p15:clr>
        </p15:guide>
        <p15:guide id="25" pos="767">
          <p15:clr>
            <a:srgbClr val="FF0000"/>
          </p15:clr>
        </p15:guide>
        <p15:guide id="26" pos="642">
          <p15:clr>
            <a:srgbClr val="FF0000"/>
          </p15:clr>
        </p15:guide>
        <p15:guide id="28" pos="143">
          <p15:clr>
            <a:srgbClr val="FF0000"/>
          </p15:clr>
        </p15:guide>
        <p15:guide id="30" pos="4532">
          <p15:clr>
            <a:srgbClr val="FF0000"/>
          </p15:clr>
        </p15:guide>
        <p15:guide id="32" pos="6290">
          <p15:clr>
            <a:srgbClr val="FF0000"/>
          </p15:clr>
        </p15:guide>
        <p15:guide id="33" pos="6414">
          <p15:clr>
            <a:srgbClr val="FF0000"/>
          </p15:clr>
        </p15:guide>
        <p15:guide id="34" pos="6914">
          <p15:clr>
            <a:srgbClr val="FF0000"/>
          </p15:clr>
        </p15:guide>
        <p15:guide id="35" pos="7038">
          <p15:clr>
            <a:srgbClr val="FF0000"/>
          </p15:clr>
        </p15:guide>
        <p15:guide id="36" orient="horz" pos="142">
          <p15:clr>
            <a:srgbClr val="FF0000"/>
          </p15:clr>
        </p15:guide>
        <p15:guide id="37" orient="horz" pos="913">
          <p15:clr>
            <a:srgbClr val="FF0000"/>
          </p15:clr>
        </p15:guide>
        <p15:guide id="52" orient="horz" pos="459">
          <p15:clr>
            <a:srgbClr val="FF0000"/>
          </p15:clr>
        </p15:guide>
        <p15:guide id="56" orient="horz" pos="2478">
          <p15:clr>
            <a:srgbClr val="FF0000"/>
          </p15:clr>
        </p15:guide>
        <p15:guide id="57" orient="horz" pos="2614">
          <p15:clr>
            <a:srgbClr val="FF0000"/>
          </p15:clr>
        </p15:guide>
        <p15:guide id="58" orient="horz" pos="4178">
          <p15:clr>
            <a:srgbClr val="FF0000"/>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57F57ED7-1AF6-3FD2-EE9C-C7EDDC00E715}"/>
              </a:ext>
            </a:extLst>
          </p:cNvPr>
          <p:cNvSpPr>
            <a:spLocks noGrp="1"/>
          </p:cNvSpPr>
          <p:nvPr>
            <p:ph type="title"/>
          </p:nvPr>
        </p:nvSpPr>
        <p:spPr>
          <a:xfrm>
            <a:off x="227348" y="728700"/>
            <a:ext cx="11736000" cy="396000"/>
          </a:xfrm>
          <a:prstGeom prst="rect">
            <a:avLst/>
          </a:prstGeom>
          <a:ln>
            <a:noFill/>
          </a:ln>
        </p:spPr>
        <p:txBody>
          <a:bodyPr vert="horz" lIns="0" tIns="36000" rIns="0" bIns="0" rtlCol="0" anchor="t">
            <a:noAutofit/>
          </a:bodyPr>
          <a:lstStyle/>
          <a:p>
            <a:r>
              <a:rPr lang="de-DE"/>
              <a:t>Mastertitelformat bearbeiten</a:t>
            </a:r>
            <a:endParaRPr lang="en-GB"/>
          </a:p>
        </p:txBody>
      </p:sp>
      <p:sp>
        <p:nvSpPr>
          <p:cNvPr id="3" name="Textplatzhalter 2">
            <a:extLst>
              <a:ext uri="{FF2B5EF4-FFF2-40B4-BE49-F238E27FC236}">
                <a16:creationId xmlns:a16="http://schemas.microsoft.com/office/drawing/2014/main" id="{8D9D00C6-B3A8-7265-B0B5-62365760814C}"/>
              </a:ext>
            </a:extLst>
          </p:cNvPr>
          <p:cNvSpPr>
            <a:spLocks noGrp="1"/>
          </p:cNvSpPr>
          <p:nvPr>
            <p:ph type="body" idx="1"/>
          </p:nvPr>
        </p:nvSpPr>
        <p:spPr>
          <a:xfrm>
            <a:off x="227347" y="1449356"/>
            <a:ext cx="11736000" cy="5184000"/>
          </a:xfrm>
          <a:prstGeom prst="rect">
            <a:avLst/>
          </a:prstGeom>
        </p:spPr>
        <p:txBody>
          <a:bodyPr vert="horz" lIns="0" tIns="0" rIns="0" bIns="0" rtlCol="0">
            <a:no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4" name="Datumsplatzhalter 3">
            <a:extLst>
              <a:ext uri="{FF2B5EF4-FFF2-40B4-BE49-F238E27FC236}">
                <a16:creationId xmlns:a16="http://schemas.microsoft.com/office/drawing/2014/main" id="{DA7F18F0-86AC-2831-3154-3D2BA2FABA87}"/>
              </a:ext>
            </a:extLst>
          </p:cNvPr>
          <p:cNvSpPr>
            <a:spLocks noGrp="1"/>
          </p:cNvSpPr>
          <p:nvPr>
            <p:ph type="dt" sz="half" idx="2"/>
          </p:nvPr>
        </p:nvSpPr>
        <p:spPr>
          <a:xfrm>
            <a:off x="7608168" y="226800"/>
            <a:ext cx="792000" cy="180000"/>
          </a:xfrm>
          <a:prstGeom prst="rect">
            <a:avLst/>
          </a:prstGeom>
        </p:spPr>
        <p:txBody>
          <a:bodyPr vert="horz" lIns="0" tIns="0" rIns="0" bIns="0" rtlCol="0" anchor="t" anchorCtr="0">
            <a:noAutofit/>
          </a:bodyPr>
          <a:lstStyle>
            <a:lvl1pPr algn="l">
              <a:lnSpc>
                <a:spcPct val="80000"/>
              </a:lnSpc>
              <a:defRPr sz="700">
                <a:solidFill>
                  <a:schemeClr val="tx2"/>
                </a:solidFill>
              </a:defRPr>
            </a:lvl1pPr>
          </a:lstStyle>
          <a:p>
            <a:r>
              <a:rPr lang="en-GB"/>
              <a:t>Date</a:t>
            </a:r>
          </a:p>
        </p:txBody>
      </p:sp>
      <p:sp>
        <p:nvSpPr>
          <p:cNvPr id="5" name="Fußzeilenplatzhalter 4">
            <a:extLst>
              <a:ext uri="{FF2B5EF4-FFF2-40B4-BE49-F238E27FC236}">
                <a16:creationId xmlns:a16="http://schemas.microsoft.com/office/drawing/2014/main" id="{FC28A0A1-F66E-8D9F-F1E9-4A0E70B9754E}"/>
              </a:ext>
            </a:extLst>
          </p:cNvPr>
          <p:cNvSpPr>
            <a:spLocks noGrp="1"/>
          </p:cNvSpPr>
          <p:nvPr>
            <p:ph type="ftr" sz="quarter" idx="3"/>
          </p:nvPr>
        </p:nvSpPr>
        <p:spPr>
          <a:xfrm>
            <a:off x="4439816" y="226800"/>
            <a:ext cx="2754734" cy="180000"/>
          </a:xfrm>
          <a:prstGeom prst="rect">
            <a:avLst/>
          </a:prstGeom>
        </p:spPr>
        <p:txBody>
          <a:bodyPr vert="horz" lIns="0" tIns="0" rIns="0" bIns="0" rtlCol="0" anchor="t" anchorCtr="0">
            <a:noAutofit/>
          </a:bodyPr>
          <a:lstStyle>
            <a:lvl1pPr algn="l">
              <a:lnSpc>
                <a:spcPct val="80000"/>
              </a:lnSpc>
              <a:defRPr sz="700">
                <a:solidFill>
                  <a:schemeClr val="tx2"/>
                </a:solidFill>
              </a:defRPr>
            </a:lvl1pPr>
          </a:lstStyle>
          <a:p>
            <a:r>
              <a:rPr lang="en-GB"/>
              <a:t>Author | Distribution List</a:t>
            </a:r>
          </a:p>
        </p:txBody>
      </p:sp>
      <p:sp>
        <p:nvSpPr>
          <p:cNvPr id="6" name="Foliennummernplatzhalter 5">
            <a:extLst>
              <a:ext uri="{FF2B5EF4-FFF2-40B4-BE49-F238E27FC236}">
                <a16:creationId xmlns:a16="http://schemas.microsoft.com/office/drawing/2014/main" id="{63FD2C38-3689-BB50-1E3F-83A9FB8A203E}"/>
              </a:ext>
            </a:extLst>
          </p:cNvPr>
          <p:cNvSpPr>
            <a:spLocks noGrp="1"/>
          </p:cNvSpPr>
          <p:nvPr>
            <p:ph type="sldNum" sz="quarter" idx="4"/>
          </p:nvPr>
        </p:nvSpPr>
        <p:spPr>
          <a:xfrm>
            <a:off x="227348" y="226800"/>
            <a:ext cx="792163" cy="180000"/>
          </a:xfrm>
          <a:prstGeom prst="rect">
            <a:avLst/>
          </a:prstGeom>
        </p:spPr>
        <p:txBody>
          <a:bodyPr vert="horz" lIns="0" tIns="0" rIns="0" bIns="0" rtlCol="0" anchor="t" anchorCtr="0">
            <a:noAutofit/>
          </a:bodyPr>
          <a:lstStyle>
            <a:lvl1pPr algn="l">
              <a:lnSpc>
                <a:spcPct val="80000"/>
              </a:lnSpc>
              <a:defRPr sz="700">
                <a:solidFill>
                  <a:schemeClr val="tx2"/>
                </a:solidFill>
              </a:defRPr>
            </a:lvl1pPr>
          </a:lstStyle>
          <a:p>
            <a:fld id="{21E9EDDA-C823-4DCF-9D88-5D5E92F02FDC}" type="slidenum">
              <a:rPr lang="en-GB" smtClean="0"/>
              <a:pPr/>
              <a:t>‹#›</a:t>
            </a:fld>
            <a:endParaRPr lang="en-GB"/>
          </a:p>
        </p:txBody>
      </p:sp>
      <p:pic>
        <p:nvPicPr>
          <p:cNvPr id="7" name="Grafik 6">
            <a:extLst>
              <a:ext uri="{FF2B5EF4-FFF2-40B4-BE49-F238E27FC236}">
                <a16:creationId xmlns:a16="http://schemas.microsoft.com/office/drawing/2014/main" id="{1F9E98F8-9D81-581C-8DE4-8565ECEF5E7D}"/>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89"/>
              </a:ext>
            </a:extLst>
          </a:blip>
          <a:stretch>
            <a:fillRect/>
          </a:stretch>
        </p:blipFill>
        <p:spPr bwMode="black">
          <a:xfrm>
            <a:off x="11070751" y="225425"/>
            <a:ext cx="918000" cy="165355"/>
          </a:xfrm>
          <a:prstGeom prst="rect">
            <a:avLst/>
          </a:prstGeom>
        </p:spPr>
      </p:pic>
    </p:spTree>
    <p:extLst>
      <p:ext uri="{BB962C8B-B14F-4D97-AF65-F5344CB8AC3E}">
        <p14:creationId xmlns:p14="http://schemas.microsoft.com/office/powerpoint/2010/main" val="4211711542"/>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9" r:id="rId8"/>
    <p:sldLayoutId id="2147483860" r:id="rId9"/>
    <p:sldLayoutId id="2147483861" r:id="rId10"/>
    <p:sldLayoutId id="2147483862" r:id="rId11"/>
    <p:sldLayoutId id="2147483863" r:id="rId12"/>
    <p:sldLayoutId id="2147483864" r:id="rId13"/>
    <p:sldLayoutId id="2147483865" r:id="rId14"/>
    <p:sldLayoutId id="2147483866" r:id="rId15"/>
    <p:sldLayoutId id="2147483867" r:id="rId16"/>
    <p:sldLayoutId id="2147483868" r:id="rId17"/>
    <p:sldLayoutId id="2147483869" r:id="rId18"/>
    <p:sldLayoutId id="2147483870" r:id="rId19"/>
    <p:sldLayoutId id="2147483871" r:id="rId20"/>
    <p:sldLayoutId id="2147483872" r:id="rId21"/>
    <p:sldLayoutId id="2147483873" r:id="rId22"/>
    <p:sldLayoutId id="2147483874" r:id="rId23"/>
    <p:sldLayoutId id="2147483875" r:id="rId24"/>
    <p:sldLayoutId id="2147483876" r:id="rId25"/>
    <p:sldLayoutId id="2147483877" r:id="rId26"/>
    <p:sldLayoutId id="2147483878" r:id="rId27"/>
    <p:sldLayoutId id="2147483879" r:id="rId28"/>
    <p:sldLayoutId id="2147483880" r:id="rId29"/>
    <p:sldLayoutId id="2147483881" r:id="rId30"/>
    <p:sldLayoutId id="2147483882" r:id="rId31"/>
    <p:sldLayoutId id="2147483883" r:id="rId32"/>
    <p:sldLayoutId id="2147483884" r:id="rId33"/>
    <p:sldLayoutId id="2147483885" r:id="rId34"/>
    <p:sldLayoutId id="2147483886" r:id="rId35"/>
    <p:sldLayoutId id="2147483887" r:id="rId36"/>
    <p:sldLayoutId id="2147483888" r:id="rId37"/>
    <p:sldLayoutId id="2147483889" r:id="rId38"/>
    <p:sldLayoutId id="2147483890" r:id="rId39"/>
    <p:sldLayoutId id="2147483891" r:id="rId40"/>
    <p:sldLayoutId id="2147483892" r:id="rId41"/>
    <p:sldLayoutId id="2147483893" r:id="rId42"/>
    <p:sldLayoutId id="2147483894" r:id="rId43"/>
    <p:sldLayoutId id="2147483895" r:id="rId44"/>
    <p:sldLayoutId id="2147483896" r:id="rId45"/>
    <p:sldLayoutId id="2147483897" r:id="rId46"/>
    <p:sldLayoutId id="2147483898" r:id="rId47"/>
    <p:sldLayoutId id="2147483899" r:id="rId48"/>
    <p:sldLayoutId id="2147483900" r:id="rId49"/>
    <p:sldLayoutId id="2147483901" r:id="rId50"/>
    <p:sldLayoutId id="2147483902" r:id="rId51"/>
    <p:sldLayoutId id="2147483903" r:id="rId52"/>
    <p:sldLayoutId id="2147483904" r:id="rId53"/>
    <p:sldLayoutId id="2147483905" r:id="rId54"/>
    <p:sldLayoutId id="2147483906" r:id="rId55"/>
    <p:sldLayoutId id="2147483907" r:id="rId56"/>
    <p:sldLayoutId id="2147483908" r:id="rId57"/>
    <p:sldLayoutId id="2147483909" r:id="rId58"/>
    <p:sldLayoutId id="2147483910" r:id="rId59"/>
    <p:sldLayoutId id="2147483911" r:id="rId60"/>
    <p:sldLayoutId id="2147483912" r:id="rId61"/>
    <p:sldLayoutId id="2147483913" r:id="rId62"/>
    <p:sldLayoutId id="2147483914" r:id="rId63"/>
    <p:sldLayoutId id="2147483915" r:id="rId64"/>
    <p:sldLayoutId id="2147483916" r:id="rId65"/>
    <p:sldLayoutId id="2147483917" r:id="rId66"/>
    <p:sldLayoutId id="2147483918" r:id="rId67"/>
    <p:sldLayoutId id="2147483919" r:id="rId68"/>
    <p:sldLayoutId id="2147483921" r:id="rId69"/>
    <p:sldLayoutId id="2147483922" r:id="rId70"/>
    <p:sldLayoutId id="2147483923" r:id="rId71"/>
    <p:sldLayoutId id="2147483924" r:id="rId72"/>
    <p:sldLayoutId id="2147483925" r:id="rId73"/>
    <p:sldLayoutId id="2147483926" r:id="rId74"/>
    <p:sldLayoutId id="2147483927" r:id="rId75"/>
    <p:sldLayoutId id="2147483928" r:id="rId76"/>
    <p:sldLayoutId id="2147483929" r:id="rId77"/>
    <p:sldLayoutId id="2147483930" r:id="rId78"/>
    <p:sldLayoutId id="2147483931" r:id="rId79"/>
    <p:sldLayoutId id="2147483932" r:id="rId80"/>
    <p:sldLayoutId id="2147483933" r:id="rId81"/>
    <p:sldLayoutId id="2147483934" r:id="rId82"/>
    <p:sldLayoutId id="2147483935" r:id="rId83"/>
    <p:sldLayoutId id="2147483936" r:id="rId84"/>
    <p:sldLayoutId id="2147483937" r:id="rId85"/>
    <p:sldLayoutId id="2147483938" r:id="rId86"/>
    <p:sldLayoutId id="2147483939" r:id="rId87"/>
  </p:sldLayoutIdLst>
  <p:hf hdr="0"/>
  <p:txStyles>
    <p:titleStyle>
      <a:lvl1pPr algn="l" defTabSz="914400" rtl="0" eaLnBrk="1" latinLnBrk="0" hangingPunct="1">
        <a:lnSpc>
          <a:spcPct val="85000"/>
        </a:lnSpc>
        <a:spcBef>
          <a:spcPct val="0"/>
        </a:spcBef>
        <a:buNone/>
        <a:defRPr sz="2600" b="1" i="0" kern="1200" cap="all" baseline="0">
          <a:solidFill>
            <a:schemeClr val="tx2"/>
          </a:solidFill>
          <a:latin typeface="+mj-lt"/>
          <a:ea typeface="+mj-ea"/>
          <a:cs typeface="+mj-cs"/>
        </a:defRPr>
      </a:lvl1pPr>
    </p:titleStyle>
    <p:bodyStyle>
      <a:lvl1pPr marL="0" indent="0" algn="l" defTabSz="914400" rtl="0" eaLnBrk="1" latinLnBrk="0" hangingPunct="1">
        <a:lnSpc>
          <a:spcPct val="100000"/>
        </a:lnSpc>
        <a:spcBef>
          <a:spcPts val="0"/>
        </a:spcBef>
        <a:spcAft>
          <a:spcPts val="0"/>
        </a:spcAft>
        <a:buSzPct val="100000"/>
        <a:buFont typeface="Arial" panose="020B0604020202020204" pitchFamily="34" charset="0"/>
        <a:buNone/>
        <a:defRPr sz="2200" kern="1200">
          <a:solidFill>
            <a:schemeClr val="tx1"/>
          </a:solidFill>
          <a:latin typeface="+mn-lt"/>
          <a:ea typeface="+mn-ea"/>
          <a:cs typeface="+mn-cs"/>
        </a:defRPr>
      </a:lvl1pPr>
      <a:lvl2pPr marL="432000" indent="-288000" algn="l" defTabSz="914400" rtl="0" eaLnBrk="1" fontAlgn="auto" latinLnBrk="0" hangingPunct="1">
        <a:lnSpc>
          <a:spcPct val="100000"/>
        </a:lnSpc>
        <a:spcBef>
          <a:spcPts val="0"/>
        </a:spcBef>
        <a:spcAft>
          <a:spcPts val="0"/>
        </a:spcAft>
        <a:buClrTx/>
        <a:buSzPct val="100000"/>
        <a:buFont typeface="Arial" panose="020B0604020202020204" pitchFamily="34" charset="0"/>
        <a:buChar char="•"/>
        <a:defRPr kumimoji="0" sz="2200" b="0" i="0" u="none" kern="1200" cap="none" spc="0" baseline="0">
          <a:solidFill>
            <a:schemeClr val="tx1"/>
          </a:solidFill>
          <a:latin typeface="+mn-lt"/>
          <a:ea typeface="+mn-ea"/>
          <a:cs typeface="+mn-cs"/>
        </a:defRPr>
      </a:lvl2pPr>
      <a:lvl3pPr marL="792000" indent="-288000" algn="l" defTabSz="914400" rtl="0" eaLnBrk="1" fontAlgn="auto" latinLnBrk="0" hangingPunct="1">
        <a:lnSpc>
          <a:spcPct val="100000"/>
        </a:lnSpc>
        <a:spcBef>
          <a:spcPts val="0"/>
        </a:spcBef>
        <a:spcAft>
          <a:spcPts val="0"/>
        </a:spcAft>
        <a:buClrTx/>
        <a:buSzPct val="100000"/>
        <a:buFont typeface="Arial" panose="020B0604020202020204" pitchFamily="34" charset="0"/>
        <a:buChar char="•"/>
        <a:defRPr kumimoji="0" sz="22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 typeface="Arial" panose="020B0604020202020204" pitchFamily="34" charset="0"/>
        <a:buNone/>
        <a:defRPr kumimoji="0" sz="1400" b="0" i="0" u="none" kern="1200" cap="none" spc="0" baseline="0">
          <a:solidFill>
            <a:schemeClr val="tx1"/>
          </a:solidFill>
          <a:latin typeface="+mn-lt"/>
          <a:ea typeface="+mn-ea"/>
          <a:cs typeface="+mn-cs"/>
        </a:defRPr>
      </a:lvl4pPr>
      <a:lvl5pPr marL="270000" indent="-180000"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5pPr>
      <a:lvl6pPr marL="450000" indent="-180000"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6pPr>
      <a:lvl7pPr marL="0" indent="0" algn="l" defTabSz="914400" rtl="0" eaLnBrk="1" latinLnBrk="0" hangingPunct="1">
        <a:lnSpc>
          <a:spcPct val="100000"/>
        </a:lnSpc>
        <a:spcBef>
          <a:spcPts val="0"/>
        </a:spcBef>
        <a:spcAft>
          <a:spcPts val="0"/>
        </a:spcAft>
        <a:buSzPct val="100000"/>
        <a:buFont typeface="Arial" panose="020B0604020202020204" pitchFamily="34" charset="0"/>
        <a:buNone/>
        <a:defRPr sz="900" kern="1200">
          <a:solidFill>
            <a:schemeClr val="tx1"/>
          </a:solidFill>
          <a:latin typeface="+mn-lt"/>
          <a:ea typeface="+mn-ea"/>
          <a:cs typeface="+mn-cs"/>
        </a:defRPr>
      </a:lvl7pPr>
      <a:lvl8pPr marL="0" indent="0" algn="l" defTabSz="914400" rtl="0" eaLnBrk="1" latinLnBrk="0" hangingPunct="1">
        <a:lnSpc>
          <a:spcPct val="100000"/>
        </a:lnSpc>
        <a:spcBef>
          <a:spcPts val="0"/>
        </a:spcBef>
        <a:spcAft>
          <a:spcPts val="0"/>
        </a:spcAft>
        <a:buSzPct val="100000"/>
        <a:buFont typeface="Arial" panose="020B0604020202020204" pitchFamily="34" charset="0"/>
        <a:buNone/>
        <a:defRPr sz="900" kern="1200">
          <a:solidFill>
            <a:schemeClr val="tx1"/>
          </a:solidFill>
          <a:latin typeface="+mn-lt"/>
          <a:ea typeface="+mn-ea"/>
          <a:cs typeface="+mn-cs"/>
        </a:defRPr>
      </a:lvl8pPr>
      <a:lvl9pPr marL="0" indent="0" algn="l" defTabSz="914400" rtl="0" eaLnBrk="1" latinLnBrk="0" hangingPunct="1">
        <a:lnSpc>
          <a:spcPct val="100000"/>
        </a:lnSpc>
        <a:spcBef>
          <a:spcPts val="0"/>
        </a:spcBef>
        <a:spcAft>
          <a:spcPts val="0"/>
        </a:spcAft>
        <a:buSzPct val="100000"/>
        <a:buFont typeface="Arial" panose="020B0604020202020204" pitchFamily="34" charset="0"/>
        <a:buNone/>
        <a:defRPr sz="9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3908">
          <p15:clr>
            <a:srgbClr val="FF0000"/>
          </p15:clr>
        </p15:guide>
        <p15:guide id="4" pos="3772">
          <p15:clr>
            <a:srgbClr val="FF0000"/>
          </p15:clr>
        </p15:guide>
        <p15:guide id="8" pos="5654">
          <p15:clr>
            <a:srgbClr val="FF0000"/>
          </p15:clr>
        </p15:guide>
        <p15:guide id="9" pos="5790">
          <p15:clr>
            <a:srgbClr val="FF0000"/>
          </p15:clr>
        </p15:guide>
        <p15:guide id="11" pos="7537">
          <p15:clr>
            <a:srgbClr val="FF0000"/>
          </p15:clr>
        </p15:guide>
        <p15:guide id="13" pos="4407">
          <p15:clr>
            <a:srgbClr val="FF0000"/>
          </p15:clr>
        </p15:guide>
        <p15:guide id="14" pos="5031">
          <p15:clr>
            <a:srgbClr val="FF0000"/>
          </p15:clr>
        </p15:guide>
        <p15:guide id="15" pos="5156">
          <p15:clr>
            <a:srgbClr val="FF0000"/>
          </p15:clr>
        </p15:guide>
        <p15:guide id="17" pos="3273">
          <p15:clr>
            <a:srgbClr val="FF0000"/>
          </p15:clr>
        </p15:guide>
        <p15:guide id="18" pos="3149">
          <p15:clr>
            <a:srgbClr val="FF0000"/>
          </p15:clr>
        </p15:guide>
        <p15:guide id="19" pos="2649">
          <p15:clr>
            <a:srgbClr val="FF0000"/>
          </p15:clr>
        </p15:guide>
        <p15:guide id="20" pos="2525">
          <p15:clr>
            <a:srgbClr val="FF0000"/>
          </p15:clr>
        </p15:guide>
        <p15:guide id="21" pos="2026">
          <p15:clr>
            <a:srgbClr val="FF0000"/>
          </p15:clr>
        </p15:guide>
        <p15:guide id="22" pos="1890">
          <p15:clr>
            <a:srgbClr val="FF0000"/>
          </p15:clr>
        </p15:guide>
        <p15:guide id="23" pos="1391">
          <p15:clr>
            <a:srgbClr val="FF0000"/>
          </p15:clr>
        </p15:guide>
        <p15:guide id="24" pos="1266">
          <p15:clr>
            <a:srgbClr val="FF0000"/>
          </p15:clr>
        </p15:guide>
        <p15:guide id="25" pos="767">
          <p15:clr>
            <a:srgbClr val="FF0000"/>
          </p15:clr>
        </p15:guide>
        <p15:guide id="26" pos="642">
          <p15:clr>
            <a:srgbClr val="FF0000"/>
          </p15:clr>
        </p15:guide>
        <p15:guide id="28" pos="143">
          <p15:clr>
            <a:srgbClr val="FF0000"/>
          </p15:clr>
        </p15:guide>
        <p15:guide id="30" pos="4532">
          <p15:clr>
            <a:srgbClr val="FF0000"/>
          </p15:clr>
        </p15:guide>
        <p15:guide id="32" pos="6290">
          <p15:clr>
            <a:srgbClr val="FF0000"/>
          </p15:clr>
        </p15:guide>
        <p15:guide id="33" pos="6414">
          <p15:clr>
            <a:srgbClr val="FF0000"/>
          </p15:clr>
        </p15:guide>
        <p15:guide id="34" pos="6914">
          <p15:clr>
            <a:srgbClr val="FF0000"/>
          </p15:clr>
        </p15:guide>
        <p15:guide id="35" pos="7038">
          <p15:clr>
            <a:srgbClr val="FF0000"/>
          </p15:clr>
        </p15:guide>
        <p15:guide id="36" orient="horz" pos="142">
          <p15:clr>
            <a:srgbClr val="FF0000"/>
          </p15:clr>
        </p15:guide>
        <p15:guide id="37" orient="horz" pos="913">
          <p15:clr>
            <a:srgbClr val="FF0000"/>
          </p15:clr>
        </p15:guide>
        <p15:guide id="52" orient="horz" pos="459">
          <p15:clr>
            <a:srgbClr val="FF0000"/>
          </p15:clr>
        </p15:guide>
        <p15:guide id="56" orient="horz" pos="2478">
          <p15:clr>
            <a:srgbClr val="FF0000"/>
          </p15:clr>
        </p15:guide>
        <p15:guide id="57" orient="horz" pos="2614">
          <p15:clr>
            <a:srgbClr val="FF0000"/>
          </p15:clr>
        </p15:guide>
        <p15:guide id="58" orient="horz" pos="4178">
          <p15:clr>
            <a:srgbClr val="FF000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23.xml"/><Relationship Id="rId4" Type="http://schemas.openxmlformats.org/officeDocument/2006/relationships/image" Target="../media/image22.svg"/></Relationships>
</file>

<file path=ppt/slides/_rels/slide2.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58.xml"/><Relationship Id="rId4" Type="http://schemas.openxmlformats.org/officeDocument/2006/relationships/image" Target="../media/image30.jpeg"/></Relationships>
</file>

<file path=ppt/slides/_rels/slide4.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4.xml"/><Relationship Id="rId1" Type="http://schemas.openxmlformats.org/officeDocument/2006/relationships/slideLayout" Target="../slideLayouts/slideLayout56.xml"/><Relationship Id="rId4" Type="http://schemas.openxmlformats.org/officeDocument/2006/relationships/image" Target="../media/image32.png"/></Relationships>
</file>

<file path=ppt/slides/_rels/slide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57.xml"/><Relationship Id="rId5" Type="http://schemas.openxmlformats.org/officeDocument/2006/relationships/image" Target="../media/image34.jpeg"/><Relationship Id="rId4" Type="http://schemas.openxmlformats.org/officeDocument/2006/relationships/image" Target="../media/image32.png"/></Relationships>
</file>

<file path=ppt/slides/_rels/slide6.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5.jpeg"/><Relationship Id="rId7"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57.xml"/><Relationship Id="rId6" Type="http://schemas.openxmlformats.org/officeDocument/2006/relationships/image" Target="../media/image37.png"/><Relationship Id="rId5" Type="http://schemas.openxmlformats.org/officeDocument/2006/relationships/image" Target="../media/image36.jpeg"/><Relationship Id="rId4" Type="http://schemas.openxmlformats.org/officeDocument/2006/relationships/image" Target="../media/image34.jpeg"/></Relationships>
</file>

<file path=ppt/slides/_rels/slide7.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35.jpeg"/><Relationship Id="rId7" Type="http://schemas.openxmlformats.org/officeDocument/2006/relationships/image" Target="../media/image31.emf"/><Relationship Id="rId2" Type="http://schemas.openxmlformats.org/officeDocument/2006/relationships/notesSlide" Target="../notesSlides/notesSlide7.xml"/><Relationship Id="rId1" Type="http://schemas.openxmlformats.org/officeDocument/2006/relationships/slideLayout" Target="../slideLayouts/slideLayout24.xml"/><Relationship Id="rId6" Type="http://schemas.openxmlformats.org/officeDocument/2006/relationships/image" Target="../media/image27.png"/><Relationship Id="rId5" Type="http://schemas.openxmlformats.org/officeDocument/2006/relationships/image" Target="../media/image37.png"/><Relationship Id="rId4" Type="http://schemas.openxmlformats.org/officeDocument/2006/relationships/image" Target="../media/image36.jpeg"/></Relationships>
</file>

<file path=ppt/slides/_rels/slide8.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8.xml"/><Relationship Id="rId1" Type="http://schemas.openxmlformats.org/officeDocument/2006/relationships/slideLayout" Target="../slideLayouts/slideLayout63.xml"/></Relationships>
</file>

<file path=ppt/slides/_rels/slide9.xml.rels><?xml version="1.0" encoding="UTF-8" standalone="yes"?>
<Relationships xmlns="http://schemas.openxmlformats.org/package/2006/relationships"><Relationship Id="rId2" Type="http://schemas.openxmlformats.org/officeDocument/2006/relationships/image" Target="../media/image39.gif"/><Relationship Id="rId1" Type="http://schemas.openxmlformats.org/officeDocument/2006/relationships/slideLayout" Target="../slideLayouts/slideLayout69.xml"/></Relationships>
</file>

<file path=ppt/slides/_rels/slide10.xml.rels><?xml version="1.0" encoding="UTF-8" standalone="yes"?>
<Relationships xmlns="http://schemas.openxmlformats.org/package/2006/relationships"><Relationship Id="rId2" Type="http://schemas.openxmlformats.org/officeDocument/2006/relationships/image" Target="../media/image40.gif"/><Relationship Id="rId1" Type="http://schemas.openxmlformats.org/officeDocument/2006/relationships/slideLayout" Target="../slideLayouts/slideLayout69.xml"/></Relationships>
</file>

<file path=ppt/slides/_rels/slide11.xml.rels><?xml version="1.0" encoding="UTF-8" standalone="yes"?>
<Relationships xmlns="http://schemas.openxmlformats.org/package/2006/relationships"><Relationship Id="rId3" Type="http://schemas.openxmlformats.org/officeDocument/2006/relationships/image" Target="../media/image42.tiff"/><Relationship Id="rId2" Type="http://schemas.openxmlformats.org/officeDocument/2006/relationships/image" Target="../media/image41.png"/><Relationship Id="rId1" Type="http://schemas.openxmlformats.org/officeDocument/2006/relationships/slideLayout" Target="../slideLayouts/slideLayout69.xml"/></Relationships>
</file>

<file path=ppt/slides/_rels/slide1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9.xml"/><Relationship Id="rId1" Type="http://schemas.openxmlformats.org/officeDocument/2006/relationships/slideLayout" Target="../slideLayouts/slideLayout69.xml"/><Relationship Id="rId5" Type="http://schemas.openxmlformats.org/officeDocument/2006/relationships/image" Target="../media/image45.png"/><Relationship Id="rId4" Type="http://schemas.openxmlformats.org/officeDocument/2006/relationships/image" Target="../media/image44.png"/></Relationships>
</file>

<file path=ppt/slides/_rels/slide1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Layout" Target="../slideLayouts/slideLayout56.xml"/></Relationships>
</file>

<file path=ppt/slides/_rels/slide14.xml.rels><?xml version="1.0" encoding="UTF-8" standalone="yes"?>
<Relationships xmlns="http://schemas.openxmlformats.org/package/2006/relationships"><Relationship Id="rId3" Type="http://schemas.openxmlformats.org/officeDocument/2006/relationships/image" Target="../media/image42.tiff"/><Relationship Id="rId2" Type="http://schemas.openxmlformats.org/officeDocument/2006/relationships/notesSlide" Target="../notesSlides/notesSlide10.xml"/><Relationship Id="rId1" Type="http://schemas.openxmlformats.org/officeDocument/2006/relationships/slideLayout" Target="../slideLayouts/slideLayout63.xml"/><Relationship Id="rId4" Type="http://schemas.openxmlformats.org/officeDocument/2006/relationships/image" Target="../media/image4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9.png"/></Relationships>
</file>

<file path=ppt/slides/_rels/slide1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slideLayout" Target="../slideLayouts/slideLayout24.xml"/><Relationship Id="rId7" Type="http://schemas.openxmlformats.org/officeDocument/2006/relationships/image" Target="../media/image53.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2.png"/><Relationship Id="rId5" Type="http://schemas.openxmlformats.org/officeDocument/2006/relationships/image" Target="../media/image51.png"/><Relationship Id="rId10" Type="http://schemas.openxmlformats.org/officeDocument/2006/relationships/image" Target="../media/image55.png"/><Relationship Id="rId4" Type="http://schemas.openxmlformats.org/officeDocument/2006/relationships/notesSlide" Target="../notesSlides/notesSlide12.xml"/><Relationship Id="rId9" Type="http://schemas.openxmlformats.org/officeDocument/2006/relationships/image" Target="../media/image50.png"/></Relationships>
</file>

<file path=ppt/slides/_rels/slide19.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56.jpeg"/><Relationship Id="rId7" Type="http://schemas.openxmlformats.org/officeDocument/2006/relationships/image" Target="../media/image52.png"/><Relationship Id="rId12" Type="http://schemas.openxmlformats.org/officeDocument/2006/relationships/image" Target="../media/image60.png"/><Relationship Id="rId2" Type="http://schemas.openxmlformats.org/officeDocument/2006/relationships/notesSlide" Target="../notesSlides/notesSlide13.xml"/><Relationship Id="rId1" Type="http://schemas.openxmlformats.org/officeDocument/2006/relationships/slideLayout" Target="../slideLayouts/slideLayout24.xml"/><Relationship Id="rId6" Type="http://schemas.openxmlformats.org/officeDocument/2006/relationships/image" Target="../media/image51.png"/><Relationship Id="rId11" Type="http://schemas.openxmlformats.org/officeDocument/2006/relationships/image" Target="../media/image59.png"/><Relationship Id="rId5" Type="http://schemas.openxmlformats.org/officeDocument/2006/relationships/image" Target="../media/image58.jpeg"/><Relationship Id="rId10" Type="http://schemas.openxmlformats.org/officeDocument/2006/relationships/image" Target="../media/image50.png"/><Relationship Id="rId4" Type="http://schemas.openxmlformats.org/officeDocument/2006/relationships/image" Target="../media/image57.jpeg"/><Relationship Id="rId9" Type="http://schemas.openxmlformats.org/officeDocument/2006/relationships/image" Target="../media/image54.png"/></Relationships>
</file>

<file path=ppt/slides/_rels/slide20.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4.xml"/><Relationship Id="rId1" Type="http://schemas.openxmlformats.org/officeDocument/2006/relationships/slideLayout" Target="../slideLayouts/slideLayout24.xml"/><Relationship Id="rId5" Type="http://schemas.openxmlformats.org/officeDocument/2006/relationships/image" Target="../media/image56.jpeg"/><Relationship Id="rId4" Type="http://schemas.openxmlformats.org/officeDocument/2006/relationships/image" Target="../media/image62.jpe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4.xml"/><Relationship Id="rId7" Type="http://schemas.openxmlformats.org/officeDocument/2006/relationships/image" Target="../media/image64.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6.jpeg"/><Relationship Id="rId5" Type="http://schemas.openxmlformats.org/officeDocument/2006/relationships/image" Target="../media/image63.png"/><Relationship Id="rId4" Type="http://schemas.openxmlformats.org/officeDocument/2006/relationships/notesSlide" Target="../notesSlides/notesSlide15.xml"/></Relationships>
</file>

<file path=ppt/slides/_rels/slide22.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image" Target="../media/image42.tiff"/><Relationship Id="rId7" Type="http://schemas.openxmlformats.org/officeDocument/2006/relationships/image" Target="../media/image68.tiff"/><Relationship Id="rId2" Type="http://schemas.openxmlformats.org/officeDocument/2006/relationships/notesSlide" Target="../notesSlides/notesSlide16.xml"/><Relationship Id="rId1" Type="http://schemas.openxmlformats.org/officeDocument/2006/relationships/slideLayout" Target="../slideLayouts/slideLayout69.xml"/><Relationship Id="rId6" Type="http://schemas.openxmlformats.org/officeDocument/2006/relationships/image" Target="../media/image67.jpeg"/><Relationship Id="rId5" Type="http://schemas.openxmlformats.org/officeDocument/2006/relationships/image" Target="../media/image66.jpeg"/><Relationship Id="rId10" Type="http://schemas.openxmlformats.org/officeDocument/2006/relationships/image" Target="../media/image71.jpeg"/><Relationship Id="rId4" Type="http://schemas.openxmlformats.org/officeDocument/2006/relationships/image" Target="../media/image65.tiff"/><Relationship Id="rId9" Type="http://schemas.openxmlformats.org/officeDocument/2006/relationships/image" Target="../media/image70.tiff"/></Relationships>
</file>

<file path=ppt/slides/_rels/slide2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7.xml"/><Relationship Id="rId1" Type="http://schemas.openxmlformats.org/officeDocument/2006/relationships/slideLayout" Target="../slideLayouts/slideLayout69.xml"/><Relationship Id="rId6" Type="http://schemas.openxmlformats.org/officeDocument/2006/relationships/image" Target="../media/image41.png"/><Relationship Id="rId5" Type="http://schemas.openxmlformats.org/officeDocument/2006/relationships/image" Target="../media/image70.tiff"/><Relationship Id="rId4" Type="http://schemas.openxmlformats.org/officeDocument/2006/relationships/image" Target="../media/image73.png"/></Relationships>
</file>

<file path=ppt/slides/_rels/slide24.xml.rels><?xml version="1.0" encoding="UTF-8" standalone="yes"?>
<Relationships xmlns="http://schemas.openxmlformats.org/package/2006/relationships"><Relationship Id="rId3" Type="http://schemas.openxmlformats.org/officeDocument/2006/relationships/image" Target="../media/image74.tiff"/><Relationship Id="rId2" Type="http://schemas.openxmlformats.org/officeDocument/2006/relationships/notesSlide" Target="../notesSlides/notesSlide18.xml"/><Relationship Id="rId1" Type="http://schemas.openxmlformats.org/officeDocument/2006/relationships/slideLayout" Target="../slideLayouts/slideLayout39.xml"/><Relationship Id="rId5" Type="http://schemas.openxmlformats.org/officeDocument/2006/relationships/image" Target="../media/image76.png"/><Relationship Id="rId4" Type="http://schemas.openxmlformats.org/officeDocument/2006/relationships/image" Target="../media/image75.png"/></Relationships>
</file>

<file path=ppt/slides/_rels/slide25.xml.rels><?xml version="1.0" encoding="UTF-8" standalone="yes"?>
<Relationships xmlns="http://schemas.openxmlformats.org/package/2006/relationships"><Relationship Id="rId2" Type="http://schemas.openxmlformats.org/officeDocument/2006/relationships/image" Target="../media/image77.tiff"/><Relationship Id="rId1" Type="http://schemas.openxmlformats.org/officeDocument/2006/relationships/slideLayout" Target="../slideLayouts/slideLayout56.xml"/></Relationships>
</file>

<file path=ppt/slides/_rels/slide26.xml.rels><?xml version="1.0" encoding="UTF-8" standalone="yes"?>
<Relationships xmlns="http://schemas.openxmlformats.org/package/2006/relationships"><Relationship Id="rId3" Type="http://schemas.openxmlformats.org/officeDocument/2006/relationships/image" Target="../media/image78.tiff"/><Relationship Id="rId2" Type="http://schemas.openxmlformats.org/officeDocument/2006/relationships/notesSlide" Target="../notesSlides/notesSlide19.xml"/><Relationship Id="rId1" Type="http://schemas.openxmlformats.org/officeDocument/2006/relationships/slideLayout" Target="../slideLayouts/slideLayout58.xml"/><Relationship Id="rId4" Type="http://schemas.openxmlformats.org/officeDocument/2006/relationships/image" Target="../media/image79.tiff"/></Relationships>
</file>

<file path=ppt/slides/_rels/slide2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1.xml"/><Relationship Id="rId1" Type="http://schemas.openxmlformats.org/officeDocument/2006/relationships/slideLayout" Target="../slideLayouts/slideLayout24.xml"/><Relationship Id="rId4" Type="http://schemas.openxmlformats.org/officeDocument/2006/relationships/image" Target="../media/image80.png"/></Relationships>
</file>

<file path=ppt/slides/_rels/slide2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2.xml"/><Relationship Id="rId1" Type="http://schemas.openxmlformats.org/officeDocument/2006/relationships/slideLayout" Target="../slideLayouts/slideLayout24.xml"/><Relationship Id="rId5" Type="http://schemas.openxmlformats.org/officeDocument/2006/relationships/image" Target="../media/image80.png"/><Relationship Id="rId4" Type="http://schemas.openxmlformats.org/officeDocument/2006/relationships/image" Target="../media/image82.png"/></Relationships>
</file>

<file path=ppt/slides/_rels/slide3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3.xml"/><Relationship Id="rId1" Type="http://schemas.openxmlformats.org/officeDocument/2006/relationships/slideLayout" Target="../slideLayouts/slideLayout24.xml"/><Relationship Id="rId5" Type="http://schemas.openxmlformats.org/officeDocument/2006/relationships/image" Target="../media/image80.png"/><Relationship Id="rId4" Type="http://schemas.openxmlformats.org/officeDocument/2006/relationships/image" Target="../media/image83.png"/></Relationships>
</file>

<file path=ppt/slides/_rels/slide31.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82.png"/><Relationship Id="rId1" Type="http://schemas.openxmlformats.org/officeDocument/2006/relationships/slideLayout" Target="../slideLayouts/slideLayout23.xml"/><Relationship Id="rId6" Type="http://schemas.openxmlformats.org/officeDocument/2006/relationships/image" Target="../media/image86.png"/><Relationship Id="rId5" Type="http://schemas.openxmlformats.org/officeDocument/2006/relationships/image" Target="../media/image85.png"/><Relationship Id="rId4" Type="http://schemas.openxmlformats.org/officeDocument/2006/relationships/image" Target="../media/image84.png"/></Relationships>
</file>

<file path=ppt/slides/_rels/slide32.xml.rels><?xml version="1.0" encoding="UTF-8" standalone="yes"?>
<Relationships xmlns="http://schemas.openxmlformats.org/package/2006/relationships"><Relationship Id="rId8" Type="http://schemas.openxmlformats.org/officeDocument/2006/relationships/image" Target="../media/image92.png"/><Relationship Id="rId13" Type="http://schemas.openxmlformats.org/officeDocument/2006/relationships/image" Target="../media/image97.png"/><Relationship Id="rId3" Type="http://schemas.openxmlformats.org/officeDocument/2006/relationships/image" Target="../media/image88.png"/><Relationship Id="rId7" Type="http://schemas.openxmlformats.org/officeDocument/2006/relationships/image" Target="../media/image91.png"/><Relationship Id="rId12" Type="http://schemas.openxmlformats.org/officeDocument/2006/relationships/image" Target="../media/image96.png"/><Relationship Id="rId2" Type="http://schemas.openxmlformats.org/officeDocument/2006/relationships/image" Target="../media/image87.png"/><Relationship Id="rId1" Type="http://schemas.openxmlformats.org/officeDocument/2006/relationships/slideLayout" Target="../slideLayouts/slideLayout23.xml"/><Relationship Id="rId6" Type="http://schemas.openxmlformats.org/officeDocument/2006/relationships/image" Target="../media/image90.png"/><Relationship Id="rId11" Type="http://schemas.openxmlformats.org/officeDocument/2006/relationships/image" Target="../media/image95.png"/><Relationship Id="rId5" Type="http://schemas.openxmlformats.org/officeDocument/2006/relationships/image" Target="../media/image89.png"/><Relationship Id="rId10" Type="http://schemas.openxmlformats.org/officeDocument/2006/relationships/image" Target="../media/image94.png"/><Relationship Id="rId4" Type="http://schemas.openxmlformats.org/officeDocument/2006/relationships/image" Target="../media/image86.png"/><Relationship Id="rId9" Type="http://schemas.openxmlformats.org/officeDocument/2006/relationships/image" Target="../media/image93.png"/><Relationship Id="rId14" Type="http://schemas.openxmlformats.org/officeDocument/2006/relationships/image" Target="../media/image98.png"/></Relationships>
</file>

<file path=ppt/slides/_rels/slide33.xml.rels><?xml version="1.0" encoding="UTF-8" standalone="yes"?>
<Relationships xmlns="http://schemas.openxmlformats.org/package/2006/relationships"><Relationship Id="rId8" Type="http://schemas.openxmlformats.org/officeDocument/2006/relationships/image" Target="../media/image93.png"/><Relationship Id="rId13" Type="http://schemas.openxmlformats.org/officeDocument/2006/relationships/image" Target="../media/image98.png"/><Relationship Id="rId3" Type="http://schemas.openxmlformats.org/officeDocument/2006/relationships/image" Target="../media/image99.jpeg"/><Relationship Id="rId7" Type="http://schemas.openxmlformats.org/officeDocument/2006/relationships/image" Target="../media/image92.png"/><Relationship Id="rId12" Type="http://schemas.openxmlformats.org/officeDocument/2006/relationships/image" Target="../media/image97.png"/><Relationship Id="rId2" Type="http://schemas.openxmlformats.org/officeDocument/2006/relationships/notesSlide" Target="../notesSlides/notesSlide24.xml"/><Relationship Id="rId1" Type="http://schemas.openxmlformats.org/officeDocument/2006/relationships/slideLayout" Target="../slideLayouts/slideLayout23.xml"/><Relationship Id="rId6" Type="http://schemas.openxmlformats.org/officeDocument/2006/relationships/image" Target="../media/image91.png"/><Relationship Id="rId11" Type="http://schemas.openxmlformats.org/officeDocument/2006/relationships/image" Target="../media/image96.png"/><Relationship Id="rId5" Type="http://schemas.openxmlformats.org/officeDocument/2006/relationships/image" Target="../media/image90.png"/><Relationship Id="rId10" Type="http://schemas.openxmlformats.org/officeDocument/2006/relationships/image" Target="../media/image95.png"/><Relationship Id="rId4" Type="http://schemas.openxmlformats.org/officeDocument/2006/relationships/image" Target="../media/image89.png"/><Relationship Id="rId9" Type="http://schemas.openxmlformats.org/officeDocument/2006/relationships/image" Target="../media/image94.png"/></Relationships>
</file>

<file path=ppt/slides/_rels/slide34.xml.rels><?xml version="1.0" encoding="UTF-8" standalone="yes"?>
<Relationships xmlns="http://schemas.openxmlformats.org/package/2006/relationships"><Relationship Id="rId3" Type="http://schemas.openxmlformats.org/officeDocument/2006/relationships/image" Target="../media/image100.png"/><Relationship Id="rId7" Type="http://schemas.openxmlformats.org/officeDocument/2006/relationships/image" Target="../media/image104.png"/><Relationship Id="rId2" Type="http://schemas.openxmlformats.org/officeDocument/2006/relationships/notesSlide" Target="../notesSlides/notesSlide25.xml"/><Relationship Id="rId1" Type="http://schemas.openxmlformats.org/officeDocument/2006/relationships/slideLayout" Target="../slideLayouts/slideLayout114.xml"/><Relationship Id="rId6" Type="http://schemas.openxmlformats.org/officeDocument/2006/relationships/image" Target="../media/image103.png"/><Relationship Id="rId5" Type="http://schemas.openxmlformats.org/officeDocument/2006/relationships/image" Target="../media/image102.tiff"/><Relationship Id="rId4" Type="http://schemas.openxmlformats.org/officeDocument/2006/relationships/image" Target="../media/image101.tiff"/></Relationships>
</file>

<file path=ppt/slides/_rels/slide35.xml.rels><?xml version="1.0" encoding="UTF-8" standalone="yes"?>
<Relationships xmlns="http://schemas.openxmlformats.org/package/2006/relationships"><Relationship Id="rId3" Type="http://schemas.openxmlformats.org/officeDocument/2006/relationships/image" Target="../media/image105.png"/><Relationship Id="rId7" Type="http://schemas.openxmlformats.org/officeDocument/2006/relationships/image" Target="../media/image109.jpeg"/><Relationship Id="rId2" Type="http://schemas.openxmlformats.org/officeDocument/2006/relationships/notesSlide" Target="../notesSlides/notesSlide26.xml"/><Relationship Id="rId1" Type="http://schemas.openxmlformats.org/officeDocument/2006/relationships/slideLayout" Target="../slideLayouts/slideLayout69.xml"/><Relationship Id="rId6" Type="http://schemas.openxmlformats.org/officeDocument/2006/relationships/image" Target="../media/image108.jpeg"/><Relationship Id="rId5" Type="http://schemas.openxmlformats.org/officeDocument/2006/relationships/image" Target="../media/image107.jpeg"/><Relationship Id="rId4" Type="http://schemas.openxmlformats.org/officeDocument/2006/relationships/image" Target="../media/image106.jpeg"/></Relationships>
</file>

<file path=ppt/slides/_rels/slide36.xml.rels><?xml version="1.0" encoding="UTF-8" standalone="yes"?>
<Relationships xmlns="http://schemas.openxmlformats.org/package/2006/relationships"><Relationship Id="rId8" Type="http://schemas.openxmlformats.org/officeDocument/2006/relationships/image" Target="../media/image115.png"/><Relationship Id="rId3" Type="http://schemas.openxmlformats.org/officeDocument/2006/relationships/image" Target="../media/image110.png"/><Relationship Id="rId7" Type="http://schemas.openxmlformats.org/officeDocument/2006/relationships/image" Target="../media/image114.png"/><Relationship Id="rId2" Type="http://schemas.openxmlformats.org/officeDocument/2006/relationships/notesSlide" Target="../notesSlides/notesSlide27.xml"/><Relationship Id="rId1" Type="http://schemas.openxmlformats.org/officeDocument/2006/relationships/slideLayout" Target="../slideLayouts/slideLayout40.xml"/><Relationship Id="rId6" Type="http://schemas.openxmlformats.org/officeDocument/2006/relationships/image" Target="../media/image113.png"/><Relationship Id="rId5" Type="http://schemas.openxmlformats.org/officeDocument/2006/relationships/image" Target="../media/image112.png"/><Relationship Id="rId10" Type="http://schemas.openxmlformats.org/officeDocument/2006/relationships/image" Target="../media/image109.jpeg"/><Relationship Id="rId4" Type="http://schemas.openxmlformats.org/officeDocument/2006/relationships/image" Target="../media/image111.png"/><Relationship Id="rId9" Type="http://schemas.openxmlformats.org/officeDocument/2006/relationships/image" Target="../media/image116.jpeg"/></Relationships>
</file>

<file path=ppt/slides/_rels/slide37.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png"/><Relationship Id="rId1" Type="http://schemas.openxmlformats.org/officeDocument/2006/relationships/slideLayout" Target="../slideLayouts/slideLayout23.xml"/><Relationship Id="rId4" Type="http://schemas.microsoft.com/office/2007/relationships/hdphoto" Target="../media/hdphoto1.wdp"/></Relationships>
</file>

<file path=ppt/slides/_rels/slide38.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17.png"/><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8" Type="http://schemas.openxmlformats.org/officeDocument/2006/relationships/image" Target="../media/image122.png"/><Relationship Id="rId3" Type="http://schemas.openxmlformats.org/officeDocument/2006/relationships/image" Target="../media/image119.png"/><Relationship Id="rId7" Type="http://schemas.openxmlformats.org/officeDocument/2006/relationships/image" Target="../media/image121.jpeg"/><Relationship Id="rId2" Type="http://schemas.openxmlformats.org/officeDocument/2006/relationships/notesSlide" Target="../notesSlides/notesSlide28.xml"/><Relationship Id="rId1" Type="http://schemas.openxmlformats.org/officeDocument/2006/relationships/slideLayout" Target="../slideLayouts/slideLayout24.xml"/><Relationship Id="rId6" Type="http://schemas.openxmlformats.org/officeDocument/2006/relationships/image" Target="../media/image94.png"/><Relationship Id="rId5" Type="http://schemas.openxmlformats.org/officeDocument/2006/relationships/image" Target="../media/image120.png"/><Relationship Id="rId10" Type="http://schemas.openxmlformats.org/officeDocument/2006/relationships/image" Target="../media/image124.png"/><Relationship Id="rId4" Type="http://schemas.openxmlformats.org/officeDocument/2006/relationships/image" Target="../media/image50.png"/><Relationship Id="rId9" Type="http://schemas.openxmlformats.org/officeDocument/2006/relationships/image" Target="../media/image123.jpeg"/></Relationships>
</file>

<file path=ppt/slides/_rels/slide40.xml.rels><?xml version="1.0" encoding="UTF-8" standalone="yes"?>
<Relationships xmlns="http://schemas.openxmlformats.org/package/2006/relationships"><Relationship Id="rId8" Type="http://schemas.openxmlformats.org/officeDocument/2006/relationships/image" Target="../media/image90.png"/><Relationship Id="rId3" Type="http://schemas.openxmlformats.org/officeDocument/2006/relationships/image" Target="../media/image119.png"/><Relationship Id="rId7" Type="http://schemas.openxmlformats.org/officeDocument/2006/relationships/image" Target="../media/image94.png"/><Relationship Id="rId2" Type="http://schemas.openxmlformats.org/officeDocument/2006/relationships/notesSlide" Target="../notesSlides/notesSlide29.xml"/><Relationship Id="rId1" Type="http://schemas.openxmlformats.org/officeDocument/2006/relationships/slideLayout" Target="../slideLayouts/slideLayout24.xml"/><Relationship Id="rId6" Type="http://schemas.openxmlformats.org/officeDocument/2006/relationships/image" Target="../media/image50.png"/><Relationship Id="rId5" Type="http://schemas.openxmlformats.org/officeDocument/2006/relationships/image" Target="../media/image120.png"/><Relationship Id="rId10" Type="http://schemas.openxmlformats.org/officeDocument/2006/relationships/image" Target="../media/image125.jpeg"/><Relationship Id="rId4" Type="http://schemas.openxmlformats.org/officeDocument/2006/relationships/image" Target="../media/image63.png"/><Relationship Id="rId9" Type="http://schemas.openxmlformats.org/officeDocument/2006/relationships/image" Target="../media/image97.png"/></Relationships>
</file>

<file path=ppt/slides/_rels/slide41.xml.rels><?xml version="1.0" encoding="UTF-8" standalone="yes"?>
<Relationships xmlns="http://schemas.openxmlformats.org/package/2006/relationships"><Relationship Id="rId8" Type="http://schemas.openxmlformats.org/officeDocument/2006/relationships/image" Target="../media/image90.png"/><Relationship Id="rId3" Type="http://schemas.openxmlformats.org/officeDocument/2006/relationships/image" Target="../media/image119.png"/><Relationship Id="rId7" Type="http://schemas.openxmlformats.org/officeDocument/2006/relationships/image" Target="../media/image94.png"/><Relationship Id="rId2" Type="http://schemas.openxmlformats.org/officeDocument/2006/relationships/notesSlide" Target="../notesSlides/notesSlide30.xml"/><Relationship Id="rId1" Type="http://schemas.openxmlformats.org/officeDocument/2006/relationships/slideLayout" Target="../slideLayouts/slideLayout24.xml"/><Relationship Id="rId6" Type="http://schemas.openxmlformats.org/officeDocument/2006/relationships/image" Target="../media/image50.png"/><Relationship Id="rId5" Type="http://schemas.openxmlformats.org/officeDocument/2006/relationships/image" Target="../media/image120.png"/><Relationship Id="rId10" Type="http://schemas.openxmlformats.org/officeDocument/2006/relationships/image" Target="../media/image126.jpeg"/><Relationship Id="rId4" Type="http://schemas.openxmlformats.org/officeDocument/2006/relationships/image" Target="../media/image63.png"/><Relationship Id="rId9" Type="http://schemas.openxmlformats.org/officeDocument/2006/relationships/image" Target="../media/image97.png"/></Relationships>
</file>

<file path=ppt/slides/_rels/slide42.xml.rels><?xml version="1.0" encoding="UTF-8" standalone="yes"?>
<Relationships xmlns="http://schemas.openxmlformats.org/package/2006/relationships"><Relationship Id="rId8" Type="http://schemas.openxmlformats.org/officeDocument/2006/relationships/image" Target="../media/image90.png"/><Relationship Id="rId13" Type="http://schemas.openxmlformats.org/officeDocument/2006/relationships/image" Target="../media/image129.jpeg"/><Relationship Id="rId3" Type="http://schemas.openxmlformats.org/officeDocument/2006/relationships/image" Target="../media/image119.png"/><Relationship Id="rId7" Type="http://schemas.openxmlformats.org/officeDocument/2006/relationships/image" Target="../media/image94.png"/><Relationship Id="rId12" Type="http://schemas.openxmlformats.org/officeDocument/2006/relationships/image" Target="../media/image128.png"/><Relationship Id="rId2" Type="http://schemas.openxmlformats.org/officeDocument/2006/relationships/notesSlide" Target="../notesSlides/notesSlide31.xml"/><Relationship Id="rId1" Type="http://schemas.openxmlformats.org/officeDocument/2006/relationships/slideLayout" Target="../slideLayouts/slideLayout24.xml"/><Relationship Id="rId6" Type="http://schemas.openxmlformats.org/officeDocument/2006/relationships/image" Target="../media/image50.png"/><Relationship Id="rId11" Type="http://schemas.openxmlformats.org/officeDocument/2006/relationships/image" Target="../media/image127.png"/><Relationship Id="rId5" Type="http://schemas.openxmlformats.org/officeDocument/2006/relationships/image" Target="../media/image120.png"/><Relationship Id="rId10" Type="http://schemas.openxmlformats.org/officeDocument/2006/relationships/image" Target="../media/image92.png"/><Relationship Id="rId4" Type="http://schemas.openxmlformats.org/officeDocument/2006/relationships/image" Target="../media/image63.png"/><Relationship Id="rId9" Type="http://schemas.openxmlformats.org/officeDocument/2006/relationships/image" Target="../media/image97.png"/></Relationships>
</file>

<file path=ppt/slides/_rels/slide43.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notesSlide" Target="../notesSlides/notesSlide32.xml"/><Relationship Id="rId1" Type="http://schemas.openxmlformats.org/officeDocument/2006/relationships/slideLayout" Target="../slideLayouts/slideLayout63.xml"/></Relationships>
</file>

<file path=ppt/slides/_rels/slide44.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image" Target="../media/image131.jpeg"/><Relationship Id="rId1" Type="http://schemas.openxmlformats.org/officeDocument/2006/relationships/slideLayout" Target="../slideLayouts/slideLayout56.xml"/></Relationships>
</file>

<file path=ppt/slides/_rels/slide45.xml.rels><?xml version="1.0" encoding="UTF-8" standalone="yes"?>
<Relationships xmlns="http://schemas.openxmlformats.org/package/2006/relationships"><Relationship Id="rId2" Type="http://schemas.openxmlformats.org/officeDocument/2006/relationships/image" Target="../media/image133.jpe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image" Target="../media/image134.jpeg"/><Relationship Id="rId1" Type="http://schemas.openxmlformats.org/officeDocument/2006/relationships/slideLayout" Target="../slideLayouts/slideLayout70.xml"/></Relationships>
</file>

<file path=ppt/slides/_rels/slide47.xml.rels><?xml version="1.0" encoding="UTF-8" standalone="yes"?>
<Relationships xmlns="http://schemas.openxmlformats.org/package/2006/relationships"><Relationship Id="rId2" Type="http://schemas.openxmlformats.org/officeDocument/2006/relationships/image" Target="../media/image135.jpeg"/><Relationship Id="rId1" Type="http://schemas.openxmlformats.org/officeDocument/2006/relationships/slideLayout" Target="../slideLayouts/slideLayout72.xml"/></Relationships>
</file>

<file path=ppt/slides/_rels/slide48.xml.rels><?xml version="1.0" encoding="UTF-8" standalone="yes"?>
<Relationships xmlns="http://schemas.openxmlformats.org/package/2006/relationships"><Relationship Id="rId3" Type="http://schemas.openxmlformats.org/officeDocument/2006/relationships/image" Target="../media/image42.tiff"/><Relationship Id="rId2" Type="http://schemas.openxmlformats.org/officeDocument/2006/relationships/notesSlide" Target="../notesSlides/notesSlide33.xml"/><Relationship Id="rId1" Type="http://schemas.openxmlformats.org/officeDocument/2006/relationships/slideLayout" Target="../slideLayouts/slideLayout63.xml"/><Relationship Id="rId4" Type="http://schemas.openxmlformats.org/officeDocument/2006/relationships/image" Target="../media/image48.png"/></Relationships>
</file>

<file path=ppt/slides/_rels/slide49.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notesSlide" Target="../notesSlides/notesSlide34.xml"/><Relationship Id="rId1" Type="http://schemas.openxmlformats.org/officeDocument/2006/relationships/slideLayout" Target="../slideLayouts/slideLayout76.xml"/><Relationship Id="rId4" Type="http://schemas.openxmlformats.org/officeDocument/2006/relationships/image" Target="../media/image137.jpeg"/></Relationships>
</file>

<file path=ppt/slides/_rels/slide50.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35.xml"/><Relationship Id="rId1" Type="http://schemas.openxmlformats.org/officeDocument/2006/relationships/slideLayout" Target="../slideLayouts/slideLayout39.xml"/></Relationships>
</file>

<file path=ppt/slides/_rels/slide51.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36.xml"/><Relationship Id="rId1" Type="http://schemas.openxmlformats.org/officeDocument/2006/relationships/slideLayout" Target="../slideLayouts/slideLayout39.xml"/><Relationship Id="rId5" Type="http://schemas.openxmlformats.org/officeDocument/2006/relationships/image" Target="../media/image140.png"/><Relationship Id="rId4" Type="http://schemas.openxmlformats.org/officeDocument/2006/relationships/image" Target="../media/image139.png"/></Relationships>
</file>

<file path=ppt/slides/_rels/slide52.xml.rels><?xml version="1.0" encoding="UTF-8" standalone="yes"?>
<Relationships xmlns="http://schemas.openxmlformats.org/package/2006/relationships"><Relationship Id="rId8" Type="http://schemas.openxmlformats.org/officeDocument/2006/relationships/image" Target="../media/image144.png"/><Relationship Id="rId3" Type="http://schemas.openxmlformats.org/officeDocument/2006/relationships/image" Target="../media/image136.jpeg"/><Relationship Id="rId7" Type="http://schemas.openxmlformats.org/officeDocument/2006/relationships/image" Target="../media/image143.jpeg"/><Relationship Id="rId2" Type="http://schemas.openxmlformats.org/officeDocument/2006/relationships/notesSlide" Target="../notesSlides/notesSlide37.xml"/><Relationship Id="rId1" Type="http://schemas.openxmlformats.org/officeDocument/2006/relationships/slideLayout" Target="../slideLayouts/slideLayout76.xml"/><Relationship Id="rId6" Type="http://schemas.openxmlformats.org/officeDocument/2006/relationships/image" Target="../media/image142.png"/><Relationship Id="rId5" Type="http://schemas.openxmlformats.org/officeDocument/2006/relationships/image" Target="../media/image141.png"/><Relationship Id="rId4" Type="http://schemas.openxmlformats.org/officeDocument/2006/relationships/image" Target="../media/image137.jpeg"/></Relationships>
</file>

<file path=ppt/slides/_rels/slide53.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38.xml"/><Relationship Id="rId1" Type="http://schemas.openxmlformats.org/officeDocument/2006/relationships/slideLayout" Target="../slideLayouts/slideLayout39.xml"/></Relationships>
</file>

<file path=ppt/slides/_rels/slide54.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39.xml"/><Relationship Id="rId1" Type="http://schemas.openxmlformats.org/officeDocument/2006/relationships/slideLayout" Target="../slideLayouts/slideLayout39.xml"/><Relationship Id="rId4" Type="http://schemas.openxmlformats.org/officeDocument/2006/relationships/image" Target="../media/image147.png"/></Relationships>
</file>

<file path=ppt/slides/_rels/slide55.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40.xml"/><Relationship Id="rId1" Type="http://schemas.openxmlformats.org/officeDocument/2006/relationships/slideLayout" Target="../slideLayouts/slideLayout39.xml"/><Relationship Id="rId4" Type="http://schemas.openxmlformats.org/officeDocument/2006/relationships/image" Target="../media/image149.png"/></Relationships>
</file>

<file path=ppt/slides/_rels/slide56.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41.xml"/><Relationship Id="rId1" Type="http://schemas.openxmlformats.org/officeDocument/2006/relationships/slideLayout" Target="../slideLayouts/slideLayout39.xml"/><Relationship Id="rId6" Type="http://schemas.openxmlformats.org/officeDocument/2006/relationships/image" Target="../media/image153.png"/><Relationship Id="rId5" Type="http://schemas.openxmlformats.org/officeDocument/2006/relationships/image" Target="../media/image152.png"/><Relationship Id="rId4" Type="http://schemas.openxmlformats.org/officeDocument/2006/relationships/image" Target="../media/image151.png"/></Relationships>
</file>

<file path=ppt/slides/_rels/slide57.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42.xml"/><Relationship Id="rId1" Type="http://schemas.openxmlformats.org/officeDocument/2006/relationships/slideLayout" Target="../slideLayouts/slideLayout39.xml"/><Relationship Id="rId6" Type="http://schemas.openxmlformats.org/officeDocument/2006/relationships/image" Target="../media/image157.png"/><Relationship Id="rId5" Type="http://schemas.openxmlformats.org/officeDocument/2006/relationships/image" Target="../media/image156.png"/><Relationship Id="rId4" Type="http://schemas.openxmlformats.org/officeDocument/2006/relationships/image" Target="../media/image155.png"/></Relationships>
</file>

<file path=ppt/slides/_rels/slide58.xml.rels><?xml version="1.0" encoding="UTF-8" standalone="yes"?>
<Relationships xmlns="http://schemas.openxmlformats.org/package/2006/relationships"><Relationship Id="rId8" Type="http://schemas.openxmlformats.org/officeDocument/2006/relationships/image" Target="../media/image163.png"/><Relationship Id="rId3" Type="http://schemas.openxmlformats.org/officeDocument/2006/relationships/image" Target="../media/image158.png"/><Relationship Id="rId7" Type="http://schemas.openxmlformats.org/officeDocument/2006/relationships/image" Target="../media/image162.png"/><Relationship Id="rId2" Type="http://schemas.openxmlformats.org/officeDocument/2006/relationships/notesSlide" Target="../notesSlides/notesSlide43.xml"/><Relationship Id="rId1" Type="http://schemas.openxmlformats.org/officeDocument/2006/relationships/slideLayout" Target="../slideLayouts/slideLayout39.xml"/><Relationship Id="rId6" Type="http://schemas.openxmlformats.org/officeDocument/2006/relationships/image" Target="../media/image161.png"/><Relationship Id="rId5" Type="http://schemas.openxmlformats.org/officeDocument/2006/relationships/image" Target="../media/image160.png"/><Relationship Id="rId4" Type="http://schemas.openxmlformats.org/officeDocument/2006/relationships/image" Target="../media/image159.png"/></Relationships>
</file>

<file path=ppt/slides/_rels/slide5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4.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uneoo-gold" descr="Ein Bild, das Design, Licht enthält.&#10;&#10;KI-generierte Inhalte können fehlerhaft sein.">
            <a:extLst>
              <a:ext uri="{FF2B5EF4-FFF2-40B4-BE49-F238E27FC236}">
                <a16:creationId xmlns:a16="http://schemas.microsoft.com/office/drawing/2014/main" id="{DDCD6CDB-7791-516A-E1B2-4C8FE265AFBE}"/>
              </a:ext>
            </a:extLst>
          </p:cNvPr>
          <p:cNvPicPr>
            <a:picLocks noChangeAspect="1"/>
          </p:cNvPicPr>
          <p:nvPr/>
        </p:nvPicPr>
        <p:blipFill>
          <a:blip r:embed="rId3">
            <a:alphaModFix amt="16000"/>
            <a:extLst>
              <a:ext uri="{28A0092B-C50C-407E-A947-70E740481C1C}">
                <a14:useLocalDpi xmlns:a14="http://schemas.microsoft.com/office/drawing/2010/main" val="0"/>
              </a:ext>
            </a:extLst>
          </a:blip>
          <a:stretch>
            <a:fillRect/>
          </a:stretch>
        </p:blipFill>
        <p:spPr>
          <a:xfrm>
            <a:off x="3031547" y="-542245"/>
            <a:ext cx="16513866" cy="24647562"/>
          </a:xfrm>
          <a:prstGeom prst="rect">
            <a:avLst/>
          </a:prstGeom>
        </p:spPr>
      </p:pic>
      <p:sp>
        <p:nvSpPr>
          <p:cNvPr id="15" name="Titel 1">
            <a:extLst>
              <a:ext uri="{FF2B5EF4-FFF2-40B4-BE49-F238E27FC236}">
                <a16:creationId xmlns:a16="http://schemas.microsoft.com/office/drawing/2014/main" id="{BBAB141B-ECB9-5BB7-C257-9A07EA5089B3}"/>
              </a:ext>
            </a:extLst>
          </p:cNvPr>
          <p:cNvSpPr>
            <a:spLocks noGrp="1"/>
          </p:cNvSpPr>
          <p:nvPr>
            <p:ph type="ctrTitle"/>
          </p:nvPr>
        </p:nvSpPr>
        <p:spPr>
          <a:xfrm>
            <a:off x="228600" y="2447234"/>
            <a:ext cx="9953625" cy="2088000"/>
          </a:xfrm>
        </p:spPr>
        <p:txBody>
          <a:bodyPr/>
          <a:lstStyle/>
          <a:p>
            <a:r>
              <a:rPr lang="de-DE" sz="8000"/>
              <a:t>Keeping </a:t>
            </a:r>
            <a:r>
              <a:rPr lang="de-DE" sz="8000" err="1"/>
              <a:t>it</a:t>
            </a:r>
            <a:br>
              <a:rPr lang="de-DE" sz="8000"/>
            </a:br>
            <a:r>
              <a:rPr lang="de-DE" sz="8000" err="1"/>
              <a:t>extraordinary</a:t>
            </a:r>
            <a:endParaRPr lang="de-DE" sz="8000"/>
          </a:p>
        </p:txBody>
      </p:sp>
      <p:sp>
        <p:nvSpPr>
          <p:cNvPr id="16" name="Untertitel 2">
            <a:extLst>
              <a:ext uri="{FF2B5EF4-FFF2-40B4-BE49-F238E27FC236}">
                <a16:creationId xmlns:a16="http://schemas.microsoft.com/office/drawing/2014/main" id="{5CE7AF69-02CE-1E1D-54B7-5B0083B8963E}"/>
              </a:ext>
            </a:extLst>
          </p:cNvPr>
          <p:cNvSpPr>
            <a:spLocks noGrp="1"/>
          </p:cNvSpPr>
          <p:nvPr>
            <p:ph type="subTitle" idx="1"/>
          </p:nvPr>
        </p:nvSpPr>
        <p:spPr>
          <a:xfrm>
            <a:off x="227013" y="4641821"/>
            <a:ext cx="8748711" cy="936000"/>
          </a:xfrm>
        </p:spPr>
        <p:txBody>
          <a:bodyPr/>
          <a:lstStyle/>
          <a:p>
            <a:r>
              <a:rPr lang="en-US"/>
              <a:t>To mark its 100th anniversary, BLANCO continues its design legacy with the radical new LUNEOO faucet and the velvety OOVALON sink.</a:t>
            </a:r>
            <a:endParaRPr lang="de-DE"/>
          </a:p>
        </p:txBody>
      </p:sp>
      <p:pic>
        <p:nvPicPr>
          <p:cNvPr id="17" name="Grafik 16">
            <a:extLst>
              <a:ext uri="{FF2B5EF4-FFF2-40B4-BE49-F238E27FC236}">
                <a16:creationId xmlns:a16="http://schemas.microsoft.com/office/drawing/2014/main" id="{E5C9A054-639B-8565-A1B4-E280832C9F8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bwMode="black">
          <a:xfrm>
            <a:off x="3198000" y="2836800"/>
            <a:ext cx="5795997" cy="1044000"/>
          </a:xfrm>
          <a:prstGeom prst="rect">
            <a:avLst/>
          </a:prstGeom>
        </p:spPr>
      </p:pic>
    </p:spTree>
    <p:extLst>
      <p:ext uri="{BB962C8B-B14F-4D97-AF65-F5344CB8AC3E}">
        <p14:creationId xmlns:p14="http://schemas.microsoft.com/office/powerpoint/2010/main" val="58818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xit" presetSubtype="0" fill="hold" nodeType="clickEffect">
                                  <p:stCondLst>
                                    <p:cond delay="0"/>
                                  </p:stCondLst>
                                  <p:childTnLst>
                                    <p:animEffect transition="out" filter="fade">
                                      <p:cBhvr>
                                        <p:cTn id="6" dur="1000"/>
                                        <p:tgtEl>
                                          <p:spTgt spid="17"/>
                                        </p:tgtEl>
                                      </p:cBhvr>
                                    </p:animEffect>
                                    <p:anim calcmode="lin" valueType="num">
                                      <p:cBhvr>
                                        <p:cTn id="7" dur="1000"/>
                                        <p:tgtEl>
                                          <p:spTgt spid="17"/>
                                        </p:tgtEl>
                                        <p:attrNameLst>
                                          <p:attrName>ppt_x</p:attrName>
                                        </p:attrNameLst>
                                      </p:cBhvr>
                                      <p:tavLst>
                                        <p:tav tm="0">
                                          <p:val>
                                            <p:strVal val="ppt_x"/>
                                          </p:val>
                                        </p:tav>
                                        <p:tav tm="100000">
                                          <p:val>
                                            <p:strVal val="ppt_x"/>
                                          </p:val>
                                        </p:tav>
                                      </p:tavLst>
                                    </p:anim>
                                    <p:anim calcmode="lin" valueType="num">
                                      <p:cBhvr>
                                        <p:cTn id="8" dur="1000"/>
                                        <p:tgtEl>
                                          <p:spTgt spid="17"/>
                                        </p:tgtEl>
                                        <p:attrNameLst>
                                          <p:attrName>ppt_y</p:attrName>
                                        </p:attrNameLst>
                                      </p:cBhvr>
                                      <p:tavLst>
                                        <p:tav tm="0">
                                          <p:val>
                                            <p:strVal val="ppt_y"/>
                                          </p:val>
                                        </p:tav>
                                        <p:tav tm="100000">
                                          <p:val>
                                            <p:strVal val="ppt_y-.1"/>
                                          </p:val>
                                        </p:tav>
                                      </p:tavLst>
                                    </p:anim>
                                    <p:set>
                                      <p:cBhvr>
                                        <p:cTn id="9" dur="1" fill="hold">
                                          <p:stCondLst>
                                            <p:cond delay="999"/>
                                          </p:stCondLst>
                                        </p:cTn>
                                        <p:tgtEl>
                                          <p:spTgt spid="17"/>
                                        </p:tgtEl>
                                        <p:attrNameLst>
                                          <p:attrName>style.visibility</p:attrName>
                                        </p:attrNameLst>
                                      </p:cBhvr>
                                      <p:to>
                                        <p:strVal val="hidden"/>
                                      </p:to>
                                    </p:set>
                                  </p:childTnLst>
                                </p:cTn>
                              </p:par>
                              <p:par>
                                <p:cTn id="10" presetID="42" presetClass="entr" presetSubtype="0" fill="hold" grpId="0" nodeType="withEffect">
                                  <p:stCondLst>
                                    <p:cond delay="50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anim calcmode="lin" valueType="num">
                                      <p:cBhvr>
                                        <p:cTn id="13" dur="500" fill="hold"/>
                                        <p:tgtEl>
                                          <p:spTgt spid="15"/>
                                        </p:tgtEl>
                                        <p:attrNameLst>
                                          <p:attrName>ppt_x</p:attrName>
                                        </p:attrNameLst>
                                      </p:cBhvr>
                                      <p:tavLst>
                                        <p:tav tm="0">
                                          <p:val>
                                            <p:strVal val="#ppt_x"/>
                                          </p:val>
                                        </p:tav>
                                        <p:tav tm="100000">
                                          <p:val>
                                            <p:strVal val="#ppt_x"/>
                                          </p:val>
                                        </p:tav>
                                      </p:tavLst>
                                    </p:anim>
                                    <p:anim calcmode="lin" valueType="num">
                                      <p:cBhvr>
                                        <p:cTn id="14" dur="500" fill="hold"/>
                                        <p:tgtEl>
                                          <p:spTgt spid="15"/>
                                        </p:tgtEl>
                                        <p:attrNameLst>
                                          <p:attrName>ppt_y</p:attrName>
                                        </p:attrNameLst>
                                      </p:cBhvr>
                                      <p:tavLst>
                                        <p:tav tm="0">
                                          <p:val>
                                            <p:strVal val="#ppt_y+.1"/>
                                          </p:val>
                                        </p:tav>
                                        <p:tav tm="100000">
                                          <p:val>
                                            <p:strVal val="#ppt_y"/>
                                          </p:val>
                                        </p:tav>
                                      </p:tavLst>
                                    </p:anim>
                                  </p:childTnLst>
                                </p:cTn>
                              </p:par>
                              <p:par>
                                <p:cTn id="15" presetID="10" presetClass="entr" presetSubtype="0" fill="hold" grpId="0" nodeType="withEffect">
                                  <p:stCondLst>
                                    <p:cond delay="1500"/>
                                  </p:stCondLst>
                                  <p:childTnLst>
                                    <p:set>
                                      <p:cBhvr>
                                        <p:cTn id="16" dur="1" fill="hold">
                                          <p:stCondLst>
                                            <p:cond delay="0"/>
                                          </p:stCondLst>
                                        </p:cTn>
                                        <p:tgtEl>
                                          <p:spTgt spid="16">
                                            <p:txEl>
                                              <p:pRg st="0" end="0"/>
                                            </p:txEl>
                                          </p:spTgt>
                                        </p:tgtEl>
                                        <p:attrNameLst>
                                          <p:attrName>style.visibility</p:attrName>
                                        </p:attrNameLst>
                                      </p:cBhvr>
                                      <p:to>
                                        <p:strVal val="visible"/>
                                      </p:to>
                                    </p:set>
                                    <p:animEffect transition="in" filter="fade">
                                      <p:cBhvr>
                                        <p:cTn id="17" dur="500"/>
                                        <p:tgtEl>
                                          <p:spTgt spid="16">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2866DC42-F8F8-3346-BDC0-A95807D6A282}"/>
              </a:ext>
            </a:extLst>
          </p:cNvPr>
          <p:cNvSpPr>
            <a:spLocks noGrp="1"/>
          </p:cNvSpPr>
          <p:nvPr>
            <p:ph type="title"/>
          </p:nvPr>
        </p:nvSpPr>
        <p:spPr>
          <a:xfrm>
            <a:off x="227348" y="224684"/>
            <a:ext cx="11736000" cy="360000"/>
          </a:xfrm>
        </p:spPr>
        <p:txBody>
          <a:bodyPr/>
          <a:lstStyle/>
          <a:p>
            <a:r>
              <a:rPr lang="de-DE"/>
              <a:t>Agenda</a:t>
            </a:r>
          </a:p>
        </p:txBody>
      </p:sp>
      <p:sp>
        <p:nvSpPr>
          <p:cNvPr id="14" name="Foliennummernplatzhalter 13">
            <a:extLst>
              <a:ext uri="{FF2B5EF4-FFF2-40B4-BE49-F238E27FC236}">
                <a16:creationId xmlns:a16="http://schemas.microsoft.com/office/drawing/2014/main" id="{65D471EF-7C2A-6E2D-4E96-9E670E5C0531}"/>
              </a:ext>
            </a:extLst>
          </p:cNvPr>
          <p:cNvSpPr>
            <a:spLocks noGrp="1"/>
          </p:cNvSpPr>
          <p:nvPr>
            <p:ph type="sldNum" sz="quarter" idx="12"/>
          </p:nvPr>
        </p:nvSpPr>
        <p:spPr>
          <a:xfrm>
            <a:off x="11172824" y="6489340"/>
            <a:ext cx="792163" cy="180000"/>
          </a:xfrm>
        </p:spPr>
        <p:txBody>
          <a:bodyPr/>
          <a:lstStyle/>
          <a:p>
            <a:fld id="{21E9EDDA-C823-4DCF-9D88-5D5E92F02FDC}" type="slidenum">
              <a:rPr lang="de-DE" smtClean="0"/>
              <a:pPr/>
              <a:t>2</a:t>
            </a:fld>
            <a:endParaRPr lang="de-DE"/>
          </a:p>
        </p:txBody>
      </p:sp>
      <p:graphicFrame>
        <p:nvGraphicFramePr>
          <p:cNvPr id="5" name="Tabellenplatzhalter 4">
            <a:extLst>
              <a:ext uri="{FF2B5EF4-FFF2-40B4-BE49-F238E27FC236}">
                <a16:creationId xmlns:a16="http://schemas.microsoft.com/office/drawing/2014/main" id="{76EB8A2C-9311-FDF4-55CE-A8C565546D06}"/>
              </a:ext>
            </a:extLst>
          </p:cNvPr>
          <p:cNvGraphicFramePr>
            <a:graphicFrameLocks noGrp="1"/>
          </p:cNvGraphicFramePr>
          <p:nvPr>
            <p:ph type="tbl" sz="quarter" idx="13"/>
            <p:extLst>
              <p:ext uri="{D42A27DB-BD31-4B8C-83A1-F6EECF244321}">
                <p14:modId xmlns:p14="http://schemas.microsoft.com/office/powerpoint/2010/main" val="3956803118"/>
              </p:ext>
            </p:extLst>
          </p:nvPr>
        </p:nvGraphicFramePr>
        <p:xfrm>
          <a:off x="227348" y="1607058"/>
          <a:ext cx="6148053" cy="3354118"/>
        </p:xfrm>
        <a:graphic>
          <a:graphicData uri="http://schemas.openxmlformats.org/drawingml/2006/table">
            <a:tbl>
              <a:tblPr firstRow="1" bandRow="1">
                <a:tableStyleId>{2D5ABB26-0587-4C30-8999-92F81FD0307C}</a:tableStyleId>
              </a:tblPr>
              <a:tblGrid>
                <a:gridCol w="480331">
                  <a:extLst>
                    <a:ext uri="{9D8B030D-6E8A-4147-A177-3AD203B41FA5}">
                      <a16:colId xmlns:a16="http://schemas.microsoft.com/office/drawing/2014/main" val="2076601422"/>
                    </a:ext>
                  </a:extLst>
                </a:gridCol>
                <a:gridCol w="99802">
                  <a:extLst>
                    <a:ext uri="{9D8B030D-6E8A-4147-A177-3AD203B41FA5}">
                      <a16:colId xmlns:a16="http://schemas.microsoft.com/office/drawing/2014/main" val="3342133627"/>
                    </a:ext>
                  </a:extLst>
                </a:gridCol>
                <a:gridCol w="4748114">
                  <a:extLst>
                    <a:ext uri="{9D8B030D-6E8A-4147-A177-3AD203B41FA5}">
                      <a16:colId xmlns:a16="http://schemas.microsoft.com/office/drawing/2014/main" val="2399465199"/>
                    </a:ext>
                  </a:extLst>
                </a:gridCol>
                <a:gridCol w="68566">
                  <a:extLst>
                    <a:ext uri="{9D8B030D-6E8A-4147-A177-3AD203B41FA5}">
                      <a16:colId xmlns:a16="http://schemas.microsoft.com/office/drawing/2014/main" val="1735001908"/>
                    </a:ext>
                  </a:extLst>
                </a:gridCol>
                <a:gridCol w="751240">
                  <a:extLst>
                    <a:ext uri="{9D8B030D-6E8A-4147-A177-3AD203B41FA5}">
                      <a16:colId xmlns:a16="http://schemas.microsoft.com/office/drawing/2014/main" val="17902492"/>
                    </a:ext>
                  </a:extLst>
                </a:gridCol>
              </a:tblGrid>
              <a:tr h="434650">
                <a:tc>
                  <a:txBody>
                    <a:bodyPr/>
                    <a:lstStyle/>
                    <a:p>
                      <a:r>
                        <a:rPr lang="de-DE" sz="1400" b="0" cap="all" baseline="0"/>
                        <a:t>1</a:t>
                      </a:r>
                    </a:p>
                  </a:txBody>
                  <a:tcPr marL="0" marR="0" marT="0" marB="108000">
                    <a:lnB w="12700" cap="flat" cmpd="sng" algn="ctr">
                      <a:solidFill>
                        <a:schemeClr val="tx1"/>
                      </a:solidFill>
                      <a:prstDash val="solid"/>
                      <a:round/>
                      <a:headEnd type="none" w="med" len="med"/>
                      <a:tailEnd type="none" w="med" len="med"/>
                    </a:lnB>
                  </a:tcPr>
                </a:tc>
                <a:tc>
                  <a:txBody>
                    <a:bodyPr/>
                    <a:lstStyle/>
                    <a:p>
                      <a:endParaRPr lang="de-DE" sz="1400" b="1" cap="all" baseline="0"/>
                    </a:p>
                  </a:txBody>
                  <a:tcPr marL="0" marR="0" marT="0" marB="108000"/>
                </a:tc>
                <a:tc>
                  <a:txBody>
                    <a:bodyPr/>
                    <a:lstStyle/>
                    <a:p>
                      <a:r>
                        <a:rPr lang="de-DE" sz="1400" b="1" cap="all" baseline="0"/>
                        <a:t>DESIGN STORY</a:t>
                      </a:r>
                    </a:p>
                  </a:txBody>
                  <a:tcPr marL="0" marR="0" marT="0" marB="108000">
                    <a:lnB w="12700" cap="flat" cmpd="sng" algn="ctr">
                      <a:solidFill>
                        <a:schemeClr val="tx1"/>
                      </a:solidFill>
                      <a:prstDash val="solid"/>
                      <a:round/>
                      <a:headEnd type="none" w="med" len="med"/>
                      <a:tailEnd type="none" w="med" len="med"/>
                    </a:lnB>
                  </a:tcPr>
                </a:tc>
                <a:tc>
                  <a:txBody>
                    <a:bodyPr/>
                    <a:lstStyle/>
                    <a:p>
                      <a:endParaRPr lang="de-DE" sz="1400" b="1" cap="all" baseline="0"/>
                    </a:p>
                  </a:txBody>
                  <a:tcPr marL="0" marR="0" marT="0" marB="108000"/>
                </a:tc>
                <a:tc>
                  <a:txBody>
                    <a:bodyPr/>
                    <a:lstStyle/>
                    <a:p>
                      <a:pPr algn="r"/>
                      <a:r>
                        <a:rPr lang="de-DE" sz="1400" b="0" cap="all" baseline="0"/>
                        <a:t>03-07</a:t>
                      </a:r>
                    </a:p>
                  </a:txBody>
                  <a:tcPr marL="0" marR="0" marT="0" marB="108000">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42410042"/>
                  </a:ext>
                </a:extLst>
              </a:tr>
              <a:tr h="570987">
                <a:tc>
                  <a:txBody>
                    <a:bodyPr/>
                    <a:lstStyle/>
                    <a:p>
                      <a:r>
                        <a:rPr lang="de-DE" sz="1400" b="0" cap="all" baseline="0"/>
                        <a:t>2</a:t>
                      </a:r>
                    </a:p>
                  </a:txBody>
                  <a:tcPr marL="0" marR="0" marT="100800" marB="10800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de-DE" sz="1400" b="1" cap="all" baseline="0"/>
                    </a:p>
                  </a:txBody>
                  <a:tcPr marL="0" marR="0" marT="100800" marB="108000"/>
                </a:tc>
                <a:tc>
                  <a:txBody>
                    <a:bodyPr/>
                    <a:lstStyle/>
                    <a:p>
                      <a:pPr marL="0" marR="0" lvl="0" indent="0" algn="l" rtl="0" eaLnBrk="1" fontAlgn="auto" latinLnBrk="0" hangingPunct="1">
                        <a:lnSpc>
                          <a:spcPct val="100000"/>
                        </a:lnSpc>
                        <a:spcBef>
                          <a:spcPts val="0"/>
                        </a:spcBef>
                        <a:spcAft>
                          <a:spcPts val="0"/>
                        </a:spcAft>
                        <a:buClrTx/>
                        <a:buSzTx/>
                        <a:buFontTx/>
                        <a:buNone/>
                      </a:pPr>
                      <a:r>
                        <a:rPr lang="de-DE" sz="1400" b="1" cap="all" baseline="0"/>
                        <a:t>INTRODUCTION </a:t>
                      </a:r>
                      <a:endParaRPr lang="en-US"/>
                    </a:p>
                  </a:txBody>
                  <a:tcPr marL="0" marR="0" marT="100800" marB="10800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de-DE" sz="1400" b="1" cap="all" baseline="0"/>
                    </a:p>
                  </a:txBody>
                  <a:tcPr marL="0" marR="0" marT="100800" marB="108000"/>
                </a:tc>
                <a:tc>
                  <a:txBody>
                    <a:bodyPr/>
                    <a:lstStyle/>
                    <a:p>
                      <a:pPr algn="r"/>
                      <a:r>
                        <a:rPr lang="de-DE" sz="1400" b="0" cap="all" baseline="0"/>
                        <a:t>08-13</a:t>
                      </a:r>
                    </a:p>
                  </a:txBody>
                  <a:tcPr marL="0" marR="0" marT="100800" marB="10800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89853534"/>
                  </a:ext>
                </a:extLst>
              </a:tr>
              <a:tr h="570987">
                <a:tc>
                  <a:txBody>
                    <a:bodyPr/>
                    <a:lstStyle/>
                    <a:p>
                      <a:r>
                        <a:rPr lang="de-DE" sz="1400" b="0" cap="all" baseline="0"/>
                        <a:t>3</a:t>
                      </a:r>
                    </a:p>
                  </a:txBody>
                  <a:tcPr marL="0" marR="0" marT="100800" marB="10800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de-DE" sz="1400" b="1" cap="all" baseline="0"/>
                    </a:p>
                  </a:txBody>
                  <a:tcPr marL="0" marR="0" marT="100800" marB="10800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400" b="1" cap="all" baseline="0"/>
                        <a:t>LUNEOO</a:t>
                      </a:r>
                    </a:p>
                  </a:txBody>
                  <a:tcPr marL="0" marR="0" marT="100800" marB="10800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de-DE" sz="1400" b="1" cap="all" baseline="0"/>
                    </a:p>
                  </a:txBody>
                  <a:tcPr marL="0" marR="0" marT="100800" marB="108000"/>
                </a:tc>
                <a:tc>
                  <a:txBody>
                    <a:bodyPr/>
                    <a:lstStyle/>
                    <a:p>
                      <a:pPr algn="r"/>
                      <a:r>
                        <a:rPr lang="de-DE" sz="1400" b="0" cap="all" baseline="0"/>
                        <a:t>14-25</a:t>
                      </a:r>
                    </a:p>
                  </a:txBody>
                  <a:tcPr marL="0" marR="0" marT="100800" marB="10800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26554035"/>
                  </a:ext>
                </a:extLst>
              </a:tr>
              <a:tr h="570987">
                <a:tc>
                  <a:txBody>
                    <a:bodyPr/>
                    <a:lstStyle/>
                    <a:p>
                      <a:r>
                        <a:rPr lang="de-DE" sz="1400" b="0" cap="all" baseline="0"/>
                        <a:t>4</a:t>
                      </a:r>
                    </a:p>
                  </a:txBody>
                  <a:tcPr marL="0" marR="0" marT="100800" marB="10800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de-DE" sz="1400" b="1" cap="all" baseline="0"/>
                    </a:p>
                  </a:txBody>
                  <a:tcPr marL="0" marR="0" marT="100800" marB="10800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400" b="1" cap="all" baseline="0"/>
                        <a:t>Oovalon &amp; Velgranit</a:t>
                      </a:r>
                    </a:p>
                  </a:txBody>
                  <a:tcPr marL="0" marR="0" marT="100800" marB="10800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de-DE" sz="1400" b="1" cap="all" baseline="0"/>
                    </a:p>
                  </a:txBody>
                  <a:tcPr marL="0" marR="0" marT="100800" marB="108000"/>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all" spc="0" normalizeH="0" baseline="0" noProof="0">
                          <a:ln>
                            <a:noFill/>
                          </a:ln>
                          <a:solidFill>
                            <a:srgbClr val="000000"/>
                          </a:solidFill>
                          <a:effectLst/>
                          <a:uLnTx/>
                          <a:uFillTx/>
                          <a:latin typeface="+mn-lt"/>
                          <a:ea typeface="+mn-ea"/>
                          <a:cs typeface="+mn-cs"/>
                        </a:rPr>
                        <a:t>26-42</a:t>
                      </a:r>
                    </a:p>
                    <a:p>
                      <a:pPr algn="r"/>
                      <a:endParaRPr lang="de-DE" sz="1400" b="0" cap="all" baseline="0"/>
                    </a:p>
                  </a:txBody>
                  <a:tcPr marL="0" marR="0" marT="100800" marB="10800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0748933"/>
                  </a:ext>
                </a:extLst>
              </a:tr>
              <a:tr h="570987">
                <a:tc>
                  <a:txBody>
                    <a:bodyPr/>
                    <a:lstStyle/>
                    <a:p>
                      <a:r>
                        <a:rPr lang="de-DE" sz="1400" b="0" cap="all" baseline="0"/>
                        <a:t>5</a:t>
                      </a:r>
                    </a:p>
                  </a:txBody>
                  <a:tcPr marL="0" marR="0" marT="100800" marB="10800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de-DE" sz="1400" b="1" cap="all" baseline="0"/>
                    </a:p>
                  </a:txBody>
                  <a:tcPr marL="0" marR="0" marT="100800" marB="10800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400" b="1" cap="all" baseline="0"/>
                        <a:t>Luneoo//Oovalon Unit</a:t>
                      </a:r>
                    </a:p>
                  </a:txBody>
                  <a:tcPr marL="0" marR="0" marT="100800" marB="10800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de-DE" sz="1400" b="1" cap="all" baseline="0"/>
                    </a:p>
                  </a:txBody>
                  <a:tcPr marL="0" marR="0" marT="100800" marB="108000"/>
                </a:tc>
                <a:tc>
                  <a:txBody>
                    <a:bodyPr/>
                    <a:lstStyle/>
                    <a:p>
                      <a:pPr algn="r"/>
                      <a:r>
                        <a:rPr lang="de-DE" sz="1400" b="0" cap="all" baseline="0"/>
                        <a:t>43-46</a:t>
                      </a:r>
                    </a:p>
                  </a:txBody>
                  <a:tcPr marL="0" marR="0" marT="100800" marB="10800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64465597"/>
                  </a:ext>
                </a:extLst>
              </a:tr>
              <a:tr h="570987">
                <a:tc>
                  <a:txBody>
                    <a:bodyPr/>
                    <a:lstStyle/>
                    <a:p>
                      <a:r>
                        <a:rPr lang="de-DE" sz="1400" b="0" cap="all" baseline="0"/>
                        <a:t>6</a:t>
                      </a:r>
                    </a:p>
                  </a:txBody>
                  <a:tcPr marL="0" marR="0" marT="100800" marB="10800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de-DE" sz="1400" b="1" cap="all" baseline="0"/>
                    </a:p>
                  </a:txBody>
                  <a:tcPr marL="0" marR="0" marT="100800" marB="10800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t>APPENDIX - HOW DOES IT ALL WORK?</a:t>
                      </a:r>
                    </a:p>
                  </a:txBody>
                  <a:tcPr marL="0" marR="0" marT="100800" marB="10800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de-DE" sz="1400" b="1" cap="all" baseline="0"/>
                    </a:p>
                  </a:txBody>
                  <a:tcPr marL="0" marR="0" marT="100800" marB="108000"/>
                </a:tc>
                <a:tc>
                  <a:txBody>
                    <a:bodyPr/>
                    <a:lstStyle/>
                    <a:p>
                      <a:pPr algn="r"/>
                      <a:r>
                        <a:rPr lang="de-DE" sz="1400" b="0" cap="all" baseline="0"/>
                        <a:t>47-61</a:t>
                      </a:r>
                    </a:p>
                  </a:txBody>
                  <a:tcPr marL="0" marR="0" marT="100800" marB="10800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74978822"/>
                  </a:ext>
                </a:extLst>
              </a:tr>
            </a:tbl>
          </a:graphicData>
        </a:graphic>
      </p:graphicFrame>
      <p:pic>
        <p:nvPicPr>
          <p:cNvPr id="3" name="Picture 2">
            <a:extLst>
              <a:ext uri="{FF2B5EF4-FFF2-40B4-BE49-F238E27FC236}">
                <a16:creationId xmlns:a16="http://schemas.microsoft.com/office/drawing/2014/main" id="{756F6BBF-9F41-2BA6-5CA5-B8723A1CE28A}"/>
              </a:ext>
            </a:extLst>
          </p:cNvPr>
          <p:cNvPicPr>
            <a:picLocks noChangeAspect="1"/>
          </p:cNvPicPr>
          <p:nvPr/>
        </p:nvPicPr>
        <p:blipFill>
          <a:blip r:embed="rId3"/>
          <a:stretch>
            <a:fillRect/>
          </a:stretch>
        </p:blipFill>
        <p:spPr>
          <a:xfrm>
            <a:off x="7368308" y="1607058"/>
            <a:ext cx="4270317" cy="4265519"/>
          </a:xfrm>
          <a:prstGeom prst="rect">
            <a:avLst/>
          </a:prstGeom>
        </p:spPr>
      </p:pic>
    </p:spTree>
    <p:extLst>
      <p:ext uri="{BB962C8B-B14F-4D97-AF65-F5344CB8AC3E}">
        <p14:creationId xmlns:p14="http://schemas.microsoft.com/office/powerpoint/2010/main" val="2621065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D4B7E04-0F81-DA78-B932-26FDDAFA8495}"/>
              </a:ext>
            </a:extLst>
          </p:cNvPr>
          <p:cNvSpPr>
            <a:spLocks noGrp="1"/>
          </p:cNvSpPr>
          <p:nvPr>
            <p:ph type="ctrTitle"/>
          </p:nvPr>
        </p:nvSpPr>
        <p:spPr>
          <a:xfrm>
            <a:off x="227014" y="226799"/>
            <a:ext cx="4595244" cy="598579"/>
          </a:xfrm>
        </p:spPr>
        <p:txBody>
          <a:bodyPr anchor="t">
            <a:normAutofit/>
          </a:bodyPr>
          <a:lstStyle/>
          <a:p>
            <a:r>
              <a:rPr lang="en-US" sz="4000" b="1" cap="all" baseline="0"/>
              <a:t>DESIGN STORY</a:t>
            </a:r>
          </a:p>
        </p:txBody>
      </p:sp>
      <p:sp>
        <p:nvSpPr>
          <p:cNvPr id="4" name="Untertitel 3">
            <a:extLst>
              <a:ext uri="{FF2B5EF4-FFF2-40B4-BE49-F238E27FC236}">
                <a16:creationId xmlns:a16="http://schemas.microsoft.com/office/drawing/2014/main" id="{A3970308-1DA1-AE47-FB19-B0EC095D2A6A}"/>
              </a:ext>
            </a:extLst>
          </p:cNvPr>
          <p:cNvSpPr>
            <a:spLocks noGrp="1"/>
          </p:cNvSpPr>
          <p:nvPr>
            <p:ph type="subTitle" idx="1"/>
          </p:nvPr>
        </p:nvSpPr>
        <p:spPr>
          <a:xfrm>
            <a:off x="-1587" y="816600"/>
            <a:ext cx="5761037" cy="936000"/>
          </a:xfrm>
        </p:spPr>
        <p:txBody>
          <a:bodyPr>
            <a:noAutofit/>
          </a:bodyPr>
          <a:lstStyle/>
          <a:p>
            <a:r>
              <a:rPr lang="de-DE" sz="40000"/>
              <a:t>1</a:t>
            </a:r>
          </a:p>
        </p:txBody>
      </p:sp>
      <p:sp>
        <p:nvSpPr>
          <p:cNvPr id="12" name="Textfeld 11">
            <a:extLst>
              <a:ext uri="{FF2B5EF4-FFF2-40B4-BE49-F238E27FC236}">
                <a16:creationId xmlns:a16="http://schemas.microsoft.com/office/drawing/2014/main" id="{4CDAF1AB-AECB-30EE-D7EA-1BF6A275B516}"/>
              </a:ext>
            </a:extLst>
          </p:cNvPr>
          <p:cNvSpPr txBox="1"/>
          <p:nvPr/>
        </p:nvSpPr>
        <p:spPr>
          <a:xfrm>
            <a:off x="3279228" y="6159062"/>
            <a:ext cx="0" cy="0"/>
          </a:xfrm>
          <a:prstGeom prst="rect">
            <a:avLst/>
          </a:prstGeom>
          <a:noFill/>
        </p:spPr>
        <p:txBody>
          <a:bodyPr wrap="non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6" name="Foliennummernplatzhalter 15" hidden="1">
            <a:extLst>
              <a:ext uri="{FF2B5EF4-FFF2-40B4-BE49-F238E27FC236}">
                <a16:creationId xmlns:a16="http://schemas.microsoft.com/office/drawing/2014/main" id="{1A7337D3-7F12-C17F-1052-7BB3F0124C6B}"/>
              </a:ext>
            </a:extLst>
          </p:cNvPr>
          <p:cNvSpPr>
            <a:spLocks noGrp="1"/>
          </p:cNvSpPr>
          <p:nvPr>
            <p:ph type="sldNum" sz="quarter" idx="4294967295"/>
          </p:nvPr>
        </p:nvSpPr>
        <p:spPr>
          <a:xfrm>
            <a:off x="11172824" y="6489340"/>
            <a:ext cx="792163" cy="216000"/>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21E9EDDA-C823-4DCF-9D88-5D5E92F02FDC}" type="slidenum">
              <a:rPr kumimoji="0" lang="de-DE" sz="700" b="0" i="0" u="none" strike="noStrike" kern="1200" cap="none" spc="0" normalizeH="0" baseline="0" noProof="0" smtClean="0">
                <a:ln>
                  <a:noFill/>
                </a:ln>
                <a:solidFill>
                  <a:srgbClr val="FFFFFF"/>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de-DE" sz="7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nvGrpSpPr>
          <p:cNvPr id="7" name="Group 6">
            <a:extLst>
              <a:ext uri="{FF2B5EF4-FFF2-40B4-BE49-F238E27FC236}">
                <a16:creationId xmlns:a16="http://schemas.microsoft.com/office/drawing/2014/main" id="{B0B5FFBE-3A57-2183-B5B3-FC8432EF1681}"/>
              </a:ext>
            </a:extLst>
          </p:cNvPr>
          <p:cNvGrpSpPr/>
          <p:nvPr/>
        </p:nvGrpSpPr>
        <p:grpSpPr>
          <a:xfrm>
            <a:off x="6096000" y="115503"/>
            <a:ext cx="5890661" cy="6626994"/>
            <a:chOff x="6096000" y="115503"/>
            <a:chExt cx="5890661" cy="6626994"/>
          </a:xfrm>
        </p:grpSpPr>
        <p:pic>
          <p:nvPicPr>
            <p:cNvPr id="6" name="Picture 5">
              <a:extLst>
                <a:ext uri="{FF2B5EF4-FFF2-40B4-BE49-F238E27FC236}">
                  <a16:creationId xmlns:a16="http://schemas.microsoft.com/office/drawing/2014/main" id="{A5271EDB-70E2-D2E2-7617-573340251713}"/>
                </a:ext>
              </a:extLst>
            </p:cNvPr>
            <p:cNvPicPr>
              <a:picLocks noChangeAspect="1"/>
            </p:cNvPicPr>
            <p:nvPr/>
          </p:nvPicPr>
          <p:blipFill>
            <a:blip r:embed="rId3"/>
            <a:stretch>
              <a:fillRect/>
            </a:stretch>
          </p:blipFill>
          <p:spPr>
            <a:xfrm>
              <a:off x="6096000" y="115503"/>
              <a:ext cx="5890661" cy="6626994"/>
            </a:xfrm>
            <a:prstGeom prst="rect">
              <a:avLst/>
            </a:prstGeom>
          </p:spPr>
        </p:pic>
        <p:pic>
          <p:nvPicPr>
            <p:cNvPr id="5" name="Picture 4" descr="A close-up of a sink&#10;&#10;AI-generated content may be incorrect.">
              <a:extLst>
                <a:ext uri="{FF2B5EF4-FFF2-40B4-BE49-F238E27FC236}">
                  <a16:creationId xmlns:a16="http://schemas.microsoft.com/office/drawing/2014/main" id="{612F9EDD-41CD-CE2A-CF34-9F28DAFB4D73}"/>
                </a:ext>
              </a:extLst>
            </p:cNvPr>
            <p:cNvPicPr>
              <a:picLocks noChangeAspect="1"/>
            </p:cNvPicPr>
            <p:nvPr/>
          </p:nvPicPr>
          <p:blipFill>
            <a:blip r:embed="rId4">
              <a:extLst>
                <a:ext uri="{28A0092B-C50C-407E-A947-70E740481C1C}">
                  <a14:useLocalDpi xmlns:a14="http://schemas.microsoft.com/office/drawing/2010/main" val="0"/>
                </a:ext>
              </a:extLst>
            </a:blip>
            <a:srcRect l="53480" t="16300" r="19563" b="6908"/>
            <a:stretch>
              <a:fillRect/>
            </a:stretch>
          </p:blipFill>
          <p:spPr>
            <a:xfrm>
              <a:off x="7878159" y="115503"/>
              <a:ext cx="2326342" cy="6626994"/>
            </a:xfrm>
            <a:prstGeom prst="rect">
              <a:avLst/>
            </a:prstGeom>
          </p:spPr>
        </p:pic>
      </p:grpSp>
    </p:spTree>
    <p:extLst>
      <p:ext uri="{BB962C8B-B14F-4D97-AF65-F5344CB8AC3E}">
        <p14:creationId xmlns:p14="http://schemas.microsoft.com/office/powerpoint/2010/main" val="3922243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6E1B31-BDE2-0EB5-E3E5-0AFBD76C11E1}"/>
            </a:ext>
          </a:extLst>
        </p:cNvPr>
        <p:cNvGrpSpPr/>
        <p:nvPr/>
      </p:nvGrpSpPr>
      <p:grpSpPr>
        <a:xfrm>
          <a:off x="0" y="0"/>
          <a:ext cx="0" cy="0"/>
          <a:chOff x="0" y="0"/>
          <a:chExt cx="0" cy="0"/>
        </a:xfrm>
      </p:grpSpPr>
      <p:pic>
        <p:nvPicPr>
          <p:cNvPr id="3" name="sk2">
            <a:extLst>
              <a:ext uri="{FF2B5EF4-FFF2-40B4-BE49-F238E27FC236}">
                <a16:creationId xmlns:a16="http://schemas.microsoft.com/office/drawing/2014/main" id="{C857726B-9A6E-D651-D3F2-DB8B23B14F58}"/>
              </a:ext>
            </a:extLst>
          </p:cNvPr>
          <p:cNvPicPr>
            <a:picLocks noChangeAspect="1"/>
          </p:cNvPicPr>
          <p:nvPr/>
        </p:nvPicPr>
        <p:blipFill>
          <a:blip r:embed="rId3">
            <a:alphaModFix amt="15000"/>
          </a:blip>
          <a:srcRect/>
          <a:stretch/>
        </p:blipFill>
        <p:spPr>
          <a:xfrm>
            <a:off x="1860822" y="5712421"/>
            <a:ext cx="7112155" cy="4675584"/>
          </a:xfrm>
          <a:prstGeom prst="rect">
            <a:avLst/>
          </a:prstGeom>
        </p:spPr>
      </p:pic>
      <p:sp>
        <p:nvSpPr>
          <p:cNvPr id="2" name="Titel 2">
            <a:extLst>
              <a:ext uri="{FF2B5EF4-FFF2-40B4-BE49-F238E27FC236}">
                <a16:creationId xmlns:a16="http://schemas.microsoft.com/office/drawing/2014/main" id="{60876A4B-3ABB-1F46-FE98-48CB32F7DDF6}"/>
              </a:ext>
            </a:extLst>
          </p:cNvPr>
          <p:cNvSpPr txBox="1">
            <a:spLocks/>
          </p:cNvSpPr>
          <p:nvPr/>
        </p:nvSpPr>
        <p:spPr>
          <a:xfrm>
            <a:off x="181531" y="4453928"/>
            <a:ext cx="8747125" cy="3344711"/>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r>
              <a:rPr lang="de-DE" sz="8000" spc="-150">
                <a:solidFill>
                  <a:schemeClr val="accent1">
                    <a:alpha val="0"/>
                  </a:schemeClr>
                </a:solidFill>
              </a:rPr>
              <a:t>The KITCHEN</a:t>
            </a:r>
            <a:r>
              <a:rPr lang="de-DE" sz="8000">
                <a:solidFill>
                  <a:schemeClr val="accent1">
                    <a:alpha val="0"/>
                  </a:schemeClr>
                </a:solidFill>
              </a:rPr>
              <a:t> </a:t>
            </a:r>
            <a:br>
              <a:rPr lang="de-DE" sz="8000">
                <a:solidFill>
                  <a:schemeClr val="accent1">
                    <a:alpha val="0"/>
                  </a:schemeClr>
                </a:solidFill>
              </a:rPr>
            </a:br>
            <a:r>
              <a:rPr lang="de-DE" sz="8000">
                <a:solidFill>
                  <a:schemeClr val="accent1">
                    <a:alpha val="0"/>
                  </a:schemeClr>
                </a:solidFill>
              </a:rPr>
              <a:t>IN A WHOOLE NEW LIGHT</a:t>
            </a:r>
          </a:p>
        </p:txBody>
      </p:sp>
      <p:sp>
        <p:nvSpPr>
          <p:cNvPr id="4" name="Titel 1">
            <a:extLst>
              <a:ext uri="{FF2B5EF4-FFF2-40B4-BE49-F238E27FC236}">
                <a16:creationId xmlns:a16="http://schemas.microsoft.com/office/drawing/2014/main" id="{131DF2BB-9F81-DB62-BCB2-8F5B054212A6}"/>
              </a:ext>
            </a:extLst>
          </p:cNvPr>
          <p:cNvSpPr>
            <a:spLocks noGrp="1"/>
          </p:cNvSpPr>
          <p:nvPr>
            <p:ph type="ctrTitle"/>
          </p:nvPr>
        </p:nvSpPr>
        <p:spPr>
          <a:xfrm>
            <a:off x="227013" y="226800"/>
            <a:ext cx="6769100" cy="1534765"/>
          </a:xfrm>
        </p:spPr>
        <p:txBody>
          <a:bodyPr anchor="t">
            <a:normAutofit/>
          </a:bodyPr>
          <a:lstStyle/>
          <a:p>
            <a:r>
              <a:rPr lang="de-DE"/>
              <a:t>Keeping </a:t>
            </a:r>
            <a:r>
              <a:rPr lang="de-DE" err="1"/>
              <a:t>it</a:t>
            </a:r>
            <a:br>
              <a:rPr lang="de-DE"/>
            </a:br>
            <a:r>
              <a:rPr lang="de-DE" err="1"/>
              <a:t>extraordinary</a:t>
            </a:r>
            <a:endParaRPr lang="de-DE"/>
          </a:p>
        </p:txBody>
      </p:sp>
      <p:sp>
        <p:nvSpPr>
          <p:cNvPr id="6" name="Untertitel 8">
            <a:extLst>
              <a:ext uri="{FF2B5EF4-FFF2-40B4-BE49-F238E27FC236}">
                <a16:creationId xmlns:a16="http://schemas.microsoft.com/office/drawing/2014/main" id="{3CAF6D5C-65AE-9F42-1779-741B75DCC832}"/>
              </a:ext>
            </a:extLst>
          </p:cNvPr>
          <p:cNvSpPr>
            <a:spLocks noGrp="1"/>
          </p:cNvSpPr>
          <p:nvPr>
            <p:ph type="subTitle" idx="1"/>
          </p:nvPr>
        </p:nvSpPr>
        <p:spPr>
          <a:xfrm>
            <a:off x="227013" y="1726780"/>
            <a:ext cx="5760000" cy="1641707"/>
          </a:xfrm>
        </p:spPr>
        <p:txBody>
          <a:bodyPr>
            <a:noAutofit/>
          </a:bodyPr>
          <a:lstStyle/>
          <a:p>
            <a:pPr>
              <a:lnSpc>
                <a:spcPct val="90000"/>
              </a:lnSpc>
            </a:pPr>
            <a:r>
              <a:rPr lang="de-DE" sz="1400"/>
              <a:t>The </a:t>
            </a:r>
            <a:r>
              <a:rPr lang="de-DE" sz="1400" err="1"/>
              <a:t>living</a:t>
            </a:r>
            <a:r>
              <a:rPr lang="de-DE" sz="1400"/>
              <a:t> </a:t>
            </a:r>
            <a:r>
              <a:rPr lang="de-DE" sz="1400" err="1"/>
              <a:t>rooms</a:t>
            </a:r>
            <a:r>
              <a:rPr lang="de-DE" sz="1400"/>
              <a:t> in </a:t>
            </a:r>
            <a:r>
              <a:rPr lang="de-DE" sz="1400" err="1"/>
              <a:t>our</a:t>
            </a:r>
            <a:r>
              <a:rPr lang="de-DE" sz="1400"/>
              <a:t> </a:t>
            </a:r>
            <a:r>
              <a:rPr lang="de-DE" sz="1400" err="1"/>
              <a:t>homes</a:t>
            </a:r>
            <a:r>
              <a:rPr lang="de-DE" sz="1400"/>
              <a:t> </a:t>
            </a:r>
            <a:r>
              <a:rPr lang="de-DE" sz="1400" err="1"/>
              <a:t>are</a:t>
            </a:r>
            <a:r>
              <a:rPr lang="de-DE" sz="1400"/>
              <a:t> </a:t>
            </a:r>
            <a:r>
              <a:rPr lang="de-DE" sz="1400" err="1"/>
              <a:t>filled</a:t>
            </a:r>
            <a:r>
              <a:rPr lang="de-DE" sz="1400"/>
              <a:t> </a:t>
            </a:r>
            <a:r>
              <a:rPr lang="de-DE" sz="1400" err="1"/>
              <a:t>with</a:t>
            </a:r>
            <a:r>
              <a:rPr lang="de-DE" sz="1400"/>
              <a:t> </a:t>
            </a:r>
            <a:r>
              <a:rPr lang="de-DE" sz="1400" err="1"/>
              <a:t>designer</a:t>
            </a:r>
            <a:r>
              <a:rPr lang="de-DE" sz="1400"/>
              <a:t> </a:t>
            </a:r>
            <a:r>
              <a:rPr lang="de-DE" sz="1400" err="1"/>
              <a:t>pieces</a:t>
            </a:r>
            <a:r>
              <a:rPr lang="de-DE" sz="1400"/>
              <a:t>, but </a:t>
            </a:r>
            <a:r>
              <a:rPr lang="de-DE" sz="1400" err="1"/>
              <a:t>the</a:t>
            </a:r>
            <a:r>
              <a:rPr lang="de-DE" sz="1400"/>
              <a:t> </a:t>
            </a:r>
            <a:r>
              <a:rPr lang="de-DE" sz="1400" err="1"/>
              <a:t>party</a:t>
            </a:r>
            <a:r>
              <a:rPr lang="de-DE" sz="1400"/>
              <a:t> </a:t>
            </a:r>
            <a:r>
              <a:rPr lang="de-DE" sz="1400" err="1"/>
              <a:t>always</a:t>
            </a:r>
            <a:r>
              <a:rPr lang="de-DE" sz="1400"/>
              <a:t> </a:t>
            </a:r>
            <a:r>
              <a:rPr lang="de-DE" sz="1400" err="1"/>
              <a:t>ends</a:t>
            </a:r>
            <a:r>
              <a:rPr lang="de-DE" sz="1400"/>
              <a:t> </a:t>
            </a:r>
            <a:r>
              <a:rPr lang="de-DE" sz="1400" err="1"/>
              <a:t>up</a:t>
            </a:r>
            <a:r>
              <a:rPr lang="de-DE" sz="1400"/>
              <a:t> in </a:t>
            </a:r>
            <a:r>
              <a:rPr lang="de-DE" sz="1400" err="1"/>
              <a:t>the</a:t>
            </a:r>
            <a:r>
              <a:rPr lang="de-DE" sz="1400"/>
              <a:t> </a:t>
            </a:r>
            <a:r>
              <a:rPr lang="de-DE" sz="1400" err="1"/>
              <a:t>kitchen</a:t>
            </a:r>
            <a:r>
              <a:rPr lang="de-DE" sz="1400"/>
              <a:t>. BLANCO </a:t>
            </a:r>
            <a:r>
              <a:rPr lang="de-DE" sz="1400" err="1"/>
              <a:t>has</a:t>
            </a:r>
            <a:r>
              <a:rPr lang="de-DE" sz="1400"/>
              <a:t> </a:t>
            </a:r>
            <a:r>
              <a:rPr lang="de-DE" sz="1400" err="1"/>
              <a:t>turned</a:t>
            </a:r>
            <a:r>
              <a:rPr lang="de-DE" sz="1400"/>
              <a:t> </a:t>
            </a:r>
            <a:r>
              <a:rPr lang="de-DE" sz="1400" err="1"/>
              <a:t>this</a:t>
            </a:r>
            <a:r>
              <a:rPr lang="de-DE" sz="1400"/>
              <a:t> simple </a:t>
            </a:r>
            <a:r>
              <a:rPr lang="de-DE" sz="1400" err="1"/>
              <a:t>fact</a:t>
            </a:r>
            <a:r>
              <a:rPr lang="de-DE" sz="1400"/>
              <a:t> </a:t>
            </a:r>
            <a:r>
              <a:rPr lang="de-DE" sz="1400" err="1"/>
              <a:t>into</a:t>
            </a:r>
            <a:r>
              <a:rPr lang="de-DE" sz="1400"/>
              <a:t> a </a:t>
            </a:r>
            <a:r>
              <a:rPr lang="de-DE" sz="1400" err="1"/>
              <a:t>unique</a:t>
            </a:r>
            <a:r>
              <a:rPr lang="de-DE" sz="1400"/>
              <a:t> </a:t>
            </a:r>
            <a:r>
              <a:rPr lang="de-DE" sz="1400" err="1"/>
              <a:t>opportunity</a:t>
            </a:r>
            <a:r>
              <a:rPr lang="de-DE" sz="1400"/>
              <a:t>. With </a:t>
            </a:r>
            <a:r>
              <a:rPr lang="de-DE" sz="1400" err="1"/>
              <a:t>its</a:t>
            </a:r>
            <a:r>
              <a:rPr lang="de-DE" sz="1400"/>
              <a:t> </a:t>
            </a:r>
            <a:r>
              <a:rPr lang="de-DE" sz="1400" err="1"/>
              <a:t>holistic</a:t>
            </a:r>
            <a:r>
              <a:rPr lang="de-DE" sz="1400"/>
              <a:t> design </a:t>
            </a:r>
            <a:r>
              <a:rPr lang="de-DE" sz="1400" err="1"/>
              <a:t>concept</a:t>
            </a:r>
            <a:r>
              <a:rPr lang="de-DE" sz="1400"/>
              <a:t> </a:t>
            </a:r>
            <a:r>
              <a:rPr lang="de-DE" sz="1400" err="1"/>
              <a:t>the</a:t>
            </a:r>
            <a:r>
              <a:rPr lang="de-DE" sz="1400"/>
              <a:t> </a:t>
            </a:r>
            <a:r>
              <a:rPr lang="de-DE" sz="1400" err="1"/>
              <a:t>kitchen</a:t>
            </a:r>
            <a:r>
              <a:rPr lang="de-DE" sz="1400"/>
              <a:t> </a:t>
            </a:r>
            <a:r>
              <a:rPr lang="de-DE" sz="1400" err="1"/>
              <a:t>becomes</a:t>
            </a:r>
            <a:r>
              <a:rPr lang="de-DE" sz="1400"/>
              <a:t> a </a:t>
            </a:r>
            <a:r>
              <a:rPr lang="de-DE" sz="1400" err="1"/>
              <a:t>true</a:t>
            </a:r>
            <a:r>
              <a:rPr lang="de-DE" sz="1400"/>
              <a:t> </a:t>
            </a:r>
            <a:r>
              <a:rPr lang="de-DE" sz="1400" err="1"/>
              <a:t>living</a:t>
            </a:r>
            <a:r>
              <a:rPr lang="de-DE" sz="1400"/>
              <a:t> </a:t>
            </a:r>
            <a:r>
              <a:rPr lang="de-DE" sz="1400" err="1"/>
              <a:t>space</a:t>
            </a:r>
            <a:r>
              <a:rPr lang="de-DE" sz="1400"/>
              <a:t>. </a:t>
            </a:r>
          </a:p>
          <a:p>
            <a:pPr>
              <a:lnSpc>
                <a:spcPct val="90000"/>
              </a:lnSpc>
            </a:pPr>
            <a:endParaRPr lang="de-DE" sz="1400"/>
          </a:p>
          <a:p>
            <a:pPr>
              <a:lnSpc>
                <a:spcPct val="90000"/>
              </a:lnSpc>
            </a:pPr>
            <a:r>
              <a:rPr lang="de-DE" sz="1400"/>
              <a:t>The </a:t>
            </a:r>
            <a:r>
              <a:rPr lang="de-DE" sz="1400" err="1"/>
              <a:t>result</a:t>
            </a:r>
            <a:r>
              <a:rPr lang="de-DE" sz="1400"/>
              <a:t>? </a:t>
            </a:r>
            <a:r>
              <a:rPr lang="de-DE" sz="1400" err="1"/>
              <a:t>Visually</a:t>
            </a:r>
            <a:r>
              <a:rPr lang="de-DE" sz="1400"/>
              <a:t> </a:t>
            </a:r>
            <a:r>
              <a:rPr lang="de-DE" sz="1400" err="1"/>
              <a:t>striking</a:t>
            </a:r>
            <a:r>
              <a:rPr lang="de-DE" sz="1400"/>
              <a:t>, </a:t>
            </a:r>
            <a:r>
              <a:rPr lang="de-DE" sz="1400" err="1"/>
              <a:t>conceptually</a:t>
            </a:r>
            <a:r>
              <a:rPr lang="de-DE" sz="1400"/>
              <a:t> strong.</a:t>
            </a:r>
          </a:p>
        </p:txBody>
      </p:sp>
      <p:sp>
        <p:nvSpPr>
          <p:cNvPr id="21" name="Text Placeholder 4">
            <a:extLst>
              <a:ext uri="{FF2B5EF4-FFF2-40B4-BE49-F238E27FC236}">
                <a16:creationId xmlns:a16="http://schemas.microsoft.com/office/drawing/2014/main" id="{59F641EC-34DD-A933-DF0F-D18E2BF5947C}"/>
              </a:ext>
            </a:extLst>
          </p:cNvPr>
          <p:cNvSpPr>
            <a:spLocks noGrp="1"/>
          </p:cNvSpPr>
          <p:nvPr>
            <p:ph type="body" sz="quarter" idx="18"/>
          </p:nvPr>
        </p:nvSpPr>
        <p:spPr>
          <a:xfrm>
            <a:off x="225852" y="6264000"/>
            <a:ext cx="2070000" cy="372858"/>
          </a:xfrm>
        </p:spPr>
        <p:txBody>
          <a:bodyPr/>
          <a:lstStyle/>
          <a:p>
            <a:endParaRPr lang="en-US"/>
          </a:p>
        </p:txBody>
      </p:sp>
      <p:pic>
        <p:nvPicPr>
          <p:cNvPr id="8" name="Picture 7" descr="A gold metal object with a black cord&#10;&#10;AI-generated content may be incorrect.">
            <a:extLst>
              <a:ext uri="{FF2B5EF4-FFF2-40B4-BE49-F238E27FC236}">
                <a16:creationId xmlns:a16="http://schemas.microsoft.com/office/drawing/2014/main" id="{4335CF8F-3121-E5D2-2299-454D86B2C202}"/>
              </a:ext>
            </a:extLst>
          </p:cNvPr>
          <p:cNvPicPr>
            <a:picLocks noChangeAspect="1"/>
          </p:cNvPicPr>
          <p:nvPr/>
        </p:nvPicPr>
        <p:blipFill>
          <a:blip r:embed="rId4">
            <a:extLst>
              <a:ext uri="{28A0092B-C50C-407E-A947-70E740481C1C}">
                <a14:useLocalDpi xmlns:a14="http://schemas.microsoft.com/office/drawing/2010/main" val="0"/>
              </a:ext>
            </a:extLst>
          </a:blip>
          <a:srcRect l="24297" r="25245"/>
          <a:stretch/>
        </p:blipFill>
        <p:spPr>
          <a:xfrm>
            <a:off x="6731737" y="917877"/>
            <a:ext cx="6085045" cy="12059494"/>
          </a:xfrm>
          <a:prstGeom prst="rect">
            <a:avLst/>
          </a:prstGeom>
        </p:spPr>
      </p:pic>
    </p:spTree>
    <p:extLst>
      <p:ext uri="{BB962C8B-B14F-4D97-AF65-F5344CB8AC3E}">
        <p14:creationId xmlns:p14="http://schemas.microsoft.com/office/powerpoint/2010/main" val="18410864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240FB1-25CA-6330-A6BC-49EE5E3FE685}"/>
            </a:ext>
          </a:extLst>
        </p:cNvPr>
        <p:cNvGrpSpPr/>
        <p:nvPr/>
      </p:nvGrpSpPr>
      <p:grpSpPr>
        <a:xfrm>
          <a:off x="0" y="0"/>
          <a:ext cx="0" cy="0"/>
          <a:chOff x="0" y="0"/>
          <a:chExt cx="0" cy="0"/>
        </a:xfrm>
      </p:grpSpPr>
      <p:sp>
        <p:nvSpPr>
          <p:cNvPr id="5" name="Titel 2">
            <a:extLst>
              <a:ext uri="{FF2B5EF4-FFF2-40B4-BE49-F238E27FC236}">
                <a16:creationId xmlns:a16="http://schemas.microsoft.com/office/drawing/2014/main" id="{083972C8-0513-62A8-3F6F-1E938961FA07}"/>
              </a:ext>
            </a:extLst>
          </p:cNvPr>
          <p:cNvSpPr txBox="1">
            <a:spLocks/>
          </p:cNvSpPr>
          <p:nvPr/>
        </p:nvSpPr>
        <p:spPr>
          <a:xfrm>
            <a:off x="181532" y="236491"/>
            <a:ext cx="7736012" cy="3344711"/>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r>
              <a:rPr lang="de-DE" sz="8000" spc="-150">
                <a:solidFill>
                  <a:schemeClr val="accent1"/>
                </a:solidFill>
              </a:rPr>
              <a:t>The KITCHEN</a:t>
            </a:r>
            <a:r>
              <a:rPr lang="de-DE" sz="8000">
                <a:solidFill>
                  <a:schemeClr val="accent1"/>
                </a:solidFill>
              </a:rPr>
              <a:t> </a:t>
            </a:r>
            <a:br>
              <a:rPr lang="de-DE" sz="8000">
                <a:solidFill>
                  <a:schemeClr val="accent1"/>
                </a:solidFill>
              </a:rPr>
            </a:br>
            <a:r>
              <a:rPr lang="de-DE" sz="8000">
                <a:solidFill>
                  <a:schemeClr val="accent1"/>
                </a:solidFill>
              </a:rPr>
              <a:t>IN A WHOLE NEW LIGHT</a:t>
            </a:r>
          </a:p>
        </p:txBody>
      </p:sp>
      <p:sp>
        <p:nvSpPr>
          <p:cNvPr id="26" name="Text Placeholder 4">
            <a:extLst>
              <a:ext uri="{FF2B5EF4-FFF2-40B4-BE49-F238E27FC236}">
                <a16:creationId xmlns:a16="http://schemas.microsoft.com/office/drawing/2014/main" id="{908C736B-A279-6FAB-0CBA-A31446AF55DC}"/>
              </a:ext>
            </a:extLst>
          </p:cNvPr>
          <p:cNvSpPr>
            <a:spLocks noGrp="1"/>
          </p:cNvSpPr>
          <p:nvPr>
            <p:ph type="body" sz="quarter" idx="18"/>
          </p:nvPr>
        </p:nvSpPr>
        <p:spPr>
          <a:xfrm>
            <a:off x="225852" y="6264000"/>
            <a:ext cx="2070000" cy="372858"/>
          </a:xfrm>
        </p:spPr>
        <p:txBody>
          <a:bodyPr/>
          <a:lstStyle/>
          <a:p>
            <a:endParaRPr lang="en-US"/>
          </a:p>
        </p:txBody>
      </p:sp>
      <p:sp>
        <p:nvSpPr>
          <p:cNvPr id="4" name="Titel 1">
            <a:extLst>
              <a:ext uri="{FF2B5EF4-FFF2-40B4-BE49-F238E27FC236}">
                <a16:creationId xmlns:a16="http://schemas.microsoft.com/office/drawing/2014/main" id="{D6734726-1203-3AA0-24FF-A8F7DC2A5C61}"/>
              </a:ext>
            </a:extLst>
          </p:cNvPr>
          <p:cNvSpPr>
            <a:spLocks noGrp="1"/>
          </p:cNvSpPr>
          <p:nvPr>
            <p:ph type="ctrTitle"/>
          </p:nvPr>
        </p:nvSpPr>
        <p:spPr>
          <a:xfrm>
            <a:off x="227012" y="-3148527"/>
            <a:ext cx="6227575" cy="1418436"/>
          </a:xfrm>
        </p:spPr>
        <p:txBody>
          <a:bodyPr anchor="t">
            <a:noAutofit/>
          </a:bodyPr>
          <a:lstStyle/>
          <a:p>
            <a:r>
              <a:rPr lang="de-DE"/>
              <a:t>Keeping </a:t>
            </a:r>
            <a:r>
              <a:rPr lang="de-DE" err="1"/>
              <a:t>it</a:t>
            </a:r>
            <a:br>
              <a:rPr lang="de-DE"/>
            </a:br>
            <a:r>
              <a:rPr lang="de-DE" err="1"/>
              <a:t>extraordinary</a:t>
            </a:r>
            <a:endParaRPr lang="de-DE"/>
          </a:p>
        </p:txBody>
      </p:sp>
      <p:sp>
        <p:nvSpPr>
          <p:cNvPr id="10" name="Designer">
            <a:extLst>
              <a:ext uri="{FF2B5EF4-FFF2-40B4-BE49-F238E27FC236}">
                <a16:creationId xmlns:a16="http://schemas.microsoft.com/office/drawing/2014/main" id="{E81A57CE-8B18-03AA-BD39-1F9E5BD002B4}"/>
              </a:ext>
            </a:extLst>
          </p:cNvPr>
          <p:cNvSpPr txBox="1">
            <a:spLocks/>
          </p:cNvSpPr>
          <p:nvPr/>
        </p:nvSpPr>
        <p:spPr>
          <a:xfrm>
            <a:off x="227013" y="3581202"/>
            <a:ext cx="5760000" cy="185141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pPr>
              <a:lnSpc>
                <a:spcPct val="90000"/>
              </a:lnSpc>
            </a:pPr>
            <a:r>
              <a:rPr lang="de-DE">
                <a:solidFill>
                  <a:schemeClr val="accent1"/>
                </a:solidFill>
              </a:rPr>
              <a:t>“</a:t>
            </a:r>
            <a:r>
              <a:rPr lang="de-DE" err="1">
                <a:solidFill>
                  <a:schemeClr val="accent1"/>
                </a:solidFill>
              </a:rPr>
              <a:t>It</a:t>
            </a:r>
            <a:r>
              <a:rPr lang="de-DE">
                <a:solidFill>
                  <a:schemeClr val="accent1"/>
                </a:solidFill>
              </a:rPr>
              <a:t> </a:t>
            </a:r>
            <a:r>
              <a:rPr lang="de-DE" err="1">
                <a:solidFill>
                  <a:schemeClr val="accent1"/>
                </a:solidFill>
              </a:rPr>
              <a:t>started</a:t>
            </a:r>
            <a:r>
              <a:rPr lang="de-DE">
                <a:solidFill>
                  <a:schemeClr val="accent1"/>
                </a:solidFill>
              </a:rPr>
              <a:t> </a:t>
            </a:r>
            <a:r>
              <a:rPr lang="de-DE" err="1">
                <a:solidFill>
                  <a:schemeClr val="accent1"/>
                </a:solidFill>
              </a:rPr>
              <a:t>with</a:t>
            </a:r>
            <a:r>
              <a:rPr lang="de-DE">
                <a:solidFill>
                  <a:schemeClr val="accent1"/>
                </a:solidFill>
              </a:rPr>
              <a:t> </a:t>
            </a:r>
            <a:r>
              <a:rPr lang="de-DE" err="1">
                <a:solidFill>
                  <a:schemeClr val="accent1"/>
                </a:solidFill>
              </a:rPr>
              <a:t>contrast</a:t>
            </a:r>
            <a:r>
              <a:rPr lang="de-DE">
                <a:solidFill>
                  <a:schemeClr val="accent1"/>
                </a:solidFill>
              </a:rPr>
              <a:t>. The strong, </a:t>
            </a:r>
            <a:r>
              <a:rPr lang="de-DE" err="1">
                <a:solidFill>
                  <a:schemeClr val="accent1"/>
                </a:solidFill>
              </a:rPr>
              <a:t>vertical</a:t>
            </a:r>
            <a:r>
              <a:rPr lang="de-DE">
                <a:solidFill>
                  <a:schemeClr val="accent1"/>
                </a:solidFill>
              </a:rPr>
              <a:t> </a:t>
            </a:r>
            <a:r>
              <a:rPr lang="de-DE" err="1">
                <a:solidFill>
                  <a:schemeClr val="accent1"/>
                </a:solidFill>
              </a:rPr>
              <a:t>presence</a:t>
            </a:r>
            <a:r>
              <a:rPr lang="de-DE">
                <a:solidFill>
                  <a:schemeClr val="accent1"/>
                </a:solidFill>
              </a:rPr>
              <a:t> </a:t>
            </a:r>
            <a:r>
              <a:rPr lang="de-DE" err="1">
                <a:solidFill>
                  <a:schemeClr val="accent1"/>
                </a:solidFill>
              </a:rPr>
              <a:t>of</a:t>
            </a:r>
            <a:r>
              <a:rPr lang="de-DE">
                <a:solidFill>
                  <a:schemeClr val="accent1"/>
                </a:solidFill>
              </a:rPr>
              <a:t> </a:t>
            </a:r>
            <a:r>
              <a:rPr lang="de-DE" err="1">
                <a:solidFill>
                  <a:schemeClr val="accent1"/>
                </a:solidFill>
              </a:rPr>
              <a:t>the</a:t>
            </a:r>
            <a:r>
              <a:rPr lang="de-DE">
                <a:solidFill>
                  <a:schemeClr val="accent1"/>
                </a:solidFill>
              </a:rPr>
              <a:t> </a:t>
            </a:r>
            <a:r>
              <a:rPr lang="de-DE" err="1">
                <a:solidFill>
                  <a:schemeClr val="accent1"/>
                </a:solidFill>
              </a:rPr>
              <a:t>faucet</a:t>
            </a:r>
            <a:r>
              <a:rPr lang="de-DE">
                <a:solidFill>
                  <a:schemeClr val="accent1"/>
                </a:solidFill>
              </a:rPr>
              <a:t> and </a:t>
            </a:r>
            <a:r>
              <a:rPr lang="de-DE" err="1">
                <a:solidFill>
                  <a:schemeClr val="accent1"/>
                </a:solidFill>
              </a:rPr>
              <a:t>the</a:t>
            </a:r>
            <a:r>
              <a:rPr lang="de-DE">
                <a:solidFill>
                  <a:schemeClr val="accent1"/>
                </a:solidFill>
              </a:rPr>
              <a:t> soft, horizontal </a:t>
            </a:r>
            <a:r>
              <a:rPr lang="de-DE" err="1">
                <a:solidFill>
                  <a:schemeClr val="accent1"/>
                </a:solidFill>
              </a:rPr>
              <a:t>shape</a:t>
            </a:r>
            <a:r>
              <a:rPr lang="de-DE">
                <a:solidFill>
                  <a:schemeClr val="accent1"/>
                </a:solidFill>
              </a:rPr>
              <a:t> </a:t>
            </a:r>
            <a:r>
              <a:rPr lang="de-DE" err="1">
                <a:solidFill>
                  <a:schemeClr val="accent1"/>
                </a:solidFill>
              </a:rPr>
              <a:t>of</a:t>
            </a:r>
            <a:r>
              <a:rPr lang="de-DE">
                <a:solidFill>
                  <a:schemeClr val="accent1"/>
                </a:solidFill>
              </a:rPr>
              <a:t> </a:t>
            </a:r>
            <a:r>
              <a:rPr lang="de-DE" err="1">
                <a:solidFill>
                  <a:schemeClr val="accent1"/>
                </a:solidFill>
              </a:rPr>
              <a:t>the</a:t>
            </a:r>
            <a:r>
              <a:rPr lang="de-DE">
                <a:solidFill>
                  <a:schemeClr val="accent1"/>
                </a:solidFill>
              </a:rPr>
              <a:t> bowl – </a:t>
            </a:r>
            <a:r>
              <a:rPr lang="de-DE" err="1">
                <a:solidFill>
                  <a:schemeClr val="accent1"/>
                </a:solidFill>
              </a:rPr>
              <a:t>each</a:t>
            </a:r>
            <a:r>
              <a:rPr lang="de-DE">
                <a:solidFill>
                  <a:schemeClr val="accent1"/>
                </a:solidFill>
              </a:rPr>
              <a:t> </a:t>
            </a:r>
            <a:r>
              <a:rPr lang="de-DE" err="1">
                <a:solidFill>
                  <a:schemeClr val="accent1"/>
                </a:solidFill>
              </a:rPr>
              <a:t>had</a:t>
            </a:r>
            <a:r>
              <a:rPr lang="de-DE">
                <a:solidFill>
                  <a:schemeClr val="accent1"/>
                </a:solidFill>
              </a:rPr>
              <a:t> </a:t>
            </a:r>
            <a:r>
              <a:rPr lang="de-DE" err="1">
                <a:solidFill>
                  <a:schemeClr val="accent1"/>
                </a:solidFill>
              </a:rPr>
              <a:t>its</a:t>
            </a:r>
            <a:r>
              <a:rPr lang="de-DE">
                <a:solidFill>
                  <a:schemeClr val="accent1"/>
                </a:solidFill>
              </a:rPr>
              <a:t> own </a:t>
            </a:r>
            <a:r>
              <a:rPr lang="de-DE" err="1">
                <a:solidFill>
                  <a:schemeClr val="accent1"/>
                </a:solidFill>
              </a:rPr>
              <a:t>character</a:t>
            </a:r>
            <a:r>
              <a:rPr lang="de-DE">
                <a:solidFill>
                  <a:schemeClr val="accent1"/>
                </a:solidFill>
              </a:rPr>
              <a:t>.”</a:t>
            </a:r>
          </a:p>
          <a:p>
            <a:pPr>
              <a:lnSpc>
                <a:spcPct val="90000"/>
              </a:lnSpc>
            </a:pPr>
            <a:r>
              <a:rPr lang="de-DE" sz="1400">
                <a:solidFill>
                  <a:schemeClr val="accent1"/>
                </a:solidFill>
              </a:rPr>
              <a:t>Marcel Moritz, </a:t>
            </a:r>
          </a:p>
          <a:p>
            <a:pPr>
              <a:lnSpc>
                <a:spcPct val="90000"/>
              </a:lnSpc>
            </a:pPr>
            <a:r>
              <a:rPr lang="de-DE" sz="1400">
                <a:solidFill>
                  <a:schemeClr val="accent1"/>
                </a:solidFill>
              </a:rPr>
              <a:t>Head </a:t>
            </a:r>
            <a:r>
              <a:rPr lang="de-DE" sz="1400" err="1">
                <a:solidFill>
                  <a:schemeClr val="accent1"/>
                </a:solidFill>
              </a:rPr>
              <a:t>of</a:t>
            </a:r>
            <a:r>
              <a:rPr lang="de-DE" sz="1400">
                <a:solidFill>
                  <a:schemeClr val="accent1"/>
                </a:solidFill>
              </a:rPr>
              <a:t> Global Design &amp; Innovation</a:t>
            </a:r>
          </a:p>
        </p:txBody>
      </p:sp>
      <p:sp>
        <p:nvSpPr>
          <p:cNvPr id="17" name="Titel 1">
            <a:extLst>
              <a:ext uri="{FF2B5EF4-FFF2-40B4-BE49-F238E27FC236}">
                <a16:creationId xmlns:a16="http://schemas.microsoft.com/office/drawing/2014/main" id="{6EF35B05-604B-49BB-1A6E-163D390A9C22}"/>
              </a:ext>
            </a:extLst>
          </p:cNvPr>
          <p:cNvSpPr txBox="1">
            <a:spLocks/>
          </p:cNvSpPr>
          <p:nvPr/>
        </p:nvSpPr>
        <p:spPr>
          <a:xfrm>
            <a:off x="10758208" y="226800"/>
            <a:ext cx="6769100" cy="1534765"/>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r>
              <a:rPr lang="de-DE">
                <a:solidFill>
                  <a:schemeClr val="tx2">
                    <a:alpha val="0"/>
                  </a:schemeClr>
                </a:solidFill>
              </a:rPr>
              <a:t>Tap </a:t>
            </a:r>
          </a:p>
          <a:p>
            <a:r>
              <a:rPr lang="de-DE" err="1">
                <a:solidFill>
                  <a:schemeClr val="tx2">
                    <a:alpha val="0"/>
                  </a:schemeClr>
                </a:solidFill>
              </a:rPr>
              <a:t>into</a:t>
            </a:r>
            <a:r>
              <a:rPr lang="de-DE">
                <a:solidFill>
                  <a:schemeClr val="tx2">
                    <a:alpha val="0"/>
                  </a:schemeClr>
                </a:solidFill>
              </a:rPr>
              <a:t> </a:t>
            </a:r>
            <a:r>
              <a:rPr lang="de-DE" err="1">
                <a:solidFill>
                  <a:schemeClr val="tx2">
                    <a:alpha val="0"/>
                  </a:schemeClr>
                </a:solidFill>
              </a:rPr>
              <a:t>the</a:t>
            </a:r>
            <a:r>
              <a:rPr lang="de-DE">
                <a:solidFill>
                  <a:schemeClr val="tx2">
                    <a:alpha val="0"/>
                  </a:schemeClr>
                </a:solidFill>
              </a:rPr>
              <a:t> </a:t>
            </a:r>
            <a:r>
              <a:rPr lang="de-DE" err="1">
                <a:solidFill>
                  <a:schemeClr val="tx2">
                    <a:alpha val="0"/>
                  </a:schemeClr>
                </a:solidFill>
              </a:rPr>
              <a:t>unexpected</a:t>
            </a:r>
            <a:endParaRPr lang="de-DE">
              <a:solidFill>
                <a:schemeClr val="tx2">
                  <a:alpha val="0"/>
                </a:schemeClr>
              </a:solidFill>
            </a:endParaRPr>
          </a:p>
        </p:txBody>
      </p:sp>
      <p:sp>
        <p:nvSpPr>
          <p:cNvPr id="9" name="t2">
            <a:extLst>
              <a:ext uri="{FF2B5EF4-FFF2-40B4-BE49-F238E27FC236}">
                <a16:creationId xmlns:a16="http://schemas.microsoft.com/office/drawing/2014/main" id="{72A39D8A-5019-371D-9339-89E28CF683E9}"/>
              </a:ext>
            </a:extLst>
          </p:cNvPr>
          <p:cNvSpPr txBox="1">
            <a:spLocks/>
          </p:cNvSpPr>
          <p:nvPr/>
        </p:nvSpPr>
        <p:spPr>
          <a:xfrm>
            <a:off x="9191625" y="2448593"/>
            <a:ext cx="5760000" cy="1534765"/>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pPr>
              <a:lnSpc>
                <a:spcPct val="90000"/>
              </a:lnSpc>
            </a:pPr>
            <a:r>
              <a:rPr lang="de-DE">
                <a:solidFill>
                  <a:schemeClr val="accent1">
                    <a:alpha val="0"/>
                  </a:schemeClr>
                </a:solidFill>
              </a:rPr>
              <a:t>The </a:t>
            </a:r>
            <a:r>
              <a:rPr lang="de-DE" err="1">
                <a:solidFill>
                  <a:schemeClr val="accent1">
                    <a:alpha val="0"/>
                  </a:schemeClr>
                </a:solidFill>
              </a:rPr>
              <a:t>more</a:t>
            </a:r>
            <a:r>
              <a:rPr lang="de-DE">
                <a:solidFill>
                  <a:schemeClr val="accent1">
                    <a:alpha val="0"/>
                  </a:schemeClr>
                </a:solidFill>
              </a:rPr>
              <a:t> </a:t>
            </a:r>
            <a:r>
              <a:rPr lang="de-DE" err="1">
                <a:solidFill>
                  <a:schemeClr val="accent1">
                    <a:alpha val="0"/>
                  </a:schemeClr>
                </a:solidFill>
              </a:rPr>
              <a:t>we</a:t>
            </a:r>
            <a:r>
              <a:rPr lang="de-DE">
                <a:solidFill>
                  <a:schemeClr val="accent1">
                    <a:alpha val="0"/>
                  </a:schemeClr>
                </a:solidFill>
              </a:rPr>
              <a:t> </a:t>
            </a:r>
            <a:r>
              <a:rPr lang="de-DE" err="1">
                <a:solidFill>
                  <a:schemeClr val="accent1">
                    <a:alpha val="0"/>
                  </a:schemeClr>
                </a:solidFill>
              </a:rPr>
              <a:t>explored</a:t>
            </a:r>
            <a:r>
              <a:rPr lang="de-DE">
                <a:solidFill>
                  <a:schemeClr val="accent1">
                    <a:alpha val="0"/>
                  </a:schemeClr>
                </a:solidFill>
              </a:rPr>
              <a:t> </a:t>
            </a:r>
            <a:r>
              <a:rPr lang="de-DE" err="1">
                <a:solidFill>
                  <a:schemeClr val="accent1">
                    <a:alpha val="0"/>
                  </a:schemeClr>
                </a:solidFill>
              </a:rPr>
              <a:t>the</a:t>
            </a:r>
            <a:r>
              <a:rPr lang="de-DE">
                <a:solidFill>
                  <a:schemeClr val="accent1">
                    <a:alpha val="0"/>
                  </a:schemeClr>
                </a:solidFill>
              </a:rPr>
              <a:t> </a:t>
            </a:r>
            <a:r>
              <a:rPr lang="de-DE" err="1">
                <a:solidFill>
                  <a:schemeClr val="accent1">
                    <a:alpha val="0"/>
                  </a:schemeClr>
                </a:solidFill>
              </a:rPr>
              <a:t>concept</a:t>
            </a:r>
            <a:r>
              <a:rPr lang="de-DE">
                <a:solidFill>
                  <a:schemeClr val="accent1">
                    <a:alpha val="0"/>
                  </a:schemeClr>
                </a:solidFill>
              </a:rPr>
              <a:t> </a:t>
            </a:r>
            <a:r>
              <a:rPr lang="de-DE" err="1">
                <a:solidFill>
                  <a:schemeClr val="accent1">
                    <a:alpha val="0"/>
                  </a:schemeClr>
                </a:solidFill>
              </a:rPr>
              <a:t>of</a:t>
            </a:r>
            <a:r>
              <a:rPr lang="de-DE">
                <a:solidFill>
                  <a:schemeClr val="accent1">
                    <a:alpha val="0"/>
                  </a:schemeClr>
                </a:solidFill>
              </a:rPr>
              <a:t> </a:t>
            </a:r>
            <a:r>
              <a:rPr lang="de-DE" err="1">
                <a:solidFill>
                  <a:schemeClr val="accent1">
                    <a:alpha val="0"/>
                  </a:schemeClr>
                </a:solidFill>
              </a:rPr>
              <a:t>the</a:t>
            </a:r>
            <a:r>
              <a:rPr lang="de-DE">
                <a:solidFill>
                  <a:schemeClr val="accent1">
                    <a:alpha val="0"/>
                  </a:schemeClr>
                </a:solidFill>
              </a:rPr>
              <a:t> </a:t>
            </a:r>
            <a:r>
              <a:rPr lang="de-DE" err="1">
                <a:solidFill>
                  <a:schemeClr val="accent1">
                    <a:alpha val="0"/>
                  </a:schemeClr>
                </a:solidFill>
              </a:rPr>
              <a:t>kitchen</a:t>
            </a:r>
            <a:r>
              <a:rPr lang="de-DE">
                <a:solidFill>
                  <a:schemeClr val="accent1">
                    <a:alpha val="0"/>
                  </a:schemeClr>
                </a:solidFill>
              </a:rPr>
              <a:t> </a:t>
            </a:r>
            <a:r>
              <a:rPr lang="de-DE" err="1">
                <a:solidFill>
                  <a:schemeClr val="accent1">
                    <a:alpha val="0"/>
                  </a:schemeClr>
                </a:solidFill>
              </a:rPr>
              <a:t>as</a:t>
            </a:r>
            <a:r>
              <a:rPr lang="de-DE">
                <a:solidFill>
                  <a:schemeClr val="accent1">
                    <a:alpha val="0"/>
                  </a:schemeClr>
                </a:solidFill>
              </a:rPr>
              <a:t> a </a:t>
            </a:r>
            <a:r>
              <a:rPr lang="de-DE" err="1">
                <a:solidFill>
                  <a:schemeClr val="accent1">
                    <a:alpha val="0"/>
                  </a:schemeClr>
                </a:solidFill>
              </a:rPr>
              <a:t>living</a:t>
            </a:r>
            <a:r>
              <a:rPr lang="de-DE">
                <a:solidFill>
                  <a:schemeClr val="accent1">
                    <a:alpha val="0"/>
                  </a:schemeClr>
                </a:solidFill>
              </a:rPr>
              <a:t> </a:t>
            </a:r>
            <a:r>
              <a:rPr lang="de-DE" err="1">
                <a:solidFill>
                  <a:schemeClr val="accent1">
                    <a:alpha val="0"/>
                  </a:schemeClr>
                </a:solidFill>
              </a:rPr>
              <a:t>space</a:t>
            </a:r>
            <a:r>
              <a:rPr lang="de-DE">
                <a:solidFill>
                  <a:schemeClr val="accent1">
                    <a:alpha val="0"/>
                  </a:schemeClr>
                </a:solidFill>
              </a:rPr>
              <a:t>, </a:t>
            </a:r>
            <a:r>
              <a:rPr lang="de-DE" err="1">
                <a:solidFill>
                  <a:schemeClr val="accent1">
                    <a:alpha val="0"/>
                  </a:schemeClr>
                </a:solidFill>
              </a:rPr>
              <a:t>the</a:t>
            </a:r>
            <a:r>
              <a:rPr lang="de-DE">
                <a:solidFill>
                  <a:schemeClr val="accent1">
                    <a:alpha val="0"/>
                  </a:schemeClr>
                </a:solidFill>
              </a:rPr>
              <a:t> </a:t>
            </a:r>
            <a:r>
              <a:rPr lang="de-DE" err="1">
                <a:solidFill>
                  <a:schemeClr val="accent1">
                    <a:alpha val="0"/>
                  </a:schemeClr>
                </a:solidFill>
              </a:rPr>
              <a:t>more</a:t>
            </a:r>
            <a:r>
              <a:rPr lang="de-DE">
                <a:solidFill>
                  <a:schemeClr val="accent1">
                    <a:alpha val="0"/>
                  </a:schemeClr>
                </a:solidFill>
              </a:rPr>
              <a:t> </a:t>
            </a:r>
            <a:r>
              <a:rPr lang="de-DE" err="1">
                <a:solidFill>
                  <a:schemeClr val="accent1">
                    <a:alpha val="0"/>
                  </a:schemeClr>
                </a:solidFill>
              </a:rPr>
              <a:t>we</a:t>
            </a:r>
            <a:r>
              <a:rPr lang="de-DE">
                <a:solidFill>
                  <a:schemeClr val="accent1">
                    <a:alpha val="0"/>
                  </a:schemeClr>
                </a:solidFill>
              </a:rPr>
              <a:t> </a:t>
            </a:r>
            <a:r>
              <a:rPr lang="de-DE" err="1">
                <a:solidFill>
                  <a:schemeClr val="accent1">
                    <a:alpha val="0"/>
                  </a:schemeClr>
                </a:solidFill>
              </a:rPr>
              <a:t>realized</a:t>
            </a:r>
            <a:r>
              <a:rPr lang="de-DE">
                <a:solidFill>
                  <a:schemeClr val="accent1">
                    <a:alpha val="0"/>
                  </a:schemeClr>
                </a:solidFill>
              </a:rPr>
              <a:t> </a:t>
            </a:r>
            <a:r>
              <a:rPr lang="de-DE" err="1">
                <a:solidFill>
                  <a:schemeClr val="accent1">
                    <a:alpha val="0"/>
                  </a:schemeClr>
                </a:solidFill>
              </a:rPr>
              <a:t>that</a:t>
            </a:r>
            <a:r>
              <a:rPr lang="de-DE">
                <a:solidFill>
                  <a:schemeClr val="accent1">
                    <a:alpha val="0"/>
                  </a:schemeClr>
                </a:solidFill>
              </a:rPr>
              <a:t> a softer, </a:t>
            </a:r>
            <a:r>
              <a:rPr lang="de-DE" err="1">
                <a:solidFill>
                  <a:schemeClr val="accent1">
                    <a:alpha val="0"/>
                  </a:schemeClr>
                </a:solidFill>
              </a:rPr>
              <a:t>more</a:t>
            </a:r>
            <a:r>
              <a:rPr lang="de-DE">
                <a:solidFill>
                  <a:schemeClr val="accent1">
                    <a:alpha val="0"/>
                  </a:schemeClr>
                </a:solidFill>
              </a:rPr>
              <a:t> fluid </a:t>
            </a:r>
            <a:r>
              <a:rPr lang="de-DE" err="1">
                <a:solidFill>
                  <a:schemeClr val="accent1">
                    <a:alpha val="0"/>
                  </a:schemeClr>
                </a:solidFill>
              </a:rPr>
              <a:t>shape</a:t>
            </a:r>
            <a:r>
              <a:rPr lang="de-DE">
                <a:solidFill>
                  <a:schemeClr val="accent1">
                    <a:alpha val="0"/>
                  </a:schemeClr>
                </a:solidFill>
              </a:rPr>
              <a:t> </a:t>
            </a:r>
            <a:r>
              <a:rPr lang="de-DE" err="1">
                <a:solidFill>
                  <a:schemeClr val="accent1">
                    <a:alpha val="0"/>
                  </a:schemeClr>
                </a:solidFill>
              </a:rPr>
              <a:t>could</a:t>
            </a:r>
            <a:r>
              <a:rPr lang="de-DE">
                <a:solidFill>
                  <a:schemeClr val="accent1">
                    <a:alpha val="0"/>
                  </a:schemeClr>
                </a:solidFill>
              </a:rPr>
              <a:t> bring </a:t>
            </a:r>
            <a:r>
              <a:rPr lang="de-DE" err="1">
                <a:solidFill>
                  <a:schemeClr val="accent1">
                    <a:alpha val="0"/>
                  </a:schemeClr>
                </a:solidFill>
              </a:rPr>
              <a:t>warmth</a:t>
            </a:r>
            <a:r>
              <a:rPr lang="de-DE">
                <a:solidFill>
                  <a:schemeClr val="accent1">
                    <a:alpha val="0"/>
                  </a:schemeClr>
                </a:solidFill>
              </a:rPr>
              <a:t> and </a:t>
            </a:r>
            <a:r>
              <a:rPr lang="de-DE" err="1">
                <a:solidFill>
                  <a:schemeClr val="accent1">
                    <a:alpha val="0"/>
                  </a:schemeClr>
                </a:solidFill>
              </a:rPr>
              <a:t>approachability</a:t>
            </a:r>
            <a:r>
              <a:rPr lang="de-DE">
                <a:solidFill>
                  <a:schemeClr val="accent1">
                    <a:alpha val="0"/>
                  </a:schemeClr>
                </a:solidFill>
              </a:rPr>
              <a:t> </a:t>
            </a:r>
            <a:r>
              <a:rPr lang="de-DE" err="1">
                <a:solidFill>
                  <a:schemeClr val="accent1">
                    <a:alpha val="0"/>
                  </a:schemeClr>
                </a:solidFill>
              </a:rPr>
              <a:t>without</a:t>
            </a:r>
            <a:r>
              <a:rPr lang="de-DE">
                <a:solidFill>
                  <a:schemeClr val="accent1">
                    <a:alpha val="0"/>
                  </a:schemeClr>
                </a:solidFill>
              </a:rPr>
              <a:t> </a:t>
            </a:r>
            <a:r>
              <a:rPr lang="de-DE" err="1">
                <a:solidFill>
                  <a:schemeClr val="accent1">
                    <a:alpha val="0"/>
                  </a:schemeClr>
                </a:solidFill>
              </a:rPr>
              <a:t>losing</a:t>
            </a:r>
            <a:r>
              <a:rPr lang="de-DE">
                <a:solidFill>
                  <a:schemeClr val="accent1">
                    <a:alpha val="0"/>
                  </a:schemeClr>
                </a:solidFill>
              </a:rPr>
              <a:t> </a:t>
            </a:r>
            <a:r>
              <a:rPr lang="de-DE" err="1">
                <a:solidFill>
                  <a:schemeClr val="accent1">
                    <a:alpha val="0"/>
                  </a:schemeClr>
                </a:solidFill>
              </a:rPr>
              <a:t>clarity</a:t>
            </a:r>
            <a:r>
              <a:rPr lang="de-DE">
                <a:solidFill>
                  <a:schemeClr val="accent1">
                    <a:alpha val="0"/>
                  </a:schemeClr>
                </a:solidFill>
              </a:rPr>
              <a:t>.</a:t>
            </a:r>
          </a:p>
        </p:txBody>
      </p:sp>
      <p:pic>
        <p:nvPicPr>
          <p:cNvPr id="12" name="Grafik 11" descr="Ein Bild, das Kreis enthält.&#10;&#10;KI-generierte Inhalte können fehlerhaft sein.">
            <a:extLst>
              <a:ext uri="{FF2B5EF4-FFF2-40B4-BE49-F238E27FC236}">
                <a16:creationId xmlns:a16="http://schemas.microsoft.com/office/drawing/2014/main" id="{6775BCBE-7CF0-DF45-5FC2-4CBB250489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63722" y="2512818"/>
            <a:ext cx="10905256" cy="5582895"/>
          </a:xfrm>
          <a:prstGeom prst="rect">
            <a:avLst/>
          </a:prstGeom>
        </p:spPr>
      </p:pic>
      <p:pic>
        <p:nvPicPr>
          <p:cNvPr id="3" name="Picture 2" descr="A gold metal object with a black cord&#10;&#10;AI-generated content may be incorrect.">
            <a:extLst>
              <a:ext uri="{FF2B5EF4-FFF2-40B4-BE49-F238E27FC236}">
                <a16:creationId xmlns:a16="http://schemas.microsoft.com/office/drawing/2014/main" id="{CFA31041-17BC-7C63-8CDD-F643F8C605E7}"/>
              </a:ext>
            </a:extLst>
          </p:cNvPr>
          <p:cNvPicPr>
            <a:picLocks noChangeAspect="1"/>
          </p:cNvPicPr>
          <p:nvPr/>
        </p:nvPicPr>
        <p:blipFill>
          <a:blip r:embed="rId4">
            <a:extLst>
              <a:ext uri="{28A0092B-C50C-407E-A947-70E740481C1C}">
                <a14:useLocalDpi xmlns:a14="http://schemas.microsoft.com/office/drawing/2010/main" val="0"/>
              </a:ext>
            </a:extLst>
          </a:blip>
          <a:srcRect l="24552" r="24914"/>
          <a:stretch/>
        </p:blipFill>
        <p:spPr>
          <a:xfrm>
            <a:off x="6794004" y="-5073142"/>
            <a:ext cx="6058513" cy="11989017"/>
          </a:xfrm>
          <a:prstGeom prst="rect">
            <a:avLst/>
          </a:prstGeom>
        </p:spPr>
      </p:pic>
      <p:pic>
        <p:nvPicPr>
          <p:cNvPr id="11" name="sk2" descr="Ein Bild, das Entwurf, Zeichnung, Lineart, Kunst enthält.&#10;&#10;KI-generierte Inhalte können fehlerhaft sein.">
            <a:extLst>
              <a:ext uri="{FF2B5EF4-FFF2-40B4-BE49-F238E27FC236}">
                <a16:creationId xmlns:a16="http://schemas.microsoft.com/office/drawing/2014/main" id="{7D5E59E5-4F8E-2F0C-6B6B-1B104A1964DE}"/>
              </a:ext>
            </a:extLst>
          </p:cNvPr>
          <p:cNvPicPr>
            <a:picLocks noChangeAspect="1"/>
          </p:cNvPicPr>
          <p:nvPr/>
        </p:nvPicPr>
        <p:blipFill>
          <a:blip r:embed="rId5">
            <a:alphaModFix amt="15000"/>
            <a:extLst>
              <a:ext uri="{28A0092B-C50C-407E-A947-70E740481C1C}">
                <a14:useLocalDpi xmlns:a14="http://schemas.microsoft.com/office/drawing/2010/main" val="0"/>
              </a:ext>
            </a:extLst>
          </a:blip>
          <a:stretch>
            <a:fillRect/>
          </a:stretch>
        </p:blipFill>
        <p:spPr>
          <a:xfrm>
            <a:off x="9307057" y="1630875"/>
            <a:ext cx="3648724" cy="5039674"/>
          </a:xfrm>
          <a:prstGeom prst="rect">
            <a:avLst/>
          </a:prstGeom>
        </p:spPr>
      </p:pic>
    </p:spTree>
    <p:extLst>
      <p:ext uri="{BB962C8B-B14F-4D97-AF65-F5344CB8AC3E}">
        <p14:creationId xmlns:p14="http://schemas.microsoft.com/office/powerpoint/2010/main" val="34790014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36108-1060-B2DD-733F-8CDADE97DD36}"/>
            </a:ext>
          </a:extLst>
        </p:cNvPr>
        <p:cNvGrpSpPr/>
        <p:nvPr/>
      </p:nvGrpSpPr>
      <p:grpSpPr>
        <a:xfrm>
          <a:off x="0" y="0"/>
          <a:ext cx="0" cy="0"/>
          <a:chOff x="0" y="0"/>
          <a:chExt cx="0" cy="0"/>
        </a:xfrm>
      </p:grpSpPr>
      <p:pic>
        <p:nvPicPr>
          <p:cNvPr id="10" name="sk3" descr="Ein Bild, das Entwurf, Zeichnung, Lineart, Kunst enthält.&#10;&#10;KI-generierte Inhalte können fehlerhaft sein.">
            <a:extLst>
              <a:ext uri="{FF2B5EF4-FFF2-40B4-BE49-F238E27FC236}">
                <a16:creationId xmlns:a16="http://schemas.microsoft.com/office/drawing/2014/main" id="{6F0F9F4B-735E-659D-9750-1C7CEC8A9826}"/>
              </a:ext>
            </a:extLst>
          </p:cNvPr>
          <p:cNvPicPr>
            <a:picLocks noChangeAspect="1"/>
          </p:cNvPicPr>
          <p:nvPr/>
        </p:nvPicPr>
        <p:blipFill>
          <a:blip r:embed="rId3">
            <a:alphaModFix amt="15000"/>
            <a:extLst>
              <a:ext uri="{28A0092B-C50C-407E-A947-70E740481C1C}">
                <a14:useLocalDpi xmlns:a14="http://schemas.microsoft.com/office/drawing/2010/main" val="0"/>
              </a:ext>
            </a:extLst>
          </a:blip>
          <a:stretch>
            <a:fillRect/>
          </a:stretch>
        </p:blipFill>
        <p:spPr>
          <a:xfrm>
            <a:off x="3109913" y="1845182"/>
            <a:ext cx="7772400" cy="4172224"/>
          </a:xfrm>
          <a:prstGeom prst="rect">
            <a:avLst/>
          </a:prstGeom>
        </p:spPr>
      </p:pic>
      <p:pic>
        <p:nvPicPr>
          <p:cNvPr id="14" name="sk2" descr="Ein Bild, das Entwurf, Zeichnung, Lineart, Kunst enthält.&#10;&#10;KI-generierte Inhalte können fehlerhaft sein.">
            <a:extLst>
              <a:ext uri="{FF2B5EF4-FFF2-40B4-BE49-F238E27FC236}">
                <a16:creationId xmlns:a16="http://schemas.microsoft.com/office/drawing/2014/main" id="{3EDDF3C4-4D2B-687B-3B78-8AE6494CA6FD}"/>
              </a:ext>
            </a:extLst>
          </p:cNvPr>
          <p:cNvPicPr>
            <a:picLocks noChangeAspect="1"/>
          </p:cNvPicPr>
          <p:nvPr/>
        </p:nvPicPr>
        <p:blipFill>
          <a:blip r:embed="rId4">
            <a:alphaModFix amt="0"/>
            <a:extLst>
              <a:ext uri="{28A0092B-C50C-407E-A947-70E740481C1C}">
                <a14:useLocalDpi xmlns:a14="http://schemas.microsoft.com/office/drawing/2010/main" val="0"/>
              </a:ext>
            </a:extLst>
          </a:blip>
          <a:stretch>
            <a:fillRect/>
          </a:stretch>
        </p:blipFill>
        <p:spPr>
          <a:xfrm>
            <a:off x="-1397231" y="2053774"/>
            <a:ext cx="3648724" cy="5039674"/>
          </a:xfrm>
          <a:prstGeom prst="rect">
            <a:avLst/>
          </a:prstGeom>
        </p:spPr>
      </p:pic>
      <p:pic>
        <p:nvPicPr>
          <p:cNvPr id="15" name="sk4" descr="Ein Bild, das Entwurf, Zeichnung, Diagramm, Lineart enthält.&#10;&#10;KI-generierte Inhalte können fehlerhaft sein.">
            <a:extLst>
              <a:ext uri="{FF2B5EF4-FFF2-40B4-BE49-F238E27FC236}">
                <a16:creationId xmlns:a16="http://schemas.microsoft.com/office/drawing/2014/main" id="{BD968029-D742-8CAC-6623-99FF66F8E205}"/>
              </a:ext>
            </a:extLst>
          </p:cNvPr>
          <p:cNvPicPr>
            <a:picLocks noChangeAspect="1"/>
          </p:cNvPicPr>
          <p:nvPr/>
        </p:nvPicPr>
        <p:blipFill>
          <a:blip r:embed="rId5">
            <a:alphaModFix amt="0"/>
            <a:extLst>
              <a:ext uri="{28A0092B-C50C-407E-A947-70E740481C1C}">
                <a14:useLocalDpi xmlns:a14="http://schemas.microsoft.com/office/drawing/2010/main" val="0"/>
              </a:ext>
            </a:extLst>
          </a:blip>
          <a:stretch>
            <a:fillRect/>
          </a:stretch>
        </p:blipFill>
        <p:spPr>
          <a:xfrm>
            <a:off x="7862551" y="3657760"/>
            <a:ext cx="4510414" cy="2616040"/>
          </a:xfrm>
          <a:prstGeom prst="rect">
            <a:avLst/>
          </a:prstGeom>
        </p:spPr>
      </p:pic>
      <p:pic>
        <p:nvPicPr>
          <p:cNvPr id="3" name="oovalon2">
            <a:extLst>
              <a:ext uri="{FF2B5EF4-FFF2-40B4-BE49-F238E27FC236}">
                <a16:creationId xmlns:a16="http://schemas.microsoft.com/office/drawing/2014/main" id="{0C3DEEF0-4082-AE28-B1EB-AE8FF75A01E4}"/>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rot="5400000">
            <a:off x="13121437" y="5804320"/>
            <a:ext cx="7217068" cy="4109948"/>
          </a:xfrm>
          <a:prstGeom prst="rect">
            <a:avLst/>
          </a:prstGeom>
        </p:spPr>
      </p:pic>
      <p:pic>
        <p:nvPicPr>
          <p:cNvPr id="4" name="oovalon1">
            <a:extLst>
              <a:ext uri="{FF2B5EF4-FFF2-40B4-BE49-F238E27FC236}">
                <a16:creationId xmlns:a16="http://schemas.microsoft.com/office/drawing/2014/main" id="{605B3A4C-EA61-F483-C3BD-D7B26B572842}"/>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rot="10800000">
            <a:off x="23881954" y="-1553735"/>
            <a:ext cx="12042648" cy="6858000"/>
          </a:xfrm>
          <a:prstGeom prst="rect">
            <a:avLst/>
          </a:prstGeom>
        </p:spPr>
      </p:pic>
      <p:sp>
        <p:nvSpPr>
          <p:cNvPr id="12" name="Titel 1">
            <a:extLst>
              <a:ext uri="{FF2B5EF4-FFF2-40B4-BE49-F238E27FC236}">
                <a16:creationId xmlns:a16="http://schemas.microsoft.com/office/drawing/2014/main" id="{D2F91C51-515E-EC31-CF3C-F4B3C7C37E46}"/>
              </a:ext>
            </a:extLst>
          </p:cNvPr>
          <p:cNvSpPr txBox="1">
            <a:spLocks/>
          </p:cNvSpPr>
          <p:nvPr/>
        </p:nvSpPr>
        <p:spPr>
          <a:xfrm>
            <a:off x="227013" y="226800"/>
            <a:ext cx="6769100" cy="1534765"/>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r>
              <a:rPr lang="de-DE"/>
              <a:t>Tap </a:t>
            </a:r>
          </a:p>
          <a:p>
            <a:r>
              <a:rPr lang="de-DE" err="1"/>
              <a:t>into</a:t>
            </a:r>
            <a:r>
              <a:rPr lang="de-DE"/>
              <a:t> </a:t>
            </a:r>
            <a:r>
              <a:rPr lang="de-DE" err="1"/>
              <a:t>the</a:t>
            </a:r>
            <a:r>
              <a:rPr lang="de-DE"/>
              <a:t> </a:t>
            </a:r>
            <a:r>
              <a:rPr lang="de-DE" err="1"/>
              <a:t>unexpected</a:t>
            </a:r>
            <a:endParaRPr lang="de-DE"/>
          </a:p>
        </p:txBody>
      </p:sp>
      <p:sp>
        <p:nvSpPr>
          <p:cNvPr id="26" name="BLANCO">
            <a:extLst>
              <a:ext uri="{FF2B5EF4-FFF2-40B4-BE49-F238E27FC236}">
                <a16:creationId xmlns:a16="http://schemas.microsoft.com/office/drawing/2014/main" id="{51E435B1-B39D-3263-7492-2A045E0AAC32}"/>
              </a:ext>
            </a:extLst>
          </p:cNvPr>
          <p:cNvSpPr>
            <a:spLocks noGrp="1"/>
          </p:cNvSpPr>
          <p:nvPr>
            <p:ph type="body" sz="quarter" idx="18"/>
          </p:nvPr>
        </p:nvSpPr>
        <p:spPr>
          <a:xfrm>
            <a:off x="225852" y="6264000"/>
            <a:ext cx="2070000" cy="372858"/>
          </a:xfrm>
        </p:spPr>
        <p:txBody>
          <a:bodyPr/>
          <a:lstStyle/>
          <a:p>
            <a:endParaRPr lang="en-US"/>
          </a:p>
        </p:txBody>
      </p:sp>
      <p:sp>
        <p:nvSpPr>
          <p:cNvPr id="2" name="Titel 2">
            <a:extLst>
              <a:ext uri="{FF2B5EF4-FFF2-40B4-BE49-F238E27FC236}">
                <a16:creationId xmlns:a16="http://schemas.microsoft.com/office/drawing/2014/main" id="{F84C3411-F6D1-7481-40AE-8FA4F71AE52D}"/>
              </a:ext>
            </a:extLst>
          </p:cNvPr>
          <p:cNvSpPr txBox="1">
            <a:spLocks/>
          </p:cNvSpPr>
          <p:nvPr/>
        </p:nvSpPr>
        <p:spPr>
          <a:xfrm>
            <a:off x="-13351925" y="236491"/>
            <a:ext cx="8747125" cy="3344711"/>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r>
              <a:rPr lang="de-DE" sz="8000" spc="-150">
                <a:solidFill>
                  <a:schemeClr val="accent1"/>
                </a:solidFill>
              </a:rPr>
              <a:t>The KITCHEN </a:t>
            </a:r>
            <a:br>
              <a:rPr lang="de-DE" sz="8000" spc="-150">
                <a:solidFill>
                  <a:schemeClr val="accent1"/>
                </a:solidFill>
              </a:rPr>
            </a:br>
            <a:r>
              <a:rPr lang="de-DE" sz="8000" spc="-150">
                <a:solidFill>
                  <a:schemeClr val="accent1"/>
                </a:solidFill>
              </a:rPr>
              <a:t>IN A WHOOLE NEW LIGHT</a:t>
            </a:r>
          </a:p>
        </p:txBody>
      </p:sp>
      <p:sp>
        <p:nvSpPr>
          <p:cNvPr id="6" name="Designer">
            <a:extLst>
              <a:ext uri="{FF2B5EF4-FFF2-40B4-BE49-F238E27FC236}">
                <a16:creationId xmlns:a16="http://schemas.microsoft.com/office/drawing/2014/main" id="{A1FC6260-C56E-2FB2-A424-BC9F48F16A7C}"/>
              </a:ext>
            </a:extLst>
          </p:cNvPr>
          <p:cNvSpPr txBox="1">
            <a:spLocks/>
          </p:cNvSpPr>
          <p:nvPr/>
        </p:nvSpPr>
        <p:spPr>
          <a:xfrm>
            <a:off x="-8814203" y="3581202"/>
            <a:ext cx="5760000" cy="185141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pPr>
              <a:lnSpc>
                <a:spcPct val="90000"/>
              </a:lnSpc>
            </a:pPr>
            <a:r>
              <a:rPr lang="de-DE">
                <a:solidFill>
                  <a:schemeClr val="accent1"/>
                </a:solidFill>
              </a:rPr>
              <a:t>“</a:t>
            </a:r>
            <a:r>
              <a:rPr lang="de-DE" err="1">
                <a:solidFill>
                  <a:schemeClr val="accent1"/>
                </a:solidFill>
              </a:rPr>
              <a:t>It</a:t>
            </a:r>
            <a:r>
              <a:rPr lang="de-DE">
                <a:solidFill>
                  <a:schemeClr val="accent1"/>
                </a:solidFill>
              </a:rPr>
              <a:t> </a:t>
            </a:r>
            <a:r>
              <a:rPr lang="de-DE" err="1">
                <a:solidFill>
                  <a:schemeClr val="accent1"/>
                </a:solidFill>
              </a:rPr>
              <a:t>started</a:t>
            </a:r>
            <a:r>
              <a:rPr lang="de-DE">
                <a:solidFill>
                  <a:schemeClr val="accent1"/>
                </a:solidFill>
              </a:rPr>
              <a:t> </a:t>
            </a:r>
            <a:r>
              <a:rPr lang="de-DE" err="1">
                <a:solidFill>
                  <a:schemeClr val="accent1"/>
                </a:solidFill>
              </a:rPr>
              <a:t>with</a:t>
            </a:r>
            <a:r>
              <a:rPr lang="de-DE">
                <a:solidFill>
                  <a:schemeClr val="accent1"/>
                </a:solidFill>
              </a:rPr>
              <a:t> </a:t>
            </a:r>
            <a:r>
              <a:rPr lang="de-DE" err="1">
                <a:solidFill>
                  <a:schemeClr val="accent1"/>
                </a:solidFill>
              </a:rPr>
              <a:t>contrast</a:t>
            </a:r>
            <a:r>
              <a:rPr lang="de-DE">
                <a:solidFill>
                  <a:schemeClr val="accent1"/>
                </a:solidFill>
              </a:rPr>
              <a:t>. The strong, </a:t>
            </a:r>
            <a:r>
              <a:rPr lang="de-DE" err="1">
                <a:solidFill>
                  <a:schemeClr val="accent1"/>
                </a:solidFill>
              </a:rPr>
              <a:t>vertical</a:t>
            </a:r>
            <a:r>
              <a:rPr lang="de-DE">
                <a:solidFill>
                  <a:schemeClr val="accent1"/>
                </a:solidFill>
              </a:rPr>
              <a:t> </a:t>
            </a:r>
            <a:r>
              <a:rPr lang="de-DE" err="1">
                <a:solidFill>
                  <a:schemeClr val="accent1"/>
                </a:solidFill>
              </a:rPr>
              <a:t>presence</a:t>
            </a:r>
            <a:r>
              <a:rPr lang="de-DE">
                <a:solidFill>
                  <a:schemeClr val="accent1"/>
                </a:solidFill>
              </a:rPr>
              <a:t> </a:t>
            </a:r>
            <a:r>
              <a:rPr lang="de-DE" err="1">
                <a:solidFill>
                  <a:schemeClr val="accent1"/>
                </a:solidFill>
              </a:rPr>
              <a:t>of</a:t>
            </a:r>
            <a:r>
              <a:rPr lang="de-DE">
                <a:solidFill>
                  <a:schemeClr val="accent1"/>
                </a:solidFill>
              </a:rPr>
              <a:t> </a:t>
            </a:r>
            <a:r>
              <a:rPr lang="de-DE" err="1">
                <a:solidFill>
                  <a:schemeClr val="accent1"/>
                </a:solidFill>
              </a:rPr>
              <a:t>the</a:t>
            </a:r>
            <a:r>
              <a:rPr lang="de-DE">
                <a:solidFill>
                  <a:schemeClr val="accent1"/>
                </a:solidFill>
              </a:rPr>
              <a:t> tap and </a:t>
            </a:r>
            <a:r>
              <a:rPr lang="de-DE" err="1">
                <a:solidFill>
                  <a:schemeClr val="accent1"/>
                </a:solidFill>
              </a:rPr>
              <a:t>the</a:t>
            </a:r>
            <a:r>
              <a:rPr lang="de-DE">
                <a:solidFill>
                  <a:schemeClr val="accent1"/>
                </a:solidFill>
              </a:rPr>
              <a:t> soft, horizontal </a:t>
            </a:r>
            <a:r>
              <a:rPr lang="de-DE" err="1">
                <a:solidFill>
                  <a:schemeClr val="accent1"/>
                </a:solidFill>
              </a:rPr>
              <a:t>shape</a:t>
            </a:r>
            <a:r>
              <a:rPr lang="de-DE">
                <a:solidFill>
                  <a:schemeClr val="accent1"/>
                </a:solidFill>
              </a:rPr>
              <a:t> </a:t>
            </a:r>
            <a:r>
              <a:rPr lang="de-DE" err="1">
                <a:solidFill>
                  <a:schemeClr val="accent1"/>
                </a:solidFill>
              </a:rPr>
              <a:t>of</a:t>
            </a:r>
            <a:r>
              <a:rPr lang="de-DE">
                <a:solidFill>
                  <a:schemeClr val="accent1"/>
                </a:solidFill>
              </a:rPr>
              <a:t> </a:t>
            </a:r>
            <a:r>
              <a:rPr lang="de-DE" err="1">
                <a:solidFill>
                  <a:schemeClr val="accent1"/>
                </a:solidFill>
              </a:rPr>
              <a:t>the</a:t>
            </a:r>
            <a:r>
              <a:rPr lang="de-DE">
                <a:solidFill>
                  <a:schemeClr val="accent1"/>
                </a:solidFill>
              </a:rPr>
              <a:t> bowl – </a:t>
            </a:r>
            <a:r>
              <a:rPr lang="de-DE" err="1">
                <a:solidFill>
                  <a:schemeClr val="accent1"/>
                </a:solidFill>
              </a:rPr>
              <a:t>each</a:t>
            </a:r>
            <a:r>
              <a:rPr lang="de-DE">
                <a:solidFill>
                  <a:schemeClr val="accent1"/>
                </a:solidFill>
              </a:rPr>
              <a:t> </a:t>
            </a:r>
            <a:r>
              <a:rPr lang="de-DE" err="1">
                <a:solidFill>
                  <a:schemeClr val="accent1"/>
                </a:solidFill>
              </a:rPr>
              <a:t>had</a:t>
            </a:r>
            <a:r>
              <a:rPr lang="de-DE">
                <a:solidFill>
                  <a:schemeClr val="accent1"/>
                </a:solidFill>
              </a:rPr>
              <a:t> </a:t>
            </a:r>
            <a:r>
              <a:rPr lang="de-DE" err="1">
                <a:solidFill>
                  <a:schemeClr val="accent1"/>
                </a:solidFill>
              </a:rPr>
              <a:t>its</a:t>
            </a:r>
            <a:r>
              <a:rPr lang="de-DE">
                <a:solidFill>
                  <a:schemeClr val="accent1"/>
                </a:solidFill>
              </a:rPr>
              <a:t> own </a:t>
            </a:r>
            <a:r>
              <a:rPr lang="de-DE" err="1">
                <a:solidFill>
                  <a:schemeClr val="accent1"/>
                </a:solidFill>
              </a:rPr>
              <a:t>character</a:t>
            </a:r>
            <a:r>
              <a:rPr lang="de-DE">
                <a:solidFill>
                  <a:schemeClr val="accent1"/>
                </a:solidFill>
              </a:rPr>
              <a:t>.”</a:t>
            </a:r>
          </a:p>
          <a:p>
            <a:pPr>
              <a:lnSpc>
                <a:spcPct val="90000"/>
              </a:lnSpc>
            </a:pPr>
            <a:r>
              <a:rPr lang="de-DE" sz="1600">
                <a:solidFill>
                  <a:schemeClr val="accent1"/>
                </a:solidFill>
              </a:rPr>
              <a:t>Marcel Moritz, </a:t>
            </a:r>
          </a:p>
          <a:p>
            <a:pPr>
              <a:lnSpc>
                <a:spcPct val="90000"/>
              </a:lnSpc>
            </a:pPr>
            <a:r>
              <a:rPr lang="de-DE" sz="1600">
                <a:solidFill>
                  <a:schemeClr val="accent1"/>
                </a:solidFill>
              </a:rPr>
              <a:t>Head </a:t>
            </a:r>
            <a:r>
              <a:rPr lang="de-DE" sz="1600" err="1">
                <a:solidFill>
                  <a:schemeClr val="accent1"/>
                </a:solidFill>
              </a:rPr>
              <a:t>of</a:t>
            </a:r>
            <a:r>
              <a:rPr lang="de-DE" sz="1600">
                <a:solidFill>
                  <a:schemeClr val="accent1"/>
                </a:solidFill>
              </a:rPr>
              <a:t> Global Design &amp; Innovation</a:t>
            </a:r>
          </a:p>
        </p:txBody>
      </p:sp>
      <p:sp>
        <p:nvSpPr>
          <p:cNvPr id="8" name="T_3">
            <a:extLst>
              <a:ext uri="{FF2B5EF4-FFF2-40B4-BE49-F238E27FC236}">
                <a16:creationId xmlns:a16="http://schemas.microsoft.com/office/drawing/2014/main" id="{39BD5C6D-963C-8AC4-4C4D-525D5B12827A}"/>
              </a:ext>
            </a:extLst>
          </p:cNvPr>
          <p:cNvSpPr txBox="1">
            <a:spLocks/>
          </p:cNvSpPr>
          <p:nvPr/>
        </p:nvSpPr>
        <p:spPr>
          <a:xfrm>
            <a:off x="10358404" y="226800"/>
            <a:ext cx="6769100" cy="1534765"/>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r>
              <a:rPr lang="de-DE">
                <a:solidFill>
                  <a:schemeClr val="tx2">
                    <a:alpha val="0"/>
                  </a:schemeClr>
                </a:solidFill>
              </a:rPr>
              <a:t>Round </a:t>
            </a:r>
            <a:r>
              <a:rPr lang="de-DE" err="1">
                <a:solidFill>
                  <a:schemeClr val="tx2">
                    <a:alpha val="0"/>
                  </a:schemeClr>
                </a:solidFill>
              </a:rPr>
              <a:t>is</a:t>
            </a:r>
            <a:r>
              <a:rPr lang="de-DE">
                <a:solidFill>
                  <a:schemeClr val="tx2">
                    <a:alpha val="0"/>
                  </a:schemeClr>
                </a:solidFill>
              </a:rPr>
              <a:t> </a:t>
            </a:r>
            <a:r>
              <a:rPr lang="de-DE" err="1">
                <a:solidFill>
                  <a:schemeClr val="tx2">
                    <a:alpha val="0"/>
                  </a:schemeClr>
                </a:solidFill>
              </a:rPr>
              <a:t>timelessly</a:t>
            </a:r>
            <a:r>
              <a:rPr lang="de-DE">
                <a:solidFill>
                  <a:schemeClr val="tx2">
                    <a:alpha val="0"/>
                  </a:schemeClr>
                </a:solidFill>
              </a:rPr>
              <a:t> </a:t>
            </a:r>
            <a:r>
              <a:rPr lang="de-DE" err="1">
                <a:solidFill>
                  <a:schemeClr val="tx2">
                    <a:alpha val="0"/>
                  </a:schemeClr>
                </a:solidFill>
              </a:rPr>
              <a:t>beautiful</a:t>
            </a:r>
            <a:endParaRPr lang="de-DE">
              <a:solidFill>
                <a:schemeClr val="tx2">
                  <a:alpha val="0"/>
                </a:schemeClr>
              </a:solidFill>
            </a:endParaRPr>
          </a:p>
        </p:txBody>
      </p:sp>
      <p:sp>
        <p:nvSpPr>
          <p:cNvPr id="16" name="t3">
            <a:extLst>
              <a:ext uri="{FF2B5EF4-FFF2-40B4-BE49-F238E27FC236}">
                <a16:creationId xmlns:a16="http://schemas.microsoft.com/office/drawing/2014/main" id="{DFA1604F-CCEB-45CD-D829-B20451DA960F}"/>
              </a:ext>
            </a:extLst>
          </p:cNvPr>
          <p:cNvSpPr txBox="1">
            <a:spLocks/>
          </p:cNvSpPr>
          <p:nvPr/>
        </p:nvSpPr>
        <p:spPr>
          <a:xfrm>
            <a:off x="7926485" y="2448593"/>
            <a:ext cx="5760000" cy="1671231"/>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pPr>
              <a:lnSpc>
                <a:spcPct val="90000"/>
              </a:lnSpc>
            </a:pPr>
            <a:r>
              <a:rPr lang="de-DE">
                <a:solidFill>
                  <a:schemeClr val="tx2">
                    <a:alpha val="0"/>
                  </a:schemeClr>
                </a:solidFill>
              </a:rPr>
              <a:t>Big radii in </a:t>
            </a:r>
            <a:r>
              <a:rPr lang="de-DE" err="1">
                <a:solidFill>
                  <a:schemeClr val="tx2">
                    <a:alpha val="0"/>
                  </a:schemeClr>
                </a:solidFill>
              </a:rPr>
              <a:t>interior</a:t>
            </a:r>
            <a:r>
              <a:rPr lang="de-DE">
                <a:solidFill>
                  <a:schemeClr val="tx2">
                    <a:alpha val="0"/>
                  </a:schemeClr>
                </a:solidFill>
              </a:rPr>
              <a:t> design </a:t>
            </a:r>
            <a:r>
              <a:rPr lang="de-DE" err="1">
                <a:solidFill>
                  <a:schemeClr val="tx2">
                    <a:alpha val="0"/>
                  </a:schemeClr>
                </a:solidFill>
              </a:rPr>
              <a:t>is</a:t>
            </a:r>
            <a:r>
              <a:rPr lang="de-DE">
                <a:solidFill>
                  <a:schemeClr val="tx2">
                    <a:alpha val="0"/>
                  </a:schemeClr>
                </a:solidFill>
              </a:rPr>
              <a:t> an </a:t>
            </a:r>
            <a:r>
              <a:rPr lang="de-DE" err="1">
                <a:solidFill>
                  <a:schemeClr val="tx2">
                    <a:alpha val="0"/>
                  </a:schemeClr>
                </a:solidFill>
              </a:rPr>
              <a:t>upcoming</a:t>
            </a:r>
            <a:r>
              <a:rPr lang="de-DE">
                <a:solidFill>
                  <a:schemeClr val="tx2">
                    <a:alpha val="0"/>
                  </a:schemeClr>
                </a:solidFill>
              </a:rPr>
              <a:t> </a:t>
            </a:r>
            <a:r>
              <a:rPr lang="de-DE" err="1">
                <a:solidFill>
                  <a:schemeClr val="tx2">
                    <a:alpha val="0"/>
                  </a:schemeClr>
                </a:solidFill>
              </a:rPr>
              <a:t>trend</a:t>
            </a:r>
            <a:r>
              <a:rPr lang="de-DE">
                <a:solidFill>
                  <a:schemeClr val="tx2">
                    <a:alpha val="0"/>
                  </a:schemeClr>
                </a:solidFill>
              </a:rPr>
              <a:t>. With </a:t>
            </a:r>
            <a:r>
              <a:rPr lang="de-DE" err="1">
                <a:solidFill>
                  <a:schemeClr val="tx2">
                    <a:alpha val="0"/>
                  </a:schemeClr>
                </a:solidFill>
              </a:rPr>
              <a:t>our</a:t>
            </a:r>
            <a:r>
              <a:rPr lang="de-DE">
                <a:solidFill>
                  <a:schemeClr val="tx2">
                    <a:alpha val="0"/>
                  </a:schemeClr>
                </a:solidFill>
              </a:rPr>
              <a:t> oval </a:t>
            </a:r>
            <a:r>
              <a:rPr lang="de-DE" err="1">
                <a:solidFill>
                  <a:schemeClr val="tx2">
                    <a:alpha val="0"/>
                  </a:schemeClr>
                </a:solidFill>
              </a:rPr>
              <a:t>shape</a:t>
            </a:r>
            <a:r>
              <a:rPr lang="de-DE">
                <a:solidFill>
                  <a:schemeClr val="tx2">
                    <a:alpha val="0"/>
                  </a:schemeClr>
                </a:solidFill>
              </a:rPr>
              <a:t> </a:t>
            </a:r>
            <a:r>
              <a:rPr lang="de-DE" err="1">
                <a:solidFill>
                  <a:schemeClr val="tx2">
                    <a:alpha val="0"/>
                  </a:schemeClr>
                </a:solidFill>
              </a:rPr>
              <a:t>we</a:t>
            </a:r>
            <a:r>
              <a:rPr lang="de-DE">
                <a:solidFill>
                  <a:schemeClr val="tx2">
                    <a:alpha val="0"/>
                  </a:schemeClr>
                </a:solidFill>
              </a:rPr>
              <a:t> </a:t>
            </a:r>
            <a:r>
              <a:rPr lang="de-DE" err="1">
                <a:solidFill>
                  <a:schemeClr val="tx2">
                    <a:alpha val="0"/>
                  </a:schemeClr>
                </a:solidFill>
              </a:rPr>
              <a:t>anticipate</a:t>
            </a:r>
            <a:r>
              <a:rPr lang="de-DE">
                <a:solidFill>
                  <a:schemeClr val="tx2">
                    <a:alpha val="0"/>
                  </a:schemeClr>
                </a:solidFill>
              </a:rPr>
              <a:t> soft </a:t>
            </a:r>
            <a:r>
              <a:rPr lang="de-DE" err="1">
                <a:solidFill>
                  <a:schemeClr val="tx2">
                    <a:alpha val="0"/>
                  </a:schemeClr>
                </a:solidFill>
              </a:rPr>
              <a:t>shapes</a:t>
            </a:r>
            <a:r>
              <a:rPr lang="de-DE">
                <a:solidFill>
                  <a:schemeClr val="tx2">
                    <a:alpha val="0"/>
                  </a:schemeClr>
                </a:solidFill>
              </a:rPr>
              <a:t> </a:t>
            </a:r>
            <a:r>
              <a:rPr lang="de-DE" err="1">
                <a:solidFill>
                  <a:schemeClr val="tx2">
                    <a:alpha val="0"/>
                  </a:schemeClr>
                </a:solidFill>
              </a:rPr>
              <a:t>while</a:t>
            </a:r>
            <a:r>
              <a:rPr lang="de-DE">
                <a:solidFill>
                  <a:schemeClr val="tx2">
                    <a:alpha val="0"/>
                  </a:schemeClr>
                </a:solidFill>
              </a:rPr>
              <a:t> </a:t>
            </a:r>
            <a:r>
              <a:rPr lang="de-DE" err="1">
                <a:solidFill>
                  <a:schemeClr val="tx2">
                    <a:alpha val="0"/>
                  </a:schemeClr>
                </a:solidFill>
              </a:rPr>
              <a:t>being</a:t>
            </a:r>
            <a:r>
              <a:rPr lang="de-DE">
                <a:solidFill>
                  <a:schemeClr val="tx2">
                    <a:alpha val="0"/>
                  </a:schemeClr>
                </a:solidFill>
              </a:rPr>
              <a:t> </a:t>
            </a:r>
            <a:r>
              <a:rPr lang="de-DE" err="1">
                <a:solidFill>
                  <a:schemeClr val="tx2">
                    <a:alpha val="0"/>
                  </a:schemeClr>
                </a:solidFill>
              </a:rPr>
              <a:t>straight</a:t>
            </a:r>
            <a:r>
              <a:rPr lang="de-DE">
                <a:solidFill>
                  <a:schemeClr val="tx2">
                    <a:alpha val="0"/>
                  </a:schemeClr>
                </a:solidFill>
              </a:rPr>
              <a:t> and </a:t>
            </a:r>
            <a:r>
              <a:rPr lang="de-DE" err="1">
                <a:solidFill>
                  <a:schemeClr val="tx2">
                    <a:alpha val="0"/>
                  </a:schemeClr>
                </a:solidFill>
              </a:rPr>
              <a:t>clear</a:t>
            </a:r>
            <a:r>
              <a:rPr lang="de-DE">
                <a:solidFill>
                  <a:schemeClr val="tx2">
                    <a:alpha val="0"/>
                  </a:schemeClr>
                </a:solidFill>
              </a:rPr>
              <a:t> </a:t>
            </a:r>
            <a:r>
              <a:rPr lang="de-DE" err="1">
                <a:solidFill>
                  <a:schemeClr val="tx2">
                    <a:alpha val="0"/>
                  </a:schemeClr>
                </a:solidFill>
              </a:rPr>
              <a:t>with</a:t>
            </a:r>
            <a:r>
              <a:rPr lang="de-DE">
                <a:solidFill>
                  <a:schemeClr val="tx2">
                    <a:alpha val="0"/>
                  </a:schemeClr>
                </a:solidFill>
              </a:rPr>
              <a:t> all </a:t>
            </a:r>
            <a:r>
              <a:rPr lang="de-DE" err="1">
                <a:solidFill>
                  <a:schemeClr val="tx2">
                    <a:alpha val="0"/>
                  </a:schemeClr>
                </a:solidFill>
              </a:rPr>
              <a:t>other</a:t>
            </a:r>
            <a:r>
              <a:rPr lang="de-DE">
                <a:solidFill>
                  <a:schemeClr val="tx2">
                    <a:alpha val="0"/>
                  </a:schemeClr>
                </a:solidFill>
              </a:rPr>
              <a:t> </a:t>
            </a:r>
            <a:r>
              <a:rPr lang="de-DE" err="1">
                <a:solidFill>
                  <a:schemeClr val="tx2">
                    <a:alpha val="0"/>
                  </a:schemeClr>
                </a:solidFill>
              </a:rPr>
              <a:t>forms</a:t>
            </a:r>
            <a:r>
              <a:rPr lang="de-DE">
                <a:solidFill>
                  <a:schemeClr val="tx2">
                    <a:alpha val="0"/>
                  </a:schemeClr>
                </a:solidFill>
              </a:rPr>
              <a:t>.</a:t>
            </a:r>
          </a:p>
        </p:txBody>
      </p:sp>
      <p:sp>
        <p:nvSpPr>
          <p:cNvPr id="19" name="t2">
            <a:extLst>
              <a:ext uri="{FF2B5EF4-FFF2-40B4-BE49-F238E27FC236}">
                <a16:creationId xmlns:a16="http://schemas.microsoft.com/office/drawing/2014/main" id="{FCE5E3D1-D286-372E-AB63-1F78C8E0AA77}"/>
              </a:ext>
            </a:extLst>
          </p:cNvPr>
          <p:cNvSpPr txBox="1">
            <a:spLocks/>
          </p:cNvSpPr>
          <p:nvPr/>
        </p:nvSpPr>
        <p:spPr>
          <a:xfrm>
            <a:off x="264121" y="2448593"/>
            <a:ext cx="5760000" cy="1534765"/>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pPr>
              <a:lnSpc>
                <a:spcPct val="90000"/>
              </a:lnSpc>
            </a:pPr>
            <a:r>
              <a:rPr lang="de-DE">
                <a:solidFill>
                  <a:schemeClr val="accent1"/>
                </a:solidFill>
              </a:rPr>
              <a:t>The </a:t>
            </a:r>
            <a:r>
              <a:rPr lang="de-DE" err="1">
                <a:solidFill>
                  <a:schemeClr val="accent1"/>
                </a:solidFill>
              </a:rPr>
              <a:t>more</a:t>
            </a:r>
            <a:r>
              <a:rPr lang="de-DE">
                <a:solidFill>
                  <a:schemeClr val="accent1"/>
                </a:solidFill>
              </a:rPr>
              <a:t> </a:t>
            </a:r>
            <a:r>
              <a:rPr lang="de-DE" err="1">
                <a:solidFill>
                  <a:schemeClr val="accent1"/>
                </a:solidFill>
              </a:rPr>
              <a:t>we</a:t>
            </a:r>
            <a:r>
              <a:rPr lang="de-DE">
                <a:solidFill>
                  <a:schemeClr val="accent1"/>
                </a:solidFill>
              </a:rPr>
              <a:t> </a:t>
            </a:r>
            <a:r>
              <a:rPr lang="de-DE" err="1">
                <a:solidFill>
                  <a:schemeClr val="accent1"/>
                </a:solidFill>
              </a:rPr>
              <a:t>explored</a:t>
            </a:r>
            <a:r>
              <a:rPr lang="de-DE">
                <a:solidFill>
                  <a:schemeClr val="accent1"/>
                </a:solidFill>
              </a:rPr>
              <a:t> </a:t>
            </a:r>
            <a:r>
              <a:rPr lang="de-DE" err="1">
                <a:solidFill>
                  <a:schemeClr val="accent1"/>
                </a:solidFill>
              </a:rPr>
              <a:t>the</a:t>
            </a:r>
            <a:r>
              <a:rPr lang="de-DE">
                <a:solidFill>
                  <a:schemeClr val="accent1"/>
                </a:solidFill>
              </a:rPr>
              <a:t> </a:t>
            </a:r>
            <a:r>
              <a:rPr lang="de-DE" err="1">
                <a:solidFill>
                  <a:schemeClr val="accent1"/>
                </a:solidFill>
              </a:rPr>
              <a:t>concept</a:t>
            </a:r>
            <a:r>
              <a:rPr lang="de-DE">
                <a:solidFill>
                  <a:schemeClr val="accent1"/>
                </a:solidFill>
              </a:rPr>
              <a:t> </a:t>
            </a:r>
            <a:r>
              <a:rPr lang="de-DE" err="1">
                <a:solidFill>
                  <a:schemeClr val="accent1"/>
                </a:solidFill>
              </a:rPr>
              <a:t>of</a:t>
            </a:r>
            <a:r>
              <a:rPr lang="de-DE">
                <a:solidFill>
                  <a:schemeClr val="accent1"/>
                </a:solidFill>
              </a:rPr>
              <a:t> </a:t>
            </a:r>
            <a:r>
              <a:rPr lang="de-DE" err="1">
                <a:solidFill>
                  <a:schemeClr val="accent1"/>
                </a:solidFill>
              </a:rPr>
              <a:t>the</a:t>
            </a:r>
            <a:r>
              <a:rPr lang="de-DE">
                <a:solidFill>
                  <a:schemeClr val="accent1"/>
                </a:solidFill>
              </a:rPr>
              <a:t> </a:t>
            </a:r>
            <a:r>
              <a:rPr lang="de-DE" err="1">
                <a:solidFill>
                  <a:schemeClr val="accent1"/>
                </a:solidFill>
              </a:rPr>
              <a:t>kitchen</a:t>
            </a:r>
            <a:r>
              <a:rPr lang="de-DE">
                <a:solidFill>
                  <a:schemeClr val="accent1"/>
                </a:solidFill>
              </a:rPr>
              <a:t> </a:t>
            </a:r>
            <a:r>
              <a:rPr lang="de-DE" err="1">
                <a:solidFill>
                  <a:schemeClr val="accent1"/>
                </a:solidFill>
              </a:rPr>
              <a:t>as</a:t>
            </a:r>
            <a:r>
              <a:rPr lang="de-DE">
                <a:solidFill>
                  <a:schemeClr val="accent1"/>
                </a:solidFill>
              </a:rPr>
              <a:t> a </a:t>
            </a:r>
            <a:r>
              <a:rPr lang="de-DE" err="1">
                <a:solidFill>
                  <a:schemeClr val="accent1"/>
                </a:solidFill>
              </a:rPr>
              <a:t>living</a:t>
            </a:r>
            <a:r>
              <a:rPr lang="de-DE">
                <a:solidFill>
                  <a:schemeClr val="accent1"/>
                </a:solidFill>
              </a:rPr>
              <a:t> </a:t>
            </a:r>
            <a:r>
              <a:rPr lang="de-DE" err="1">
                <a:solidFill>
                  <a:schemeClr val="accent1"/>
                </a:solidFill>
              </a:rPr>
              <a:t>space</a:t>
            </a:r>
            <a:r>
              <a:rPr lang="de-DE">
                <a:solidFill>
                  <a:schemeClr val="accent1"/>
                </a:solidFill>
              </a:rPr>
              <a:t>, </a:t>
            </a:r>
            <a:r>
              <a:rPr lang="de-DE" err="1">
                <a:solidFill>
                  <a:schemeClr val="accent1"/>
                </a:solidFill>
              </a:rPr>
              <a:t>the</a:t>
            </a:r>
            <a:r>
              <a:rPr lang="de-DE">
                <a:solidFill>
                  <a:schemeClr val="accent1"/>
                </a:solidFill>
              </a:rPr>
              <a:t> </a:t>
            </a:r>
            <a:r>
              <a:rPr lang="de-DE" err="1">
                <a:solidFill>
                  <a:schemeClr val="accent1"/>
                </a:solidFill>
              </a:rPr>
              <a:t>more</a:t>
            </a:r>
            <a:r>
              <a:rPr lang="de-DE">
                <a:solidFill>
                  <a:schemeClr val="accent1"/>
                </a:solidFill>
              </a:rPr>
              <a:t> </a:t>
            </a:r>
            <a:r>
              <a:rPr lang="de-DE" err="1">
                <a:solidFill>
                  <a:schemeClr val="accent1"/>
                </a:solidFill>
              </a:rPr>
              <a:t>we</a:t>
            </a:r>
            <a:r>
              <a:rPr lang="de-DE">
                <a:solidFill>
                  <a:schemeClr val="accent1"/>
                </a:solidFill>
              </a:rPr>
              <a:t> </a:t>
            </a:r>
            <a:r>
              <a:rPr lang="de-DE" err="1">
                <a:solidFill>
                  <a:schemeClr val="accent1"/>
                </a:solidFill>
              </a:rPr>
              <a:t>realized</a:t>
            </a:r>
            <a:r>
              <a:rPr lang="de-DE">
                <a:solidFill>
                  <a:schemeClr val="accent1"/>
                </a:solidFill>
              </a:rPr>
              <a:t> </a:t>
            </a:r>
            <a:r>
              <a:rPr lang="de-DE" err="1">
                <a:solidFill>
                  <a:schemeClr val="accent1"/>
                </a:solidFill>
              </a:rPr>
              <a:t>that</a:t>
            </a:r>
            <a:r>
              <a:rPr lang="de-DE">
                <a:solidFill>
                  <a:schemeClr val="accent1"/>
                </a:solidFill>
              </a:rPr>
              <a:t> a softer, </a:t>
            </a:r>
            <a:r>
              <a:rPr lang="de-DE" err="1">
                <a:solidFill>
                  <a:schemeClr val="accent1"/>
                </a:solidFill>
              </a:rPr>
              <a:t>more</a:t>
            </a:r>
            <a:r>
              <a:rPr lang="de-DE">
                <a:solidFill>
                  <a:schemeClr val="accent1"/>
                </a:solidFill>
              </a:rPr>
              <a:t> fluid </a:t>
            </a:r>
            <a:r>
              <a:rPr lang="de-DE" err="1">
                <a:solidFill>
                  <a:schemeClr val="accent1"/>
                </a:solidFill>
              </a:rPr>
              <a:t>shape</a:t>
            </a:r>
            <a:r>
              <a:rPr lang="de-DE">
                <a:solidFill>
                  <a:schemeClr val="accent1"/>
                </a:solidFill>
              </a:rPr>
              <a:t> </a:t>
            </a:r>
            <a:r>
              <a:rPr lang="de-DE" err="1">
                <a:solidFill>
                  <a:schemeClr val="accent1"/>
                </a:solidFill>
              </a:rPr>
              <a:t>could</a:t>
            </a:r>
            <a:r>
              <a:rPr lang="de-DE">
                <a:solidFill>
                  <a:schemeClr val="accent1"/>
                </a:solidFill>
              </a:rPr>
              <a:t> bring </a:t>
            </a:r>
            <a:r>
              <a:rPr lang="de-DE" err="1">
                <a:solidFill>
                  <a:schemeClr val="accent1"/>
                </a:solidFill>
              </a:rPr>
              <a:t>warmth</a:t>
            </a:r>
            <a:r>
              <a:rPr lang="de-DE">
                <a:solidFill>
                  <a:schemeClr val="accent1"/>
                </a:solidFill>
              </a:rPr>
              <a:t> and </a:t>
            </a:r>
            <a:r>
              <a:rPr lang="de-DE" err="1">
                <a:solidFill>
                  <a:schemeClr val="accent1"/>
                </a:solidFill>
              </a:rPr>
              <a:t>approachability</a:t>
            </a:r>
            <a:r>
              <a:rPr lang="de-DE">
                <a:solidFill>
                  <a:schemeClr val="accent1"/>
                </a:solidFill>
              </a:rPr>
              <a:t> </a:t>
            </a:r>
            <a:r>
              <a:rPr lang="de-DE" err="1">
                <a:solidFill>
                  <a:schemeClr val="accent1"/>
                </a:solidFill>
              </a:rPr>
              <a:t>without</a:t>
            </a:r>
            <a:r>
              <a:rPr lang="de-DE">
                <a:solidFill>
                  <a:schemeClr val="accent1"/>
                </a:solidFill>
              </a:rPr>
              <a:t> </a:t>
            </a:r>
            <a:r>
              <a:rPr lang="de-DE" err="1">
                <a:solidFill>
                  <a:schemeClr val="accent1"/>
                </a:solidFill>
              </a:rPr>
              <a:t>losing</a:t>
            </a:r>
            <a:r>
              <a:rPr lang="de-DE">
                <a:solidFill>
                  <a:schemeClr val="accent1"/>
                </a:solidFill>
              </a:rPr>
              <a:t> </a:t>
            </a:r>
            <a:r>
              <a:rPr lang="de-DE" err="1">
                <a:solidFill>
                  <a:schemeClr val="accent1"/>
                </a:solidFill>
              </a:rPr>
              <a:t>clarity</a:t>
            </a:r>
            <a:r>
              <a:rPr lang="de-DE">
                <a:solidFill>
                  <a:schemeClr val="accent1"/>
                </a:solidFill>
              </a:rPr>
              <a:t>.</a:t>
            </a:r>
          </a:p>
        </p:txBody>
      </p:sp>
      <p:pic>
        <p:nvPicPr>
          <p:cNvPr id="9" name="Picture 8" descr="A gold metal object with a black cord&#10;&#10;AI-generated content may be incorrect.">
            <a:extLst>
              <a:ext uri="{FF2B5EF4-FFF2-40B4-BE49-F238E27FC236}">
                <a16:creationId xmlns:a16="http://schemas.microsoft.com/office/drawing/2014/main" id="{8973EC27-FCB8-2D5D-7F47-46195009F238}"/>
              </a:ext>
            </a:extLst>
          </p:cNvPr>
          <p:cNvPicPr>
            <a:picLocks noChangeAspect="1"/>
          </p:cNvPicPr>
          <p:nvPr/>
        </p:nvPicPr>
        <p:blipFill>
          <a:blip r:embed="rId7">
            <a:extLst>
              <a:ext uri="{28A0092B-C50C-407E-A947-70E740481C1C}">
                <a14:useLocalDpi xmlns:a14="http://schemas.microsoft.com/office/drawing/2010/main" val="0"/>
              </a:ext>
            </a:extLst>
          </a:blip>
          <a:srcRect l="24310" r="26486"/>
          <a:stretch/>
        </p:blipFill>
        <p:spPr>
          <a:xfrm>
            <a:off x="-3235166" y="-4984998"/>
            <a:ext cx="5850077" cy="11889298"/>
          </a:xfrm>
          <a:prstGeom prst="rect">
            <a:avLst/>
          </a:prstGeom>
        </p:spPr>
      </p:pic>
      <p:pic>
        <p:nvPicPr>
          <p:cNvPr id="7" name="Picture 6" descr="A metal object with a black and white circle&#10;&#10;AI-generated content may be incorrect.">
            <a:extLst>
              <a:ext uri="{FF2B5EF4-FFF2-40B4-BE49-F238E27FC236}">
                <a16:creationId xmlns:a16="http://schemas.microsoft.com/office/drawing/2014/main" id="{F348D7F3-670E-5C13-6928-712A15F3974F}"/>
              </a:ext>
            </a:extLst>
          </p:cNvPr>
          <p:cNvPicPr>
            <a:picLocks noChangeAspect="1"/>
          </p:cNvPicPr>
          <p:nvPr/>
        </p:nvPicPr>
        <p:blipFill>
          <a:blip r:embed="rId8">
            <a:extLst>
              <a:ext uri="{28A0092B-C50C-407E-A947-70E740481C1C}">
                <a14:useLocalDpi xmlns:a14="http://schemas.microsoft.com/office/drawing/2010/main" val="0"/>
              </a:ext>
            </a:extLst>
          </a:blip>
          <a:srcRect t="23280" b="22656"/>
          <a:stretch>
            <a:fillRect/>
          </a:stretch>
        </p:blipFill>
        <p:spPr>
          <a:xfrm>
            <a:off x="3131925" y="2599742"/>
            <a:ext cx="11026057" cy="5961107"/>
          </a:xfrm>
          <a:prstGeom prst="rect">
            <a:avLst/>
          </a:prstGeom>
        </p:spPr>
      </p:pic>
    </p:spTree>
    <p:extLst>
      <p:ext uri="{BB962C8B-B14F-4D97-AF65-F5344CB8AC3E}">
        <p14:creationId xmlns:p14="http://schemas.microsoft.com/office/powerpoint/2010/main" val="37913964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B22D76-5E2C-FDDD-79CE-A8963745E991}"/>
            </a:ext>
          </a:extLst>
        </p:cNvPr>
        <p:cNvGrpSpPr/>
        <p:nvPr/>
      </p:nvGrpSpPr>
      <p:grpSpPr>
        <a:xfrm>
          <a:off x="0" y="0"/>
          <a:ext cx="0" cy="0"/>
          <a:chOff x="0" y="0"/>
          <a:chExt cx="0" cy="0"/>
        </a:xfrm>
      </p:grpSpPr>
      <p:pic>
        <p:nvPicPr>
          <p:cNvPr id="4" name="sk3" descr="Ein Bild, das Entwurf, Zeichnung, Lineart, Kunst enthält.&#10;&#10;KI-generierte Inhalte können fehlerhaft sein.">
            <a:extLst>
              <a:ext uri="{FF2B5EF4-FFF2-40B4-BE49-F238E27FC236}">
                <a16:creationId xmlns:a16="http://schemas.microsoft.com/office/drawing/2014/main" id="{0BB9743C-B10C-275B-19EA-2F25789BE200}"/>
              </a:ext>
            </a:extLst>
          </p:cNvPr>
          <p:cNvPicPr>
            <a:picLocks noChangeAspect="1"/>
          </p:cNvPicPr>
          <p:nvPr/>
        </p:nvPicPr>
        <p:blipFill>
          <a:blip r:embed="rId3">
            <a:alphaModFix amt="0"/>
            <a:extLst>
              <a:ext uri="{28A0092B-C50C-407E-A947-70E740481C1C}">
                <a14:useLocalDpi xmlns:a14="http://schemas.microsoft.com/office/drawing/2010/main" val="0"/>
              </a:ext>
            </a:extLst>
          </a:blip>
          <a:stretch>
            <a:fillRect/>
          </a:stretch>
        </p:blipFill>
        <p:spPr>
          <a:xfrm>
            <a:off x="-3567112" y="1845182"/>
            <a:ext cx="7772400" cy="4172224"/>
          </a:xfrm>
          <a:prstGeom prst="rect">
            <a:avLst/>
          </a:prstGeom>
        </p:spPr>
      </p:pic>
      <p:pic>
        <p:nvPicPr>
          <p:cNvPr id="7" name="sk4" descr="Ein Bild, das Entwurf, Zeichnung, Diagramm, Lineart enthält.&#10;&#10;KI-generierte Inhalte können fehlerhaft sein.">
            <a:extLst>
              <a:ext uri="{FF2B5EF4-FFF2-40B4-BE49-F238E27FC236}">
                <a16:creationId xmlns:a16="http://schemas.microsoft.com/office/drawing/2014/main" id="{1848CAB2-E676-FF2D-8773-8E103ABDE9BE}"/>
              </a:ext>
            </a:extLst>
          </p:cNvPr>
          <p:cNvPicPr>
            <a:picLocks noChangeAspect="1"/>
          </p:cNvPicPr>
          <p:nvPr/>
        </p:nvPicPr>
        <p:blipFill>
          <a:blip r:embed="rId4">
            <a:alphaModFix amt="15000"/>
            <a:extLst>
              <a:ext uri="{28A0092B-C50C-407E-A947-70E740481C1C}">
                <a14:useLocalDpi xmlns:a14="http://schemas.microsoft.com/office/drawing/2010/main" val="0"/>
              </a:ext>
            </a:extLst>
          </a:blip>
          <a:stretch>
            <a:fillRect/>
          </a:stretch>
        </p:blipFill>
        <p:spPr>
          <a:xfrm>
            <a:off x="892188" y="3657760"/>
            <a:ext cx="4510414" cy="2616040"/>
          </a:xfrm>
          <a:prstGeom prst="rect">
            <a:avLst/>
          </a:prstGeom>
        </p:spPr>
      </p:pic>
      <p:pic>
        <p:nvPicPr>
          <p:cNvPr id="23" name="oovalon2">
            <a:extLst>
              <a:ext uri="{FF2B5EF4-FFF2-40B4-BE49-F238E27FC236}">
                <a16:creationId xmlns:a16="http://schemas.microsoft.com/office/drawing/2014/main" id="{D659579F-36D7-CF6B-F481-2F75A91EB976}"/>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rot="5400000">
            <a:off x="2454878" y="5804320"/>
            <a:ext cx="7217068" cy="4109948"/>
          </a:xfrm>
          <a:prstGeom prst="rect">
            <a:avLst/>
          </a:prstGeom>
        </p:spPr>
      </p:pic>
      <p:pic>
        <p:nvPicPr>
          <p:cNvPr id="22" name="oovalon1">
            <a:extLst>
              <a:ext uri="{FF2B5EF4-FFF2-40B4-BE49-F238E27FC236}">
                <a16:creationId xmlns:a16="http://schemas.microsoft.com/office/drawing/2014/main" id="{73F31C4A-6487-5994-4F96-0264CE33492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rot="10800000">
            <a:off x="6461250" y="-1553735"/>
            <a:ext cx="12042648" cy="6858000"/>
          </a:xfrm>
          <a:prstGeom prst="rect">
            <a:avLst/>
          </a:prstGeom>
        </p:spPr>
      </p:pic>
      <p:pic>
        <p:nvPicPr>
          <p:cNvPr id="2" name="luneoo-gold" descr="Ein Bild, das Design, Licht enthält.&#10;&#10;KI-generierte Inhalte können fehlerhaft sein.">
            <a:extLst>
              <a:ext uri="{FF2B5EF4-FFF2-40B4-BE49-F238E27FC236}">
                <a16:creationId xmlns:a16="http://schemas.microsoft.com/office/drawing/2014/main" id="{A150B18A-2657-840B-2425-883D64EBB0C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192807" y="-5009839"/>
            <a:ext cx="8045388" cy="12008042"/>
          </a:xfrm>
          <a:prstGeom prst="rect">
            <a:avLst/>
          </a:prstGeom>
        </p:spPr>
      </p:pic>
      <p:pic>
        <p:nvPicPr>
          <p:cNvPr id="27" name="skizze2">
            <a:extLst>
              <a:ext uri="{FF2B5EF4-FFF2-40B4-BE49-F238E27FC236}">
                <a16:creationId xmlns:a16="http://schemas.microsoft.com/office/drawing/2014/main" id="{7D71AFC8-3176-49D2-D936-A574D0285769}"/>
              </a:ext>
            </a:extLst>
          </p:cNvPr>
          <p:cNvPicPr>
            <a:picLocks noChangeAspect="1"/>
          </p:cNvPicPr>
          <p:nvPr/>
        </p:nvPicPr>
        <p:blipFill>
          <a:blip r:embed="rId7">
            <a:alphaModFix amt="0"/>
          </a:blip>
          <a:stretch>
            <a:fillRect/>
          </a:stretch>
        </p:blipFill>
        <p:spPr>
          <a:xfrm>
            <a:off x="-6204120" y="1312638"/>
            <a:ext cx="9312720" cy="6122252"/>
          </a:xfrm>
          <a:prstGeom prst="rect">
            <a:avLst/>
          </a:prstGeom>
        </p:spPr>
      </p:pic>
      <p:sp>
        <p:nvSpPr>
          <p:cNvPr id="26" name="BLANCO">
            <a:extLst>
              <a:ext uri="{FF2B5EF4-FFF2-40B4-BE49-F238E27FC236}">
                <a16:creationId xmlns:a16="http://schemas.microsoft.com/office/drawing/2014/main" id="{87BDBF1B-5D35-15D1-EA0B-E60E06255BAE}"/>
              </a:ext>
            </a:extLst>
          </p:cNvPr>
          <p:cNvSpPr>
            <a:spLocks noGrp="1"/>
          </p:cNvSpPr>
          <p:nvPr>
            <p:ph type="body" sz="quarter" idx="18"/>
          </p:nvPr>
        </p:nvSpPr>
        <p:spPr>
          <a:xfrm>
            <a:off x="225852" y="6264000"/>
            <a:ext cx="2070000" cy="372858"/>
          </a:xfrm>
        </p:spPr>
        <p:txBody>
          <a:bodyPr/>
          <a:lstStyle/>
          <a:p>
            <a:endParaRPr lang="en-US"/>
          </a:p>
        </p:txBody>
      </p:sp>
      <p:sp>
        <p:nvSpPr>
          <p:cNvPr id="12" name="Titel 1">
            <a:extLst>
              <a:ext uri="{FF2B5EF4-FFF2-40B4-BE49-F238E27FC236}">
                <a16:creationId xmlns:a16="http://schemas.microsoft.com/office/drawing/2014/main" id="{0F5EFEDA-A5E1-B8D5-3D08-E9F4C5AEA5C4}"/>
              </a:ext>
            </a:extLst>
          </p:cNvPr>
          <p:cNvSpPr txBox="1">
            <a:spLocks/>
          </p:cNvSpPr>
          <p:nvPr/>
        </p:nvSpPr>
        <p:spPr>
          <a:xfrm>
            <a:off x="-9895898" y="226800"/>
            <a:ext cx="6769100" cy="1534765"/>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r>
              <a:rPr lang="de-DE"/>
              <a:t>Tap </a:t>
            </a:r>
          </a:p>
          <a:p>
            <a:r>
              <a:rPr lang="de-DE" err="1"/>
              <a:t>into</a:t>
            </a:r>
            <a:r>
              <a:rPr lang="de-DE"/>
              <a:t> </a:t>
            </a:r>
            <a:r>
              <a:rPr lang="de-DE" err="1"/>
              <a:t>the</a:t>
            </a:r>
            <a:r>
              <a:rPr lang="de-DE"/>
              <a:t> </a:t>
            </a:r>
            <a:r>
              <a:rPr lang="de-DE" err="1"/>
              <a:t>unexpected</a:t>
            </a:r>
            <a:endParaRPr lang="de-DE"/>
          </a:p>
        </p:txBody>
      </p:sp>
      <p:sp>
        <p:nvSpPr>
          <p:cNvPr id="5" name="T_3">
            <a:extLst>
              <a:ext uri="{FF2B5EF4-FFF2-40B4-BE49-F238E27FC236}">
                <a16:creationId xmlns:a16="http://schemas.microsoft.com/office/drawing/2014/main" id="{6B9DAC00-B05B-7A7E-A75D-031ECFE8194A}"/>
              </a:ext>
            </a:extLst>
          </p:cNvPr>
          <p:cNvSpPr txBox="1">
            <a:spLocks/>
          </p:cNvSpPr>
          <p:nvPr/>
        </p:nvSpPr>
        <p:spPr>
          <a:xfrm>
            <a:off x="225852" y="226800"/>
            <a:ext cx="6769100" cy="1534765"/>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r>
              <a:rPr lang="de-DE"/>
              <a:t>Round </a:t>
            </a:r>
            <a:r>
              <a:rPr lang="de-DE" err="1"/>
              <a:t>is</a:t>
            </a:r>
            <a:r>
              <a:rPr lang="de-DE"/>
              <a:t> </a:t>
            </a:r>
            <a:r>
              <a:rPr lang="de-DE" err="1"/>
              <a:t>timelessly</a:t>
            </a:r>
            <a:r>
              <a:rPr lang="de-DE"/>
              <a:t> </a:t>
            </a:r>
            <a:r>
              <a:rPr lang="de-DE" err="1"/>
              <a:t>beautiful</a:t>
            </a:r>
            <a:endParaRPr lang="de-DE"/>
          </a:p>
        </p:txBody>
      </p:sp>
      <p:sp>
        <p:nvSpPr>
          <p:cNvPr id="9" name="t3">
            <a:extLst>
              <a:ext uri="{FF2B5EF4-FFF2-40B4-BE49-F238E27FC236}">
                <a16:creationId xmlns:a16="http://schemas.microsoft.com/office/drawing/2014/main" id="{9A85D7B6-C53B-004E-C50F-A572E5043D81}"/>
              </a:ext>
            </a:extLst>
          </p:cNvPr>
          <p:cNvSpPr txBox="1">
            <a:spLocks/>
          </p:cNvSpPr>
          <p:nvPr/>
        </p:nvSpPr>
        <p:spPr>
          <a:xfrm>
            <a:off x="228600" y="2448593"/>
            <a:ext cx="5760000" cy="1671231"/>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pPr>
              <a:lnSpc>
                <a:spcPct val="90000"/>
              </a:lnSpc>
            </a:pPr>
            <a:r>
              <a:rPr lang="de-DE"/>
              <a:t>Big radii in </a:t>
            </a:r>
            <a:r>
              <a:rPr lang="de-DE" err="1"/>
              <a:t>interior</a:t>
            </a:r>
            <a:r>
              <a:rPr lang="de-DE"/>
              <a:t> design </a:t>
            </a:r>
            <a:r>
              <a:rPr lang="de-DE" err="1"/>
              <a:t>is</a:t>
            </a:r>
            <a:r>
              <a:rPr lang="de-DE"/>
              <a:t> an </a:t>
            </a:r>
            <a:r>
              <a:rPr lang="de-DE" err="1"/>
              <a:t>upcoming</a:t>
            </a:r>
            <a:r>
              <a:rPr lang="de-DE"/>
              <a:t> </a:t>
            </a:r>
            <a:r>
              <a:rPr lang="de-DE" err="1"/>
              <a:t>trend</a:t>
            </a:r>
            <a:r>
              <a:rPr lang="de-DE"/>
              <a:t>. With </a:t>
            </a:r>
            <a:r>
              <a:rPr lang="de-DE" err="1"/>
              <a:t>our</a:t>
            </a:r>
            <a:r>
              <a:rPr lang="de-DE"/>
              <a:t> oval </a:t>
            </a:r>
            <a:r>
              <a:rPr lang="de-DE" err="1"/>
              <a:t>shape</a:t>
            </a:r>
            <a:r>
              <a:rPr lang="de-DE"/>
              <a:t> </a:t>
            </a:r>
            <a:r>
              <a:rPr lang="de-DE" err="1"/>
              <a:t>we</a:t>
            </a:r>
            <a:r>
              <a:rPr lang="de-DE"/>
              <a:t> </a:t>
            </a:r>
            <a:r>
              <a:rPr lang="de-DE" err="1"/>
              <a:t>introduce</a:t>
            </a:r>
            <a:r>
              <a:rPr lang="de-DE"/>
              <a:t> soft </a:t>
            </a:r>
            <a:r>
              <a:rPr lang="de-DE" err="1"/>
              <a:t>shapes</a:t>
            </a:r>
            <a:r>
              <a:rPr lang="de-DE"/>
              <a:t> </a:t>
            </a:r>
            <a:r>
              <a:rPr lang="de-DE" err="1"/>
              <a:t>while</a:t>
            </a:r>
            <a:r>
              <a:rPr lang="de-DE"/>
              <a:t> </a:t>
            </a:r>
            <a:r>
              <a:rPr lang="de-DE" err="1"/>
              <a:t>being</a:t>
            </a:r>
            <a:r>
              <a:rPr lang="de-DE"/>
              <a:t> </a:t>
            </a:r>
            <a:r>
              <a:rPr lang="de-DE" err="1"/>
              <a:t>straight</a:t>
            </a:r>
            <a:r>
              <a:rPr lang="de-DE"/>
              <a:t> and </a:t>
            </a:r>
            <a:r>
              <a:rPr lang="de-DE" err="1"/>
              <a:t>clear</a:t>
            </a:r>
            <a:r>
              <a:rPr lang="de-DE"/>
              <a:t> </a:t>
            </a:r>
            <a:r>
              <a:rPr lang="de-DE" err="1"/>
              <a:t>with</a:t>
            </a:r>
            <a:r>
              <a:rPr lang="de-DE"/>
              <a:t> all </a:t>
            </a:r>
            <a:r>
              <a:rPr lang="de-DE" err="1"/>
              <a:t>other</a:t>
            </a:r>
            <a:r>
              <a:rPr lang="de-DE"/>
              <a:t> </a:t>
            </a:r>
            <a:r>
              <a:rPr lang="de-DE" err="1"/>
              <a:t>forms</a:t>
            </a:r>
            <a:r>
              <a:rPr lang="de-DE"/>
              <a:t>.</a:t>
            </a:r>
          </a:p>
        </p:txBody>
      </p:sp>
      <p:sp>
        <p:nvSpPr>
          <p:cNvPr id="19" name="t2">
            <a:extLst>
              <a:ext uri="{FF2B5EF4-FFF2-40B4-BE49-F238E27FC236}">
                <a16:creationId xmlns:a16="http://schemas.microsoft.com/office/drawing/2014/main" id="{218461F0-49D4-CC24-02FF-C88900E4BE99}"/>
              </a:ext>
            </a:extLst>
          </p:cNvPr>
          <p:cNvSpPr txBox="1">
            <a:spLocks/>
          </p:cNvSpPr>
          <p:nvPr/>
        </p:nvSpPr>
        <p:spPr>
          <a:xfrm>
            <a:off x="-7560263" y="2448593"/>
            <a:ext cx="5760000" cy="724913"/>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pPr>
              <a:lnSpc>
                <a:spcPct val="90000"/>
              </a:lnSpc>
            </a:pPr>
            <a:r>
              <a:rPr lang="de-DE" sz="1400" err="1"/>
              <a:t>Good</a:t>
            </a:r>
            <a:r>
              <a:rPr lang="de-DE" sz="1400"/>
              <a:t> design </a:t>
            </a:r>
            <a:r>
              <a:rPr lang="de-DE" sz="1400" err="1"/>
              <a:t>bridges</a:t>
            </a:r>
            <a:r>
              <a:rPr lang="de-DE" sz="1400"/>
              <a:t> </a:t>
            </a:r>
            <a:r>
              <a:rPr lang="de-DE" sz="1400" err="1"/>
              <a:t>reason</a:t>
            </a:r>
            <a:r>
              <a:rPr lang="de-DE" sz="1400"/>
              <a:t> and </a:t>
            </a:r>
            <a:r>
              <a:rPr lang="de-DE" sz="1400" err="1"/>
              <a:t>emotion</a:t>
            </a:r>
            <a:r>
              <a:rPr lang="de-DE" sz="1400"/>
              <a:t>. </a:t>
            </a:r>
            <a:r>
              <a:rPr lang="de-DE" sz="1400" err="1"/>
              <a:t>It</a:t>
            </a:r>
            <a:r>
              <a:rPr lang="de-DE" sz="1400"/>
              <a:t> </a:t>
            </a:r>
            <a:r>
              <a:rPr lang="de-DE" sz="1400" err="1"/>
              <a:t>goes</a:t>
            </a:r>
            <a:r>
              <a:rPr lang="de-DE" sz="1400"/>
              <a:t> </a:t>
            </a:r>
            <a:r>
              <a:rPr lang="de-DE" sz="1400" err="1"/>
              <a:t>beyond</a:t>
            </a:r>
            <a:r>
              <a:rPr lang="de-DE" sz="1400"/>
              <a:t> </a:t>
            </a:r>
            <a:r>
              <a:rPr lang="de-DE" sz="1400" err="1"/>
              <a:t>beautifying</a:t>
            </a:r>
            <a:r>
              <a:rPr lang="de-DE" sz="1400"/>
              <a:t> well-</a:t>
            </a:r>
            <a:r>
              <a:rPr lang="de-DE" sz="1400" err="1"/>
              <a:t>crafted</a:t>
            </a:r>
            <a:r>
              <a:rPr lang="de-DE" sz="1400"/>
              <a:t> </a:t>
            </a:r>
            <a:r>
              <a:rPr lang="de-DE" sz="1400" err="1"/>
              <a:t>pieces</a:t>
            </a:r>
            <a:r>
              <a:rPr lang="de-DE" sz="1400"/>
              <a:t>; </a:t>
            </a:r>
            <a:r>
              <a:rPr lang="de-DE" sz="1400" err="1"/>
              <a:t>it’s</a:t>
            </a:r>
            <a:r>
              <a:rPr lang="de-DE" sz="1400"/>
              <a:t> </a:t>
            </a:r>
            <a:r>
              <a:rPr lang="de-DE" sz="1400" err="1"/>
              <a:t>about</a:t>
            </a:r>
            <a:r>
              <a:rPr lang="de-DE" sz="1400"/>
              <a:t> </a:t>
            </a:r>
            <a:r>
              <a:rPr lang="de-DE" sz="1400" err="1"/>
              <a:t>rethinking</a:t>
            </a:r>
            <a:r>
              <a:rPr lang="de-DE" sz="1400"/>
              <a:t> </a:t>
            </a:r>
            <a:r>
              <a:rPr lang="de-DE" sz="1400" err="1"/>
              <a:t>the</a:t>
            </a:r>
            <a:r>
              <a:rPr lang="de-DE" sz="1400"/>
              <a:t> </a:t>
            </a:r>
            <a:r>
              <a:rPr lang="de-DE" sz="1400" err="1"/>
              <a:t>status</a:t>
            </a:r>
            <a:r>
              <a:rPr lang="de-DE" sz="1400"/>
              <a:t> quo and </a:t>
            </a:r>
            <a:r>
              <a:rPr lang="de-DE" sz="1400" err="1"/>
              <a:t>adapting</a:t>
            </a:r>
            <a:r>
              <a:rPr lang="de-DE" sz="1400"/>
              <a:t> </a:t>
            </a:r>
            <a:r>
              <a:rPr lang="de-DE" sz="1400" err="1"/>
              <a:t>it</a:t>
            </a:r>
            <a:r>
              <a:rPr lang="de-DE" sz="1400"/>
              <a:t> </a:t>
            </a:r>
            <a:r>
              <a:rPr lang="de-DE" sz="1400" err="1"/>
              <a:t>to</a:t>
            </a:r>
            <a:r>
              <a:rPr lang="de-DE" sz="1400"/>
              <a:t> </a:t>
            </a:r>
            <a:r>
              <a:rPr lang="de-DE" sz="1400" err="1"/>
              <a:t>new</a:t>
            </a:r>
            <a:r>
              <a:rPr lang="de-DE" sz="1400"/>
              <a:t> </a:t>
            </a:r>
            <a:r>
              <a:rPr lang="de-DE" sz="1400" err="1"/>
              <a:t>needs</a:t>
            </a:r>
            <a:r>
              <a:rPr lang="de-DE" sz="1400"/>
              <a:t>.</a:t>
            </a:r>
          </a:p>
          <a:p>
            <a:pPr>
              <a:lnSpc>
                <a:spcPct val="90000"/>
              </a:lnSpc>
            </a:pPr>
            <a:endParaRPr lang="de-DE" sz="1400"/>
          </a:p>
          <a:p>
            <a:pPr>
              <a:lnSpc>
                <a:spcPct val="90000"/>
              </a:lnSpc>
            </a:pPr>
            <a:r>
              <a:rPr lang="de-DE" sz="1400" err="1"/>
              <a:t>Or</a:t>
            </a:r>
            <a:r>
              <a:rPr lang="de-DE" sz="1400"/>
              <a:t> „Quote #2 </a:t>
            </a:r>
            <a:r>
              <a:rPr lang="de-DE" sz="1400" err="1"/>
              <a:t>by</a:t>
            </a:r>
            <a:r>
              <a:rPr lang="de-DE" sz="1400"/>
              <a:t> Moritz“</a:t>
            </a:r>
          </a:p>
          <a:p>
            <a:pPr>
              <a:lnSpc>
                <a:spcPct val="90000"/>
              </a:lnSpc>
            </a:pPr>
            <a:endParaRPr lang="de-DE" sz="1400"/>
          </a:p>
        </p:txBody>
      </p:sp>
      <p:pic>
        <p:nvPicPr>
          <p:cNvPr id="20" name="Grafik 19" descr="Ein Bild, das Kreis enthält.&#10;&#10;KI-generierte Inhalte können fehlerhaft sein.">
            <a:extLst>
              <a:ext uri="{FF2B5EF4-FFF2-40B4-BE49-F238E27FC236}">
                <a16:creationId xmlns:a16="http://schemas.microsoft.com/office/drawing/2014/main" id="{1CD0732F-03B9-E3C2-BA9F-BF05B06C6C0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7249582" y="2512818"/>
            <a:ext cx="10905256" cy="5582895"/>
          </a:xfrm>
          <a:prstGeom prst="rect">
            <a:avLst/>
          </a:prstGeom>
        </p:spPr>
      </p:pic>
    </p:spTree>
    <p:extLst>
      <p:ext uri="{BB962C8B-B14F-4D97-AF65-F5344CB8AC3E}">
        <p14:creationId xmlns:p14="http://schemas.microsoft.com/office/powerpoint/2010/main" val="26528623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D4B7E04-0F81-DA78-B932-26FDDAFA8495}"/>
              </a:ext>
            </a:extLst>
          </p:cNvPr>
          <p:cNvSpPr>
            <a:spLocks noGrp="1"/>
          </p:cNvSpPr>
          <p:nvPr>
            <p:ph type="ctrTitle"/>
          </p:nvPr>
        </p:nvSpPr>
        <p:spPr>
          <a:xfrm>
            <a:off x="227014" y="225425"/>
            <a:ext cx="4714697" cy="1497189"/>
          </a:xfrm>
        </p:spPr>
        <p:txBody>
          <a:bodyPr/>
          <a:lstStyle/>
          <a:p>
            <a:br>
              <a:rPr lang="de-DE" sz="4800"/>
            </a:br>
            <a:r>
              <a:rPr lang="de-DE" sz="4800"/>
              <a:t>INTRODUCTION</a:t>
            </a:r>
            <a:endParaRPr lang="en-US"/>
          </a:p>
        </p:txBody>
      </p:sp>
      <p:sp>
        <p:nvSpPr>
          <p:cNvPr id="4" name="Untertitel 3">
            <a:extLst>
              <a:ext uri="{FF2B5EF4-FFF2-40B4-BE49-F238E27FC236}">
                <a16:creationId xmlns:a16="http://schemas.microsoft.com/office/drawing/2014/main" id="{A3970308-1DA1-AE47-FB19-B0EC095D2A6A}"/>
              </a:ext>
            </a:extLst>
          </p:cNvPr>
          <p:cNvSpPr>
            <a:spLocks noGrp="1"/>
          </p:cNvSpPr>
          <p:nvPr>
            <p:ph type="subTitle" idx="1"/>
          </p:nvPr>
        </p:nvSpPr>
        <p:spPr>
          <a:xfrm>
            <a:off x="227013" y="2096852"/>
            <a:ext cx="5761037" cy="4203830"/>
          </a:xfrm>
        </p:spPr>
        <p:txBody>
          <a:bodyPr/>
          <a:lstStyle/>
          <a:p>
            <a:r>
              <a:rPr lang="de-DE"/>
              <a:t>2</a:t>
            </a:r>
          </a:p>
        </p:txBody>
      </p:sp>
      <p:sp>
        <p:nvSpPr>
          <p:cNvPr id="16" name="Foliennummernplatzhalter 15">
            <a:extLst>
              <a:ext uri="{FF2B5EF4-FFF2-40B4-BE49-F238E27FC236}">
                <a16:creationId xmlns:a16="http://schemas.microsoft.com/office/drawing/2014/main" id="{1A7337D3-7F12-C17F-1052-7BB3F0124C6B}"/>
              </a:ext>
            </a:extLst>
          </p:cNvPr>
          <p:cNvSpPr>
            <a:spLocks noGrp="1"/>
          </p:cNvSpPr>
          <p:nvPr>
            <p:ph type="sldNum" sz="quarter" idx="12"/>
          </p:nvPr>
        </p:nvSpPr>
        <p:spPr>
          <a:xfrm>
            <a:off x="11172824" y="6489340"/>
            <a:ext cx="792163" cy="2160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EDDA-C823-4DCF-9D88-5D5E92F02FDC}" type="slidenum">
              <a:rPr kumimoji="0" lang="de-DE" sz="700" b="0" i="0" u="none" strike="noStrike" kern="1200" cap="none" spc="0" normalizeH="0" baseline="0" noProof="0" smtClean="0">
                <a:ln>
                  <a:noFill/>
                </a:ln>
                <a:solidFill>
                  <a:srgbClr val="FFFFFF"/>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de-DE" sz="7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2" name="Textfeld 11">
            <a:extLst>
              <a:ext uri="{FF2B5EF4-FFF2-40B4-BE49-F238E27FC236}">
                <a16:creationId xmlns:a16="http://schemas.microsoft.com/office/drawing/2014/main" id="{4CDAF1AB-AECB-30EE-D7EA-1BF6A275B516}"/>
              </a:ext>
            </a:extLst>
          </p:cNvPr>
          <p:cNvSpPr txBox="1"/>
          <p:nvPr/>
        </p:nvSpPr>
        <p:spPr>
          <a:xfrm>
            <a:off x="3279228" y="6159062"/>
            <a:ext cx="0" cy="0"/>
          </a:xfrm>
          <a:prstGeom prst="rect">
            <a:avLst/>
          </a:prstGeom>
          <a:noFill/>
        </p:spPr>
        <p:txBody>
          <a:bodyPr wrap="non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5" name="Picture 4">
            <a:extLst>
              <a:ext uri="{FF2B5EF4-FFF2-40B4-BE49-F238E27FC236}">
                <a16:creationId xmlns:a16="http://schemas.microsoft.com/office/drawing/2014/main" id="{F5A8758A-B4D6-0DEC-9458-F1383A332025}"/>
              </a:ext>
            </a:extLst>
          </p:cNvPr>
          <p:cNvPicPr>
            <a:picLocks noChangeAspect="1"/>
          </p:cNvPicPr>
          <p:nvPr/>
        </p:nvPicPr>
        <p:blipFill>
          <a:blip r:embed="rId3"/>
          <a:stretch>
            <a:fillRect/>
          </a:stretch>
        </p:blipFill>
        <p:spPr>
          <a:xfrm>
            <a:off x="5572795" y="311823"/>
            <a:ext cx="6184466" cy="6177517"/>
          </a:xfrm>
          <a:prstGeom prst="rect">
            <a:avLst/>
          </a:prstGeom>
        </p:spPr>
      </p:pic>
    </p:spTree>
    <p:extLst>
      <p:ext uri="{BB962C8B-B14F-4D97-AF65-F5344CB8AC3E}">
        <p14:creationId xmlns:p14="http://schemas.microsoft.com/office/powerpoint/2010/main" val="2494070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9A750E5F-E201-11F8-78F9-D220817074CD}"/>
              </a:ext>
            </a:extLst>
          </p:cNvPr>
          <p:cNvSpPr/>
          <p:nvPr/>
        </p:nvSpPr>
        <p:spPr>
          <a:xfrm>
            <a:off x="0" y="1"/>
            <a:ext cx="12192000" cy="6858000"/>
          </a:xfrm>
          <a:prstGeom prst="rect">
            <a:avLst/>
          </a:prstGeom>
          <a:solidFill>
            <a:srgbClr val="3333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 name="Title 1">
            <a:extLst>
              <a:ext uri="{FF2B5EF4-FFF2-40B4-BE49-F238E27FC236}">
                <a16:creationId xmlns:a16="http://schemas.microsoft.com/office/drawing/2014/main" id="{6D5E3A1E-7865-9BCB-C266-2AC662351498}"/>
              </a:ext>
            </a:extLst>
          </p:cNvPr>
          <p:cNvSpPr>
            <a:spLocks noGrp="1"/>
          </p:cNvSpPr>
          <p:nvPr>
            <p:ph type="title"/>
          </p:nvPr>
        </p:nvSpPr>
        <p:spPr/>
        <p:txBody>
          <a:bodyPr/>
          <a:lstStyle/>
          <a:p>
            <a:r>
              <a:rPr lang="en-US"/>
              <a:t>DESIGN INSPIRATIONS</a:t>
            </a:r>
          </a:p>
        </p:txBody>
      </p:sp>
      <p:sp>
        <p:nvSpPr>
          <p:cNvPr id="12" name="TextBox 11">
            <a:extLst>
              <a:ext uri="{FF2B5EF4-FFF2-40B4-BE49-F238E27FC236}">
                <a16:creationId xmlns:a16="http://schemas.microsoft.com/office/drawing/2014/main" id="{4B6EDA85-6A35-BEF7-0141-15332C9C31CF}"/>
              </a:ext>
            </a:extLst>
          </p:cNvPr>
          <p:cNvSpPr txBox="1"/>
          <p:nvPr/>
        </p:nvSpPr>
        <p:spPr>
          <a:xfrm>
            <a:off x="6648402" y="2907240"/>
            <a:ext cx="4972098"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FF"/>
                </a:solidFill>
                <a:effectLst/>
                <a:uLnTx/>
                <a:uFillTx/>
                <a:latin typeface="Arial" panose="020B0604020202020204"/>
                <a:ea typeface="+mn-ea"/>
                <a:cs typeface="+mn-cs"/>
              </a:rPr>
              <a:t>LUNEOO</a:t>
            </a:r>
            <a:r>
              <a:rPr kumimoji="0" lang="en-US" sz="2400" b="0" i="0" u="none" strike="noStrike" kern="1200" cap="none" spc="0" normalizeH="0" baseline="0" noProof="0">
                <a:ln>
                  <a:noFill/>
                </a:ln>
                <a:solidFill>
                  <a:srgbClr val="FFFFFF"/>
                </a:solidFill>
                <a:effectLst/>
                <a:uLnTx/>
                <a:uFillTx/>
                <a:latin typeface="Arial" panose="020B0604020202020204"/>
                <a:ea typeface="+mn-ea"/>
                <a:cs typeface="+mn-cs"/>
              </a:rPr>
              <a:t> came to life when we stopped designing a conventional </a:t>
            </a:r>
            <a:r>
              <a:rPr lang="en-US" sz="2400">
                <a:solidFill>
                  <a:srgbClr val="FFFFFF"/>
                </a:solidFill>
                <a:latin typeface="Arial" panose="020B0604020202020204"/>
              </a:rPr>
              <a:t>faucet</a:t>
            </a:r>
            <a:r>
              <a:rPr kumimoji="0" lang="en-US" sz="2400" b="0" i="0" u="none" strike="noStrike" kern="1200" cap="none" spc="0" normalizeH="0" baseline="0" noProof="0">
                <a:ln>
                  <a:noFill/>
                </a:ln>
                <a:solidFill>
                  <a:srgbClr val="FFFFFF"/>
                </a:solidFill>
                <a:effectLst/>
                <a:uLnTx/>
                <a:uFillTx/>
                <a:latin typeface="Arial" panose="020B0604020202020204"/>
                <a:ea typeface="+mn-ea"/>
                <a:cs typeface="+mn-cs"/>
              </a:rPr>
              <a:t> and started exploring what a water object could be. </a:t>
            </a:r>
          </a:p>
        </p:txBody>
      </p:sp>
      <p:pic>
        <p:nvPicPr>
          <p:cNvPr id="72" name="Picture 71" descr="A orange faucet on a blue background&#10;&#10;AI-generated content may be incorrect.">
            <a:extLst>
              <a:ext uri="{FF2B5EF4-FFF2-40B4-BE49-F238E27FC236}">
                <a16:creationId xmlns:a16="http://schemas.microsoft.com/office/drawing/2014/main" id="{6DE60EA5-F4BC-AE99-6417-9F129728EB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2648" y="1068225"/>
            <a:ext cx="5574521" cy="4180891"/>
          </a:xfrm>
          <a:prstGeom prst="rect">
            <a:avLst/>
          </a:prstGeom>
        </p:spPr>
      </p:pic>
    </p:spTree>
    <p:extLst>
      <p:ext uri="{BB962C8B-B14F-4D97-AF65-F5344CB8AC3E}">
        <p14:creationId xmlns:p14="http://schemas.microsoft.com/office/powerpoint/2010/main" val="2246697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kitchen and dining area with white cabinets and chairs&#10;&#10;AI-generated content may be incorrect.">
            <a:extLst>
              <a:ext uri="{FF2B5EF4-FFF2-40B4-BE49-F238E27FC236}">
                <a16:creationId xmlns:a16="http://schemas.microsoft.com/office/drawing/2014/main" id="{947CF200-F87C-27D1-F72C-3654E97986C0}"/>
              </a:ext>
            </a:extLst>
          </p:cNvPr>
          <p:cNvPicPr>
            <a:picLocks noChangeAspect="1"/>
          </p:cNvPicPr>
          <p:nvPr/>
        </p:nvPicPr>
        <p:blipFill>
          <a:blip r:embed="rId2">
            <a:extLst>
              <a:ext uri="{28A0092B-C50C-407E-A947-70E740481C1C}">
                <a14:useLocalDpi xmlns:a14="http://schemas.microsoft.com/office/drawing/2010/main" val="0"/>
              </a:ext>
            </a:extLst>
          </a:blip>
          <a:srcRect t="10278" b="14721"/>
          <a:stretch/>
        </p:blipFill>
        <p:spPr>
          <a:xfrm>
            <a:off x="0" y="0"/>
            <a:ext cx="12192000" cy="6858000"/>
          </a:xfrm>
          <a:prstGeom prst="rect">
            <a:avLst/>
          </a:prstGeom>
        </p:spPr>
      </p:pic>
      <p:sp>
        <p:nvSpPr>
          <p:cNvPr id="10" name="Rectangle 9">
            <a:extLst>
              <a:ext uri="{FF2B5EF4-FFF2-40B4-BE49-F238E27FC236}">
                <a16:creationId xmlns:a16="http://schemas.microsoft.com/office/drawing/2014/main" id="{41A2C2BB-84EB-D435-EAF8-2053BE636F8E}"/>
              </a:ext>
            </a:extLst>
          </p:cNvPr>
          <p:cNvSpPr/>
          <p:nvPr/>
        </p:nvSpPr>
        <p:spPr>
          <a:xfrm>
            <a:off x="0" y="0"/>
            <a:ext cx="12192000" cy="6858000"/>
          </a:xfrm>
          <a:prstGeom prst="rect">
            <a:avLst/>
          </a:prstGeom>
          <a:solidFill>
            <a:srgbClr val="333399">
              <a:alpha val="7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2" name="TextBox 11">
            <a:extLst>
              <a:ext uri="{FF2B5EF4-FFF2-40B4-BE49-F238E27FC236}">
                <a16:creationId xmlns:a16="http://schemas.microsoft.com/office/drawing/2014/main" id="{4B6EDA85-6A35-BEF7-0141-15332C9C31CF}"/>
              </a:ext>
            </a:extLst>
          </p:cNvPr>
          <p:cNvSpPr txBox="1"/>
          <p:nvPr/>
        </p:nvSpPr>
        <p:spPr>
          <a:xfrm>
            <a:off x="3175907" y="3553127"/>
            <a:ext cx="6555922" cy="1938992"/>
          </a:xfrm>
          <a:prstGeom prst="rect">
            <a:avLst/>
          </a:prstGeom>
          <a:noFill/>
        </p:spPr>
        <p:txBody>
          <a:bodyPr wrap="square">
            <a:spAutoFit/>
          </a:bodyPr>
          <a:lstStyle/>
          <a:p>
            <a:pPr lvl="0">
              <a:spcBef>
                <a:spcPts val="600"/>
              </a:spcBef>
              <a:defRPr/>
            </a:pPr>
            <a:r>
              <a:rPr lang="en-US" sz="2400" b="1">
                <a:solidFill>
                  <a:schemeClr val="bg1"/>
                </a:solidFill>
              </a:rPr>
              <a:t>We intentionally looked beyond the kitchen and into the living space—where decorative objects like lamps do more than serve a function; they shape atmosphere and elevate the mood.</a:t>
            </a:r>
          </a:p>
        </p:txBody>
      </p:sp>
    </p:spTree>
    <p:extLst>
      <p:ext uri="{BB962C8B-B14F-4D97-AF65-F5344CB8AC3E}">
        <p14:creationId xmlns:p14="http://schemas.microsoft.com/office/powerpoint/2010/main" val="635522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9A750E5F-E201-11F8-78F9-D220817074CD}"/>
              </a:ext>
            </a:extLst>
          </p:cNvPr>
          <p:cNvSpPr/>
          <p:nvPr/>
        </p:nvSpPr>
        <p:spPr>
          <a:xfrm>
            <a:off x="0" y="1"/>
            <a:ext cx="12192000" cy="6858000"/>
          </a:xfrm>
          <a:prstGeom prst="rect">
            <a:avLst/>
          </a:prstGeom>
          <a:solidFill>
            <a:srgbClr val="3333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3" name="Bildplatzhalter 3">
            <a:extLst>
              <a:ext uri="{FF2B5EF4-FFF2-40B4-BE49-F238E27FC236}">
                <a16:creationId xmlns:a16="http://schemas.microsoft.com/office/drawing/2014/main" id="{02CDE473-5E7A-4C9B-EDE1-E44DBCE378BD}"/>
              </a:ext>
            </a:extLst>
          </p:cNvPr>
          <p:cNvPicPr>
            <a:picLocks noChangeAspect="1"/>
          </p:cNvPicPr>
          <p:nvPr/>
        </p:nvPicPr>
        <p:blipFill>
          <a:blip r:embed="rId2">
            <a:alphaModFix amt="24000"/>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12" name="TextBox 11">
            <a:extLst>
              <a:ext uri="{FF2B5EF4-FFF2-40B4-BE49-F238E27FC236}">
                <a16:creationId xmlns:a16="http://schemas.microsoft.com/office/drawing/2014/main" id="{4B6EDA85-6A35-BEF7-0141-15332C9C31CF}"/>
              </a:ext>
            </a:extLst>
          </p:cNvPr>
          <p:cNvSpPr txBox="1"/>
          <p:nvPr/>
        </p:nvSpPr>
        <p:spPr>
          <a:xfrm>
            <a:off x="5460296" y="2117467"/>
            <a:ext cx="5690252"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Arial" panose="020B0604020202020204"/>
                <a:ea typeface="+mn-ea"/>
                <a:cs typeface="+mn-cs"/>
              </a:rPr>
              <a:t>This inspired how we approached LUNEOO: not as a piece of technology, but as </a:t>
            </a:r>
            <a:r>
              <a:rPr kumimoji="0" lang="en-US" sz="2400" b="1" i="0" u="none" strike="noStrike" kern="1200" cap="none" spc="0" normalizeH="0" baseline="0" noProof="0">
                <a:ln>
                  <a:noFill/>
                </a:ln>
                <a:solidFill>
                  <a:srgbClr val="FFFFFF"/>
                </a:solidFill>
                <a:effectLst/>
                <a:uLnTx/>
                <a:uFillTx/>
                <a:latin typeface="Arial" panose="020B0604020202020204"/>
                <a:ea typeface="+mn-ea"/>
                <a:cs typeface="+mn-cs"/>
              </a:rPr>
              <a:t>a statement object</a:t>
            </a:r>
            <a:r>
              <a:rPr kumimoji="0" lang="en-US" sz="2400" b="0" i="0" u="none" strike="noStrike" kern="1200" cap="none" spc="0" normalizeH="0" baseline="0" noProof="0">
                <a:ln>
                  <a:noFill/>
                </a:ln>
                <a:solidFill>
                  <a:srgbClr val="FFFFFF"/>
                </a:solidFill>
                <a:effectLst/>
                <a:uLnTx/>
                <a:uFillTx/>
                <a:latin typeface="Arial" panose="020B0604020202020204"/>
                <a:ea typeface="+mn-ea"/>
                <a:cs typeface="+mn-cs"/>
              </a:rPr>
              <a:t>. </a:t>
            </a:r>
          </a:p>
        </p:txBody>
      </p:sp>
      <p:sp>
        <p:nvSpPr>
          <p:cNvPr id="4" name="TextBox 3">
            <a:extLst>
              <a:ext uri="{FF2B5EF4-FFF2-40B4-BE49-F238E27FC236}">
                <a16:creationId xmlns:a16="http://schemas.microsoft.com/office/drawing/2014/main" id="{E9154938-4AA9-944B-5031-359409A9B7C4}"/>
              </a:ext>
            </a:extLst>
          </p:cNvPr>
          <p:cNvSpPr txBox="1"/>
          <p:nvPr/>
        </p:nvSpPr>
        <p:spPr>
          <a:xfrm>
            <a:off x="5460296" y="4100036"/>
            <a:ext cx="5995052"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FF"/>
                </a:solidFill>
                <a:effectLst/>
                <a:uLnTx/>
                <a:uFillTx/>
                <a:latin typeface="Arial" panose="020B0604020202020204"/>
                <a:ea typeface="+mn-ea"/>
                <a:cs typeface="+mn-cs"/>
              </a:rPr>
              <a:t>One that stands with proud proportions and radiates a quiet sense of presence.</a:t>
            </a:r>
          </a:p>
        </p:txBody>
      </p:sp>
      <p:pic>
        <p:nvPicPr>
          <p:cNvPr id="5" name="Picture 4" descr="A gold lamp with a black cord&#10;&#10;AI-generated content may be incorrect.">
            <a:extLst>
              <a:ext uri="{FF2B5EF4-FFF2-40B4-BE49-F238E27FC236}">
                <a16:creationId xmlns:a16="http://schemas.microsoft.com/office/drawing/2014/main" id="{D4B75A5F-5471-CAA8-3C1C-86F847B6CA32}"/>
              </a:ext>
            </a:extLst>
          </p:cNvPr>
          <p:cNvPicPr>
            <a:picLocks noChangeAspect="1"/>
          </p:cNvPicPr>
          <p:nvPr/>
        </p:nvPicPr>
        <p:blipFill>
          <a:blip r:embed="rId3">
            <a:extLst>
              <a:ext uri="{28A0092B-C50C-407E-A947-70E740481C1C}">
                <a14:useLocalDpi xmlns:a14="http://schemas.microsoft.com/office/drawing/2010/main" val="0"/>
              </a:ext>
            </a:extLst>
          </a:blip>
          <a:srcRect r="38689" b="18537"/>
          <a:stretch/>
        </p:blipFill>
        <p:spPr>
          <a:xfrm>
            <a:off x="1041452" y="488339"/>
            <a:ext cx="3819111" cy="6369661"/>
          </a:xfrm>
          <a:prstGeom prst="rect">
            <a:avLst/>
          </a:prstGeom>
        </p:spPr>
      </p:pic>
    </p:spTree>
    <p:extLst>
      <p:ext uri="{BB962C8B-B14F-4D97-AF65-F5344CB8AC3E}">
        <p14:creationId xmlns:p14="http://schemas.microsoft.com/office/powerpoint/2010/main" val="1622705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52DD6C9-B7EE-57B2-A90A-0E095A2E1A13}"/>
              </a:ext>
            </a:extLst>
          </p:cNvPr>
          <p:cNvSpPr/>
          <p:nvPr/>
        </p:nvSpPr>
        <p:spPr>
          <a:xfrm>
            <a:off x="0" y="0"/>
            <a:ext cx="12192000" cy="6858000"/>
          </a:xfrm>
          <a:prstGeom prst="rect">
            <a:avLst/>
          </a:prstGeom>
          <a:solidFill>
            <a:srgbClr val="3333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4" name="Picture 13" descr="A close up of a black surface&#10;&#10;AI-generated content may be incorrect.">
            <a:extLst>
              <a:ext uri="{FF2B5EF4-FFF2-40B4-BE49-F238E27FC236}">
                <a16:creationId xmlns:a16="http://schemas.microsoft.com/office/drawing/2014/main" id="{AD333623-817F-A397-91FF-2546F1EABE8F}"/>
              </a:ext>
            </a:extLst>
          </p:cNvPr>
          <p:cNvPicPr>
            <a:picLocks noChangeAspect="1"/>
          </p:cNvPicPr>
          <p:nvPr/>
        </p:nvPicPr>
        <p:blipFill>
          <a:blip r:embed="rId3">
            <a:alphaModFix amt="64000"/>
            <a:extLst>
              <a:ext uri="{28A0092B-C50C-407E-A947-70E740481C1C}">
                <a14:useLocalDpi xmlns:a14="http://schemas.microsoft.com/office/drawing/2010/main" val="0"/>
              </a:ext>
            </a:extLst>
          </a:blip>
          <a:srcRect t="23729" r="23729"/>
          <a:stretch/>
        </p:blipFill>
        <p:spPr>
          <a:xfrm>
            <a:off x="1" y="0"/>
            <a:ext cx="12192000" cy="6858000"/>
          </a:xfrm>
          <a:prstGeom prst="rect">
            <a:avLst/>
          </a:prstGeom>
        </p:spPr>
      </p:pic>
      <p:sp>
        <p:nvSpPr>
          <p:cNvPr id="18" name="TextBox 17">
            <a:extLst>
              <a:ext uri="{FF2B5EF4-FFF2-40B4-BE49-F238E27FC236}">
                <a16:creationId xmlns:a16="http://schemas.microsoft.com/office/drawing/2014/main" id="{85FEA8BB-97F2-EC52-8D39-D351562FE9C8}"/>
              </a:ext>
            </a:extLst>
          </p:cNvPr>
          <p:cNvSpPr txBox="1"/>
          <p:nvPr/>
        </p:nvSpPr>
        <p:spPr>
          <a:xfrm>
            <a:off x="6578600" y="307310"/>
            <a:ext cx="5308600" cy="4001095"/>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120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Arial"/>
                <a:ea typeface="+mn-ea"/>
                <a:cs typeface="Arial"/>
              </a:rPr>
              <a:t>The oval became a way to express that – not as a trend, but as a natural extension of how BLANCO design can feel more </a:t>
            </a:r>
            <a:r>
              <a:rPr lang="en-US" sz="2800" b="1">
                <a:solidFill>
                  <a:srgbClr val="FFFFFF"/>
                </a:solidFill>
                <a:latin typeface="Arial"/>
                <a:cs typeface="Arial"/>
              </a:rPr>
              <a:t>natural</a:t>
            </a:r>
            <a:r>
              <a:rPr kumimoji="0" lang="en-US" sz="2800" b="1" i="0" u="none" strike="noStrike" kern="1200" cap="none" spc="0" normalizeH="0" baseline="0" noProof="0">
                <a:ln>
                  <a:noFill/>
                </a:ln>
                <a:solidFill>
                  <a:srgbClr val="FFFFFF"/>
                </a:solidFill>
                <a:effectLst/>
                <a:uLnTx/>
                <a:uFillTx/>
                <a:latin typeface="Arial"/>
                <a:ea typeface="+mn-ea"/>
                <a:cs typeface="Arial"/>
              </a:rPr>
              <a:t>, more intuitive. </a:t>
            </a:r>
          </a:p>
          <a:p>
            <a:pPr marL="0" marR="0" lvl="0" indent="0" algn="l" defTabSz="914400" rtl="0" eaLnBrk="1" fontAlgn="auto" latinLnBrk="0" hangingPunct="1">
              <a:lnSpc>
                <a:spcPct val="100000"/>
              </a:lnSpc>
              <a:spcBef>
                <a:spcPts val="120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Arial"/>
                <a:ea typeface="+mn-ea"/>
                <a:cs typeface="Arial"/>
              </a:rPr>
              <a:t>Still precise. </a:t>
            </a:r>
          </a:p>
          <a:p>
            <a:pPr marL="0" marR="0" lvl="0" indent="0" algn="l" defTabSz="914400" rtl="0" eaLnBrk="1" fontAlgn="auto" latinLnBrk="0" hangingPunct="1">
              <a:lnSpc>
                <a:spcPct val="100000"/>
              </a:lnSpc>
              <a:spcBef>
                <a:spcPts val="120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Arial"/>
                <a:ea typeface="+mn-ea"/>
                <a:cs typeface="Arial"/>
              </a:rPr>
              <a:t>Still intentional. </a:t>
            </a:r>
          </a:p>
          <a:p>
            <a:pPr marL="0" marR="0" lvl="0" indent="0" algn="l" defTabSz="914400" rtl="0" eaLnBrk="1" fontAlgn="auto" latinLnBrk="0" hangingPunct="1">
              <a:lnSpc>
                <a:spcPct val="100000"/>
              </a:lnSpc>
              <a:spcBef>
                <a:spcPts val="120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Arial"/>
                <a:ea typeface="+mn-ea"/>
                <a:cs typeface="Arial"/>
              </a:rPr>
              <a:t>Just with a gentler voice.</a:t>
            </a:r>
          </a:p>
        </p:txBody>
      </p:sp>
      <p:pic>
        <p:nvPicPr>
          <p:cNvPr id="21" name="Picture 20">
            <a:extLst>
              <a:ext uri="{FF2B5EF4-FFF2-40B4-BE49-F238E27FC236}">
                <a16:creationId xmlns:a16="http://schemas.microsoft.com/office/drawing/2014/main" id="{E1A99B00-0407-3315-23F3-FC8CFCD0C672}"/>
              </a:ext>
            </a:extLst>
          </p:cNvPr>
          <p:cNvPicPr>
            <a:picLocks noChangeAspect="1"/>
          </p:cNvPicPr>
          <p:nvPr/>
        </p:nvPicPr>
        <p:blipFill>
          <a:blip r:embed="rId4"/>
          <a:srcRect l="50000"/>
          <a:stretch/>
        </p:blipFill>
        <p:spPr>
          <a:xfrm>
            <a:off x="0" y="0"/>
            <a:ext cx="6029950" cy="6858000"/>
          </a:xfrm>
          <a:prstGeom prst="rect">
            <a:avLst/>
          </a:prstGeom>
        </p:spPr>
      </p:pic>
      <p:pic>
        <p:nvPicPr>
          <p:cNvPr id="27" name="Picture 26">
            <a:extLst>
              <a:ext uri="{FF2B5EF4-FFF2-40B4-BE49-F238E27FC236}">
                <a16:creationId xmlns:a16="http://schemas.microsoft.com/office/drawing/2014/main" id="{52A0414C-F289-FBF3-8016-A0494A998184}"/>
              </a:ext>
            </a:extLst>
          </p:cNvPr>
          <p:cNvPicPr>
            <a:picLocks noChangeAspect="1"/>
          </p:cNvPicPr>
          <p:nvPr/>
        </p:nvPicPr>
        <p:blipFill>
          <a:blip r:embed="rId5"/>
          <a:srcRect l="19495" t="35762"/>
          <a:stretch/>
        </p:blipFill>
        <p:spPr>
          <a:xfrm rot="10800000">
            <a:off x="7023370" y="4512684"/>
            <a:ext cx="5168630" cy="2345315"/>
          </a:xfrm>
          <a:prstGeom prst="rect">
            <a:avLst/>
          </a:prstGeom>
        </p:spPr>
      </p:pic>
    </p:spTree>
    <p:extLst>
      <p:ext uri="{BB962C8B-B14F-4D97-AF65-F5344CB8AC3E}">
        <p14:creationId xmlns:p14="http://schemas.microsoft.com/office/powerpoint/2010/main" val="14027631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0687D6-419F-D40E-4994-930C2F7B642F}"/>
            </a:ext>
          </a:extLst>
        </p:cNvPr>
        <p:cNvGrpSpPr/>
        <p:nvPr/>
      </p:nvGrpSpPr>
      <p:grpSpPr>
        <a:xfrm>
          <a:off x="0" y="0"/>
          <a:ext cx="0" cy="0"/>
          <a:chOff x="0" y="0"/>
          <a:chExt cx="0" cy="0"/>
        </a:xfrm>
      </p:grpSpPr>
      <p:pic>
        <p:nvPicPr>
          <p:cNvPr id="13" name="Picture 12" descr="A group of objects on a blue background&#10;&#10;AI-generated content may be incorrect.">
            <a:extLst>
              <a:ext uri="{FF2B5EF4-FFF2-40B4-BE49-F238E27FC236}">
                <a16:creationId xmlns:a16="http://schemas.microsoft.com/office/drawing/2014/main" id="{EBDF0C7B-D471-80EB-53B8-7F01384BC0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4773" y="0"/>
            <a:ext cx="11254154" cy="6858000"/>
          </a:xfrm>
          <a:prstGeom prst="rect">
            <a:avLst/>
          </a:prstGeom>
        </p:spPr>
      </p:pic>
      <p:sp>
        <p:nvSpPr>
          <p:cNvPr id="11" name="logo">
            <a:extLst>
              <a:ext uri="{FF2B5EF4-FFF2-40B4-BE49-F238E27FC236}">
                <a16:creationId xmlns:a16="http://schemas.microsoft.com/office/drawing/2014/main" id="{DA84C30A-0774-2377-95B0-1FC50D709E0B}"/>
              </a:ext>
            </a:extLst>
          </p:cNvPr>
          <p:cNvSpPr>
            <a:spLocks noGrp="1"/>
          </p:cNvSpPr>
          <p:nvPr>
            <p:ph type="body" sz="quarter" idx="18"/>
          </p:nvPr>
        </p:nvSpPr>
        <p:spPr>
          <a:xfrm>
            <a:off x="228600" y="6296230"/>
            <a:ext cx="2070000" cy="372858"/>
          </a:xfrm>
        </p:spPr>
        <p:txBody>
          <a:bodyPr/>
          <a:lstStyle/>
          <a:p>
            <a:endParaRPr lang="de-DE"/>
          </a:p>
        </p:txBody>
      </p:sp>
      <p:sp>
        <p:nvSpPr>
          <p:cNvPr id="12" name="Untertitel 8">
            <a:extLst>
              <a:ext uri="{FF2B5EF4-FFF2-40B4-BE49-F238E27FC236}">
                <a16:creationId xmlns:a16="http://schemas.microsoft.com/office/drawing/2014/main" id="{17B66DDD-FFF8-D3FF-7199-729994DDB556}"/>
              </a:ext>
            </a:extLst>
          </p:cNvPr>
          <p:cNvSpPr>
            <a:spLocks noGrp="1"/>
          </p:cNvSpPr>
          <p:nvPr>
            <p:ph type="subTitle" idx="1"/>
          </p:nvPr>
        </p:nvSpPr>
        <p:spPr>
          <a:xfrm>
            <a:off x="227013" y="2373511"/>
            <a:ext cx="5760000" cy="936000"/>
          </a:xfrm>
        </p:spPr>
        <p:txBody>
          <a:bodyPr/>
          <a:lstStyle/>
          <a:p>
            <a:r>
              <a:rPr lang="de-DE" err="1"/>
              <a:t>Sleek</a:t>
            </a:r>
            <a:r>
              <a:rPr lang="de-DE"/>
              <a:t> and </a:t>
            </a:r>
            <a:r>
              <a:rPr lang="de-DE" err="1"/>
              <a:t>cylindrical</a:t>
            </a:r>
            <a:r>
              <a:rPr lang="de-DE"/>
              <a:t>, smooth </a:t>
            </a:r>
            <a:r>
              <a:rPr lang="de-DE" err="1"/>
              <a:t>yet</a:t>
            </a:r>
            <a:r>
              <a:rPr lang="de-DE"/>
              <a:t> </a:t>
            </a:r>
            <a:r>
              <a:rPr lang="de-DE" err="1"/>
              <a:t>sharply</a:t>
            </a:r>
            <a:r>
              <a:rPr lang="de-DE"/>
              <a:t> </a:t>
            </a:r>
            <a:r>
              <a:rPr lang="de-DE" err="1"/>
              <a:t>defined</a:t>
            </a:r>
            <a:r>
              <a:rPr lang="de-DE"/>
              <a:t> – BLANCO </a:t>
            </a:r>
            <a:r>
              <a:rPr lang="de-DE" err="1"/>
              <a:t>unveils</a:t>
            </a:r>
            <a:r>
              <a:rPr lang="de-DE"/>
              <a:t> </a:t>
            </a:r>
            <a:r>
              <a:rPr lang="de-DE" err="1"/>
              <a:t>the</a:t>
            </a:r>
            <a:r>
              <a:rPr lang="de-DE"/>
              <a:t> </a:t>
            </a:r>
            <a:r>
              <a:rPr lang="de-DE" err="1"/>
              <a:t>next</a:t>
            </a:r>
            <a:r>
              <a:rPr lang="de-DE"/>
              <a:t>-generation </a:t>
            </a:r>
            <a:r>
              <a:rPr lang="de-DE" err="1"/>
              <a:t>kitchen</a:t>
            </a:r>
            <a:r>
              <a:rPr lang="de-DE"/>
              <a:t> </a:t>
            </a:r>
            <a:r>
              <a:rPr lang="de-DE" err="1"/>
              <a:t>water</a:t>
            </a:r>
            <a:r>
              <a:rPr lang="de-DE"/>
              <a:t> </a:t>
            </a:r>
            <a:r>
              <a:rPr lang="de-DE" err="1"/>
              <a:t>place</a:t>
            </a:r>
            <a:r>
              <a:rPr lang="de-DE"/>
              <a:t> </a:t>
            </a:r>
            <a:r>
              <a:rPr lang="de-DE" err="1"/>
              <a:t>with</a:t>
            </a:r>
            <a:r>
              <a:rPr lang="de-DE"/>
              <a:t> </a:t>
            </a:r>
            <a:r>
              <a:rPr lang="de-DE" err="1"/>
              <a:t>the</a:t>
            </a:r>
            <a:r>
              <a:rPr lang="de-DE"/>
              <a:t> </a:t>
            </a:r>
            <a:r>
              <a:rPr lang="de-DE" err="1"/>
              <a:t>lamp</a:t>
            </a:r>
            <a:r>
              <a:rPr lang="de-DE"/>
              <a:t>-like LUNEOO </a:t>
            </a:r>
            <a:r>
              <a:rPr lang="de-DE" err="1"/>
              <a:t>faucet</a:t>
            </a:r>
            <a:r>
              <a:rPr lang="de-DE"/>
              <a:t> and </a:t>
            </a:r>
            <a:r>
              <a:rPr lang="de-DE" err="1"/>
              <a:t>the</a:t>
            </a:r>
            <a:r>
              <a:rPr lang="de-DE"/>
              <a:t> </a:t>
            </a:r>
            <a:r>
              <a:rPr lang="de-DE" err="1"/>
              <a:t>velvety</a:t>
            </a:r>
            <a:r>
              <a:rPr lang="de-DE"/>
              <a:t> OOVALON sink.</a:t>
            </a:r>
          </a:p>
        </p:txBody>
      </p:sp>
      <p:sp>
        <p:nvSpPr>
          <p:cNvPr id="8" name="title1">
            <a:extLst>
              <a:ext uri="{FF2B5EF4-FFF2-40B4-BE49-F238E27FC236}">
                <a16:creationId xmlns:a16="http://schemas.microsoft.com/office/drawing/2014/main" id="{FDFF9EE2-F029-B9A6-C37E-5685FB701FCB}"/>
              </a:ext>
            </a:extLst>
          </p:cNvPr>
          <p:cNvSpPr>
            <a:spLocks noGrp="1"/>
          </p:cNvSpPr>
          <p:nvPr>
            <p:ph type="ctrTitle"/>
          </p:nvPr>
        </p:nvSpPr>
        <p:spPr>
          <a:xfrm>
            <a:off x="228600" y="225425"/>
            <a:ext cx="7956550" cy="2664000"/>
          </a:xfrm>
        </p:spPr>
        <p:txBody>
          <a:bodyPr/>
          <a:lstStyle/>
          <a:p>
            <a:r>
              <a:rPr lang="de-DE" sz="8000" spc="-150"/>
              <a:t>BLANCO UNIT.</a:t>
            </a:r>
            <a:br>
              <a:rPr lang="de-DE" sz="8000"/>
            </a:br>
            <a:r>
              <a:rPr lang="de-DE" sz="8000" spc="-150" err="1"/>
              <a:t>Reimagined</a:t>
            </a:r>
            <a:r>
              <a:rPr lang="de-DE" sz="8000" spc="-150"/>
              <a:t>.</a:t>
            </a:r>
          </a:p>
        </p:txBody>
      </p:sp>
      <p:sp>
        <p:nvSpPr>
          <p:cNvPr id="2" name="text2">
            <a:extLst>
              <a:ext uri="{FF2B5EF4-FFF2-40B4-BE49-F238E27FC236}">
                <a16:creationId xmlns:a16="http://schemas.microsoft.com/office/drawing/2014/main" id="{A20E7FE7-17A9-02FA-F688-0AD3787FB70D}"/>
              </a:ext>
            </a:extLst>
          </p:cNvPr>
          <p:cNvSpPr txBox="1">
            <a:spLocks/>
          </p:cNvSpPr>
          <p:nvPr/>
        </p:nvSpPr>
        <p:spPr>
          <a:xfrm>
            <a:off x="228600" y="3793008"/>
            <a:ext cx="4770438" cy="1290747"/>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r>
              <a:rPr lang="de-DE">
                <a:solidFill>
                  <a:schemeClr val="tx2">
                    <a:alpha val="0"/>
                  </a:schemeClr>
                </a:solidFill>
              </a:rPr>
              <a:t>At BLANCO, </a:t>
            </a:r>
            <a:r>
              <a:rPr lang="de-DE" err="1">
                <a:solidFill>
                  <a:schemeClr val="tx2">
                    <a:alpha val="0"/>
                  </a:schemeClr>
                </a:solidFill>
              </a:rPr>
              <a:t>we</a:t>
            </a:r>
            <a:r>
              <a:rPr lang="de-DE">
                <a:solidFill>
                  <a:schemeClr val="tx2">
                    <a:alpha val="0"/>
                  </a:schemeClr>
                </a:solidFill>
              </a:rPr>
              <a:t> </a:t>
            </a:r>
            <a:r>
              <a:rPr lang="de-DE" err="1">
                <a:solidFill>
                  <a:schemeClr val="tx2">
                    <a:alpha val="0"/>
                  </a:schemeClr>
                </a:solidFill>
              </a:rPr>
              <a:t>believe</a:t>
            </a:r>
            <a:r>
              <a:rPr lang="de-DE">
                <a:solidFill>
                  <a:schemeClr val="tx2">
                    <a:alpha val="0"/>
                  </a:schemeClr>
                </a:solidFill>
              </a:rPr>
              <a:t> </a:t>
            </a:r>
            <a:r>
              <a:rPr lang="de-DE" err="1">
                <a:solidFill>
                  <a:schemeClr val="tx2">
                    <a:alpha val="0"/>
                  </a:schemeClr>
                </a:solidFill>
              </a:rPr>
              <a:t>that</a:t>
            </a:r>
            <a:r>
              <a:rPr lang="de-DE">
                <a:solidFill>
                  <a:schemeClr val="tx2">
                    <a:alpha val="0"/>
                  </a:schemeClr>
                </a:solidFill>
              </a:rPr>
              <a:t> </a:t>
            </a:r>
            <a:r>
              <a:rPr lang="de-DE" err="1">
                <a:solidFill>
                  <a:schemeClr val="tx2">
                    <a:alpha val="0"/>
                  </a:schemeClr>
                </a:solidFill>
              </a:rPr>
              <a:t>true</a:t>
            </a:r>
            <a:r>
              <a:rPr lang="de-DE">
                <a:solidFill>
                  <a:schemeClr val="tx2">
                    <a:alpha val="0"/>
                  </a:schemeClr>
                </a:solidFill>
              </a:rPr>
              <a:t> design excellence </a:t>
            </a:r>
            <a:r>
              <a:rPr lang="de-DE" err="1">
                <a:solidFill>
                  <a:schemeClr val="tx2">
                    <a:alpha val="0"/>
                  </a:schemeClr>
                </a:solidFill>
              </a:rPr>
              <a:t>means</a:t>
            </a:r>
            <a:r>
              <a:rPr lang="de-DE">
                <a:solidFill>
                  <a:schemeClr val="tx2">
                    <a:alpha val="0"/>
                  </a:schemeClr>
                </a:solidFill>
              </a:rPr>
              <a:t> </a:t>
            </a:r>
            <a:r>
              <a:rPr lang="de-DE" err="1">
                <a:solidFill>
                  <a:schemeClr val="tx2">
                    <a:alpha val="0"/>
                  </a:schemeClr>
                </a:solidFill>
              </a:rPr>
              <a:t>offering</a:t>
            </a:r>
            <a:r>
              <a:rPr lang="de-DE">
                <a:solidFill>
                  <a:schemeClr val="tx2">
                    <a:alpha val="0"/>
                  </a:schemeClr>
                </a:solidFill>
              </a:rPr>
              <a:t> </a:t>
            </a:r>
            <a:r>
              <a:rPr lang="de-DE" err="1">
                <a:solidFill>
                  <a:schemeClr val="tx2">
                    <a:alpha val="0"/>
                  </a:schemeClr>
                </a:solidFill>
              </a:rPr>
              <a:t>both</a:t>
            </a:r>
            <a:r>
              <a:rPr lang="de-DE">
                <a:solidFill>
                  <a:schemeClr val="tx2">
                    <a:alpha val="0"/>
                  </a:schemeClr>
                </a:solidFill>
              </a:rPr>
              <a:t> – </a:t>
            </a:r>
            <a:br>
              <a:rPr lang="de-DE">
                <a:solidFill>
                  <a:schemeClr val="tx2">
                    <a:alpha val="0"/>
                  </a:schemeClr>
                </a:solidFill>
              </a:rPr>
            </a:br>
            <a:r>
              <a:rPr lang="de-DE">
                <a:solidFill>
                  <a:schemeClr val="tx2">
                    <a:alpha val="0"/>
                  </a:schemeClr>
                </a:solidFill>
              </a:rPr>
              <a:t>elegant, </a:t>
            </a:r>
            <a:r>
              <a:rPr lang="de-DE" err="1">
                <a:solidFill>
                  <a:schemeClr val="tx2">
                    <a:alpha val="0"/>
                  </a:schemeClr>
                </a:solidFill>
              </a:rPr>
              <a:t>understated</a:t>
            </a:r>
            <a:r>
              <a:rPr lang="de-DE">
                <a:solidFill>
                  <a:schemeClr val="tx2">
                    <a:alpha val="0"/>
                  </a:schemeClr>
                </a:solidFill>
              </a:rPr>
              <a:t> </a:t>
            </a:r>
            <a:r>
              <a:rPr lang="de-DE" err="1">
                <a:solidFill>
                  <a:schemeClr val="tx2">
                    <a:alpha val="0"/>
                  </a:schemeClr>
                </a:solidFill>
              </a:rPr>
              <a:t>aesthetics</a:t>
            </a:r>
            <a:r>
              <a:rPr lang="de-DE">
                <a:solidFill>
                  <a:schemeClr val="tx2">
                    <a:alpha val="0"/>
                  </a:schemeClr>
                </a:solidFill>
              </a:rPr>
              <a:t> and </a:t>
            </a:r>
            <a:r>
              <a:rPr lang="de-DE" err="1">
                <a:solidFill>
                  <a:schemeClr val="tx2">
                    <a:alpha val="0"/>
                  </a:schemeClr>
                </a:solidFill>
              </a:rPr>
              <a:t>uncompromising</a:t>
            </a:r>
            <a:r>
              <a:rPr lang="de-DE">
                <a:solidFill>
                  <a:schemeClr val="tx2">
                    <a:alpha val="0"/>
                  </a:schemeClr>
                </a:solidFill>
              </a:rPr>
              <a:t> </a:t>
            </a:r>
            <a:r>
              <a:rPr lang="de-DE" err="1">
                <a:solidFill>
                  <a:schemeClr val="tx2">
                    <a:alpha val="0"/>
                  </a:schemeClr>
                </a:solidFill>
              </a:rPr>
              <a:t>functionality</a:t>
            </a:r>
            <a:r>
              <a:rPr lang="de-DE">
                <a:solidFill>
                  <a:schemeClr val="tx2">
                    <a:alpha val="0"/>
                  </a:schemeClr>
                </a:solidFill>
              </a:rPr>
              <a:t>.</a:t>
            </a:r>
          </a:p>
        </p:txBody>
      </p:sp>
      <p:pic>
        <p:nvPicPr>
          <p:cNvPr id="4" name="Picture 3" descr="A white sink with gold faucet&#10;&#10;AI-generated content may be incorrect.">
            <a:extLst>
              <a:ext uri="{FF2B5EF4-FFF2-40B4-BE49-F238E27FC236}">
                <a16:creationId xmlns:a16="http://schemas.microsoft.com/office/drawing/2014/main" id="{2E12F303-056A-517C-B87D-B83AF528946F}"/>
              </a:ext>
            </a:extLst>
          </p:cNvPr>
          <p:cNvPicPr>
            <a:picLocks noChangeAspect="1"/>
          </p:cNvPicPr>
          <p:nvPr/>
        </p:nvPicPr>
        <p:blipFill>
          <a:blip r:embed="rId3">
            <a:extLst>
              <a:ext uri="{28A0092B-C50C-407E-A947-70E740481C1C}">
                <a14:useLocalDpi xmlns:a14="http://schemas.microsoft.com/office/drawing/2010/main" val="0"/>
              </a:ext>
            </a:extLst>
          </a:blip>
          <a:srcRect l="12700" t="13698" r="14403" b="14134"/>
          <a:stretch>
            <a:fillRect/>
          </a:stretch>
        </p:blipFill>
        <p:spPr>
          <a:xfrm>
            <a:off x="4804607" y="-112867"/>
            <a:ext cx="8180209" cy="8098627"/>
          </a:xfrm>
          <a:prstGeom prst="rect">
            <a:avLst/>
          </a:prstGeom>
        </p:spPr>
      </p:pic>
    </p:spTree>
    <p:extLst>
      <p:ext uri="{BB962C8B-B14F-4D97-AF65-F5344CB8AC3E}">
        <p14:creationId xmlns:p14="http://schemas.microsoft.com/office/powerpoint/2010/main" val="5532910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bg/>
                                          </p:spTgt>
                                        </p:tgtEl>
                                        <p:attrNameLst>
                                          <p:attrName>style.visibility</p:attrName>
                                        </p:attrNameLst>
                                      </p:cBhvr>
                                      <p:to>
                                        <p:strVal val="visible"/>
                                      </p:to>
                                    </p:set>
                                    <p:animEffect transition="in" filter="fade">
                                      <p:cBhvr>
                                        <p:cTn id="7" dur="500"/>
                                        <p:tgtEl>
                                          <p:spTgt spid="11">
                                            <p:bg/>
                                          </p:spTgt>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11">
                                            <p:txEl>
                                              <p:pRg st="0" end="0"/>
                                            </p:txEl>
                                          </p:spTgt>
                                        </p:tgtEl>
                                        <p:attrNameLst>
                                          <p:attrName>style.visibility</p:attrName>
                                        </p:attrNameLst>
                                      </p:cBhvr>
                                      <p:to>
                                        <p:strVal val="visible"/>
                                      </p:to>
                                    </p:set>
                                    <p:animEffect transition="in" filter="fade">
                                      <p:cBhvr>
                                        <p:cTn id="10" dur="500"/>
                                        <p:tgtEl>
                                          <p:spTgt spid="11">
                                            <p:txEl>
                                              <p:pRg st="0" end="0"/>
                                            </p:txEl>
                                          </p:spTgt>
                                        </p:tgtEl>
                                      </p:cBhvr>
                                    </p:animEffect>
                                  </p:childTnLst>
                                </p:cTn>
                              </p:par>
                              <p:par>
                                <p:cTn id="11" presetID="42"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par>
                                <p:cTn id="16" presetID="10" presetClass="entr" presetSubtype="0" fill="hold" grpId="0" nodeType="withEffect">
                                  <p:stCondLst>
                                    <p:cond delay="500"/>
                                  </p:stCondLst>
                                  <p:childTnLst>
                                    <p:set>
                                      <p:cBhvr>
                                        <p:cTn id="17" dur="1" fill="hold">
                                          <p:stCondLst>
                                            <p:cond delay="0"/>
                                          </p:stCondLst>
                                        </p:cTn>
                                        <p:tgtEl>
                                          <p:spTgt spid="12">
                                            <p:txEl>
                                              <p:pRg st="0" end="0"/>
                                            </p:txEl>
                                          </p:spTgt>
                                        </p:tgtEl>
                                        <p:attrNameLst>
                                          <p:attrName>style.visibility</p:attrName>
                                        </p:attrNameLst>
                                      </p:cBhvr>
                                      <p:to>
                                        <p:strVal val="visible"/>
                                      </p:to>
                                    </p:set>
                                    <p:animEffect transition="in" filter="fade">
                                      <p:cBhvr>
                                        <p:cTn id="18" dur="10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animBg="1"/>
      <p:bldP spid="12" grpId="0" build="p"/>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28F0815-C836-5EDD-4064-C5FC13034136}"/>
              </a:ext>
            </a:extLst>
          </p:cNvPr>
          <p:cNvSpPr/>
          <p:nvPr/>
        </p:nvSpPr>
        <p:spPr>
          <a:xfrm>
            <a:off x="5759450" y="389397"/>
            <a:ext cx="6177517" cy="6177517"/>
          </a:xfrm>
          <a:prstGeom prst="rect">
            <a:avLst/>
          </a:prstGeom>
          <a:solidFill>
            <a:srgbClr val="FF61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 name="Titel 1">
            <a:extLst>
              <a:ext uri="{FF2B5EF4-FFF2-40B4-BE49-F238E27FC236}">
                <a16:creationId xmlns:a16="http://schemas.microsoft.com/office/drawing/2014/main" id="{4D4B7E04-0F81-DA78-B932-26FDDAFA8495}"/>
              </a:ext>
            </a:extLst>
          </p:cNvPr>
          <p:cNvSpPr>
            <a:spLocks noGrp="1"/>
          </p:cNvSpPr>
          <p:nvPr>
            <p:ph type="ctrTitle"/>
          </p:nvPr>
        </p:nvSpPr>
        <p:spPr>
          <a:xfrm>
            <a:off x="227014" y="225425"/>
            <a:ext cx="4446586" cy="1511300"/>
          </a:xfrm>
        </p:spPr>
        <p:txBody>
          <a:bodyPr/>
          <a:lstStyle/>
          <a:p>
            <a:r>
              <a:rPr lang="de-DE" sz="4800"/>
              <a:t>LUNEOO</a:t>
            </a:r>
            <a:br>
              <a:rPr lang="de-DE" sz="4800"/>
            </a:br>
            <a:endParaRPr lang="de-DE" sz="4800"/>
          </a:p>
        </p:txBody>
      </p:sp>
      <p:sp>
        <p:nvSpPr>
          <p:cNvPr id="4" name="Untertitel 3">
            <a:extLst>
              <a:ext uri="{FF2B5EF4-FFF2-40B4-BE49-F238E27FC236}">
                <a16:creationId xmlns:a16="http://schemas.microsoft.com/office/drawing/2014/main" id="{A3970308-1DA1-AE47-FB19-B0EC095D2A6A}"/>
              </a:ext>
            </a:extLst>
          </p:cNvPr>
          <p:cNvSpPr>
            <a:spLocks noGrp="1"/>
          </p:cNvSpPr>
          <p:nvPr>
            <p:ph type="subTitle" idx="1"/>
          </p:nvPr>
        </p:nvSpPr>
        <p:spPr>
          <a:xfrm>
            <a:off x="227013" y="2096852"/>
            <a:ext cx="5761037" cy="4203830"/>
          </a:xfrm>
        </p:spPr>
        <p:txBody>
          <a:bodyPr/>
          <a:lstStyle/>
          <a:p>
            <a:r>
              <a:rPr lang="de-DE"/>
              <a:t>3</a:t>
            </a:r>
          </a:p>
        </p:txBody>
      </p:sp>
      <p:sp>
        <p:nvSpPr>
          <p:cNvPr id="16" name="Foliennummernplatzhalter 15">
            <a:extLst>
              <a:ext uri="{FF2B5EF4-FFF2-40B4-BE49-F238E27FC236}">
                <a16:creationId xmlns:a16="http://schemas.microsoft.com/office/drawing/2014/main" id="{1A7337D3-7F12-C17F-1052-7BB3F0124C6B}"/>
              </a:ext>
            </a:extLst>
          </p:cNvPr>
          <p:cNvSpPr>
            <a:spLocks noGrp="1"/>
          </p:cNvSpPr>
          <p:nvPr>
            <p:ph type="sldNum" sz="quarter" idx="12"/>
          </p:nvPr>
        </p:nvSpPr>
        <p:spPr>
          <a:xfrm>
            <a:off x="11172824" y="6489340"/>
            <a:ext cx="792163" cy="2160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EDDA-C823-4DCF-9D88-5D5E92F02FDC}" type="slidenum">
              <a:rPr kumimoji="0" lang="de-DE" sz="700" b="0" i="0" u="none" strike="noStrike" kern="1200" cap="none" spc="0" normalizeH="0" baseline="0" noProof="0" smtClean="0">
                <a:ln>
                  <a:noFill/>
                </a:ln>
                <a:solidFill>
                  <a:srgbClr val="FFFFFF"/>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de-DE" sz="7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2" name="Textfeld 11">
            <a:extLst>
              <a:ext uri="{FF2B5EF4-FFF2-40B4-BE49-F238E27FC236}">
                <a16:creationId xmlns:a16="http://schemas.microsoft.com/office/drawing/2014/main" id="{4CDAF1AB-AECB-30EE-D7EA-1BF6A275B516}"/>
              </a:ext>
            </a:extLst>
          </p:cNvPr>
          <p:cNvSpPr txBox="1"/>
          <p:nvPr/>
        </p:nvSpPr>
        <p:spPr>
          <a:xfrm>
            <a:off x="3279228" y="6159062"/>
            <a:ext cx="0" cy="0"/>
          </a:xfrm>
          <a:prstGeom prst="rect">
            <a:avLst/>
          </a:prstGeom>
          <a:noFill/>
        </p:spPr>
        <p:txBody>
          <a:bodyPr wrap="non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6" name="Picture 5" descr="A gold lamp with a black cord&#10;&#10;AI-generated content may be incorrect.">
            <a:extLst>
              <a:ext uri="{FF2B5EF4-FFF2-40B4-BE49-F238E27FC236}">
                <a16:creationId xmlns:a16="http://schemas.microsoft.com/office/drawing/2014/main" id="{C142CAFA-926E-8D83-AB6E-3E6922737C17}"/>
              </a:ext>
            </a:extLst>
          </p:cNvPr>
          <p:cNvPicPr>
            <a:picLocks noChangeAspect="1"/>
          </p:cNvPicPr>
          <p:nvPr/>
        </p:nvPicPr>
        <p:blipFill>
          <a:blip r:embed="rId3">
            <a:extLst>
              <a:ext uri="{28A0092B-C50C-407E-A947-70E740481C1C}">
                <a14:useLocalDpi xmlns:a14="http://schemas.microsoft.com/office/drawing/2010/main" val="0"/>
              </a:ext>
            </a:extLst>
          </a:blip>
          <a:srcRect r="35116"/>
          <a:stretch/>
        </p:blipFill>
        <p:spPr>
          <a:xfrm>
            <a:off x="6551733" y="874301"/>
            <a:ext cx="2672122" cy="5169555"/>
          </a:xfrm>
          <a:prstGeom prst="rect">
            <a:avLst/>
          </a:prstGeom>
        </p:spPr>
      </p:pic>
      <p:pic>
        <p:nvPicPr>
          <p:cNvPr id="5" name="Picture 4" descr="A gold and black metal object&#10;&#10;AI-generated content may be incorrect.">
            <a:extLst>
              <a:ext uri="{FF2B5EF4-FFF2-40B4-BE49-F238E27FC236}">
                <a16:creationId xmlns:a16="http://schemas.microsoft.com/office/drawing/2014/main" id="{861553F9-DDF8-2D71-66D4-A5EA741031E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91917" y="5031990"/>
            <a:ext cx="1976988" cy="1011866"/>
          </a:xfrm>
          <a:prstGeom prst="rect">
            <a:avLst/>
          </a:prstGeom>
        </p:spPr>
      </p:pic>
    </p:spTree>
    <p:extLst>
      <p:ext uri="{BB962C8B-B14F-4D97-AF65-F5344CB8AC3E}">
        <p14:creationId xmlns:p14="http://schemas.microsoft.com/office/powerpoint/2010/main" val="2737950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859BD4-7291-C438-846E-C649415E66B5}"/>
            </a:ext>
          </a:extLst>
        </p:cNvPr>
        <p:cNvGrpSpPr/>
        <p:nvPr/>
      </p:nvGrpSpPr>
      <p:grpSpPr>
        <a:xfrm>
          <a:off x="0" y="0"/>
          <a:ext cx="0" cy="0"/>
          <a:chOff x="0" y="0"/>
          <a:chExt cx="0" cy="0"/>
        </a:xfrm>
      </p:grpSpPr>
      <p:pic>
        <p:nvPicPr>
          <p:cNvPr id="2" name="BDU_Lamp_1">
            <a:hlinkClick r:id="" action="ppaction://media"/>
            <a:extLst>
              <a:ext uri="{FF2B5EF4-FFF2-40B4-BE49-F238E27FC236}">
                <a16:creationId xmlns:a16="http://schemas.microsoft.com/office/drawing/2014/main" id="{49A9F223-12D4-223F-C129-B221D154F2D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24053"/>
            <a:ext cx="12192000" cy="6858000"/>
          </a:xfrm>
          <a:prstGeom prst="rect">
            <a:avLst/>
          </a:prstGeom>
        </p:spPr>
      </p:pic>
      <p:sp>
        <p:nvSpPr>
          <p:cNvPr id="13" name="Untertitel 8">
            <a:extLst>
              <a:ext uri="{FF2B5EF4-FFF2-40B4-BE49-F238E27FC236}">
                <a16:creationId xmlns:a16="http://schemas.microsoft.com/office/drawing/2014/main" id="{C4B3CAD1-E5D1-B129-800D-C9254BC9F00F}"/>
              </a:ext>
            </a:extLst>
          </p:cNvPr>
          <p:cNvSpPr>
            <a:spLocks noGrp="1"/>
          </p:cNvSpPr>
          <p:nvPr>
            <p:ph type="subTitle" idx="1"/>
          </p:nvPr>
        </p:nvSpPr>
        <p:spPr>
          <a:xfrm>
            <a:off x="6096000" y="1016000"/>
            <a:ext cx="5760000" cy="936000"/>
          </a:xfrm>
          <a:effectLst>
            <a:outerShdw blurRad="50800" dist="722203" dir="2700000" algn="tl" rotWithShape="0">
              <a:prstClr val="black">
                <a:alpha val="11201"/>
              </a:prstClr>
            </a:outerShdw>
          </a:effectLst>
        </p:spPr>
        <p:txBody>
          <a:bodyPr/>
          <a:lstStyle/>
          <a:p>
            <a:r>
              <a:rPr lang="de-DE" err="1"/>
              <a:t>Good</a:t>
            </a:r>
            <a:r>
              <a:rPr lang="de-DE"/>
              <a:t> design </a:t>
            </a:r>
            <a:r>
              <a:rPr lang="de-DE" err="1"/>
              <a:t>brings</a:t>
            </a:r>
            <a:r>
              <a:rPr lang="de-DE"/>
              <a:t> </a:t>
            </a:r>
            <a:r>
              <a:rPr lang="de-DE" err="1"/>
              <a:t>clarity</a:t>
            </a:r>
            <a:r>
              <a:rPr lang="de-DE"/>
              <a:t> </a:t>
            </a:r>
            <a:r>
              <a:rPr lang="de-DE" err="1"/>
              <a:t>to</a:t>
            </a:r>
            <a:r>
              <a:rPr lang="de-DE"/>
              <a:t> </a:t>
            </a:r>
            <a:r>
              <a:rPr lang="de-DE" err="1"/>
              <a:t>both</a:t>
            </a:r>
            <a:r>
              <a:rPr lang="de-DE"/>
              <a:t> </a:t>
            </a:r>
            <a:r>
              <a:rPr lang="de-DE" err="1"/>
              <a:t>fuction</a:t>
            </a:r>
            <a:r>
              <a:rPr lang="de-DE"/>
              <a:t> and </a:t>
            </a:r>
            <a:r>
              <a:rPr lang="de-DE" err="1"/>
              <a:t>emotion</a:t>
            </a:r>
            <a:r>
              <a:rPr lang="de-DE"/>
              <a:t>.</a:t>
            </a:r>
            <a:br>
              <a:rPr lang="de-DE"/>
            </a:br>
            <a:r>
              <a:rPr lang="de-DE" err="1"/>
              <a:t>It</a:t>
            </a:r>
            <a:r>
              <a:rPr lang="de-DE"/>
              <a:t> </a:t>
            </a:r>
            <a:r>
              <a:rPr lang="de-DE" err="1"/>
              <a:t>goes</a:t>
            </a:r>
            <a:r>
              <a:rPr lang="de-DE"/>
              <a:t> </a:t>
            </a:r>
            <a:r>
              <a:rPr lang="de-DE" err="1"/>
              <a:t>far</a:t>
            </a:r>
            <a:r>
              <a:rPr lang="de-DE"/>
              <a:t> </a:t>
            </a:r>
            <a:r>
              <a:rPr lang="de-DE" err="1"/>
              <a:t>beyond</a:t>
            </a:r>
            <a:r>
              <a:rPr lang="de-DE"/>
              <a:t> </a:t>
            </a:r>
            <a:r>
              <a:rPr lang="de-DE" err="1"/>
              <a:t>beautifying</a:t>
            </a:r>
            <a:r>
              <a:rPr lang="de-DE"/>
              <a:t> well-</a:t>
            </a:r>
            <a:r>
              <a:rPr lang="de-DE" err="1"/>
              <a:t>crafted</a:t>
            </a:r>
            <a:r>
              <a:rPr lang="de-DE"/>
              <a:t> </a:t>
            </a:r>
            <a:r>
              <a:rPr lang="de-DE" err="1"/>
              <a:t>pieces</a:t>
            </a:r>
            <a:r>
              <a:rPr lang="de-DE"/>
              <a:t>; </a:t>
            </a:r>
            <a:r>
              <a:rPr lang="de-DE" err="1"/>
              <a:t>it’s</a:t>
            </a:r>
            <a:r>
              <a:rPr lang="de-DE"/>
              <a:t> </a:t>
            </a:r>
            <a:r>
              <a:rPr lang="de-DE" err="1"/>
              <a:t>about</a:t>
            </a:r>
            <a:r>
              <a:rPr lang="de-DE"/>
              <a:t> </a:t>
            </a:r>
            <a:r>
              <a:rPr lang="de-DE" err="1"/>
              <a:t>rethinking</a:t>
            </a:r>
            <a:r>
              <a:rPr lang="de-DE"/>
              <a:t> </a:t>
            </a:r>
            <a:r>
              <a:rPr lang="de-DE" err="1"/>
              <a:t>the</a:t>
            </a:r>
            <a:r>
              <a:rPr lang="de-DE"/>
              <a:t> </a:t>
            </a:r>
            <a:r>
              <a:rPr lang="de-DE" err="1"/>
              <a:t>status</a:t>
            </a:r>
            <a:r>
              <a:rPr lang="de-DE"/>
              <a:t> quo and </a:t>
            </a:r>
            <a:r>
              <a:rPr lang="de-DE" err="1"/>
              <a:t>adapting</a:t>
            </a:r>
            <a:r>
              <a:rPr lang="de-DE"/>
              <a:t> </a:t>
            </a:r>
            <a:r>
              <a:rPr lang="de-DE" err="1"/>
              <a:t>it</a:t>
            </a:r>
            <a:r>
              <a:rPr lang="de-DE"/>
              <a:t> </a:t>
            </a:r>
            <a:r>
              <a:rPr lang="de-DE" err="1"/>
              <a:t>to</a:t>
            </a:r>
            <a:r>
              <a:rPr lang="de-DE"/>
              <a:t> </a:t>
            </a:r>
            <a:r>
              <a:rPr lang="de-DE" err="1"/>
              <a:t>new</a:t>
            </a:r>
            <a:r>
              <a:rPr lang="de-DE"/>
              <a:t> </a:t>
            </a:r>
            <a:r>
              <a:rPr lang="de-DE" err="1"/>
              <a:t>needs</a:t>
            </a:r>
            <a:r>
              <a:rPr lang="de-DE"/>
              <a:t>.</a:t>
            </a:r>
          </a:p>
          <a:p>
            <a:endParaRPr lang="de-DE"/>
          </a:p>
          <a:p>
            <a:r>
              <a:rPr lang="de-DE" err="1"/>
              <a:t>That‘s</a:t>
            </a:r>
            <a:r>
              <a:rPr lang="de-DE"/>
              <a:t> </a:t>
            </a:r>
            <a:r>
              <a:rPr lang="de-DE" err="1"/>
              <a:t>what</a:t>
            </a:r>
            <a:r>
              <a:rPr lang="de-DE"/>
              <a:t> </a:t>
            </a:r>
            <a:r>
              <a:rPr lang="de-DE" err="1"/>
              <a:t>our</a:t>
            </a:r>
            <a:r>
              <a:rPr lang="de-DE"/>
              <a:t> design </a:t>
            </a:r>
            <a:r>
              <a:rPr lang="de-DE" err="1"/>
              <a:t>team</a:t>
            </a:r>
            <a:r>
              <a:rPr lang="de-DE"/>
              <a:t> </a:t>
            </a:r>
            <a:r>
              <a:rPr lang="de-DE" err="1"/>
              <a:t>did</a:t>
            </a:r>
            <a:r>
              <a:rPr lang="de-DE"/>
              <a:t>. </a:t>
            </a:r>
            <a:br>
              <a:rPr lang="de-DE"/>
            </a:br>
            <a:r>
              <a:rPr lang="de-DE"/>
              <a:t>A </a:t>
            </a:r>
            <a:r>
              <a:rPr lang="de-DE" err="1"/>
              <a:t>complete</a:t>
            </a:r>
            <a:r>
              <a:rPr lang="de-DE"/>
              <a:t> </a:t>
            </a:r>
            <a:r>
              <a:rPr lang="de-DE" err="1"/>
              <a:t>re</a:t>
            </a:r>
            <a:r>
              <a:rPr lang="de-DE"/>
              <a:t>-interpretation </a:t>
            </a:r>
            <a:r>
              <a:rPr lang="de-DE" err="1"/>
              <a:t>of</a:t>
            </a:r>
            <a:r>
              <a:rPr lang="de-DE"/>
              <a:t> </a:t>
            </a:r>
            <a:r>
              <a:rPr lang="de-DE" err="1"/>
              <a:t>the</a:t>
            </a:r>
            <a:r>
              <a:rPr lang="de-DE"/>
              <a:t> </a:t>
            </a:r>
            <a:r>
              <a:rPr lang="de-DE" err="1"/>
              <a:t>faucet</a:t>
            </a:r>
            <a:r>
              <a:rPr lang="de-DE"/>
              <a:t>!</a:t>
            </a:r>
          </a:p>
          <a:p>
            <a:endParaRPr lang="de-DE"/>
          </a:p>
        </p:txBody>
      </p:sp>
    </p:spTree>
    <p:extLst>
      <p:ext uri="{BB962C8B-B14F-4D97-AF65-F5344CB8AC3E}">
        <p14:creationId xmlns:p14="http://schemas.microsoft.com/office/powerpoint/2010/main" val="374217168"/>
      </p:ext>
    </p:extLst>
  </p:cSld>
  <p:clrMapOvr>
    <a:masterClrMapping/>
  </p:clrMapOvr>
  <p:transition spd="slow" advClick="0" advTm="1000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1000"/>
                                        <p:tgtEl>
                                          <p:spTgt spid="13">
                                            <p:txEl>
                                              <p:pRg st="0" end="0"/>
                                            </p:txEl>
                                          </p:spTgt>
                                        </p:tgtEl>
                                      </p:cBhvr>
                                    </p:animEffect>
                                  </p:childTnLst>
                                </p:cTn>
                              </p:par>
                              <p:par>
                                <p:cTn id="8" presetID="10" presetClass="entr" presetSubtype="0" fill="hold" grpId="0" nodeType="withEffect">
                                  <p:stCondLst>
                                    <p:cond delay="2000"/>
                                  </p:stCondLst>
                                  <p:childTnLst>
                                    <p:set>
                                      <p:cBhvr>
                                        <p:cTn id="9" dur="1" fill="hold">
                                          <p:stCondLst>
                                            <p:cond delay="0"/>
                                          </p:stCondLst>
                                        </p:cTn>
                                        <p:tgtEl>
                                          <p:spTgt spid="13">
                                            <p:txEl>
                                              <p:pRg st="2" end="2"/>
                                            </p:txEl>
                                          </p:spTgt>
                                        </p:tgtEl>
                                        <p:attrNameLst>
                                          <p:attrName>style.visibility</p:attrName>
                                        </p:attrNameLst>
                                      </p:cBhvr>
                                      <p:to>
                                        <p:strVal val="visible"/>
                                      </p:to>
                                    </p:set>
                                    <p:animEffect transition="in" filter="fade">
                                      <p:cBhvr>
                                        <p:cTn id="10" dur="1000"/>
                                        <p:tgtEl>
                                          <p:spTgt spid="13">
                                            <p:txEl>
                                              <p:pRg st="2" end="2"/>
                                            </p:txEl>
                                          </p:spTgt>
                                        </p:tgtEl>
                                      </p:cBhvr>
                                    </p:animEffect>
                                  </p:childTnLst>
                                </p:cTn>
                              </p:par>
                              <p:par>
                                <p:cTn id="11" presetID="1" presetClass="mediacall" presetSubtype="0" fill="hold" nodeType="withEffect">
                                  <p:stCondLst>
                                    <p:cond delay="0"/>
                                  </p:stCondLst>
                                  <p:childTnLst>
                                    <p:cmd type="call" cmd="playFrom(0.0)">
                                      <p:cBhvr>
                                        <p:cTn id="12" dur="1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2"/>
                </p:tgtEl>
              </p:cMediaNode>
            </p:video>
            <p:seq concurrent="1" nextAc="seek">
              <p:cTn id="14" restart="whenNotActive" fill="hold" evtFilter="cancelBubble" nodeType="interactiveSeq">
                <p:stCondLst>
                  <p:cond evt="onClick" delay="0">
                    <p:tgtEl>
                      <p:spTgt spid="2"/>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2"/>
                                        </p:tgtEl>
                                      </p:cBhvr>
                                    </p:cmd>
                                  </p:childTnLst>
                                </p:cTn>
                              </p:par>
                            </p:childTnLst>
                          </p:cTn>
                        </p:par>
                      </p:childTnLst>
                    </p:cTn>
                  </p:par>
                </p:childTnLst>
              </p:cTn>
              <p:nextCondLst>
                <p:cond evt="onClick" delay="0">
                  <p:tgtEl>
                    <p:spTgt spid="2"/>
                  </p:tgtEl>
                </p:cond>
              </p:nextCondLst>
            </p:seq>
          </p:childTnLst>
        </p:cTn>
      </p:par>
    </p:tnLst>
    <p:bldLst>
      <p:bldP spid="1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AA05EA-EC0C-09D1-BE6D-ED46AA8A186E}"/>
            </a:ext>
          </a:extLst>
        </p:cNvPr>
        <p:cNvGrpSpPr/>
        <p:nvPr/>
      </p:nvGrpSpPr>
      <p:grpSpPr>
        <a:xfrm>
          <a:off x="0" y="0"/>
          <a:ext cx="0" cy="0"/>
          <a:chOff x="0" y="0"/>
          <a:chExt cx="0" cy="0"/>
        </a:xfrm>
      </p:grpSpPr>
      <p:pic>
        <p:nvPicPr>
          <p:cNvPr id="2" name="L-1" descr="Ein Bild, das Hahn, Installationszubehör, Hebel, Im Haus enthält.&#10;&#10;KI-generierte Inhalte können fehlerhaft sein.">
            <a:extLst>
              <a:ext uri="{FF2B5EF4-FFF2-40B4-BE49-F238E27FC236}">
                <a16:creationId xmlns:a16="http://schemas.microsoft.com/office/drawing/2014/main" id="{056DE908-3CDF-FFEF-3F6F-28B780655239}"/>
              </a:ext>
            </a:extLst>
          </p:cNvPr>
          <p:cNvPicPr>
            <a:picLocks noChangeAspect="1"/>
          </p:cNvPicPr>
          <p:nvPr/>
        </p:nvPicPr>
        <p:blipFill>
          <a:blip r:embed="rId2">
            <a:alphaModFix amt="48000"/>
            <a:extLst>
              <a:ext uri="{28A0092B-C50C-407E-A947-70E740481C1C}">
                <a14:useLocalDpi xmlns:a14="http://schemas.microsoft.com/office/drawing/2010/main" val="0"/>
              </a:ext>
            </a:extLst>
          </a:blip>
          <a:stretch>
            <a:fillRect/>
          </a:stretch>
        </p:blipFill>
        <p:spPr>
          <a:xfrm>
            <a:off x="-1425850" y="-2578100"/>
            <a:ext cx="10906676" cy="16278618"/>
          </a:xfrm>
          <a:prstGeom prst="rect">
            <a:avLst/>
          </a:prstGeom>
        </p:spPr>
      </p:pic>
      <p:sp>
        <p:nvSpPr>
          <p:cNvPr id="9" name="Untertitel 8">
            <a:extLst>
              <a:ext uri="{FF2B5EF4-FFF2-40B4-BE49-F238E27FC236}">
                <a16:creationId xmlns:a16="http://schemas.microsoft.com/office/drawing/2014/main" id="{382F9C88-5682-40C4-408B-717BC01EBAF7}"/>
              </a:ext>
            </a:extLst>
          </p:cNvPr>
          <p:cNvSpPr>
            <a:spLocks noGrp="1"/>
          </p:cNvSpPr>
          <p:nvPr>
            <p:ph type="subTitle" idx="1"/>
          </p:nvPr>
        </p:nvSpPr>
        <p:spPr>
          <a:xfrm>
            <a:off x="6096000" y="1016000"/>
            <a:ext cx="5760000" cy="936000"/>
          </a:xfrm>
          <a:effectLst>
            <a:outerShdw blurRad="50800" dist="722203" dir="2700000" algn="tl" rotWithShape="0">
              <a:prstClr val="black">
                <a:alpha val="11201"/>
              </a:prstClr>
            </a:outerShdw>
          </a:effectLst>
        </p:spPr>
        <p:txBody>
          <a:bodyPr/>
          <a:lstStyle/>
          <a:p>
            <a:r>
              <a:rPr lang="de-DE" err="1"/>
              <a:t>Good</a:t>
            </a:r>
            <a:r>
              <a:rPr lang="de-DE"/>
              <a:t> design </a:t>
            </a:r>
            <a:r>
              <a:rPr lang="de-DE" err="1"/>
              <a:t>illuminates</a:t>
            </a:r>
            <a:r>
              <a:rPr lang="de-DE"/>
              <a:t> </a:t>
            </a:r>
            <a:r>
              <a:rPr lang="de-DE" err="1"/>
              <a:t>both</a:t>
            </a:r>
            <a:r>
              <a:rPr lang="de-DE"/>
              <a:t> </a:t>
            </a:r>
            <a:r>
              <a:rPr lang="de-DE" err="1"/>
              <a:t>logic</a:t>
            </a:r>
            <a:r>
              <a:rPr lang="de-DE"/>
              <a:t> and </a:t>
            </a:r>
            <a:r>
              <a:rPr lang="de-DE" err="1"/>
              <a:t>feeling</a:t>
            </a:r>
            <a:r>
              <a:rPr lang="de-DE"/>
              <a:t>. </a:t>
            </a:r>
            <a:br>
              <a:rPr lang="de-DE"/>
            </a:br>
            <a:r>
              <a:rPr lang="de-DE" err="1"/>
              <a:t>It</a:t>
            </a:r>
            <a:r>
              <a:rPr lang="de-DE"/>
              <a:t> </a:t>
            </a:r>
            <a:r>
              <a:rPr lang="de-DE" err="1"/>
              <a:t>goes</a:t>
            </a:r>
            <a:r>
              <a:rPr lang="de-DE"/>
              <a:t> </a:t>
            </a:r>
            <a:r>
              <a:rPr lang="de-DE" err="1"/>
              <a:t>far</a:t>
            </a:r>
            <a:r>
              <a:rPr lang="de-DE"/>
              <a:t> </a:t>
            </a:r>
            <a:r>
              <a:rPr lang="de-DE" err="1"/>
              <a:t>beyond</a:t>
            </a:r>
            <a:r>
              <a:rPr lang="de-DE"/>
              <a:t> </a:t>
            </a:r>
            <a:r>
              <a:rPr lang="de-DE" err="1"/>
              <a:t>beautifying</a:t>
            </a:r>
            <a:r>
              <a:rPr lang="de-DE"/>
              <a:t> well-</a:t>
            </a:r>
            <a:r>
              <a:rPr lang="de-DE" err="1"/>
              <a:t>crafted</a:t>
            </a:r>
            <a:r>
              <a:rPr lang="de-DE"/>
              <a:t> </a:t>
            </a:r>
            <a:r>
              <a:rPr lang="de-DE" err="1"/>
              <a:t>pieces</a:t>
            </a:r>
            <a:r>
              <a:rPr lang="de-DE"/>
              <a:t>; </a:t>
            </a:r>
            <a:r>
              <a:rPr lang="de-DE" err="1"/>
              <a:t>it’s</a:t>
            </a:r>
            <a:r>
              <a:rPr lang="de-DE"/>
              <a:t> </a:t>
            </a:r>
            <a:r>
              <a:rPr lang="de-DE" err="1"/>
              <a:t>about</a:t>
            </a:r>
            <a:r>
              <a:rPr lang="de-DE"/>
              <a:t> </a:t>
            </a:r>
            <a:r>
              <a:rPr lang="de-DE" err="1"/>
              <a:t>rethinking</a:t>
            </a:r>
            <a:r>
              <a:rPr lang="de-DE"/>
              <a:t> </a:t>
            </a:r>
            <a:r>
              <a:rPr lang="de-DE" err="1"/>
              <a:t>the</a:t>
            </a:r>
            <a:r>
              <a:rPr lang="de-DE"/>
              <a:t> </a:t>
            </a:r>
            <a:r>
              <a:rPr lang="de-DE" err="1"/>
              <a:t>status</a:t>
            </a:r>
            <a:r>
              <a:rPr lang="de-DE"/>
              <a:t> quo and </a:t>
            </a:r>
            <a:r>
              <a:rPr lang="de-DE" err="1"/>
              <a:t>adapting</a:t>
            </a:r>
            <a:r>
              <a:rPr lang="de-DE"/>
              <a:t> </a:t>
            </a:r>
            <a:r>
              <a:rPr lang="de-DE" err="1"/>
              <a:t>it</a:t>
            </a:r>
            <a:r>
              <a:rPr lang="de-DE"/>
              <a:t> </a:t>
            </a:r>
            <a:r>
              <a:rPr lang="de-DE" err="1"/>
              <a:t>to</a:t>
            </a:r>
            <a:r>
              <a:rPr lang="de-DE"/>
              <a:t> </a:t>
            </a:r>
            <a:r>
              <a:rPr lang="de-DE" err="1"/>
              <a:t>new</a:t>
            </a:r>
            <a:r>
              <a:rPr lang="de-DE"/>
              <a:t> </a:t>
            </a:r>
            <a:r>
              <a:rPr lang="de-DE" err="1"/>
              <a:t>needs</a:t>
            </a:r>
            <a:r>
              <a:rPr lang="de-DE"/>
              <a:t>.</a:t>
            </a:r>
          </a:p>
          <a:p>
            <a:endParaRPr lang="de-DE"/>
          </a:p>
          <a:p>
            <a:r>
              <a:rPr lang="de-DE" err="1"/>
              <a:t>That‘s</a:t>
            </a:r>
            <a:r>
              <a:rPr lang="de-DE"/>
              <a:t> </a:t>
            </a:r>
            <a:r>
              <a:rPr lang="de-DE" err="1"/>
              <a:t>what</a:t>
            </a:r>
            <a:r>
              <a:rPr lang="de-DE"/>
              <a:t> </a:t>
            </a:r>
            <a:r>
              <a:rPr lang="de-DE" err="1"/>
              <a:t>our</a:t>
            </a:r>
            <a:r>
              <a:rPr lang="de-DE"/>
              <a:t> design </a:t>
            </a:r>
            <a:r>
              <a:rPr lang="de-DE" err="1"/>
              <a:t>team</a:t>
            </a:r>
            <a:r>
              <a:rPr lang="de-DE"/>
              <a:t> </a:t>
            </a:r>
            <a:r>
              <a:rPr lang="de-DE" err="1"/>
              <a:t>did</a:t>
            </a:r>
            <a:r>
              <a:rPr lang="de-DE"/>
              <a:t>. </a:t>
            </a:r>
            <a:br>
              <a:rPr lang="de-DE"/>
            </a:br>
            <a:r>
              <a:rPr lang="de-DE"/>
              <a:t>A </a:t>
            </a:r>
            <a:r>
              <a:rPr lang="de-DE" err="1"/>
              <a:t>complete</a:t>
            </a:r>
            <a:r>
              <a:rPr lang="de-DE"/>
              <a:t> </a:t>
            </a:r>
            <a:r>
              <a:rPr lang="de-DE" err="1"/>
              <a:t>re</a:t>
            </a:r>
            <a:r>
              <a:rPr lang="de-DE"/>
              <a:t>-interpretation </a:t>
            </a:r>
            <a:r>
              <a:rPr lang="de-DE" err="1"/>
              <a:t>of</a:t>
            </a:r>
            <a:r>
              <a:rPr lang="de-DE"/>
              <a:t> </a:t>
            </a:r>
            <a:r>
              <a:rPr lang="de-DE" err="1"/>
              <a:t>the</a:t>
            </a:r>
            <a:r>
              <a:rPr lang="de-DE"/>
              <a:t> </a:t>
            </a:r>
            <a:r>
              <a:rPr lang="de-DE" err="1"/>
              <a:t>faucet</a:t>
            </a:r>
            <a:r>
              <a:rPr lang="de-DE"/>
              <a:t>!</a:t>
            </a:r>
          </a:p>
          <a:p>
            <a:endParaRPr lang="de-DE" err="1"/>
          </a:p>
        </p:txBody>
      </p:sp>
      <p:sp>
        <p:nvSpPr>
          <p:cNvPr id="11" name="Textplatzhalter 10">
            <a:extLst>
              <a:ext uri="{FF2B5EF4-FFF2-40B4-BE49-F238E27FC236}">
                <a16:creationId xmlns:a16="http://schemas.microsoft.com/office/drawing/2014/main" id="{A420DFC5-9DA2-F72A-DDCA-6BC6C3D55684}"/>
              </a:ext>
            </a:extLst>
          </p:cNvPr>
          <p:cNvSpPr>
            <a:spLocks noGrp="1"/>
          </p:cNvSpPr>
          <p:nvPr>
            <p:ph type="body" sz="quarter" idx="18"/>
          </p:nvPr>
        </p:nvSpPr>
        <p:spPr>
          <a:xfrm>
            <a:off x="228600" y="6296230"/>
            <a:ext cx="2070000" cy="372858"/>
          </a:xfrm>
        </p:spPr>
        <p:txBody>
          <a:bodyPr/>
          <a:lstStyle/>
          <a:p>
            <a:endParaRPr lang="de-DE"/>
          </a:p>
        </p:txBody>
      </p:sp>
      <p:sp>
        <p:nvSpPr>
          <p:cNvPr id="6" name="Spotlight">
            <a:extLst>
              <a:ext uri="{FF2B5EF4-FFF2-40B4-BE49-F238E27FC236}">
                <a16:creationId xmlns:a16="http://schemas.microsoft.com/office/drawing/2014/main" id="{0B510133-A40C-3B91-11B6-B125FD5DF350}"/>
              </a:ext>
            </a:extLst>
          </p:cNvPr>
          <p:cNvSpPr txBox="1">
            <a:spLocks/>
          </p:cNvSpPr>
          <p:nvPr/>
        </p:nvSpPr>
        <p:spPr>
          <a:xfrm>
            <a:off x="6996113" y="-2177709"/>
            <a:ext cx="4943174" cy="2664000"/>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pPr algn="r"/>
            <a:r>
              <a:rPr lang="de-DE"/>
              <a:t>A tap </a:t>
            </a:r>
            <a:r>
              <a:rPr lang="de-DE" err="1"/>
              <a:t>that</a:t>
            </a:r>
            <a:r>
              <a:rPr lang="de-DE"/>
              <a:t> </a:t>
            </a:r>
            <a:r>
              <a:rPr lang="de-DE" err="1"/>
              <a:t>steals</a:t>
            </a:r>
            <a:r>
              <a:rPr lang="de-DE"/>
              <a:t> </a:t>
            </a:r>
            <a:r>
              <a:rPr lang="de-DE" err="1"/>
              <a:t>the</a:t>
            </a:r>
            <a:r>
              <a:rPr lang="de-DE"/>
              <a:t> </a:t>
            </a:r>
            <a:r>
              <a:rPr lang="de-DE" err="1"/>
              <a:t>spotlight</a:t>
            </a:r>
            <a:endParaRPr lang="de-DE"/>
          </a:p>
        </p:txBody>
      </p:sp>
    </p:spTree>
    <p:extLst>
      <p:ext uri="{BB962C8B-B14F-4D97-AF65-F5344CB8AC3E}">
        <p14:creationId xmlns:p14="http://schemas.microsoft.com/office/powerpoint/2010/main" val="212768951"/>
      </p:ext>
    </p:extLst>
  </p:cSld>
  <p:clrMapOvr>
    <a:masterClrMapping/>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8AF8D5-E05C-87DA-194E-056B376A55E4}"/>
            </a:ext>
          </a:extLst>
        </p:cNvPr>
        <p:cNvGrpSpPr/>
        <p:nvPr/>
      </p:nvGrpSpPr>
      <p:grpSpPr>
        <a:xfrm>
          <a:off x="0" y="0"/>
          <a:ext cx="0" cy="0"/>
          <a:chOff x="0" y="0"/>
          <a:chExt cx="0" cy="0"/>
        </a:xfrm>
      </p:grpSpPr>
      <p:pic>
        <p:nvPicPr>
          <p:cNvPr id="2" name="L-1" descr="Ein Bild, das Hahn, Installationszubehör, Hebel, Im Haus enthält.&#10;&#10;KI-generierte Inhalte können fehlerhaft sein.">
            <a:extLst>
              <a:ext uri="{FF2B5EF4-FFF2-40B4-BE49-F238E27FC236}">
                <a16:creationId xmlns:a16="http://schemas.microsoft.com/office/drawing/2014/main" id="{5D876E04-C531-3FAC-4B8B-9078E315B5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8199" y="-586982"/>
            <a:ext cx="6740992" cy="10061182"/>
          </a:xfrm>
          <a:prstGeom prst="rect">
            <a:avLst/>
          </a:prstGeom>
        </p:spPr>
      </p:pic>
      <p:sp>
        <p:nvSpPr>
          <p:cNvPr id="26" name="Text Placeholder 4">
            <a:extLst>
              <a:ext uri="{FF2B5EF4-FFF2-40B4-BE49-F238E27FC236}">
                <a16:creationId xmlns:a16="http://schemas.microsoft.com/office/drawing/2014/main" id="{4F201614-4971-7DA2-1A79-9D6A297EEBEA}"/>
              </a:ext>
            </a:extLst>
          </p:cNvPr>
          <p:cNvSpPr>
            <a:spLocks noGrp="1"/>
          </p:cNvSpPr>
          <p:nvPr>
            <p:ph type="body" sz="quarter" idx="18"/>
          </p:nvPr>
        </p:nvSpPr>
        <p:spPr>
          <a:xfrm>
            <a:off x="228600" y="6296230"/>
            <a:ext cx="2070000" cy="372858"/>
          </a:xfrm>
        </p:spPr>
        <p:txBody>
          <a:bodyPr/>
          <a:lstStyle/>
          <a:p>
            <a:endParaRPr lang="en-US"/>
          </a:p>
        </p:txBody>
      </p:sp>
      <p:sp>
        <p:nvSpPr>
          <p:cNvPr id="3" name="Spotlight">
            <a:extLst>
              <a:ext uri="{FF2B5EF4-FFF2-40B4-BE49-F238E27FC236}">
                <a16:creationId xmlns:a16="http://schemas.microsoft.com/office/drawing/2014/main" id="{973AEA03-7518-B5C1-B685-F11CA9AB8542}"/>
              </a:ext>
            </a:extLst>
          </p:cNvPr>
          <p:cNvSpPr txBox="1">
            <a:spLocks/>
          </p:cNvSpPr>
          <p:nvPr/>
        </p:nvSpPr>
        <p:spPr>
          <a:xfrm>
            <a:off x="6795655" y="225425"/>
            <a:ext cx="5168295" cy="2664000"/>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pPr algn="r"/>
            <a:r>
              <a:rPr lang="de-DE"/>
              <a:t>A </a:t>
            </a:r>
            <a:r>
              <a:rPr lang="de-DE" err="1"/>
              <a:t>Faucet</a:t>
            </a:r>
            <a:r>
              <a:rPr lang="de-DE"/>
              <a:t> </a:t>
            </a:r>
            <a:r>
              <a:rPr lang="de-DE" err="1"/>
              <a:t>that</a:t>
            </a:r>
            <a:r>
              <a:rPr lang="de-DE"/>
              <a:t> </a:t>
            </a:r>
            <a:r>
              <a:rPr lang="de-DE" err="1"/>
              <a:t>steals</a:t>
            </a:r>
            <a:r>
              <a:rPr lang="de-DE"/>
              <a:t> </a:t>
            </a:r>
            <a:r>
              <a:rPr lang="de-DE" err="1"/>
              <a:t>the</a:t>
            </a:r>
            <a:r>
              <a:rPr lang="de-DE"/>
              <a:t> </a:t>
            </a:r>
            <a:r>
              <a:rPr lang="de-DE" err="1"/>
              <a:t>spotlight</a:t>
            </a:r>
            <a:endParaRPr lang="de-DE"/>
          </a:p>
        </p:txBody>
      </p:sp>
      <p:sp>
        <p:nvSpPr>
          <p:cNvPr id="21" name="Untertitel 8">
            <a:extLst>
              <a:ext uri="{FF2B5EF4-FFF2-40B4-BE49-F238E27FC236}">
                <a16:creationId xmlns:a16="http://schemas.microsoft.com/office/drawing/2014/main" id="{4DF3D6AC-BF20-4773-669D-30E39EB49D7B}"/>
              </a:ext>
            </a:extLst>
          </p:cNvPr>
          <p:cNvSpPr txBox="1">
            <a:spLocks/>
          </p:cNvSpPr>
          <p:nvPr/>
        </p:nvSpPr>
        <p:spPr>
          <a:xfrm>
            <a:off x="-6173368" y="1714010"/>
            <a:ext cx="4770988" cy="9360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r>
              <a:rPr lang="de-DE"/>
              <a:t>The dual-spray </a:t>
            </a:r>
            <a:r>
              <a:rPr lang="de-DE" err="1"/>
              <a:t>head</a:t>
            </a:r>
            <a:r>
              <a:rPr lang="de-DE"/>
              <a:t> </a:t>
            </a:r>
            <a:r>
              <a:rPr lang="de-DE" err="1"/>
              <a:t>docks</a:t>
            </a:r>
            <a:r>
              <a:rPr lang="de-DE"/>
              <a:t> </a:t>
            </a:r>
            <a:r>
              <a:rPr lang="de-DE" err="1"/>
              <a:t>smoothly</a:t>
            </a:r>
            <a:r>
              <a:rPr lang="de-DE"/>
              <a:t> and </a:t>
            </a:r>
            <a:r>
              <a:rPr lang="de-DE" err="1"/>
              <a:t>magnetically</a:t>
            </a:r>
            <a:r>
              <a:rPr lang="de-DE"/>
              <a:t>, </a:t>
            </a:r>
            <a:r>
              <a:rPr lang="de-DE" err="1"/>
              <a:t>while</a:t>
            </a:r>
            <a:r>
              <a:rPr lang="de-DE"/>
              <a:t> </a:t>
            </a:r>
            <a:r>
              <a:rPr lang="de-DE" err="1"/>
              <a:t>the</a:t>
            </a:r>
            <a:r>
              <a:rPr lang="de-DE"/>
              <a:t> flexible, </a:t>
            </a:r>
            <a:r>
              <a:rPr lang="de-DE" err="1"/>
              <a:t>braided</a:t>
            </a:r>
            <a:r>
              <a:rPr lang="de-DE"/>
              <a:t> </a:t>
            </a:r>
            <a:r>
              <a:rPr lang="de-DE" err="1"/>
              <a:t>hose</a:t>
            </a:r>
            <a:r>
              <a:rPr lang="de-DE"/>
              <a:t> </a:t>
            </a:r>
            <a:r>
              <a:rPr lang="de-DE" err="1"/>
              <a:t>ensures</a:t>
            </a:r>
            <a:r>
              <a:rPr lang="de-DE"/>
              <a:t> </a:t>
            </a:r>
            <a:r>
              <a:rPr lang="de-DE" err="1"/>
              <a:t>exceptional</a:t>
            </a:r>
            <a:r>
              <a:rPr lang="de-DE"/>
              <a:t> </a:t>
            </a:r>
            <a:r>
              <a:rPr lang="de-DE" err="1"/>
              <a:t>reach</a:t>
            </a:r>
            <a:r>
              <a:rPr lang="de-DE"/>
              <a:t> and </a:t>
            </a:r>
            <a:r>
              <a:rPr lang="de-DE" err="1"/>
              <a:t>effortless</a:t>
            </a:r>
            <a:r>
              <a:rPr lang="de-DE"/>
              <a:t> </a:t>
            </a:r>
            <a:r>
              <a:rPr lang="de-DE" err="1"/>
              <a:t>handling</a:t>
            </a:r>
            <a:r>
              <a:rPr lang="de-DE"/>
              <a:t> – ideal </a:t>
            </a:r>
            <a:r>
              <a:rPr lang="de-DE" err="1"/>
              <a:t>for</a:t>
            </a:r>
            <a:r>
              <a:rPr lang="de-DE"/>
              <a:t> </a:t>
            </a:r>
            <a:r>
              <a:rPr lang="de-DE" err="1"/>
              <a:t>daily</a:t>
            </a:r>
            <a:r>
              <a:rPr lang="de-DE"/>
              <a:t> </a:t>
            </a:r>
            <a:r>
              <a:rPr lang="de-DE" err="1"/>
              <a:t>kitchen</a:t>
            </a:r>
            <a:r>
              <a:rPr lang="de-DE"/>
              <a:t> </a:t>
            </a:r>
            <a:r>
              <a:rPr lang="de-DE" err="1"/>
              <a:t>tasks</a:t>
            </a:r>
            <a:r>
              <a:rPr lang="de-DE"/>
              <a:t>.</a:t>
            </a:r>
          </a:p>
        </p:txBody>
      </p:sp>
      <p:sp>
        <p:nvSpPr>
          <p:cNvPr id="9" name="Untertitel 8">
            <a:extLst>
              <a:ext uri="{FF2B5EF4-FFF2-40B4-BE49-F238E27FC236}">
                <a16:creationId xmlns:a16="http://schemas.microsoft.com/office/drawing/2014/main" id="{B52FE652-5AE0-4496-7197-A9747D5AAF38}"/>
              </a:ext>
            </a:extLst>
          </p:cNvPr>
          <p:cNvSpPr>
            <a:spLocks noGrp="1"/>
          </p:cNvSpPr>
          <p:nvPr>
            <p:ph type="subTitle" idx="1"/>
          </p:nvPr>
        </p:nvSpPr>
        <p:spPr>
          <a:xfrm>
            <a:off x="7647709" y="2493000"/>
            <a:ext cx="4316241" cy="2421900"/>
          </a:xfrm>
        </p:spPr>
        <p:txBody>
          <a:bodyPr/>
          <a:lstStyle/>
          <a:p>
            <a:pPr algn="r"/>
            <a:r>
              <a:rPr lang="de-DE" err="1"/>
              <a:t>You</a:t>
            </a:r>
            <a:r>
              <a:rPr lang="de-DE"/>
              <a:t> </a:t>
            </a:r>
            <a:r>
              <a:rPr lang="de-DE" err="1"/>
              <a:t>could</a:t>
            </a:r>
            <a:r>
              <a:rPr lang="de-DE"/>
              <a:t> </a:t>
            </a:r>
            <a:r>
              <a:rPr lang="de-DE" err="1"/>
              <a:t>easily</a:t>
            </a:r>
            <a:r>
              <a:rPr lang="de-DE"/>
              <a:t> </a:t>
            </a:r>
            <a:r>
              <a:rPr lang="de-DE" err="1"/>
              <a:t>mistake</a:t>
            </a:r>
            <a:r>
              <a:rPr lang="de-DE"/>
              <a:t> </a:t>
            </a:r>
            <a:r>
              <a:rPr lang="de-DE" err="1"/>
              <a:t>the</a:t>
            </a:r>
            <a:r>
              <a:rPr lang="de-DE"/>
              <a:t> </a:t>
            </a:r>
            <a:r>
              <a:rPr lang="de-DE" err="1"/>
              <a:t>new</a:t>
            </a:r>
            <a:r>
              <a:rPr lang="de-DE"/>
              <a:t> </a:t>
            </a:r>
            <a:br>
              <a:rPr lang="de-DE"/>
            </a:br>
            <a:r>
              <a:rPr lang="de-DE"/>
              <a:t>LUNEOO </a:t>
            </a:r>
            <a:r>
              <a:rPr lang="de-DE" err="1"/>
              <a:t>faucet</a:t>
            </a:r>
            <a:r>
              <a:rPr lang="de-DE"/>
              <a:t> </a:t>
            </a:r>
            <a:r>
              <a:rPr lang="de-DE" err="1"/>
              <a:t>for</a:t>
            </a:r>
            <a:r>
              <a:rPr lang="de-DE"/>
              <a:t> an elegant </a:t>
            </a:r>
            <a:r>
              <a:rPr lang="de-DE" err="1"/>
              <a:t>table</a:t>
            </a:r>
            <a:r>
              <a:rPr lang="de-DE"/>
              <a:t> </a:t>
            </a:r>
            <a:r>
              <a:rPr lang="de-DE" err="1"/>
              <a:t>lamp</a:t>
            </a:r>
            <a:r>
              <a:rPr lang="de-DE"/>
              <a:t> – </a:t>
            </a:r>
            <a:r>
              <a:rPr lang="de-DE" err="1"/>
              <a:t>with</a:t>
            </a:r>
            <a:r>
              <a:rPr lang="de-DE"/>
              <a:t> </a:t>
            </a:r>
            <a:r>
              <a:rPr lang="de-DE" err="1"/>
              <a:t>its</a:t>
            </a:r>
            <a:r>
              <a:rPr lang="de-DE"/>
              <a:t> </a:t>
            </a:r>
            <a:r>
              <a:rPr lang="de-DE" err="1"/>
              <a:t>sleek</a:t>
            </a:r>
            <a:r>
              <a:rPr lang="de-DE"/>
              <a:t>, </a:t>
            </a:r>
            <a:r>
              <a:rPr lang="de-DE" err="1"/>
              <a:t>elongated</a:t>
            </a:r>
            <a:r>
              <a:rPr lang="de-DE"/>
              <a:t> </a:t>
            </a:r>
            <a:r>
              <a:rPr lang="de-DE" err="1"/>
              <a:t>cylindrical</a:t>
            </a:r>
            <a:r>
              <a:rPr lang="de-DE"/>
              <a:t> </a:t>
            </a:r>
            <a:r>
              <a:rPr lang="de-DE" err="1"/>
              <a:t>valves</a:t>
            </a:r>
            <a:r>
              <a:rPr lang="de-DE"/>
              <a:t>, </a:t>
            </a:r>
            <a:r>
              <a:rPr lang="de-DE" err="1"/>
              <a:t>it</a:t>
            </a:r>
            <a:r>
              <a:rPr lang="de-DE"/>
              <a:t> </a:t>
            </a:r>
            <a:r>
              <a:rPr lang="de-DE" err="1"/>
              <a:t>dispenses</a:t>
            </a:r>
            <a:r>
              <a:rPr lang="de-DE"/>
              <a:t> </a:t>
            </a:r>
            <a:r>
              <a:rPr lang="de-DE" err="1"/>
              <a:t>water</a:t>
            </a:r>
            <a:r>
              <a:rPr lang="de-DE"/>
              <a:t> like a light beam, </a:t>
            </a:r>
            <a:r>
              <a:rPr lang="de-DE" err="1"/>
              <a:t>completely</a:t>
            </a:r>
            <a:r>
              <a:rPr lang="de-DE"/>
              <a:t> </a:t>
            </a:r>
            <a:br>
              <a:rPr lang="de-DE"/>
            </a:br>
            <a:r>
              <a:rPr lang="de-DE" err="1"/>
              <a:t>bypassing</a:t>
            </a:r>
            <a:r>
              <a:rPr lang="de-DE"/>
              <a:t> </a:t>
            </a:r>
            <a:r>
              <a:rPr lang="de-DE" err="1"/>
              <a:t>the</a:t>
            </a:r>
            <a:r>
              <a:rPr lang="de-DE"/>
              <a:t> traditional </a:t>
            </a:r>
            <a:r>
              <a:rPr lang="de-DE" err="1"/>
              <a:t>lever</a:t>
            </a:r>
            <a:r>
              <a:rPr lang="de-DE"/>
              <a:t>.</a:t>
            </a:r>
          </a:p>
        </p:txBody>
      </p:sp>
      <p:sp>
        <p:nvSpPr>
          <p:cNvPr id="19" name="Titel 7">
            <a:extLst>
              <a:ext uri="{FF2B5EF4-FFF2-40B4-BE49-F238E27FC236}">
                <a16:creationId xmlns:a16="http://schemas.microsoft.com/office/drawing/2014/main" id="{7002AD94-351E-8F7E-189A-CF1314AC9874}"/>
              </a:ext>
            </a:extLst>
          </p:cNvPr>
          <p:cNvSpPr txBox="1">
            <a:spLocks/>
          </p:cNvSpPr>
          <p:nvPr/>
        </p:nvSpPr>
        <p:spPr>
          <a:xfrm>
            <a:off x="-9288796" y="225425"/>
            <a:ext cx="6767513" cy="2664000"/>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r>
              <a:rPr lang="de-DE" err="1"/>
              <a:t>Magnetically</a:t>
            </a:r>
            <a:r>
              <a:rPr lang="de-DE"/>
              <a:t> </a:t>
            </a:r>
            <a:r>
              <a:rPr lang="de-DE" err="1"/>
              <a:t>attractive</a:t>
            </a:r>
            <a:endParaRPr lang="de-DE"/>
          </a:p>
        </p:txBody>
      </p:sp>
    </p:spTree>
    <p:extLst>
      <p:ext uri="{BB962C8B-B14F-4D97-AF65-F5344CB8AC3E}">
        <p14:creationId xmlns:p14="http://schemas.microsoft.com/office/powerpoint/2010/main" val="825181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206A2-391E-6287-9E69-BDF41FEA7720}"/>
            </a:ext>
          </a:extLst>
        </p:cNvPr>
        <p:cNvGrpSpPr/>
        <p:nvPr/>
      </p:nvGrpSpPr>
      <p:grpSpPr>
        <a:xfrm>
          <a:off x="0" y="0"/>
          <a:ext cx="0" cy="0"/>
          <a:chOff x="0" y="0"/>
          <a:chExt cx="0" cy="0"/>
        </a:xfrm>
      </p:grpSpPr>
      <p:pic>
        <p:nvPicPr>
          <p:cNvPr id="11" name="m1" descr="Ein Bild, das Schwarz, monochrom, Schwarzweiß, Werkzeug enthält.&#10;&#10;KI-generierte Inhalte können fehlerhaft sein.">
            <a:extLst>
              <a:ext uri="{FF2B5EF4-FFF2-40B4-BE49-F238E27FC236}">
                <a16:creationId xmlns:a16="http://schemas.microsoft.com/office/drawing/2014/main" id="{8E0856F9-3C40-CC71-F3AD-C170827A6BD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75942" y="544247"/>
            <a:ext cx="7047126" cy="5928982"/>
          </a:xfrm>
          <a:prstGeom prst="rect">
            <a:avLst/>
          </a:prstGeom>
        </p:spPr>
      </p:pic>
      <p:pic>
        <p:nvPicPr>
          <p:cNvPr id="17" name="m2">
            <a:extLst>
              <a:ext uri="{FF2B5EF4-FFF2-40B4-BE49-F238E27FC236}">
                <a16:creationId xmlns:a16="http://schemas.microsoft.com/office/drawing/2014/main" id="{4C52FCDB-B6CF-8A84-B88D-2D01A32EDFF7}"/>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275942" y="544247"/>
            <a:ext cx="7047125" cy="5928982"/>
          </a:xfrm>
          <a:prstGeom prst="rect">
            <a:avLst/>
          </a:prstGeom>
        </p:spPr>
      </p:pic>
      <p:pic>
        <p:nvPicPr>
          <p:cNvPr id="20" name="m3" descr="Ein Bild, das Schwarz, Screenshot, Dunkelheit, monochrom enthält.&#10;&#10;KI-generierte Inhalte können fehlerhaft sein.">
            <a:extLst>
              <a:ext uri="{FF2B5EF4-FFF2-40B4-BE49-F238E27FC236}">
                <a16:creationId xmlns:a16="http://schemas.microsoft.com/office/drawing/2014/main" id="{A86EB8B2-3A49-E050-8E73-79545CEF856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75942" y="544247"/>
            <a:ext cx="7047126" cy="5928982"/>
          </a:xfrm>
          <a:prstGeom prst="rect">
            <a:avLst/>
          </a:prstGeom>
        </p:spPr>
      </p:pic>
      <p:pic>
        <p:nvPicPr>
          <p:cNvPr id="22" name="m4" descr="Ein Bild, das Schwarz, Dunkelheit, Screenshot, monochrom enthält.&#10;&#10;KI-generierte Inhalte können fehlerhaft sein.">
            <a:extLst>
              <a:ext uri="{FF2B5EF4-FFF2-40B4-BE49-F238E27FC236}">
                <a16:creationId xmlns:a16="http://schemas.microsoft.com/office/drawing/2014/main" id="{36632E60-1308-29FC-5CA0-97178FD21D28}"/>
              </a:ext>
            </a:extLst>
          </p:cNvPr>
          <p:cNvPicPr>
            <a:picLocks noChangeAspect="1"/>
          </p:cNvPicPr>
          <p:nvPr/>
        </p:nvPicPr>
        <p:blipFill>
          <a:blip r:embed="rId8">
            <a:alphaModFix amt="52000"/>
            <a:extLst>
              <a:ext uri="{28A0092B-C50C-407E-A947-70E740481C1C}">
                <a14:useLocalDpi xmlns:a14="http://schemas.microsoft.com/office/drawing/2010/main" val="0"/>
              </a:ext>
            </a:extLst>
          </a:blip>
          <a:stretch>
            <a:fillRect/>
          </a:stretch>
        </p:blipFill>
        <p:spPr>
          <a:xfrm flipH="1">
            <a:off x="4008438" y="544247"/>
            <a:ext cx="7048799" cy="5930390"/>
          </a:xfrm>
          <a:prstGeom prst="rect">
            <a:avLst/>
          </a:prstGeom>
        </p:spPr>
      </p:pic>
      <p:pic>
        <p:nvPicPr>
          <p:cNvPr id="5" name="L-1" descr="Ein Bild, das Hahn, Installationszubehör, Hebel, Im Haus enthält.&#10;&#10;KI-generierte Inhalte können fehlerhaft sein.">
            <a:extLst>
              <a:ext uri="{FF2B5EF4-FFF2-40B4-BE49-F238E27FC236}">
                <a16:creationId xmlns:a16="http://schemas.microsoft.com/office/drawing/2014/main" id="{16AEF220-268F-E002-A3E8-F2080D14432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114429" y="252654"/>
            <a:ext cx="4299011" cy="6416434"/>
          </a:xfrm>
          <a:prstGeom prst="rect">
            <a:avLst/>
          </a:prstGeom>
        </p:spPr>
      </p:pic>
      <p:pic>
        <p:nvPicPr>
          <p:cNvPr id="23" name="magnetic_small">
            <a:hlinkClick r:id="" action="ppaction://media"/>
            <a:extLst>
              <a:ext uri="{FF2B5EF4-FFF2-40B4-BE49-F238E27FC236}">
                <a16:creationId xmlns:a16="http://schemas.microsoft.com/office/drawing/2014/main" id="{D9C6B61E-84C5-4A05-1A1C-C6113E74EEDB}"/>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9416963" y="4121063"/>
            <a:ext cx="2548025" cy="2548025"/>
          </a:xfrm>
          <a:prstGeom prst="ellipse">
            <a:avLst/>
          </a:prstGeom>
        </p:spPr>
      </p:pic>
      <p:sp>
        <p:nvSpPr>
          <p:cNvPr id="26" name="Text Placeholder 4">
            <a:extLst>
              <a:ext uri="{FF2B5EF4-FFF2-40B4-BE49-F238E27FC236}">
                <a16:creationId xmlns:a16="http://schemas.microsoft.com/office/drawing/2014/main" id="{3E821729-B73E-EC91-FEE8-A5A96A704EE2}"/>
              </a:ext>
            </a:extLst>
          </p:cNvPr>
          <p:cNvSpPr>
            <a:spLocks noGrp="1"/>
          </p:cNvSpPr>
          <p:nvPr>
            <p:ph type="body" sz="quarter" idx="18"/>
          </p:nvPr>
        </p:nvSpPr>
        <p:spPr>
          <a:xfrm>
            <a:off x="228600" y="6296230"/>
            <a:ext cx="2070000" cy="372858"/>
          </a:xfrm>
        </p:spPr>
        <p:txBody>
          <a:bodyPr/>
          <a:lstStyle/>
          <a:p>
            <a:endParaRPr lang="en-US"/>
          </a:p>
        </p:txBody>
      </p:sp>
      <p:sp>
        <p:nvSpPr>
          <p:cNvPr id="8" name="Titel 7">
            <a:extLst>
              <a:ext uri="{FF2B5EF4-FFF2-40B4-BE49-F238E27FC236}">
                <a16:creationId xmlns:a16="http://schemas.microsoft.com/office/drawing/2014/main" id="{631816CC-50CB-C9AF-0F22-FDE74B046377}"/>
              </a:ext>
            </a:extLst>
          </p:cNvPr>
          <p:cNvSpPr>
            <a:spLocks noGrp="1"/>
          </p:cNvSpPr>
          <p:nvPr>
            <p:ph type="ctrTitle"/>
          </p:nvPr>
        </p:nvSpPr>
        <p:spPr>
          <a:xfrm>
            <a:off x="12576445" y="225425"/>
            <a:ext cx="6767513" cy="2664000"/>
          </a:xfrm>
        </p:spPr>
        <p:txBody>
          <a:bodyPr/>
          <a:lstStyle/>
          <a:p>
            <a:pPr algn="r"/>
            <a:r>
              <a:rPr lang="de-DE"/>
              <a:t>A tap </a:t>
            </a:r>
            <a:r>
              <a:rPr lang="de-DE" err="1"/>
              <a:t>that</a:t>
            </a:r>
            <a:r>
              <a:rPr lang="de-DE"/>
              <a:t> </a:t>
            </a:r>
            <a:r>
              <a:rPr lang="de-DE" err="1"/>
              <a:t>steals</a:t>
            </a:r>
            <a:r>
              <a:rPr lang="de-DE"/>
              <a:t> </a:t>
            </a:r>
            <a:r>
              <a:rPr lang="de-DE" err="1"/>
              <a:t>the</a:t>
            </a:r>
            <a:r>
              <a:rPr lang="de-DE"/>
              <a:t> </a:t>
            </a:r>
            <a:r>
              <a:rPr lang="de-DE" err="1"/>
              <a:t>spotlight</a:t>
            </a:r>
            <a:endParaRPr lang="de-DE"/>
          </a:p>
        </p:txBody>
      </p:sp>
      <p:sp>
        <p:nvSpPr>
          <p:cNvPr id="9" name="Untertitel 8">
            <a:extLst>
              <a:ext uri="{FF2B5EF4-FFF2-40B4-BE49-F238E27FC236}">
                <a16:creationId xmlns:a16="http://schemas.microsoft.com/office/drawing/2014/main" id="{53DC3BB4-3C2B-D0BA-2CB4-6A878A77226B}"/>
              </a:ext>
            </a:extLst>
          </p:cNvPr>
          <p:cNvSpPr>
            <a:spLocks noGrp="1"/>
          </p:cNvSpPr>
          <p:nvPr>
            <p:ph type="subTitle" idx="1"/>
          </p:nvPr>
        </p:nvSpPr>
        <p:spPr>
          <a:xfrm>
            <a:off x="12408639" y="1714010"/>
            <a:ext cx="4967837" cy="936000"/>
          </a:xfrm>
        </p:spPr>
        <p:txBody>
          <a:bodyPr/>
          <a:lstStyle/>
          <a:p>
            <a:pPr algn="r"/>
            <a:r>
              <a:rPr lang="de-DE" err="1"/>
              <a:t>You</a:t>
            </a:r>
            <a:r>
              <a:rPr lang="de-DE"/>
              <a:t> </a:t>
            </a:r>
            <a:r>
              <a:rPr lang="de-DE" err="1"/>
              <a:t>could</a:t>
            </a:r>
            <a:r>
              <a:rPr lang="de-DE"/>
              <a:t> </a:t>
            </a:r>
            <a:r>
              <a:rPr lang="de-DE" err="1"/>
              <a:t>easily</a:t>
            </a:r>
            <a:r>
              <a:rPr lang="de-DE"/>
              <a:t> </a:t>
            </a:r>
            <a:r>
              <a:rPr lang="de-DE" err="1"/>
              <a:t>mistake</a:t>
            </a:r>
            <a:r>
              <a:rPr lang="de-DE"/>
              <a:t> </a:t>
            </a:r>
            <a:r>
              <a:rPr lang="de-DE" err="1"/>
              <a:t>the</a:t>
            </a:r>
            <a:r>
              <a:rPr lang="de-DE"/>
              <a:t> </a:t>
            </a:r>
            <a:r>
              <a:rPr lang="de-DE" err="1"/>
              <a:t>new</a:t>
            </a:r>
            <a:r>
              <a:rPr lang="de-DE"/>
              <a:t> </a:t>
            </a:r>
            <a:br>
              <a:rPr lang="de-DE"/>
            </a:br>
            <a:r>
              <a:rPr lang="de-DE"/>
              <a:t>LUNEOO-S tap </a:t>
            </a:r>
            <a:r>
              <a:rPr lang="de-DE" err="1"/>
              <a:t>for</a:t>
            </a:r>
            <a:r>
              <a:rPr lang="de-DE"/>
              <a:t> an elegant </a:t>
            </a:r>
            <a:r>
              <a:rPr lang="de-DE" err="1"/>
              <a:t>table</a:t>
            </a:r>
            <a:r>
              <a:rPr lang="de-DE"/>
              <a:t> </a:t>
            </a:r>
            <a:r>
              <a:rPr lang="de-DE" err="1"/>
              <a:t>lamp</a:t>
            </a:r>
            <a:r>
              <a:rPr lang="de-DE"/>
              <a:t> – </a:t>
            </a:r>
            <a:r>
              <a:rPr lang="de-DE" err="1"/>
              <a:t>with</a:t>
            </a:r>
            <a:r>
              <a:rPr lang="de-DE"/>
              <a:t> </a:t>
            </a:r>
            <a:r>
              <a:rPr lang="de-DE" err="1"/>
              <a:t>its</a:t>
            </a:r>
            <a:r>
              <a:rPr lang="de-DE"/>
              <a:t> </a:t>
            </a:r>
            <a:r>
              <a:rPr lang="de-DE" err="1"/>
              <a:t>sleek</a:t>
            </a:r>
            <a:r>
              <a:rPr lang="de-DE"/>
              <a:t>, </a:t>
            </a:r>
            <a:r>
              <a:rPr lang="de-DE" err="1"/>
              <a:t>elongated</a:t>
            </a:r>
            <a:r>
              <a:rPr lang="de-DE"/>
              <a:t> </a:t>
            </a:r>
            <a:r>
              <a:rPr lang="de-DE" err="1"/>
              <a:t>cylindrical</a:t>
            </a:r>
            <a:r>
              <a:rPr lang="de-DE"/>
              <a:t> </a:t>
            </a:r>
            <a:r>
              <a:rPr lang="de-DE" err="1"/>
              <a:t>valves</a:t>
            </a:r>
            <a:r>
              <a:rPr lang="de-DE"/>
              <a:t>, </a:t>
            </a:r>
            <a:r>
              <a:rPr lang="de-DE" err="1"/>
              <a:t>it</a:t>
            </a:r>
            <a:r>
              <a:rPr lang="de-DE"/>
              <a:t> </a:t>
            </a:r>
            <a:r>
              <a:rPr lang="de-DE" err="1"/>
              <a:t>dispenses</a:t>
            </a:r>
            <a:r>
              <a:rPr lang="de-DE"/>
              <a:t> </a:t>
            </a:r>
            <a:r>
              <a:rPr lang="de-DE" err="1"/>
              <a:t>water</a:t>
            </a:r>
            <a:r>
              <a:rPr lang="de-DE"/>
              <a:t> </a:t>
            </a:r>
            <a:r>
              <a:rPr lang="de-DE" err="1"/>
              <a:t>instead</a:t>
            </a:r>
            <a:r>
              <a:rPr lang="de-DE"/>
              <a:t> </a:t>
            </a:r>
            <a:r>
              <a:rPr lang="de-DE" err="1"/>
              <a:t>of</a:t>
            </a:r>
            <a:r>
              <a:rPr lang="de-DE"/>
              <a:t> light, </a:t>
            </a:r>
            <a:r>
              <a:rPr lang="de-DE" err="1"/>
              <a:t>completely</a:t>
            </a:r>
            <a:r>
              <a:rPr lang="de-DE"/>
              <a:t> </a:t>
            </a:r>
            <a:r>
              <a:rPr lang="de-DE" err="1"/>
              <a:t>bypassing</a:t>
            </a:r>
            <a:r>
              <a:rPr lang="de-DE"/>
              <a:t> </a:t>
            </a:r>
            <a:r>
              <a:rPr lang="de-DE" err="1"/>
              <a:t>the</a:t>
            </a:r>
            <a:r>
              <a:rPr lang="de-DE"/>
              <a:t> traditional </a:t>
            </a:r>
            <a:r>
              <a:rPr lang="de-DE" err="1"/>
              <a:t>lever</a:t>
            </a:r>
            <a:r>
              <a:rPr lang="de-DE"/>
              <a:t>.</a:t>
            </a:r>
          </a:p>
        </p:txBody>
      </p:sp>
      <p:sp>
        <p:nvSpPr>
          <p:cNvPr id="2" name="Titel 7">
            <a:extLst>
              <a:ext uri="{FF2B5EF4-FFF2-40B4-BE49-F238E27FC236}">
                <a16:creationId xmlns:a16="http://schemas.microsoft.com/office/drawing/2014/main" id="{493CC65E-DC60-CF55-79FF-A8A3F4C23CDB}"/>
              </a:ext>
            </a:extLst>
          </p:cNvPr>
          <p:cNvSpPr txBox="1">
            <a:spLocks/>
          </p:cNvSpPr>
          <p:nvPr/>
        </p:nvSpPr>
        <p:spPr>
          <a:xfrm>
            <a:off x="228600" y="225425"/>
            <a:ext cx="6767513" cy="2664000"/>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r>
              <a:rPr lang="de-DE" err="1"/>
              <a:t>Magnetically</a:t>
            </a:r>
            <a:r>
              <a:rPr lang="de-DE"/>
              <a:t> </a:t>
            </a:r>
            <a:r>
              <a:rPr lang="de-DE" err="1"/>
              <a:t>attractive</a:t>
            </a:r>
            <a:endParaRPr lang="de-DE"/>
          </a:p>
        </p:txBody>
      </p:sp>
      <p:sp>
        <p:nvSpPr>
          <p:cNvPr id="3" name="Untertitel 8">
            <a:extLst>
              <a:ext uri="{FF2B5EF4-FFF2-40B4-BE49-F238E27FC236}">
                <a16:creationId xmlns:a16="http://schemas.microsoft.com/office/drawing/2014/main" id="{2AE80FDD-A824-3155-7D85-8BF7D70F3DE7}"/>
              </a:ext>
            </a:extLst>
          </p:cNvPr>
          <p:cNvSpPr txBox="1">
            <a:spLocks/>
          </p:cNvSpPr>
          <p:nvPr/>
        </p:nvSpPr>
        <p:spPr>
          <a:xfrm>
            <a:off x="227013" y="1714010"/>
            <a:ext cx="4772025" cy="9360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r>
              <a:rPr lang="de-DE"/>
              <a:t>The dual-spray </a:t>
            </a:r>
            <a:r>
              <a:rPr lang="de-DE" err="1"/>
              <a:t>head</a:t>
            </a:r>
            <a:r>
              <a:rPr lang="de-DE"/>
              <a:t> </a:t>
            </a:r>
            <a:r>
              <a:rPr lang="de-DE" err="1"/>
              <a:t>docks</a:t>
            </a:r>
            <a:r>
              <a:rPr lang="de-DE"/>
              <a:t> </a:t>
            </a:r>
            <a:r>
              <a:rPr lang="de-DE" err="1"/>
              <a:t>smoothly</a:t>
            </a:r>
            <a:r>
              <a:rPr lang="de-DE"/>
              <a:t> and </a:t>
            </a:r>
            <a:r>
              <a:rPr lang="de-DE" err="1"/>
              <a:t>magnetically</a:t>
            </a:r>
            <a:r>
              <a:rPr lang="de-DE"/>
              <a:t>, </a:t>
            </a:r>
            <a:r>
              <a:rPr lang="de-DE" err="1"/>
              <a:t>while</a:t>
            </a:r>
            <a:r>
              <a:rPr lang="de-DE"/>
              <a:t> </a:t>
            </a:r>
            <a:r>
              <a:rPr lang="de-DE" err="1"/>
              <a:t>the</a:t>
            </a:r>
            <a:r>
              <a:rPr lang="de-DE"/>
              <a:t> flexible, </a:t>
            </a:r>
            <a:r>
              <a:rPr lang="de-DE" err="1"/>
              <a:t>braided</a:t>
            </a:r>
            <a:r>
              <a:rPr lang="de-DE"/>
              <a:t> </a:t>
            </a:r>
            <a:r>
              <a:rPr lang="de-DE" err="1"/>
              <a:t>hose</a:t>
            </a:r>
            <a:r>
              <a:rPr lang="de-DE"/>
              <a:t> </a:t>
            </a:r>
            <a:r>
              <a:rPr lang="de-DE" err="1"/>
              <a:t>ensures</a:t>
            </a:r>
            <a:r>
              <a:rPr lang="de-DE"/>
              <a:t> </a:t>
            </a:r>
            <a:r>
              <a:rPr lang="de-DE" err="1"/>
              <a:t>exceptional</a:t>
            </a:r>
            <a:r>
              <a:rPr lang="de-DE"/>
              <a:t> </a:t>
            </a:r>
            <a:r>
              <a:rPr lang="de-DE" err="1"/>
              <a:t>reach</a:t>
            </a:r>
            <a:r>
              <a:rPr lang="de-DE"/>
              <a:t> and </a:t>
            </a:r>
            <a:r>
              <a:rPr lang="de-DE" err="1"/>
              <a:t>effortless</a:t>
            </a:r>
            <a:r>
              <a:rPr lang="de-DE"/>
              <a:t> </a:t>
            </a:r>
            <a:r>
              <a:rPr lang="de-DE" err="1"/>
              <a:t>handling</a:t>
            </a:r>
            <a:r>
              <a:rPr lang="de-DE"/>
              <a:t> – ideal </a:t>
            </a:r>
            <a:r>
              <a:rPr lang="de-DE" err="1"/>
              <a:t>for</a:t>
            </a:r>
            <a:r>
              <a:rPr lang="de-DE"/>
              <a:t> </a:t>
            </a:r>
            <a:r>
              <a:rPr lang="de-DE" err="1"/>
              <a:t>daily</a:t>
            </a:r>
            <a:r>
              <a:rPr lang="de-DE"/>
              <a:t> </a:t>
            </a:r>
            <a:r>
              <a:rPr lang="de-DE" err="1"/>
              <a:t>kitchen</a:t>
            </a:r>
            <a:r>
              <a:rPr lang="de-DE"/>
              <a:t> </a:t>
            </a:r>
            <a:r>
              <a:rPr lang="de-DE" err="1"/>
              <a:t>tasks</a:t>
            </a:r>
            <a:r>
              <a:rPr lang="de-DE"/>
              <a:t>.</a:t>
            </a:r>
          </a:p>
        </p:txBody>
      </p:sp>
      <p:sp>
        <p:nvSpPr>
          <p:cNvPr id="4" name="Titel 8">
            <a:extLst>
              <a:ext uri="{FF2B5EF4-FFF2-40B4-BE49-F238E27FC236}">
                <a16:creationId xmlns:a16="http://schemas.microsoft.com/office/drawing/2014/main" id="{5CDE210E-1727-7290-96FE-142F002FF5E3}"/>
              </a:ext>
            </a:extLst>
          </p:cNvPr>
          <p:cNvSpPr txBox="1">
            <a:spLocks/>
          </p:cNvSpPr>
          <p:nvPr/>
        </p:nvSpPr>
        <p:spPr>
          <a:xfrm>
            <a:off x="-3512948" y="225425"/>
            <a:ext cx="5759450" cy="1575666"/>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r>
              <a:rPr lang="de-DE">
                <a:solidFill>
                  <a:schemeClr val="tx2">
                    <a:alpha val="0"/>
                  </a:schemeClr>
                </a:solidFill>
              </a:rPr>
              <a:t>Control </a:t>
            </a:r>
            <a:r>
              <a:rPr lang="de-DE" err="1">
                <a:solidFill>
                  <a:schemeClr val="tx2">
                    <a:alpha val="0"/>
                  </a:schemeClr>
                </a:solidFill>
              </a:rPr>
              <a:t>the</a:t>
            </a:r>
            <a:r>
              <a:rPr lang="de-DE">
                <a:solidFill>
                  <a:schemeClr val="tx2">
                    <a:alpha val="0"/>
                  </a:schemeClr>
                </a:solidFill>
              </a:rPr>
              <a:t> Stream. </a:t>
            </a:r>
          </a:p>
          <a:p>
            <a:r>
              <a:rPr lang="de-DE">
                <a:solidFill>
                  <a:schemeClr val="tx2">
                    <a:alpha val="0"/>
                  </a:schemeClr>
                </a:solidFill>
              </a:rPr>
              <a:t>Master </a:t>
            </a:r>
            <a:r>
              <a:rPr lang="de-DE" err="1">
                <a:solidFill>
                  <a:schemeClr val="tx2">
                    <a:alpha val="0"/>
                  </a:schemeClr>
                </a:solidFill>
              </a:rPr>
              <a:t>the</a:t>
            </a:r>
            <a:r>
              <a:rPr lang="de-DE">
                <a:solidFill>
                  <a:schemeClr val="tx2">
                    <a:alpha val="0"/>
                  </a:schemeClr>
                </a:solidFill>
              </a:rPr>
              <a:t> Clean.</a:t>
            </a:r>
          </a:p>
        </p:txBody>
      </p:sp>
    </p:spTree>
    <p:extLst>
      <p:ext uri="{BB962C8B-B14F-4D97-AF65-F5344CB8AC3E}">
        <p14:creationId xmlns:p14="http://schemas.microsoft.com/office/powerpoint/2010/main" val="3944497050"/>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2000"/>
                                        <p:tgtEl>
                                          <p:spTgt spid="11"/>
                                        </p:tgtEl>
                                      </p:cBhvr>
                                    </p:animEffect>
                                  </p:childTnLst>
                                </p:cTn>
                              </p:par>
                              <p:par>
                                <p:cTn id="8" presetID="10" presetClass="entr" presetSubtype="0" fill="hold" nodeType="withEffect">
                                  <p:stCondLst>
                                    <p:cond delay="50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2000"/>
                                        <p:tgtEl>
                                          <p:spTgt spid="17"/>
                                        </p:tgtEl>
                                      </p:cBhvr>
                                    </p:animEffect>
                                  </p:childTnLst>
                                </p:cTn>
                              </p:par>
                              <p:par>
                                <p:cTn id="11" presetID="10" presetClass="entr" presetSubtype="0" fill="hold" nodeType="withEffect">
                                  <p:stCondLst>
                                    <p:cond delay="1000"/>
                                  </p:stCondLst>
                                  <p:childTnLst>
                                    <p:set>
                                      <p:cBhvr>
                                        <p:cTn id="12" dur="1" fill="hold">
                                          <p:stCondLst>
                                            <p:cond delay="0"/>
                                          </p:stCondLst>
                                        </p:cTn>
                                        <p:tgtEl>
                                          <p:spTgt spid="20"/>
                                        </p:tgtEl>
                                        <p:attrNameLst>
                                          <p:attrName>style.visibility</p:attrName>
                                        </p:attrNameLst>
                                      </p:cBhvr>
                                      <p:to>
                                        <p:strVal val="visible"/>
                                      </p:to>
                                    </p:set>
                                    <p:animEffect transition="in" filter="fade">
                                      <p:cBhvr>
                                        <p:cTn id="13" dur="2000"/>
                                        <p:tgtEl>
                                          <p:spTgt spid="20"/>
                                        </p:tgtEl>
                                      </p:cBhvr>
                                    </p:animEffect>
                                  </p:childTnLst>
                                </p:cTn>
                              </p:par>
                              <p:par>
                                <p:cTn id="14" presetID="53" presetClass="entr" presetSubtype="16" fill="hold" nodeType="withEffect">
                                  <p:stCondLst>
                                    <p:cond delay="0"/>
                                  </p:stCondLst>
                                  <p:childTnLst>
                                    <p:set>
                                      <p:cBhvr>
                                        <p:cTn id="15" dur="1" fill="hold">
                                          <p:stCondLst>
                                            <p:cond delay="0"/>
                                          </p:stCondLst>
                                        </p:cTn>
                                        <p:tgtEl>
                                          <p:spTgt spid="23"/>
                                        </p:tgtEl>
                                        <p:attrNameLst>
                                          <p:attrName>style.visibility</p:attrName>
                                        </p:attrNameLst>
                                      </p:cBhvr>
                                      <p:to>
                                        <p:strVal val="visible"/>
                                      </p:to>
                                    </p:set>
                                    <p:anim calcmode="lin" valueType="num">
                                      <p:cBhvr>
                                        <p:cTn id="16" dur="1000" fill="hold"/>
                                        <p:tgtEl>
                                          <p:spTgt spid="23"/>
                                        </p:tgtEl>
                                        <p:attrNameLst>
                                          <p:attrName>ppt_w</p:attrName>
                                        </p:attrNameLst>
                                      </p:cBhvr>
                                      <p:tavLst>
                                        <p:tav tm="0">
                                          <p:val>
                                            <p:fltVal val="0"/>
                                          </p:val>
                                        </p:tav>
                                        <p:tav tm="100000">
                                          <p:val>
                                            <p:strVal val="#ppt_w"/>
                                          </p:val>
                                        </p:tav>
                                      </p:tavLst>
                                    </p:anim>
                                    <p:anim calcmode="lin" valueType="num">
                                      <p:cBhvr>
                                        <p:cTn id="17" dur="1000" fill="hold"/>
                                        <p:tgtEl>
                                          <p:spTgt spid="23"/>
                                        </p:tgtEl>
                                        <p:attrNameLst>
                                          <p:attrName>ppt_h</p:attrName>
                                        </p:attrNameLst>
                                      </p:cBhvr>
                                      <p:tavLst>
                                        <p:tav tm="0">
                                          <p:val>
                                            <p:fltVal val="0"/>
                                          </p:val>
                                        </p:tav>
                                        <p:tav tm="100000">
                                          <p:val>
                                            <p:strVal val="#ppt_h"/>
                                          </p:val>
                                        </p:tav>
                                      </p:tavLst>
                                    </p:anim>
                                    <p:animEffect transition="in" filter="fade">
                                      <p:cBhvr>
                                        <p:cTn id="18" dur="1000"/>
                                        <p:tgtEl>
                                          <p:spTgt spid="23"/>
                                        </p:tgtEl>
                                      </p:cBhvr>
                                    </p:animEffect>
                                  </p:childTnLst>
                                </p:cTn>
                              </p:par>
                              <p:par>
                                <p:cTn id="19" presetID="10" presetClass="entr" presetSubtype="0" fill="hold" nodeType="withEffect">
                                  <p:stCondLst>
                                    <p:cond delay="1500"/>
                                  </p:stCondLst>
                                  <p:childTnLst>
                                    <p:set>
                                      <p:cBhvr>
                                        <p:cTn id="20" dur="1" fill="hold">
                                          <p:stCondLst>
                                            <p:cond delay="0"/>
                                          </p:stCondLst>
                                        </p:cTn>
                                        <p:tgtEl>
                                          <p:spTgt spid="22"/>
                                        </p:tgtEl>
                                        <p:attrNameLst>
                                          <p:attrName>style.visibility</p:attrName>
                                        </p:attrNameLst>
                                      </p:cBhvr>
                                      <p:to>
                                        <p:strVal val="visible"/>
                                      </p:to>
                                    </p:set>
                                    <p:animEffect transition="in" filter="fade">
                                      <p:cBhvr>
                                        <p:cTn id="21" dur="2000"/>
                                        <p:tgtEl>
                                          <p:spTgt spid="22"/>
                                        </p:tgtEl>
                                      </p:cBhvr>
                                    </p:animEffect>
                                  </p:childTnLst>
                                </p:cTn>
                              </p:par>
                            </p:childTnLst>
                          </p:cTn>
                        </p:par>
                        <p:par>
                          <p:cTn id="22" fill="hold">
                            <p:stCondLst>
                              <p:cond delay="3500"/>
                            </p:stCondLst>
                            <p:childTnLst>
                              <p:par>
                                <p:cTn id="23" presetID="1" presetClass="mediacall" presetSubtype="0" fill="hold" nodeType="afterEffect">
                                  <p:stCondLst>
                                    <p:cond delay="0"/>
                                  </p:stCondLst>
                                  <p:childTnLst>
                                    <p:cmd type="call" cmd="playFrom(0.0)">
                                      <p:cBhvr>
                                        <p:cTn id="24" dur="10000"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repeatCount="indefinite" fill="hold" display="0">
                  <p:stCondLst>
                    <p:cond delay="indefinite"/>
                  </p:stCondLst>
                </p:cTn>
                <p:tgtEl>
                  <p:spTgt spid="23"/>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49197-D0B0-1835-E433-B4A00916CFB7}"/>
            </a:ext>
          </a:extLst>
        </p:cNvPr>
        <p:cNvGrpSpPr/>
        <p:nvPr/>
      </p:nvGrpSpPr>
      <p:grpSpPr>
        <a:xfrm>
          <a:off x="0" y="0"/>
          <a:ext cx="0" cy="0"/>
          <a:chOff x="0" y="0"/>
          <a:chExt cx="0" cy="0"/>
        </a:xfrm>
      </p:grpSpPr>
      <p:pic>
        <p:nvPicPr>
          <p:cNvPr id="2" name="Grafik 1" descr="Ein Bild, das Person enthält.&#10;&#10;KI-generierte Inhalte können fehlerhaft sein.">
            <a:extLst>
              <a:ext uri="{FF2B5EF4-FFF2-40B4-BE49-F238E27FC236}">
                <a16:creationId xmlns:a16="http://schemas.microsoft.com/office/drawing/2014/main" id="{B4C9B6D9-04A5-0EF0-4666-F31A7AE90194}"/>
              </a:ext>
            </a:extLst>
          </p:cNvPr>
          <p:cNvPicPr>
            <a:picLocks noChangeAspect="1"/>
          </p:cNvPicPr>
          <p:nvPr/>
        </p:nvPicPr>
        <p:blipFill>
          <a:blip r:embed="rId3">
            <a:alphaModFix amt="0"/>
            <a:extLst>
              <a:ext uri="{28A0092B-C50C-407E-A947-70E740481C1C}">
                <a14:useLocalDpi xmlns:a14="http://schemas.microsoft.com/office/drawing/2010/main" val="0"/>
              </a:ext>
            </a:extLst>
          </a:blip>
          <a:stretch>
            <a:fillRect/>
          </a:stretch>
        </p:blipFill>
        <p:spPr>
          <a:xfrm>
            <a:off x="4749006" y="0"/>
            <a:ext cx="11658600" cy="6858000"/>
          </a:xfrm>
          <a:prstGeom prst="rect">
            <a:avLst/>
          </a:prstGeom>
        </p:spPr>
      </p:pic>
      <p:sp>
        <p:nvSpPr>
          <p:cNvPr id="28" name="Rechteck 27">
            <a:extLst>
              <a:ext uri="{FF2B5EF4-FFF2-40B4-BE49-F238E27FC236}">
                <a16:creationId xmlns:a16="http://schemas.microsoft.com/office/drawing/2014/main" id="{DA1A08F4-2F1F-80B0-062A-FEC630EA69B8}"/>
              </a:ext>
            </a:extLst>
          </p:cNvPr>
          <p:cNvSpPr/>
          <p:nvPr/>
        </p:nvSpPr>
        <p:spPr>
          <a:xfrm>
            <a:off x="9191625" y="225425"/>
            <a:ext cx="2773363" cy="6443663"/>
          </a:xfrm>
          <a:prstGeom prst="rect">
            <a:avLst/>
          </a:prstGeom>
          <a:solidFill>
            <a:srgbClr val="1D39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8" name="Grafik 7" descr="Ein Bild, das Küchenutensilien, Schneebesen enthält.&#10;&#10;KI-generierte Inhalte können fehlerhaft sein.">
            <a:extLst>
              <a:ext uri="{FF2B5EF4-FFF2-40B4-BE49-F238E27FC236}">
                <a16:creationId xmlns:a16="http://schemas.microsoft.com/office/drawing/2014/main" id="{0895FCCD-8A3A-BD98-9462-A0EACF358A36}"/>
              </a:ext>
            </a:extLst>
          </p:cNvPr>
          <p:cNvPicPr>
            <a:picLocks noChangeAspect="1"/>
          </p:cNvPicPr>
          <p:nvPr/>
        </p:nvPicPr>
        <p:blipFill>
          <a:blip r:embed="rId4">
            <a:extLst>
              <a:ext uri="{28A0092B-C50C-407E-A947-70E740481C1C}">
                <a14:useLocalDpi xmlns:a14="http://schemas.microsoft.com/office/drawing/2010/main" val="0"/>
              </a:ext>
            </a:extLst>
          </a:blip>
          <a:srcRect l="2690" b="3900"/>
          <a:stretch>
            <a:fillRect/>
          </a:stretch>
        </p:blipFill>
        <p:spPr>
          <a:xfrm>
            <a:off x="9191624" y="225425"/>
            <a:ext cx="2775229" cy="6443663"/>
          </a:xfrm>
          <a:prstGeom prst="rect">
            <a:avLst/>
          </a:prstGeom>
        </p:spPr>
      </p:pic>
      <p:sp>
        <p:nvSpPr>
          <p:cNvPr id="19" name="Oval 18">
            <a:extLst>
              <a:ext uri="{FF2B5EF4-FFF2-40B4-BE49-F238E27FC236}">
                <a16:creationId xmlns:a16="http://schemas.microsoft.com/office/drawing/2014/main" id="{E6278EE6-1728-75B7-7223-7405BFFE23D2}"/>
              </a:ext>
            </a:extLst>
          </p:cNvPr>
          <p:cNvSpPr/>
          <p:nvPr/>
        </p:nvSpPr>
        <p:spPr>
          <a:xfrm>
            <a:off x="8577704" y="4935876"/>
            <a:ext cx="1337924" cy="13379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9" name="Rechteck 28">
            <a:extLst>
              <a:ext uri="{FF2B5EF4-FFF2-40B4-BE49-F238E27FC236}">
                <a16:creationId xmlns:a16="http://schemas.microsoft.com/office/drawing/2014/main" id="{5FB9B225-6795-E4FE-91CA-60141B2B99AF}"/>
              </a:ext>
            </a:extLst>
          </p:cNvPr>
          <p:cNvSpPr/>
          <p:nvPr/>
        </p:nvSpPr>
        <p:spPr>
          <a:xfrm>
            <a:off x="6202362" y="225425"/>
            <a:ext cx="2773363" cy="6443663"/>
          </a:xfrm>
          <a:prstGeom prst="rect">
            <a:avLst/>
          </a:prstGeom>
          <a:solidFill>
            <a:srgbClr val="1D39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6" name="Text Placeholder 4">
            <a:extLst>
              <a:ext uri="{FF2B5EF4-FFF2-40B4-BE49-F238E27FC236}">
                <a16:creationId xmlns:a16="http://schemas.microsoft.com/office/drawing/2014/main" id="{8348361D-8085-19E4-89D6-0BAA41E373C3}"/>
              </a:ext>
            </a:extLst>
          </p:cNvPr>
          <p:cNvSpPr>
            <a:spLocks noGrp="1"/>
          </p:cNvSpPr>
          <p:nvPr>
            <p:ph type="body" sz="quarter" idx="18"/>
          </p:nvPr>
        </p:nvSpPr>
        <p:spPr>
          <a:xfrm>
            <a:off x="228600" y="6296230"/>
            <a:ext cx="2070000" cy="372858"/>
          </a:xfrm>
        </p:spPr>
        <p:txBody>
          <a:bodyPr/>
          <a:lstStyle/>
          <a:p>
            <a:endParaRPr lang="en-US"/>
          </a:p>
        </p:txBody>
      </p:sp>
      <p:sp>
        <p:nvSpPr>
          <p:cNvPr id="10" name="t2">
            <a:extLst>
              <a:ext uri="{FF2B5EF4-FFF2-40B4-BE49-F238E27FC236}">
                <a16:creationId xmlns:a16="http://schemas.microsoft.com/office/drawing/2014/main" id="{F8325DCB-6595-CF72-0F13-46FCB4798E4C}"/>
              </a:ext>
            </a:extLst>
          </p:cNvPr>
          <p:cNvSpPr txBox="1">
            <a:spLocks/>
          </p:cNvSpPr>
          <p:nvPr/>
        </p:nvSpPr>
        <p:spPr>
          <a:xfrm>
            <a:off x="216539" y="2961000"/>
            <a:ext cx="3810760" cy="209591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r>
              <a:rPr lang="de-DE"/>
              <a:t>With LUNEOO, </a:t>
            </a:r>
            <a:r>
              <a:rPr lang="de-DE" err="1"/>
              <a:t>full</a:t>
            </a:r>
            <a:r>
              <a:rPr lang="de-DE"/>
              <a:t> </a:t>
            </a:r>
            <a:r>
              <a:rPr lang="de-DE" err="1"/>
              <a:t>control</a:t>
            </a:r>
            <a:r>
              <a:rPr lang="de-DE"/>
              <a:t> </a:t>
            </a:r>
            <a:r>
              <a:rPr lang="de-DE" err="1"/>
              <a:t>is</a:t>
            </a:r>
            <a:r>
              <a:rPr lang="de-DE"/>
              <a:t> at </a:t>
            </a:r>
            <a:r>
              <a:rPr lang="de-DE" err="1"/>
              <a:t>your</a:t>
            </a:r>
            <a:r>
              <a:rPr lang="de-DE"/>
              <a:t> </a:t>
            </a:r>
            <a:r>
              <a:rPr lang="de-DE" err="1"/>
              <a:t>fingertips</a:t>
            </a:r>
            <a:r>
              <a:rPr lang="de-DE"/>
              <a:t>: a powerful </a:t>
            </a:r>
            <a:r>
              <a:rPr lang="de-DE" err="1"/>
              <a:t>shower</a:t>
            </a:r>
            <a:r>
              <a:rPr lang="de-DE"/>
              <a:t> spray </a:t>
            </a:r>
            <a:r>
              <a:rPr lang="de-DE" err="1"/>
              <a:t>for</a:t>
            </a:r>
            <a:r>
              <a:rPr lang="de-DE"/>
              <a:t> </a:t>
            </a:r>
            <a:r>
              <a:rPr lang="de-DE" err="1"/>
              <a:t>pre-rinsing</a:t>
            </a:r>
            <a:r>
              <a:rPr lang="de-DE"/>
              <a:t> </a:t>
            </a:r>
            <a:r>
              <a:rPr lang="de-DE" err="1"/>
              <a:t>dishes</a:t>
            </a:r>
            <a:r>
              <a:rPr lang="de-DE"/>
              <a:t> and </a:t>
            </a:r>
            <a:r>
              <a:rPr lang="de-DE" err="1"/>
              <a:t>deep</a:t>
            </a:r>
            <a:r>
              <a:rPr lang="de-DE"/>
              <a:t> </a:t>
            </a:r>
            <a:r>
              <a:rPr lang="de-DE" err="1"/>
              <a:t>cleaning</a:t>
            </a:r>
            <a:r>
              <a:rPr lang="de-DE"/>
              <a:t>, and a </a:t>
            </a:r>
            <a:r>
              <a:rPr lang="de-DE" err="1"/>
              <a:t>glassy</a:t>
            </a:r>
            <a:r>
              <a:rPr lang="de-DE"/>
              <a:t> laminar </a:t>
            </a:r>
            <a:r>
              <a:rPr lang="de-DE" err="1"/>
              <a:t>jet</a:t>
            </a:r>
            <a:r>
              <a:rPr lang="de-DE"/>
              <a:t> </a:t>
            </a:r>
            <a:r>
              <a:rPr lang="de-DE" err="1"/>
              <a:t>for</a:t>
            </a:r>
            <a:r>
              <a:rPr lang="de-DE"/>
              <a:t> </a:t>
            </a:r>
            <a:r>
              <a:rPr lang="de-DE" err="1"/>
              <a:t>washing</a:t>
            </a:r>
            <a:r>
              <a:rPr lang="de-DE"/>
              <a:t> </a:t>
            </a:r>
            <a:r>
              <a:rPr lang="de-DE" err="1"/>
              <a:t>hands</a:t>
            </a:r>
            <a:r>
              <a:rPr lang="de-DE"/>
              <a:t> </a:t>
            </a:r>
            <a:r>
              <a:rPr lang="de-DE" err="1"/>
              <a:t>or</a:t>
            </a:r>
            <a:r>
              <a:rPr lang="de-DE"/>
              <a:t> </a:t>
            </a:r>
            <a:r>
              <a:rPr lang="de-DE" err="1"/>
              <a:t>rinsing</a:t>
            </a:r>
            <a:r>
              <a:rPr lang="de-DE"/>
              <a:t> </a:t>
            </a:r>
            <a:r>
              <a:rPr lang="de-DE" err="1"/>
              <a:t>fruits</a:t>
            </a:r>
            <a:r>
              <a:rPr lang="de-DE"/>
              <a:t> and </a:t>
            </a:r>
            <a:r>
              <a:rPr lang="de-DE" err="1"/>
              <a:t>vegetables</a:t>
            </a:r>
            <a:r>
              <a:rPr lang="de-DE"/>
              <a:t>.</a:t>
            </a:r>
          </a:p>
        </p:txBody>
      </p:sp>
      <p:pic>
        <p:nvPicPr>
          <p:cNvPr id="13" name="Grafik 12" descr="Ein Bild, das Wasser, Hahn, Blau, Rauch enthält.&#10;&#10;KI-generierte Inhalte können fehlerhaft sein.">
            <a:extLst>
              <a:ext uri="{FF2B5EF4-FFF2-40B4-BE49-F238E27FC236}">
                <a16:creationId xmlns:a16="http://schemas.microsoft.com/office/drawing/2014/main" id="{32A21A6C-87B1-5C7F-5DE8-17CBE22CF215}"/>
              </a:ext>
            </a:extLst>
          </p:cNvPr>
          <p:cNvPicPr>
            <a:picLocks noChangeAspect="1"/>
          </p:cNvPicPr>
          <p:nvPr/>
        </p:nvPicPr>
        <p:blipFill>
          <a:blip r:embed="rId5">
            <a:extLst>
              <a:ext uri="{28A0092B-C50C-407E-A947-70E740481C1C}">
                <a14:useLocalDpi xmlns:a14="http://schemas.microsoft.com/office/drawing/2010/main" val="0"/>
              </a:ext>
            </a:extLst>
          </a:blip>
          <a:srcRect b="6042"/>
          <a:stretch>
            <a:fillRect/>
          </a:stretch>
        </p:blipFill>
        <p:spPr>
          <a:xfrm>
            <a:off x="6743604" y="225425"/>
            <a:ext cx="1709928" cy="6443663"/>
          </a:xfrm>
          <a:prstGeom prst="rect">
            <a:avLst/>
          </a:prstGeom>
        </p:spPr>
      </p:pic>
      <p:sp>
        <p:nvSpPr>
          <p:cNvPr id="4" name="Titel 8">
            <a:extLst>
              <a:ext uri="{FF2B5EF4-FFF2-40B4-BE49-F238E27FC236}">
                <a16:creationId xmlns:a16="http://schemas.microsoft.com/office/drawing/2014/main" id="{AEFD7E0F-6612-4EB6-64EE-2E0392637515}"/>
              </a:ext>
            </a:extLst>
          </p:cNvPr>
          <p:cNvSpPr txBox="1">
            <a:spLocks/>
          </p:cNvSpPr>
          <p:nvPr/>
        </p:nvSpPr>
        <p:spPr>
          <a:xfrm>
            <a:off x="228600" y="225425"/>
            <a:ext cx="5759450" cy="1575666"/>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r>
              <a:rPr lang="de-DE"/>
              <a:t>Control </a:t>
            </a:r>
            <a:r>
              <a:rPr lang="de-DE" err="1"/>
              <a:t>the</a:t>
            </a:r>
            <a:r>
              <a:rPr lang="de-DE"/>
              <a:t> Stream. </a:t>
            </a:r>
          </a:p>
          <a:p>
            <a:r>
              <a:rPr lang="de-DE"/>
              <a:t>Master </a:t>
            </a:r>
            <a:r>
              <a:rPr lang="de-DE" err="1"/>
              <a:t>the</a:t>
            </a:r>
            <a:r>
              <a:rPr lang="de-DE"/>
              <a:t> Clean.</a:t>
            </a:r>
          </a:p>
        </p:txBody>
      </p:sp>
      <p:sp>
        <p:nvSpPr>
          <p:cNvPr id="3" name="Titel 7">
            <a:extLst>
              <a:ext uri="{FF2B5EF4-FFF2-40B4-BE49-F238E27FC236}">
                <a16:creationId xmlns:a16="http://schemas.microsoft.com/office/drawing/2014/main" id="{D194BC9D-FC21-E96B-CE04-DBF4C7A421DF}"/>
              </a:ext>
            </a:extLst>
          </p:cNvPr>
          <p:cNvSpPr>
            <a:spLocks noGrp="1"/>
          </p:cNvSpPr>
          <p:nvPr>
            <p:ph type="ctrTitle"/>
          </p:nvPr>
        </p:nvSpPr>
        <p:spPr>
          <a:xfrm>
            <a:off x="3414712" y="225425"/>
            <a:ext cx="6767513" cy="1575666"/>
          </a:xfrm>
        </p:spPr>
        <p:txBody>
          <a:bodyPr/>
          <a:lstStyle/>
          <a:p>
            <a:r>
              <a:rPr lang="de-DE" err="1">
                <a:solidFill>
                  <a:schemeClr val="tx2">
                    <a:alpha val="0"/>
                  </a:schemeClr>
                </a:solidFill>
              </a:rPr>
              <a:t>Leverless</a:t>
            </a:r>
            <a:r>
              <a:rPr lang="de-DE">
                <a:solidFill>
                  <a:schemeClr val="tx2">
                    <a:alpha val="0"/>
                  </a:schemeClr>
                </a:solidFill>
              </a:rPr>
              <a:t>. </a:t>
            </a:r>
            <a:r>
              <a:rPr lang="de-DE" err="1">
                <a:solidFill>
                  <a:schemeClr val="tx2">
                    <a:alpha val="0"/>
                  </a:schemeClr>
                </a:solidFill>
              </a:rPr>
              <a:t>Effortless</a:t>
            </a:r>
            <a:r>
              <a:rPr lang="de-DE">
                <a:solidFill>
                  <a:schemeClr val="tx2">
                    <a:alpha val="0"/>
                  </a:schemeClr>
                </a:solidFill>
              </a:rPr>
              <a:t>.</a:t>
            </a:r>
          </a:p>
        </p:txBody>
      </p:sp>
      <p:sp>
        <p:nvSpPr>
          <p:cNvPr id="5" name="t8">
            <a:extLst>
              <a:ext uri="{FF2B5EF4-FFF2-40B4-BE49-F238E27FC236}">
                <a16:creationId xmlns:a16="http://schemas.microsoft.com/office/drawing/2014/main" id="{C31C58DA-ED4D-595E-C4E9-A6BBD0157AEF}"/>
              </a:ext>
            </a:extLst>
          </p:cNvPr>
          <p:cNvSpPr>
            <a:spLocks noGrp="1"/>
          </p:cNvSpPr>
          <p:nvPr>
            <p:ph type="subTitle" idx="1"/>
          </p:nvPr>
        </p:nvSpPr>
        <p:spPr>
          <a:xfrm>
            <a:off x="3413125" y="1801091"/>
            <a:ext cx="4772025" cy="936000"/>
          </a:xfrm>
        </p:spPr>
        <p:txBody>
          <a:bodyPr/>
          <a:lstStyle/>
          <a:p>
            <a:r>
              <a:rPr lang="de-DE">
                <a:solidFill>
                  <a:schemeClr val="tx2">
                    <a:alpha val="0"/>
                  </a:schemeClr>
                </a:solidFill>
              </a:rPr>
              <a:t>And </a:t>
            </a:r>
            <a:r>
              <a:rPr lang="de-DE" err="1">
                <a:solidFill>
                  <a:schemeClr val="tx2">
                    <a:alpha val="0"/>
                  </a:schemeClr>
                </a:solidFill>
              </a:rPr>
              <a:t>the</a:t>
            </a:r>
            <a:r>
              <a:rPr lang="de-DE">
                <a:solidFill>
                  <a:schemeClr val="tx2">
                    <a:alpha val="0"/>
                  </a:schemeClr>
                </a:solidFill>
              </a:rPr>
              <a:t> </a:t>
            </a:r>
            <a:r>
              <a:rPr lang="de-DE" err="1">
                <a:solidFill>
                  <a:schemeClr val="tx2">
                    <a:alpha val="0"/>
                  </a:schemeClr>
                </a:solidFill>
              </a:rPr>
              <a:t>lever</a:t>
            </a:r>
            <a:r>
              <a:rPr lang="de-DE">
                <a:solidFill>
                  <a:schemeClr val="tx2">
                    <a:alpha val="0"/>
                  </a:schemeClr>
                </a:solidFill>
              </a:rPr>
              <a:t>? </a:t>
            </a:r>
            <a:r>
              <a:rPr lang="de-DE" err="1">
                <a:solidFill>
                  <a:schemeClr val="tx2">
                    <a:alpha val="0"/>
                  </a:schemeClr>
                </a:solidFill>
              </a:rPr>
              <a:t>It’s</a:t>
            </a:r>
            <a:r>
              <a:rPr lang="de-DE">
                <a:solidFill>
                  <a:schemeClr val="tx2">
                    <a:alpha val="0"/>
                  </a:schemeClr>
                </a:solidFill>
              </a:rPr>
              <a:t> </a:t>
            </a:r>
            <a:r>
              <a:rPr lang="de-DE" err="1">
                <a:solidFill>
                  <a:schemeClr val="tx2">
                    <a:alpha val="0"/>
                  </a:schemeClr>
                </a:solidFill>
              </a:rPr>
              <a:t>gone</a:t>
            </a:r>
            <a:r>
              <a:rPr lang="de-DE">
                <a:solidFill>
                  <a:schemeClr val="tx2">
                    <a:alpha val="0"/>
                  </a:schemeClr>
                </a:solidFill>
              </a:rPr>
              <a:t>! LUNEOO-S </a:t>
            </a:r>
            <a:r>
              <a:rPr lang="de-DE" err="1">
                <a:solidFill>
                  <a:schemeClr val="tx2">
                    <a:alpha val="0"/>
                  </a:schemeClr>
                </a:solidFill>
              </a:rPr>
              <a:t>introduces</a:t>
            </a:r>
            <a:r>
              <a:rPr lang="de-DE">
                <a:solidFill>
                  <a:schemeClr val="tx2">
                    <a:alpha val="0"/>
                  </a:schemeClr>
                </a:solidFill>
              </a:rPr>
              <a:t> an innovative </a:t>
            </a:r>
            <a:r>
              <a:rPr lang="de-DE" err="1">
                <a:solidFill>
                  <a:schemeClr val="tx2">
                    <a:alpha val="0"/>
                  </a:schemeClr>
                </a:solidFill>
              </a:rPr>
              <a:t>control</a:t>
            </a:r>
            <a:r>
              <a:rPr lang="de-DE">
                <a:solidFill>
                  <a:schemeClr val="tx2">
                    <a:alpha val="0"/>
                  </a:schemeClr>
                </a:solidFill>
              </a:rPr>
              <a:t> </a:t>
            </a:r>
            <a:r>
              <a:rPr lang="de-DE" err="1">
                <a:solidFill>
                  <a:schemeClr val="tx2">
                    <a:alpha val="0"/>
                  </a:schemeClr>
                </a:solidFill>
              </a:rPr>
              <a:t>unit</a:t>
            </a:r>
            <a:r>
              <a:rPr lang="de-DE">
                <a:solidFill>
                  <a:schemeClr val="tx2">
                    <a:alpha val="0"/>
                  </a:schemeClr>
                </a:solidFill>
              </a:rPr>
              <a:t> </a:t>
            </a:r>
            <a:r>
              <a:rPr lang="de-DE" err="1">
                <a:solidFill>
                  <a:schemeClr val="tx2">
                    <a:alpha val="0"/>
                  </a:schemeClr>
                </a:solidFill>
              </a:rPr>
              <a:t>beside</a:t>
            </a:r>
            <a:r>
              <a:rPr lang="de-DE">
                <a:solidFill>
                  <a:schemeClr val="tx2">
                    <a:alpha val="0"/>
                  </a:schemeClr>
                </a:solidFill>
              </a:rPr>
              <a:t> </a:t>
            </a:r>
            <a:r>
              <a:rPr lang="de-DE" err="1">
                <a:solidFill>
                  <a:schemeClr val="tx2">
                    <a:alpha val="0"/>
                  </a:schemeClr>
                </a:solidFill>
              </a:rPr>
              <a:t>the</a:t>
            </a:r>
            <a:r>
              <a:rPr lang="de-DE">
                <a:solidFill>
                  <a:schemeClr val="tx2">
                    <a:alpha val="0"/>
                  </a:schemeClr>
                </a:solidFill>
              </a:rPr>
              <a:t> tap – an intuitive, </a:t>
            </a:r>
            <a:r>
              <a:rPr lang="de-DE" err="1">
                <a:solidFill>
                  <a:schemeClr val="tx2">
                    <a:alpha val="0"/>
                  </a:schemeClr>
                </a:solidFill>
              </a:rPr>
              <a:t>seamless</a:t>
            </a:r>
            <a:r>
              <a:rPr lang="de-DE">
                <a:solidFill>
                  <a:schemeClr val="tx2">
                    <a:alpha val="0"/>
                  </a:schemeClr>
                </a:solidFill>
              </a:rPr>
              <a:t> interface </a:t>
            </a:r>
            <a:r>
              <a:rPr lang="de-DE" err="1">
                <a:solidFill>
                  <a:schemeClr val="tx2">
                    <a:alpha val="0"/>
                  </a:schemeClr>
                </a:solidFill>
              </a:rPr>
              <a:t>unlike</a:t>
            </a:r>
            <a:r>
              <a:rPr lang="de-DE">
                <a:solidFill>
                  <a:schemeClr val="tx2">
                    <a:alpha val="0"/>
                  </a:schemeClr>
                </a:solidFill>
              </a:rPr>
              <a:t> </a:t>
            </a:r>
            <a:r>
              <a:rPr lang="de-DE" err="1">
                <a:solidFill>
                  <a:schemeClr val="tx2">
                    <a:alpha val="0"/>
                  </a:schemeClr>
                </a:solidFill>
              </a:rPr>
              <a:t>anything</a:t>
            </a:r>
            <a:r>
              <a:rPr lang="de-DE">
                <a:solidFill>
                  <a:schemeClr val="tx2">
                    <a:alpha val="0"/>
                  </a:schemeClr>
                </a:solidFill>
              </a:rPr>
              <a:t> </a:t>
            </a:r>
            <a:r>
              <a:rPr lang="de-DE" err="1">
                <a:solidFill>
                  <a:schemeClr val="tx2">
                    <a:alpha val="0"/>
                  </a:schemeClr>
                </a:solidFill>
              </a:rPr>
              <a:t>seen</a:t>
            </a:r>
            <a:r>
              <a:rPr lang="de-DE">
                <a:solidFill>
                  <a:schemeClr val="tx2">
                    <a:alpha val="0"/>
                  </a:schemeClr>
                </a:solidFill>
              </a:rPr>
              <a:t> in </a:t>
            </a:r>
            <a:r>
              <a:rPr lang="de-DE" err="1">
                <a:solidFill>
                  <a:schemeClr val="tx2">
                    <a:alpha val="0"/>
                  </a:schemeClr>
                </a:solidFill>
              </a:rPr>
              <a:t>the</a:t>
            </a:r>
            <a:r>
              <a:rPr lang="de-DE">
                <a:solidFill>
                  <a:schemeClr val="tx2">
                    <a:alpha val="0"/>
                  </a:schemeClr>
                </a:solidFill>
              </a:rPr>
              <a:t> </a:t>
            </a:r>
            <a:r>
              <a:rPr lang="de-DE" err="1">
                <a:solidFill>
                  <a:schemeClr val="tx2">
                    <a:alpha val="0"/>
                  </a:schemeClr>
                </a:solidFill>
              </a:rPr>
              <a:t>kitchen</a:t>
            </a:r>
            <a:r>
              <a:rPr lang="de-DE">
                <a:solidFill>
                  <a:schemeClr val="tx2">
                    <a:alpha val="0"/>
                  </a:schemeClr>
                </a:solidFill>
              </a:rPr>
              <a:t> </a:t>
            </a:r>
            <a:r>
              <a:rPr lang="de-DE" err="1">
                <a:solidFill>
                  <a:schemeClr val="tx2">
                    <a:alpha val="0"/>
                  </a:schemeClr>
                </a:solidFill>
              </a:rPr>
              <a:t>world</a:t>
            </a:r>
            <a:r>
              <a:rPr lang="de-DE">
                <a:solidFill>
                  <a:schemeClr val="tx2">
                    <a:alpha val="0"/>
                  </a:schemeClr>
                </a:solidFill>
              </a:rPr>
              <a:t>.</a:t>
            </a:r>
          </a:p>
        </p:txBody>
      </p:sp>
      <p:pic>
        <p:nvPicPr>
          <p:cNvPr id="22" name="m1" descr="Ein Bild, das Schwarz, monochrom, Schwarzweiß, Werkzeug enthält.&#10;&#10;KI-generierte Inhalte können fehlerhaft sein.">
            <a:extLst>
              <a:ext uri="{FF2B5EF4-FFF2-40B4-BE49-F238E27FC236}">
                <a16:creationId xmlns:a16="http://schemas.microsoft.com/office/drawing/2014/main" id="{7B0129D8-3FB6-B7F0-776A-2FEBA21D0469}"/>
              </a:ext>
            </a:extLst>
          </p:cNvPr>
          <p:cNvPicPr>
            <a:picLocks noChangeAspect="1"/>
          </p:cNvPicPr>
          <p:nvPr/>
        </p:nvPicPr>
        <p:blipFill>
          <a:blip r:embed="rId6">
            <a:alphaModFix amt="0"/>
            <a:extLst>
              <a:ext uri="{28A0092B-C50C-407E-A947-70E740481C1C}">
                <a14:useLocalDpi xmlns:a14="http://schemas.microsoft.com/office/drawing/2010/main" val="0"/>
              </a:ext>
            </a:extLst>
          </a:blip>
          <a:stretch>
            <a:fillRect/>
          </a:stretch>
        </p:blipFill>
        <p:spPr>
          <a:xfrm>
            <a:off x="3819252" y="1078461"/>
            <a:ext cx="3127180" cy="2631001"/>
          </a:xfrm>
          <a:prstGeom prst="rect">
            <a:avLst/>
          </a:prstGeom>
        </p:spPr>
      </p:pic>
      <p:pic>
        <p:nvPicPr>
          <p:cNvPr id="23" name="m2">
            <a:extLst>
              <a:ext uri="{FF2B5EF4-FFF2-40B4-BE49-F238E27FC236}">
                <a16:creationId xmlns:a16="http://schemas.microsoft.com/office/drawing/2014/main" id="{C9ACE934-86C6-A831-B11C-5F91D1CFAC07}"/>
              </a:ext>
            </a:extLst>
          </p:cNvPr>
          <p:cNvPicPr>
            <a:picLocks noChangeAspect="1"/>
          </p:cNvPicPr>
          <p:nvPr/>
        </p:nvPicPr>
        <p:blipFill>
          <a:blip r:embed="rId7">
            <a:alphaModFix amt="0"/>
            <a:extLst>
              <a:ext uri="{28A0092B-C50C-407E-A947-70E740481C1C}">
                <a14:useLocalDpi xmlns:a14="http://schemas.microsoft.com/office/drawing/2010/main" val="0"/>
              </a:ext>
            </a:extLst>
          </a:blip>
          <a:srcRect/>
          <a:stretch/>
        </p:blipFill>
        <p:spPr>
          <a:xfrm>
            <a:off x="3819251" y="1078461"/>
            <a:ext cx="3127180" cy="2631001"/>
          </a:xfrm>
          <a:prstGeom prst="rect">
            <a:avLst/>
          </a:prstGeom>
        </p:spPr>
      </p:pic>
      <p:pic>
        <p:nvPicPr>
          <p:cNvPr id="24" name="m3" descr="Ein Bild, das Schwarz, Screenshot, Dunkelheit, monochrom enthält.&#10;&#10;KI-generierte Inhalte können fehlerhaft sein.">
            <a:extLst>
              <a:ext uri="{FF2B5EF4-FFF2-40B4-BE49-F238E27FC236}">
                <a16:creationId xmlns:a16="http://schemas.microsoft.com/office/drawing/2014/main" id="{DEE0A804-2F69-B388-8F35-FFBF2D106178}"/>
              </a:ext>
            </a:extLst>
          </p:cNvPr>
          <p:cNvPicPr>
            <a:picLocks noChangeAspect="1"/>
          </p:cNvPicPr>
          <p:nvPr/>
        </p:nvPicPr>
        <p:blipFill>
          <a:blip r:embed="rId8">
            <a:alphaModFix amt="0"/>
            <a:extLst>
              <a:ext uri="{28A0092B-C50C-407E-A947-70E740481C1C}">
                <a14:useLocalDpi xmlns:a14="http://schemas.microsoft.com/office/drawing/2010/main" val="0"/>
              </a:ext>
            </a:extLst>
          </a:blip>
          <a:stretch>
            <a:fillRect/>
          </a:stretch>
        </p:blipFill>
        <p:spPr>
          <a:xfrm>
            <a:off x="3819252" y="1078461"/>
            <a:ext cx="3127180" cy="2631001"/>
          </a:xfrm>
          <a:prstGeom prst="rect">
            <a:avLst/>
          </a:prstGeom>
        </p:spPr>
      </p:pic>
      <p:pic>
        <p:nvPicPr>
          <p:cNvPr id="25" name="m4" descr="Ein Bild, das Schwarz, Dunkelheit, Screenshot, monochrom enthält.&#10;&#10;KI-generierte Inhalte können fehlerhaft sein.">
            <a:extLst>
              <a:ext uri="{FF2B5EF4-FFF2-40B4-BE49-F238E27FC236}">
                <a16:creationId xmlns:a16="http://schemas.microsoft.com/office/drawing/2014/main" id="{6638F489-5379-E266-9382-7624D2A925EF}"/>
              </a:ext>
            </a:extLst>
          </p:cNvPr>
          <p:cNvPicPr>
            <a:picLocks noChangeAspect="1"/>
          </p:cNvPicPr>
          <p:nvPr/>
        </p:nvPicPr>
        <p:blipFill>
          <a:blip r:embed="rId9">
            <a:alphaModFix amt="0"/>
            <a:extLst>
              <a:ext uri="{28A0092B-C50C-407E-A947-70E740481C1C}">
                <a14:useLocalDpi xmlns:a14="http://schemas.microsoft.com/office/drawing/2010/main" val="0"/>
              </a:ext>
            </a:extLst>
          </a:blip>
          <a:stretch>
            <a:fillRect/>
          </a:stretch>
        </p:blipFill>
        <p:spPr>
          <a:xfrm flipH="1">
            <a:off x="5177413" y="1078461"/>
            <a:ext cx="3127180" cy="2631001"/>
          </a:xfrm>
          <a:prstGeom prst="rect">
            <a:avLst/>
          </a:prstGeom>
        </p:spPr>
      </p:pic>
      <p:pic>
        <p:nvPicPr>
          <p:cNvPr id="27" name="L-1" descr="Ein Bild, das Hahn, Installationszubehör, Hebel, Im Haus enthält.&#10;&#10;KI-generierte Inhalte können fehlerhaft sein.">
            <a:extLst>
              <a:ext uri="{FF2B5EF4-FFF2-40B4-BE49-F238E27FC236}">
                <a16:creationId xmlns:a16="http://schemas.microsoft.com/office/drawing/2014/main" id="{FAC24FE9-4EA3-892E-3532-E0E6172C3F42}"/>
              </a:ext>
            </a:extLst>
          </p:cNvPr>
          <p:cNvPicPr>
            <a:picLocks noChangeAspect="1"/>
          </p:cNvPicPr>
          <p:nvPr/>
        </p:nvPicPr>
        <p:blipFill>
          <a:blip r:embed="rId10">
            <a:alphaModFix amt="0"/>
            <a:extLst>
              <a:ext uri="{28A0092B-C50C-407E-A947-70E740481C1C}">
                <a14:useLocalDpi xmlns:a14="http://schemas.microsoft.com/office/drawing/2010/main" val="0"/>
              </a:ext>
            </a:extLst>
          </a:blip>
          <a:stretch>
            <a:fillRect/>
          </a:stretch>
        </p:blipFill>
        <p:spPr>
          <a:xfrm>
            <a:off x="5129107" y="1058012"/>
            <a:ext cx="1907697" cy="2847309"/>
          </a:xfrm>
          <a:prstGeom prst="rect">
            <a:avLst/>
          </a:prstGeom>
        </p:spPr>
      </p:pic>
      <p:sp>
        <p:nvSpPr>
          <p:cNvPr id="36" name="Abgerundetes Rechteck 35">
            <a:extLst>
              <a:ext uri="{FF2B5EF4-FFF2-40B4-BE49-F238E27FC236}">
                <a16:creationId xmlns:a16="http://schemas.microsoft.com/office/drawing/2014/main" id="{9CC2D787-00A9-1DF9-9999-349B19C35F0C}"/>
              </a:ext>
            </a:extLst>
          </p:cNvPr>
          <p:cNvSpPr/>
          <p:nvPr/>
        </p:nvSpPr>
        <p:spPr>
          <a:xfrm>
            <a:off x="6609340" y="1605232"/>
            <a:ext cx="1880820" cy="308344"/>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1200">
                <a:solidFill>
                  <a:schemeClr val="tx2"/>
                </a:solidFill>
              </a:rPr>
              <a:t>LAMINAR STREAM</a:t>
            </a:r>
          </a:p>
        </p:txBody>
      </p:sp>
      <p:sp>
        <p:nvSpPr>
          <p:cNvPr id="37" name="Abgerundetes Rechteck 36">
            <a:extLst>
              <a:ext uri="{FF2B5EF4-FFF2-40B4-BE49-F238E27FC236}">
                <a16:creationId xmlns:a16="http://schemas.microsoft.com/office/drawing/2014/main" id="{22FC6EA2-75CF-B5CE-5FF6-015718EE1511}"/>
              </a:ext>
            </a:extLst>
          </p:cNvPr>
          <p:cNvSpPr/>
          <p:nvPr/>
        </p:nvSpPr>
        <p:spPr>
          <a:xfrm>
            <a:off x="9591531" y="1605232"/>
            <a:ext cx="1880820" cy="308344"/>
          </a:xfrm>
          <a:prstGeom prst="roundRect">
            <a:avLst>
              <a:gd name="adj" fmla="val 50000"/>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1200">
                <a:solidFill>
                  <a:schemeClr val="tx2"/>
                </a:solidFill>
              </a:rPr>
              <a:t>SHOWER SPRAY</a:t>
            </a:r>
          </a:p>
        </p:txBody>
      </p:sp>
      <p:grpSp>
        <p:nvGrpSpPr>
          <p:cNvPr id="21" name="Gruppieren 20">
            <a:extLst>
              <a:ext uri="{FF2B5EF4-FFF2-40B4-BE49-F238E27FC236}">
                <a16:creationId xmlns:a16="http://schemas.microsoft.com/office/drawing/2014/main" id="{468183EB-8336-60D0-4DFE-3B07E6DE6C03}"/>
              </a:ext>
            </a:extLst>
          </p:cNvPr>
          <p:cNvGrpSpPr/>
          <p:nvPr/>
        </p:nvGrpSpPr>
        <p:grpSpPr>
          <a:xfrm>
            <a:off x="5577772" y="4677275"/>
            <a:ext cx="1459032" cy="1596525"/>
            <a:chOff x="2952723" y="6806508"/>
            <a:chExt cx="1459032" cy="1596525"/>
          </a:xfrm>
        </p:grpSpPr>
        <p:sp>
          <p:nvSpPr>
            <p:cNvPr id="18" name="Oval 17">
              <a:extLst>
                <a:ext uri="{FF2B5EF4-FFF2-40B4-BE49-F238E27FC236}">
                  <a16:creationId xmlns:a16="http://schemas.microsoft.com/office/drawing/2014/main" id="{2B6EA365-B21B-16FD-D3BD-FED0C124EC2B}"/>
                </a:ext>
              </a:extLst>
            </p:cNvPr>
            <p:cNvSpPr/>
            <p:nvPr/>
          </p:nvSpPr>
          <p:spPr>
            <a:xfrm>
              <a:off x="2952723" y="7065109"/>
              <a:ext cx="1337924" cy="13379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5" name="Grafik 14" descr="Ein Bild, das Design, Licht, Silber enthält.&#10;&#10;KI-generierte Inhalte können fehlerhaft sein.">
              <a:extLst>
                <a:ext uri="{FF2B5EF4-FFF2-40B4-BE49-F238E27FC236}">
                  <a16:creationId xmlns:a16="http://schemas.microsoft.com/office/drawing/2014/main" id="{2B4AFC28-57AA-4A25-4272-AC818488F3E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213749" y="6806508"/>
              <a:ext cx="1198006" cy="1408095"/>
            </a:xfrm>
            <a:prstGeom prst="rect">
              <a:avLst/>
            </a:prstGeom>
          </p:spPr>
        </p:pic>
      </p:grpSp>
      <p:pic>
        <p:nvPicPr>
          <p:cNvPr id="17" name="Grafik 16" descr="Ein Bild, das Screenshot, Design enthält.&#10;&#10;KI-generierte Inhalte können fehlerhaft sein.">
            <a:extLst>
              <a:ext uri="{FF2B5EF4-FFF2-40B4-BE49-F238E27FC236}">
                <a16:creationId xmlns:a16="http://schemas.microsoft.com/office/drawing/2014/main" id="{A2E26271-5AF7-C26B-0B47-43AF8A11F7B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738650" y="4677275"/>
            <a:ext cx="1198006" cy="1408095"/>
          </a:xfrm>
          <a:prstGeom prst="rect">
            <a:avLst/>
          </a:prstGeom>
        </p:spPr>
      </p:pic>
    </p:spTree>
    <p:extLst>
      <p:ext uri="{BB962C8B-B14F-4D97-AF65-F5344CB8AC3E}">
        <p14:creationId xmlns:p14="http://schemas.microsoft.com/office/powerpoint/2010/main" val="417663802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3BF50D-CD7F-29F5-DD9B-03B3126B2607}"/>
            </a:ext>
          </a:extLst>
        </p:cNvPr>
        <p:cNvGrpSpPr/>
        <p:nvPr/>
      </p:nvGrpSpPr>
      <p:grpSpPr>
        <a:xfrm>
          <a:off x="0" y="0"/>
          <a:ext cx="0" cy="0"/>
          <a:chOff x="0" y="0"/>
          <a:chExt cx="0" cy="0"/>
        </a:xfrm>
      </p:grpSpPr>
      <p:pic>
        <p:nvPicPr>
          <p:cNvPr id="2" name="Grafik 1" descr="Ein Bild, das Wasser, Person, Im Haus, Hahn enthält.&#10;&#10;KI-generierte Inhalte können fehlerhaft sein.">
            <a:extLst>
              <a:ext uri="{FF2B5EF4-FFF2-40B4-BE49-F238E27FC236}">
                <a16:creationId xmlns:a16="http://schemas.microsoft.com/office/drawing/2014/main" id="{ECF83B45-113D-CB04-7B2A-FA98AE9FD876}"/>
              </a:ext>
            </a:extLst>
          </p:cNvPr>
          <p:cNvPicPr>
            <a:picLocks noChangeAspect="1"/>
          </p:cNvPicPr>
          <p:nvPr/>
        </p:nvPicPr>
        <p:blipFill>
          <a:blip r:embed="rId3">
            <a:extLst>
              <a:ext uri="{28A0092B-C50C-407E-A947-70E740481C1C}">
                <a14:useLocalDpi xmlns:a14="http://schemas.microsoft.com/office/drawing/2010/main" val="0"/>
              </a:ext>
            </a:extLst>
          </a:blip>
          <a:srcRect l="-7789" r="100000"/>
          <a:stretch>
            <a:fillRect/>
          </a:stretch>
        </p:blipFill>
        <p:spPr>
          <a:xfrm>
            <a:off x="5988051" y="225425"/>
            <a:ext cx="215900" cy="6458022"/>
          </a:xfrm>
          <a:prstGeom prst="rect">
            <a:avLst/>
          </a:prstGeom>
        </p:spPr>
      </p:pic>
      <p:pic>
        <p:nvPicPr>
          <p:cNvPr id="4" name="Grafik 3" descr="Ein Bild, das Im Haus, weiß, Schwarzweiß enthält.&#10;&#10;KI-generierte Inhalte können fehlerhaft sein.">
            <a:extLst>
              <a:ext uri="{FF2B5EF4-FFF2-40B4-BE49-F238E27FC236}">
                <a16:creationId xmlns:a16="http://schemas.microsoft.com/office/drawing/2014/main" id="{293B3055-AB98-1B8F-57E7-50ECCA70ECC2}"/>
              </a:ext>
            </a:extLst>
          </p:cNvPr>
          <p:cNvPicPr>
            <a:picLocks noChangeAspect="1"/>
          </p:cNvPicPr>
          <p:nvPr/>
        </p:nvPicPr>
        <p:blipFill>
          <a:blip r:embed="rId4">
            <a:extLst>
              <a:ext uri="{28A0092B-C50C-407E-A947-70E740481C1C}">
                <a14:useLocalDpi xmlns:a14="http://schemas.microsoft.com/office/drawing/2010/main" val="0"/>
              </a:ext>
            </a:extLst>
          </a:blip>
          <a:srcRect l="-7785" r="100000"/>
          <a:stretch>
            <a:fillRect/>
          </a:stretch>
        </p:blipFill>
        <p:spPr>
          <a:xfrm>
            <a:off x="8975726" y="225425"/>
            <a:ext cx="215899" cy="6461722"/>
          </a:xfrm>
          <a:prstGeom prst="rect">
            <a:avLst/>
          </a:prstGeom>
        </p:spPr>
      </p:pic>
      <p:pic>
        <p:nvPicPr>
          <p:cNvPr id="8" name="Grafik 7" descr="Ein Bild, das Person enthält.&#10;&#10;KI-generierte Inhalte können fehlerhaft sein.">
            <a:extLst>
              <a:ext uri="{FF2B5EF4-FFF2-40B4-BE49-F238E27FC236}">
                <a16:creationId xmlns:a16="http://schemas.microsoft.com/office/drawing/2014/main" id="{B8B425D3-7D1A-0CC8-FBDE-E57BE4D8A87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3400" y="0"/>
            <a:ext cx="11658600" cy="6858000"/>
          </a:xfrm>
          <a:prstGeom prst="rect">
            <a:avLst/>
          </a:prstGeom>
        </p:spPr>
      </p:pic>
      <p:sp>
        <p:nvSpPr>
          <p:cNvPr id="26" name="Text Placeholder 4">
            <a:extLst>
              <a:ext uri="{FF2B5EF4-FFF2-40B4-BE49-F238E27FC236}">
                <a16:creationId xmlns:a16="http://schemas.microsoft.com/office/drawing/2014/main" id="{F9AEDEB0-EA96-98CA-B4D2-7C747E57A167}"/>
              </a:ext>
            </a:extLst>
          </p:cNvPr>
          <p:cNvSpPr>
            <a:spLocks noGrp="1"/>
          </p:cNvSpPr>
          <p:nvPr>
            <p:ph type="body" sz="quarter" idx="18"/>
          </p:nvPr>
        </p:nvSpPr>
        <p:spPr>
          <a:xfrm>
            <a:off x="228600" y="6296230"/>
            <a:ext cx="2070000" cy="372858"/>
          </a:xfrm>
        </p:spPr>
        <p:txBody>
          <a:bodyPr/>
          <a:lstStyle/>
          <a:p>
            <a:endParaRPr lang="en-US"/>
          </a:p>
        </p:txBody>
      </p:sp>
      <p:sp>
        <p:nvSpPr>
          <p:cNvPr id="10" name="t2">
            <a:extLst>
              <a:ext uri="{FF2B5EF4-FFF2-40B4-BE49-F238E27FC236}">
                <a16:creationId xmlns:a16="http://schemas.microsoft.com/office/drawing/2014/main" id="{4979D0EF-6DAB-3C85-4785-82FC51355EC6}"/>
              </a:ext>
            </a:extLst>
          </p:cNvPr>
          <p:cNvSpPr txBox="1">
            <a:spLocks/>
          </p:cNvSpPr>
          <p:nvPr/>
        </p:nvSpPr>
        <p:spPr>
          <a:xfrm>
            <a:off x="-5122085" y="2961000"/>
            <a:ext cx="3810760" cy="209591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r>
              <a:rPr lang="de-DE"/>
              <a:t>With LUNEOO-S, </a:t>
            </a:r>
            <a:r>
              <a:rPr lang="de-DE" err="1"/>
              <a:t>full</a:t>
            </a:r>
            <a:r>
              <a:rPr lang="de-DE"/>
              <a:t> </a:t>
            </a:r>
            <a:r>
              <a:rPr lang="de-DE" err="1"/>
              <a:t>control</a:t>
            </a:r>
            <a:r>
              <a:rPr lang="de-DE"/>
              <a:t> </a:t>
            </a:r>
            <a:r>
              <a:rPr lang="de-DE" err="1"/>
              <a:t>is</a:t>
            </a:r>
            <a:r>
              <a:rPr lang="de-DE"/>
              <a:t> at </a:t>
            </a:r>
            <a:r>
              <a:rPr lang="de-DE" err="1"/>
              <a:t>the</a:t>
            </a:r>
            <a:r>
              <a:rPr lang="de-DE"/>
              <a:t> </a:t>
            </a:r>
            <a:r>
              <a:rPr lang="de-DE" err="1"/>
              <a:t>fingertips</a:t>
            </a:r>
            <a:r>
              <a:rPr lang="de-DE"/>
              <a:t>: a powerful </a:t>
            </a:r>
            <a:r>
              <a:rPr lang="de-DE" err="1"/>
              <a:t>shower</a:t>
            </a:r>
            <a:r>
              <a:rPr lang="de-DE"/>
              <a:t> spray </a:t>
            </a:r>
            <a:r>
              <a:rPr lang="de-DE" err="1"/>
              <a:t>for</a:t>
            </a:r>
            <a:r>
              <a:rPr lang="de-DE"/>
              <a:t> </a:t>
            </a:r>
            <a:r>
              <a:rPr lang="de-DE" err="1"/>
              <a:t>pre-rinsing</a:t>
            </a:r>
            <a:r>
              <a:rPr lang="de-DE"/>
              <a:t> </a:t>
            </a:r>
            <a:r>
              <a:rPr lang="de-DE" err="1"/>
              <a:t>dishes</a:t>
            </a:r>
            <a:r>
              <a:rPr lang="de-DE"/>
              <a:t> and </a:t>
            </a:r>
            <a:r>
              <a:rPr lang="de-DE" err="1"/>
              <a:t>deep</a:t>
            </a:r>
            <a:r>
              <a:rPr lang="de-DE"/>
              <a:t> </a:t>
            </a:r>
            <a:r>
              <a:rPr lang="de-DE" err="1"/>
              <a:t>cleaning</a:t>
            </a:r>
            <a:r>
              <a:rPr lang="de-DE"/>
              <a:t>, and a </a:t>
            </a:r>
            <a:r>
              <a:rPr lang="de-DE" err="1"/>
              <a:t>glassy</a:t>
            </a:r>
            <a:r>
              <a:rPr lang="de-DE"/>
              <a:t> laminar </a:t>
            </a:r>
            <a:r>
              <a:rPr lang="de-DE" err="1"/>
              <a:t>jet</a:t>
            </a:r>
            <a:r>
              <a:rPr lang="de-DE"/>
              <a:t> </a:t>
            </a:r>
            <a:r>
              <a:rPr lang="de-DE" err="1"/>
              <a:t>for</a:t>
            </a:r>
            <a:r>
              <a:rPr lang="de-DE"/>
              <a:t> </a:t>
            </a:r>
            <a:r>
              <a:rPr lang="de-DE" err="1"/>
              <a:t>washing</a:t>
            </a:r>
            <a:r>
              <a:rPr lang="de-DE"/>
              <a:t> </a:t>
            </a:r>
            <a:r>
              <a:rPr lang="de-DE" err="1"/>
              <a:t>hands</a:t>
            </a:r>
            <a:r>
              <a:rPr lang="de-DE"/>
              <a:t> </a:t>
            </a:r>
            <a:r>
              <a:rPr lang="de-DE" err="1"/>
              <a:t>or</a:t>
            </a:r>
            <a:r>
              <a:rPr lang="de-DE"/>
              <a:t> </a:t>
            </a:r>
            <a:r>
              <a:rPr lang="de-DE" err="1"/>
              <a:t>rinsing</a:t>
            </a:r>
            <a:r>
              <a:rPr lang="de-DE"/>
              <a:t> </a:t>
            </a:r>
            <a:r>
              <a:rPr lang="de-DE" err="1"/>
              <a:t>fruits</a:t>
            </a:r>
            <a:r>
              <a:rPr lang="de-DE"/>
              <a:t> and </a:t>
            </a:r>
            <a:r>
              <a:rPr lang="de-DE" err="1"/>
              <a:t>vegetables</a:t>
            </a:r>
            <a:r>
              <a:rPr lang="de-DE"/>
              <a:t>.</a:t>
            </a:r>
          </a:p>
        </p:txBody>
      </p:sp>
      <p:sp>
        <p:nvSpPr>
          <p:cNvPr id="7" name="Titel 8">
            <a:extLst>
              <a:ext uri="{FF2B5EF4-FFF2-40B4-BE49-F238E27FC236}">
                <a16:creationId xmlns:a16="http://schemas.microsoft.com/office/drawing/2014/main" id="{36B2BF70-CDD2-5420-24C8-675DA5373205}"/>
              </a:ext>
            </a:extLst>
          </p:cNvPr>
          <p:cNvSpPr txBox="1">
            <a:spLocks/>
          </p:cNvSpPr>
          <p:nvPr/>
        </p:nvSpPr>
        <p:spPr>
          <a:xfrm>
            <a:off x="-5226050" y="225425"/>
            <a:ext cx="5759450" cy="1575666"/>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r>
              <a:rPr lang="de-DE"/>
              <a:t>Control </a:t>
            </a:r>
            <a:r>
              <a:rPr lang="de-DE" err="1"/>
              <a:t>the</a:t>
            </a:r>
            <a:r>
              <a:rPr lang="de-DE"/>
              <a:t> Stream. </a:t>
            </a:r>
          </a:p>
          <a:p>
            <a:r>
              <a:rPr lang="de-DE"/>
              <a:t>Master </a:t>
            </a:r>
            <a:r>
              <a:rPr lang="de-DE" err="1"/>
              <a:t>the</a:t>
            </a:r>
            <a:r>
              <a:rPr lang="de-DE"/>
              <a:t> Clean.</a:t>
            </a:r>
          </a:p>
        </p:txBody>
      </p:sp>
      <p:sp>
        <p:nvSpPr>
          <p:cNvPr id="3" name="Titel 7">
            <a:extLst>
              <a:ext uri="{FF2B5EF4-FFF2-40B4-BE49-F238E27FC236}">
                <a16:creationId xmlns:a16="http://schemas.microsoft.com/office/drawing/2014/main" id="{06D4EDF6-9B25-CF29-4063-215F254D6E0B}"/>
              </a:ext>
            </a:extLst>
          </p:cNvPr>
          <p:cNvSpPr>
            <a:spLocks noGrp="1"/>
          </p:cNvSpPr>
          <p:nvPr>
            <p:ph type="ctrTitle"/>
          </p:nvPr>
        </p:nvSpPr>
        <p:spPr>
          <a:xfrm>
            <a:off x="228600" y="225425"/>
            <a:ext cx="6767513" cy="1575666"/>
          </a:xfrm>
        </p:spPr>
        <p:txBody>
          <a:bodyPr/>
          <a:lstStyle/>
          <a:p>
            <a:r>
              <a:rPr lang="de-DE" err="1"/>
              <a:t>Leverless</a:t>
            </a:r>
            <a:r>
              <a:rPr lang="de-DE"/>
              <a:t>. </a:t>
            </a:r>
            <a:r>
              <a:rPr lang="de-DE" err="1"/>
              <a:t>Effortless</a:t>
            </a:r>
            <a:r>
              <a:rPr lang="de-DE"/>
              <a:t>.</a:t>
            </a:r>
          </a:p>
        </p:txBody>
      </p:sp>
      <p:sp>
        <p:nvSpPr>
          <p:cNvPr id="5" name="t8">
            <a:extLst>
              <a:ext uri="{FF2B5EF4-FFF2-40B4-BE49-F238E27FC236}">
                <a16:creationId xmlns:a16="http://schemas.microsoft.com/office/drawing/2014/main" id="{9F48E2A5-44FB-E335-CF55-14241ABA7436}"/>
              </a:ext>
            </a:extLst>
          </p:cNvPr>
          <p:cNvSpPr>
            <a:spLocks noGrp="1"/>
          </p:cNvSpPr>
          <p:nvPr>
            <p:ph type="subTitle" idx="1"/>
          </p:nvPr>
        </p:nvSpPr>
        <p:spPr>
          <a:xfrm>
            <a:off x="227013" y="1801091"/>
            <a:ext cx="4772025" cy="936000"/>
          </a:xfrm>
        </p:spPr>
        <p:txBody>
          <a:bodyPr/>
          <a:lstStyle/>
          <a:p>
            <a:r>
              <a:rPr lang="de-DE"/>
              <a:t>And </a:t>
            </a:r>
            <a:r>
              <a:rPr lang="de-DE" err="1"/>
              <a:t>the</a:t>
            </a:r>
            <a:r>
              <a:rPr lang="de-DE"/>
              <a:t> </a:t>
            </a:r>
            <a:r>
              <a:rPr lang="de-DE" err="1"/>
              <a:t>lever</a:t>
            </a:r>
            <a:r>
              <a:rPr lang="de-DE"/>
              <a:t>? </a:t>
            </a:r>
            <a:r>
              <a:rPr lang="de-DE" err="1"/>
              <a:t>It’s</a:t>
            </a:r>
            <a:r>
              <a:rPr lang="de-DE"/>
              <a:t> </a:t>
            </a:r>
            <a:r>
              <a:rPr lang="de-DE" err="1"/>
              <a:t>gone</a:t>
            </a:r>
            <a:r>
              <a:rPr lang="de-DE"/>
              <a:t>! LUNEOO </a:t>
            </a:r>
            <a:r>
              <a:rPr lang="de-DE" err="1"/>
              <a:t>introduces</a:t>
            </a:r>
            <a:r>
              <a:rPr lang="de-DE"/>
              <a:t> an innovative </a:t>
            </a:r>
            <a:r>
              <a:rPr lang="de-DE" err="1"/>
              <a:t>control</a:t>
            </a:r>
            <a:r>
              <a:rPr lang="de-DE"/>
              <a:t> </a:t>
            </a:r>
            <a:r>
              <a:rPr lang="de-DE" err="1"/>
              <a:t>unit</a:t>
            </a:r>
            <a:r>
              <a:rPr lang="de-DE"/>
              <a:t> </a:t>
            </a:r>
            <a:r>
              <a:rPr lang="de-DE" err="1"/>
              <a:t>beside</a:t>
            </a:r>
            <a:r>
              <a:rPr lang="de-DE"/>
              <a:t> </a:t>
            </a:r>
            <a:r>
              <a:rPr lang="de-DE" err="1"/>
              <a:t>the</a:t>
            </a:r>
            <a:r>
              <a:rPr lang="de-DE"/>
              <a:t> </a:t>
            </a:r>
            <a:r>
              <a:rPr lang="de-DE" err="1"/>
              <a:t>faucet</a:t>
            </a:r>
            <a:r>
              <a:rPr lang="de-DE"/>
              <a:t> – an intuitive, </a:t>
            </a:r>
            <a:r>
              <a:rPr lang="de-DE" err="1"/>
              <a:t>seamless</a:t>
            </a:r>
            <a:r>
              <a:rPr lang="de-DE"/>
              <a:t> interface </a:t>
            </a:r>
            <a:r>
              <a:rPr lang="de-DE" err="1"/>
              <a:t>unlike</a:t>
            </a:r>
            <a:r>
              <a:rPr lang="de-DE"/>
              <a:t> </a:t>
            </a:r>
            <a:r>
              <a:rPr lang="de-DE" err="1"/>
              <a:t>anything</a:t>
            </a:r>
            <a:r>
              <a:rPr lang="de-DE"/>
              <a:t> </a:t>
            </a:r>
            <a:r>
              <a:rPr lang="de-DE" err="1"/>
              <a:t>seen</a:t>
            </a:r>
            <a:r>
              <a:rPr lang="de-DE"/>
              <a:t> in </a:t>
            </a:r>
            <a:r>
              <a:rPr lang="de-DE" err="1"/>
              <a:t>the</a:t>
            </a:r>
            <a:r>
              <a:rPr lang="de-DE"/>
              <a:t> </a:t>
            </a:r>
            <a:r>
              <a:rPr lang="de-DE" err="1"/>
              <a:t>kitchen</a:t>
            </a:r>
            <a:r>
              <a:rPr lang="de-DE"/>
              <a:t> </a:t>
            </a:r>
            <a:r>
              <a:rPr lang="de-DE" err="1"/>
              <a:t>world</a:t>
            </a:r>
            <a:r>
              <a:rPr lang="de-DE"/>
              <a:t>.</a:t>
            </a:r>
          </a:p>
        </p:txBody>
      </p:sp>
      <p:sp>
        <p:nvSpPr>
          <p:cNvPr id="11" name="t9">
            <a:extLst>
              <a:ext uri="{FF2B5EF4-FFF2-40B4-BE49-F238E27FC236}">
                <a16:creationId xmlns:a16="http://schemas.microsoft.com/office/drawing/2014/main" id="{AEEA585F-0E55-CABC-7ACE-FBD4BCE544CC}"/>
              </a:ext>
            </a:extLst>
          </p:cNvPr>
          <p:cNvSpPr txBox="1">
            <a:spLocks/>
          </p:cNvSpPr>
          <p:nvPr/>
        </p:nvSpPr>
        <p:spPr>
          <a:xfrm>
            <a:off x="227013" y="3439928"/>
            <a:ext cx="3781425" cy="9360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r>
              <a:rPr lang="de-DE" err="1">
                <a:solidFill>
                  <a:schemeClr val="tx2">
                    <a:alpha val="0"/>
                  </a:schemeClr>
                </a:solidFill>
              </a:rPr>
              <a:t>Simply</a:t>
            </a:r>
            <a:r>
              <a:rPr lang="de-DE">
                <a:solidFill>
                  <a:schemeClr val="tx2">
                    <a:alpha val="0"/>
                  </a:schemeClr>
                </a:solidFill>
              </a:rPr>
              <a:t> </a:t>
            </a:r>
            <a:r>
              <a:rPr lang="de-DE" err="1">
                <a:solidFill>
                  <a:schemeClr val="tx2">
                    <a:alpha val="0"/>
                  </a:schemeClr>
                </a:solidFill>
              </a:rPr>
              <a:t>use</a:t>
            </a:r>
            <a:r>
              <a:rPr lang="de-DE">
                <a:solidFill>
                  <a:schemeClr val="tx2">
                    <a:alpha val="0"/>
                  </a:schemeClr>
                </a:solidFill>
              </a:rPr>
              <a:t> </a:t>
            </a:r>
            <a:r>
              <a:rPr lang="de-DE" err="1">
                <a:solidFill>
                  <a:schemeClr val="tx2">
                    <a:alpha val="0"/>
                  </a:schemeClr>
                </a:solidFill>
              </a:rPr>
              <a:t>the</a:t>
            </a:r>
            <a:r>
              <a:rPr lang="de-DE">
                <a:solidFill>
                  <a:schemeClr val="tx2">
                    <a:alpha val="0"/>
                  </a:schemeClr>
                </a:solidFill>
              </a:rPr>
              <a:t> LED-</a:t>
            </a:r>
            <a:r>
              <a:rPr lang="de-DE" err="1">
                <a:solidFill>
                  <a:schemeClr val="tx2">
                    <a:alpha val="0"/>
                  </a:schemeClr>
                </a:solidFill>
              </a:rPr>
              <a:t>lit</a:t>
            </a:r>
            <a:r>
              <a:rPr lang="de-DE">
                <a:solidFill>
                  <a:schemeClr val="tx2">
                    <a:alpha val="0"/>
                  </a:schemeClr>
                </a:solidFill>
              </a:rPr>
              <a:t> </a:t>
            </a:r>
            <a:r>
              <a:rPr lang="de-DE" err="1">
                <a:solidFill>
                  <a:schemeClr val="tx2">
                    <a:alpha val="0"/>
                  </a:schemeClr>
                </a:solidFill>
              </a:rPr>
              <a:t>selection</a:t>
            </a:r>
            <a:r>
              <a:rPr lang="de-DE">
                <a:solidFill>
                  <a:schemeClr val="tx2">
                    <a:alpha val="0"/>
                  </a:schemeClr>
                </a:solidFill>
              </a:rPr>
              <a:t> </a:t>
            </a:r>
            <a:r>
              <a:rPr lang="de-DE" err="1">
                <a:solidFill>
                  <a:schemeClr val="tx2">
                    <a:alpha val="0"/>
                  </a:schemeClr>
                </a:solidFill>
              </a:rPr>
              <a:t>wheel</a:t>
            </a:r>
            <a:r>
              <a:rPr lang="de-DE">
                <a:solidFill>
                  <a:schemeClr val="tx2">
                    <a:alpha val="0"/>
                  </a:schemeClr>
                </a:solidFill>
              </a:rPr>
              <a:t> on </a:t>
            </a:r>
            <a:r>
              <a:rPr lang="de-DE" err="1">
                <a:solidFill>
                  <a:schemeClr val="tx2">
                    <a:alpha val="0"/>
                  </a:schemeClr>
                </a:solidFill>
              </a:rPr>
              <a:t>the</a:t>
            </a:r>
            <a:r>
              <a:rPr lang="de-DE">
                <a:solidFill>
                  <a:schemeClr val="tx2">
                    <a:alpha val="0"/>
                  </a:schemeClr>
                </a:solidFill>
              </a:rPr>
              <a:t> </a:t>
            </a:r>
            <a:r>
              <a:rPr lang="de-DE" err="1">
                <a:solidFill>
                  <a:schemeClr val="tx2">
                    <a:alpha val="0"/>
                  </a:schemeClr>
                </a:solidFill>
              </a:rPr>
              <a:t>surface</a:t>
            </a:r>
            <a:endParaRPr lang="de-DE">
              <a:solidFill>
                <a:schemeClr val="tx2">
                  <a:alpha val="0"/>
                </a:schemeClr>
              </a:solidFill>
            </a:endParaRPr>
          </a:p>
        </p:txBody>
      </p:sp>
    </p:spTree>
    <p:extLst>
      <p:ext uri="{BB962C8B-B14F-4D97-AF65-F5344CB8AC3E}">
        <p14:creationId xmlns:p14="http://schemas.microsoft.com/office/powerpoint/2010/main" val="2195420919"/>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alpha val="0"/>
          </a:schemeClr>
        </a:solidFill>
        <a:effectLst/>
      </p:bgPr>
    </p:bg>
    <p:spTree>
      <p:nvGrpSpPr>
        <p:cNvPr id="1" name="">
          <a:extLst>
            <a:ext uri="{FF2B5EF4-FFF2-40B4-BE49-F238E27FC236}">
              <a16:creationId xmlns:a16="http://schemas.microsoft.com/office/drawing/2014/main" id="{BC3BF50D-CD7F-29F5-DD9B-03B3126B2607}"/>
            </a:ext>
          </a:extLst>
        </p:cNvPr>
        <p:cNvGrpSpPr/>
        <p:nvPr/>
      </p:nvGrpSpPr>
      <p:grpSpPr>
        <a:xfrm>
          <a:off x="0" y="0"/>
          <a:ext cx="0" cy="0"/>
          <a:chOff x="0" y="0"/>
          <a:chExt cx="0" cy="0"/>
        </a:xfrm>
      </p:grpSpPr>
      <p:sp>
        <p:nvSpPr>
          <p:cNvPr id="13" name="t-luneoo-s">
            <a:extLst>
              <a:ext uri="{FF2B5EF4-FFF2-40B4-BE49-F238E27FC236}">
                <a16:creationId xmlns:a16="http://schemas.microsoft.com/office/drawing/2014/main" id="{FA83420A-9FBD-0F40-22F7-427B2220F778}"/>
              </a:ext>
            </a:extLst>
          </p:cNvPr>
          <p:cNvSpPr txBox="1">
            <a:spLocks/>
          </p:cNvSpPr>
          <p:nvPr/>
        </p:nvSpPr>
        <p:spPr>
          <a:xfrm>
            <a:off x="227013" y="2097000"/>
            <a:ext cx="11737975" cy="2664000"/>
          </a:xfrm>
          <a:prstGeom prst="rect">
            <a:avLst/>
          </a:prstGeom>
          <a:ln>
            <a:noFill/>
          </a:ln>
        </p:spPr>
        <p:txBody>
          <a:bodyPr vert="horz" lIns="0" tIns="36000" rIns="0" bIns="0" rtlCol="0" anchor="ctr">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pPr algn="ctr"/>
            <a:r>
              <a:rPr lang="de-DE" sz="13000">
                <a:solidFill>
                  <a:schemeClr val="bg2"/>
                </a:solidFill>
              </a:rPr>
              <a:t>LUNEOO-S</a:t>
            </a:r>
          </a:p>
        </p:txBody>
      </p:sp>
      <p:pic>
        <p:nvPicPr>
          <p:cNvPr id="9" name="l-silver" descr="Ein Bild, das Installationszubehör, Hahn, Hebel, Silber enthält.&#10;&#10;KI-generierte Inhalte können fehlerhaft sein.">
            <a:extLst>
              <a:ext uri="{FF2B5EF4-FFF2-40B4-BE49-F238E27FC236}">
                <a16:creationId xmlns:a16="http://schemas.microsoft.com/office/drawing/2014/main" id="{1A7FF0AE-1AF2-0498-CBD4-90A6C24C8EA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52324" y="2020529"/>
            <a:ext cx="1887352" cy="2816942"/>
          </a:xfrm>
          <a:prstGeom prst="rect">
            <a:avLst/>
          </a:prstGeom>
        </p:spPr>
      </p:pic>
      <p:pic>
        <p:nvPicPr>
          <p:cNvPr id="4" name="Grafik 7" descr="Ein Bild, das Person enthält.&#10;&#10;KI-generierte Inhalte können fehlerhaft sein.">
            <a:extLst>
              <a:ext uri="{FF2B5EF4-FFF2-40B4-BE49-F238E27FC236}">
                <a16:creationId xmlns:a16="http://schemas.microsoft.com/office/drawing/2014/main" id="{CF221907-5EB6-0AAC-94DE-C4F4E6975C43}"/>
              </a:ext>
            </a:extLst>
          </p:cNvPr>
          <p:cNvPicPr>
            <a:picLocks noChangeAspect="1"/>
          </p:cNvPicPr>
          <p:nvPr/>
        </p:nvPicPr>
        <p:blipFill>
          <a:blip r:embed="rId6">
            <a:alphaModFix/>
            <a:extLst>
              <a:ext uri="{28A0092B-C50C-407E-A947-70E740481C1C}">
                <a14:useLocalDpi xmlns:a14="http://schemas.microsoft.com/office/drawing/2010/main" val="0"/>
              </a:ext>
            </a:extLst>
          </a:blip>
          <a:stretch>
            <a:fillRect/>
          </a:stretch>
        </p:blipFill>
        <p:spPr>
          <a:xfrm>
            <a:off x="533400" y="0"/>
            <a:ext cx="11658600" cy="6858000"/>
          </a:xfrm>
          <a:prstGeom prst="rect">
            <a:avLst/>
          </a:prstGeom>
        </p:spPr>
      </p:pic>
      <p:pic>
        <p:nvPicPr>
          <p:cNvPr id="6" name="hand1">
            <a:hlinkClick r:id="" action="ppaction://media"/>
            <a:extLst>
              <a:ext uri="{FF2B5EF4-FFF2-40B4-BE49-F238E27FC236}">
                <a16:creationId xmlns:a16="http://schemas.microsoft.com/office/drawing/2014/main" id="{CADA8085-81C6-6998-BAAC-19DAC6AAA937}"/>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533400" y="0"/>
            <a:ext cx="11658600" cy="6858000"/>
          </a:xfrm>
          <a:prstGeom prst="rect">
            <a:avLst/>
          </a:prstGeom>
        </p:spPr>
      </p:pic>
      <p:sp>
        <p:nvSpPr>
          <p:cNvPr id="26" name="Text Placeholder 4">
            <a:extLst>
              <a:ext uri="{FF2B5EF4-FFF2-40B4-BE49-F238E27FC236}">
                <a16:creationId xmlns:a16="http://schemas.microsoft.com/office/drawing/2014/main" id="{F9AEDEB0-EA96-98CA-B4D2-7C747E57A167}"/>
              </a:ext>
            </a:extLst>
          </p:cNvPr>
          <p:cNvSpPr>
            <a:spLocks noGrp="1"/>
          </p:cNvSpPr>
          <p:nvPr>
            <p:ph type="body" sz="quarter" idx="18"/>
          </p:nvPr>
        </p:nvSpPr>
        <p:spPr>
          <a:xfrm>
            <a:off x="228600" y="6296230"/>
            <a:ext cx="2070000" cy="372858"/>
          </a:xfrm>
        </p:spPr>
        <p:txBody>
          <a:bodyPr/>
          <a:lstStyle/>
          <a:p>
            <a:endParaRPr lang="en-US"/>
          </a:p>
        </p:txBody>
      </p:sp>
      <p:sp>
        <p:nvSpPr>
          <p:cNvPr id="3" name="Titel 7">
            <a:extLst>
              <a:ext uri="{FF2B5EF4-FFF2-40B4-BE49-F238E27FC236}">
                <a16:creationId xmlns:a16="http://schemas.microsoft.com/office/drawing/2014/main" id="{06D4EDF6-9B25-CF29-4063-215F254D6E0B}"/>
              </a:ext>
            </a:extLst>
          </p:cNvPr>
          <p:cNvSpPr>
            <a:spLocks noGrp="1"/>
          </p:cNvSpPr>
          <p:nvPr>
            <p:ph type="ctrTitle"/>
          </p:nvPr>
        </p:nvSpPr>
        <p:spPr>
          <a:xfrm>
            <a:off x="228600" y="225425"/>
            <a:ext cx="6767513" cy="1575666"/>
          </a:xfrm>
        </p:spPr>
        <p:txBody>
          <a:bodyPr/>
          <a:lstStyle/>
          <a:p>
            <a:r>
              <a:rPr lang="de-DE" err="1"/>
              <a:t>Leverless</a:t>
            </a:r>
            <a:r>
              <a:rPr lang="de-DE"/>
              <a:t>. </a:t>
            </a:r>
            <a:r>
              <a:rPr lang="de-DE" err="1"/>
              <a:t>Effortless</a:t>
            </a:r>
            <a:r>
              <a:rPr lang="de-DE"/>
              <a:t>.</a:t>
            </a:r>
          </a:p>
        </p:txBody>
      </p:sp>
      <p:sp>
        <p:nvSpPr>
          <p:cNvPr id="2" name="t9">
            <a:extLst>
              <a:ext uri="{FF2B5EF4-FFF2-40B4-BE49-F238E27FC236}">
                <a16:creationId xmlns:a16="http://schemas.microsoft.com/office/drawing/2014/main" id="{D9DBCCE3-02BA-26C4-2EF8-30367121D54C}"/>
              </a:ext>
            </a:extLst>
          </p:cNvPr>
          <p:cNvSpPr txBox="1">
            <a:spLocks/>
          </p:cNvSpPr>
          <p:nvPr/>
        </p:nvSpPr>
        <p:spPr>
          <a:xfrm>
            <a:off x="227013" y="1801091"/>
            <a:ext cx="3781425" cy="9360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r>
              <a:rPr lang="de-DE" err="1"/>
              <a:t>Simply</a:t>
            </a:r>
            <a:r>
              <a:rPr lang="de-DE"/>
              <a:t> </a:t>
            </a:r>
            <a:r>
              <a:rPr lang="de-DE" err="1"/>
              <a:t>use</a:t>
            </a:r>
            <a:r>
              <a:rPr lang="de-DE"/>
              <a:t> </a:t>
            </a:r>
            <a:r>
              <a:rPr lang="de-DE" err="1"/>
              <a:t>the</a:t>
            </a:r>
            <a:r>
              <a:rPr lang="de-DE"/>
              <a:t> LED-</a:t>
            </a:r>
            <a:r>
              <a:rPr lang="de-DE" err="1"/>
              <a:t>lit</a:t>
            </a:r>
            <a:r>
              <a:rPr lang="de-DE"/>
              <a:t> </a:t>
            </a:r>
            <a:r>
              <a:rPr lang="de-DE" err="1"/>
              <a:t>selection</a:t>
            </a:r>
            <a:r>
              <a:rPr lang="de-DE"/>
              <a:t> </a:t>
            </a:r>
            <a:r>
              <a:rPr lang="de-DE" err="1"/>
              <a:t>wheel</a:t>
            </a:r>
            <a:r>
              <a:rPr lang="de-DE"/>
              <a:t> on </a:t>
            </a:r>
            <a:r>
              <a:rPr lang="de-DE" err="1"/>
              <a:t>the</a:t>
            </a:r>
            <a:r>
              <a:rPr lang="de-DE"/>
              <a:t> </a:t>
            </a:r>
            <a:r>
              <a:rPr lang="de-DE" err="1"/>
              <a:t>surface</a:t>
            </a:r>
            <a:r>
              <a:rPr lang="de-DE"/>
              <a:t>.</a:t>
            </a:r>
          </a:p>
        </p:txBody>
      </p:sp>
      <p:grpSp>
        <p:nvGrpSpPr>
          <p:cNvPr id="16" name="PushControl">
            <a:extLst>
              <a:ext uri="{FF2B5EF4-FFF2-40B4-BE49-F238E27FC236}">
                <a16:creationId xmlns:a16="http://schemas.microsoft.com/office/drawing/2014/main" id="{EDF8FB9B-A669-5A22-FF21-7A946F0C58E7}"/>
              </a:ext>
            </a:extLst>
          </p:cNvPr>
          <p:cNvGrpSpPr/>
          <p:nvPr/>
        </p:nvGrpSpPr>
        <p:grpSpPr>
          <a:xfrm>
            <a:off x="3000375" y="5330283"/>
            <a:ext cx="4717354" cy="1152376"/>
            <a:chOff x="3000375" y="5330283"/>
            <a:chExt cx="4717354" cy="1152376"/>
          </a:xfrm>
        </p:grpSpPr>
        <p:cxnSp>
          <p:nvCxnSpPr>
            <p:cNvPr id="11" name="extra">
              <a:extLst>
                <a:ext uri="{FF2B5EF4-FFF2-40B4-BE49-F238E27FC236}">
                  <a16:creationId xmlns:a16="http://schemas.microsoft.com/office/drawing/2014/main" id="{9C934C5F-EA81-A84C-7076-A5A79A221D1B}"/>
                </a:ext>
              </a:extLst>
            </p:cNvPr>
            <p:cNvCxnSpPr>
              <a:cxnSpLocks/>
            </p:cNvCxnSpPr>
            <p:nvPr/>
          </p:nvCxnSpPr>
          <p:spPr>
            <a:xfrm>
              <a:off x="3000375" y="5330283"/>
              <a:ext cx="2642142" cy="698810"/>
            </a:xfrm>
            <a:prstGeom prst="straightConnector1">
              <a:avLst/>
            </a:prstGeom>
            <a:ln w="12700">
              <a:solidFill>
                <a:srgbClr val="ADADD2"/>
              </a:solidFill>
              <a:headEnd type="oval" w="sm" len="sm"/>
              <a:tailEnd type="oval" w="lg" len="lg"/>
            </a:ln>
          </p:spPr>
          <p:style>
            <a:lnRef idx="1">
              <a:schemeClr val="accent1"/>
            </a:lnRef>
            <a:fillRef idx="0">
              <a:schemeClr val="accent1"/>
            </a:fillRef>
            <a:effectRef idx="0">
              <a:schemeClr val="accent1"/>
            </a:effectRef>
            <a:fontRef idx="minor">
              <a:schemeClr val="tx1"/>
            </a:fontRef>
          </p:style>
        </p:cxnSp>
        <p:sp>
          <p:nvSpPr>
            <p:cNvPr id="12" name="PushControl">
              <a:extLst>
                <a:ext uri="{FF2B5EF4-FFF2-40B4-BE49-F238E27FC236}">
                  <a16:creationId xmlns:a16="http://schemas.microsoft.com/office/drawing/2014/main" id="{14B99F9B-8F5A-2DCF-0998-0C4BD6A6F360}"/>
                </a:ext>
              </a:extLst>
            </p:cNvPr>
            <p:cNvSpPr txBox="1"/>
            <p:nvPr/>
          </p:nvSpPr>
          <p:spPr>
            <a:xfrm>
              <a:off x="5947317" y="5965406"/>
              <a:ext cx="1770412" cy="517253"/>
            </a:xfrm>
            <a:prstGeom prst="rect">
              <a:avLst/>
            </a:prstGeom>
            <a:noFill/>
          </p:spPr>
          <p:txBody>
            <a:bodyPr wrap="square" lIns="0" tIns="0" rIns="0" bIns="0" rtlCol="0">
              <a:noAutofit/>
            </a:bodyPr>
            <a:lstStyle/>
            <a:p>
              <a:pPr algn="l"/>
              <a:r>
                <a:rPr lang="de-DE" sz="1200"/>
                <a:t>BLANCO Push Control</a:t>
              </a:r>
            </a:p>
            <a:p>
              <a:r>
                <a:rPr lang="de-DE" sz="900">
                  <a:solidFill>
                    <a:srgbClr val="818080"/>
                  </a:solidFill>
                </a:rPr>
                <a:t>Drain remote </a:t>
              </a:r>
              <a:r>
                <a:rPr lang="de-DE" sz="900" err="1">
                  <a:solidFill>
                    <a:srgbClr val="818080"/>
                  </a:solidFill>
                </a:rPr>
                <a:t>control</a:t>
              </a:r>
              <a:r>
                <a:rPr lang="de-DE" sz="900">
                  <a:solidFill>
                    <a:srgbClr val="818080"/>
                  </a:solidFill>
                </a:rPr>
                <a:t> (optional)</a:t>
              </a:r>
            </a:p>
          </p:txBody>
        </p:sp>
      </p:grpSp>
    </p:spTree>
    <p:extLst>
      <p:ext uri="{BB962C8B-B14F-4D97-AF65-F5344CB8AC3E}">
        <p14:creationId xmlns:p14="http://schemas.microsoft.com/office/powerpoint/2010/main" val="329866775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09" fill="hold"/>
                                        <p:tgtEl>
                                          <p:spTgt spid="6"/>
                                        </p:tgtEl>
                                      </p:cBhvr>
                                    </p:cmd>
                                  </p:childTnLst>
                                </p:cTn>
                              </p:par>
                              <p:par>
                                <p:cTn id="7" presetID="42" presetClass="entr" presetSubtype="0" fill="hold" nodeType="withEffect">
                                  <p:stCondLst>
                                    <p:cond delay="2000"/>
                                  </p:stCondLst>
                                  <p:childTnLst>
                                    <p:set>
                                      <p:cBhvr>
                                        <p:cTn id="8" dur="1" fill="hold">
                                          <p:stCondLst>
                                            <p:cond delay="0"/>
                                          </p:stCondLst>
                                        </p:cTn>
                                        <p:tgtEl>
                                          <p:spTgt spid="16"/>
                                        </p:tgtEl>
                                        <p:attrNameLst>
                                          <p:attrName>style.visibility</p:attrName>
                                        </p:attrNameLst>
                                      </p:cBhvr>
                                      <p:to>
                                        <p:strVal val="visible"/>
                                      </p:to>
                                    </p:set>
                                    <p:animEffect transition="in" filter="fade">
                                      <p:cBhvr>
                                        <p:cTn id="9" dur="500"/>
                                        <p:tgtEl>
                                          <p:spTgt spid="16"/>
                                        </p:tgtEl>
                                      </p:cBhvr>
                                    </p:animEffect>
                                    <p:anim calcmode="lin" valueType="num">
                                      <p:cBhvr>
                                        <p:cTn id="10" dur="500" fill="hold"/>
                                        <p:tgtEl>
                                          <p:spTgt spid="16"/>
                                        </p:tgtEl>
                                        <p:attrNameLst>
                                          <p:attrName>ppt_x</p:attrName>
                                        </p:attrNameLst>
                                      </p:cBhvr>
                                      <p:tavLst>
                                        <p:tav tm="0">
                                          <p:val>
                                            <p:strVal val="#ppt_x"/>
                                          </p:val>
                                        </p:tav>
                                        <p:tav tm="100000">
                                          <p:val>
                                            <p:strVal val="#ppt_x"/>
                                          </p:val>
                                        </p:tav>
                                      </p:tavLst>
                                    </p:anim>
                                    <p:anim calcmode="lin" valueType="num">
                                      <p:cBhvr>
                                        <p:cTn id="11" dur="5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6"/>
                </p:tgtEl>
              </p:cMediaNode>
            </p:video>
            <p:seq concurrent="1" nextAc="seek">
              <p:cTn id="13" restart="whenNotActive" fill="hold" evtFilter="cancelBubble" nodeType="interactiveSeq">
                <p:stCondLst>
                  <p:cond evt="onClick" delay="0">
                    <p:tgtEl>
                      <p:spTgt spid="6"/>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BAAF46-31FB-246A-9B59-B0D0BC983992}"/>
            </a:ext>
          </a:extLst>
        </p:cNvPr>
        <p:cNvGrpSpPr/>
        <p:nvPr/>
      </p:nvGrpSpPr>
      <p:grpSpPr>
        <a:xfrm>
          <a:off x="0" y="0"/>
          <a:ext cx="0" cy="0"/>
          <a:chOff x="0" y="0"/>
          <a:chExt cx="0" cy="0"/>
        </a:xfrm>
      </p:grpSpPr>
      <p:graphicFrame>
        <p:nvGraphicFramePr>
          <p:cNvPr id="79" name="Table 78">
            <a:extLst>
              <a:ext uri="{FF2B5EF4-FFF2-40B4-BE49-F238E27FC236}">
                <a16:creationId xmlns:a16="http://schemas.microsoft.com/office/drawing/2014/main" id="{744D26C1-914C-5D87-28C6-DDF4049F3831}"/>
              </a:ext>
            </a:extLst>
          </p:cNvPr>
          <p:cNvGraphicFramePr>
            <a:graphicFrameLocks noGrp="1"/>
          </p:cNvGraphicFramePr>
          <p:nvPr>
            <p:extLst>
              <p:ext uri="{D42A27DB-BD31-4B8C-83A1-F6EECF244321}">
                <p14:modId xmlns:p14="http://schemas.microsoft.com/office/powerpoint/2010/main" val="1670332044"/>
              </p:ext>
            </p:extLst>
          </p:nvPr>
        </p:nvGraphicFramePr>
        <p:xfrm>
          <a:off x="6498456" y="3699295"/>
          <a:ext cx="3778764" cy="2219249"/>
        </p:xfrm>
        <a:graphic>
          <a:graphicData uri="http://schemas.openxmlformats.org/drawingml/2006/table">
            <a:tbl>
              <a:tblPr firstRow="1" bandRow="1">
                <a:tableStyleId>{5C22544A-7EE6-4342-B048-85BDC9FD1C3A}</a:tableStyleId>
              </a:tblPr>
              <a:tblGrid>
                <a:gridCol w="1889382">
                  <a:extLst>
                    <a:ext uri="{9D8B030D-6E8A-4147-A177-3AD203B41FA5}">
                      <a16:colId xmlns:a16="http://schemas.microsoft.com/office/drawing/2014/main" val="3285329574"/>
                    </a:ext>
                  </a:extLst>
                </a:gridCol>
                <a:gridCol w="1889382">
                  <a:extLst>
                    <a:ext uri="{9D8B030D-6E8A-4147-A177-3AD203B41FA5}">
                      <a16:colId xmlns:a16="http://schemas.microsoft.com/office/drawing/2014/main" val="3952604628"/>
                    </a:ext>
                  </a:extLst>
                </a:gridCol>
              </a:tblGrid>
              <a:tr h="1461802">
                <a:tc>
                  <a:txBody>
                    <a:bodyPr/>
                    <a:lstStyle/>
                    <a:p>
                      <a:endParaRPr lang="en-US"/>
                    </a:p>
                  </a:txBody>
                  <a:tcPr>
                    <a:lnL w="12700" cmpd="sng">
                      <a:noFill/>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1"/>
                    </a:solidFill>
                  </a:tcPr>
                </a:tc>
                <a:tc rowSpan="2">
                  <a:txBody>
                    <a:bodyPr/>
                    <a:lstStyle/>
                    <a:p>
                      <a:endParaRPr lang="en-US"/>
                    </a:p>
                  </a:txBody>
                  <a:tcPr>
                    <a:lnL w="12700"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419530535"/>
                  </a:ext>
                </a:extLst>
              </a:tr>
              <a:tr h="7574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a:solidFill>
                            <a:schemeClr val="tx1"/>
                          </a:solidFill>
                        </a:rPr>
                        <a:t>Brushed Steel</a:t>
                      </a:r>
                    </a:p>
                  </a:txBody>
                  <a:tcPr anchor="ctr">
                    <a:lnL w="12700" cmpd="sng">
                      <a:noFill/>
                    </a:lnL>
                    <a:lnR w="12700" cap="flat" cmpd="sng" algn="ctr">
                      <a:no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chemeClr val="bg1"/>
                    </a:solidFill>
                  </a:tcPr>
                </a:tc>
                <a:tc vMerge="1">
                  <a:txBody>
                    <a:bodyPr/>
                    <a:lstStyle/>
                    <a:p>
                      <a:endParaRPr lang="en-US"/>
                    </a:p>
                  </a:txBody>
                  <a:tcPr/>
                </a:tc>
                <a:extLst>
                  <a:ext uri="{0D108BD9-81ED-4DB2-BD59-A6C34878D82A}">
                    <a16:rowId xmlns:a16="http://schemas.microsoft.com/office/drawing/2014/main" val="2970598833"/>
                  </a:ext>
                </a:extLst>
              </a:tr>
            </a:tbl>
          </a:graphicData>
        </a:graphic>
      </p:graphicFrame>
      <p:graphicFrame>
        <p:nvGraphicFramePr>
          <p:cNvPr id="77" name="Table 76">
            <a:extLst>
              <a:ext uri="{FF2B5EF4-FFF2-40B4-BE49-F238E27FC236}">
                <a16:creationId xmlns:a16="http://schemas.microsoft.com/office/drawing/2014/main" id="{B19FF4C3-C0F3-2CD2-D320-E30E96460CD5}"/>
              </a:ext>
            </a:extLst>
          </p:cNvPr>
          <p:cNvGraphicFramePr>
            <a:graphicFrameLocks noGrp="1"/>
          </p:cNvGraphicFramePr>
          <p:nvPr>
            <p:extLst>
              <p:ext uri="{D42A27DB-BD31-4B8C-83A1-F6EECF244321}">
                <p14:modId xmlns:p14="http://schemas.microsoft.com/office/powerpoint/2010/main" val="2525534832"/>
              </p:ext>
            </p:extLst>
          </p:nvPr>
        </p:nvGraphicFramePr>
        <p:xfrm>
          <a:off x="6498456" y="1139863"/>
          <a:ext cx="3778764" cy="2219249"/>
        </p:xfrm>
        <a:graphic>
          <a:graphicData uri="http://schemas.openxmlformats.org/drawingml/2006/table">
            <a:tbl>
              <a:tblPr firstRow="1" bandRow="1">
                <a:tableStyleId>{5C22544A-7EE6-4342-B048-85BDC9FD1C3A}</a:tableStyleId>
              </a:tblPr>
              <a:tblGrid>
                <a:gridCol w="2073428">
                  <a:extLst>
                    <a:ext uri="{9D8B030D-6E8A-4147-A177-3AD203B41FA5}">
                      <a16:colId xmlns:a16="http://schemas.microsoft.com/office/drawing/2014/main" val="3285329574"/>
                    </a:ext>
                  </a:extLst>
                </a:gridCol>
                <a:gridCol w="1705336">
                  <a:extLst>
                    <a:ext uri="{9D8B030D-6E8A-4147-A177-3AD203B41FA5}">
                      <a16:colId xmlns:a16="http://schemas.microsoft.com/office/drawing/2014/main" val="3952604628"/>
                    </a:ext>
                  </a:extLst>
                </a:gridCol>
              </a:tblGrid>
              <a:tr h="1461802">
                <a:tc>
                  <a:txBody>
                    <a:bodyPr/>
                    <a:lstStyle/>
                    <a:p>
                      <a:endParaRPr lang="en-US"/>
                    </a:p>
                  </a:txBody>
                  <a:tcPr>
                    <a:lnL w="12700" cmpd="sng">
                      <a:noFill/>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1"/>
                    </a:solidFill>
                  </a:tcPr>
                </a:tc>
                <a:tc rowSpan="2">
                  <a:txBody>
                    <a:bodyPr/>
                    <a:lstStyle/>
                    <a:p>
                      <a:endParaRPr lang="en-US"/>
                    </a:p>
                  </a:txBody>
                  <a:tcPr>
                    <a:lnL w="12700"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419530535"/>
                  </a:ext>
                </a:extLst>
              </a:tr>
              <a:tr h="7574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a:solidFill>
                            <a:schemeClr val="tx1"/>
                          </a:solidFill>
                        </a:rPr>
                        <a:t>Satin Dark Steel</a:t>
                      </a:r>
                    </a:p>
                  </a:txBody>
                  <a:tcPr anchor="ctr">
                    <a:lnL w="12700" cmpd="sng">
                      <a:noFill/>
                    </a:lnL>
                    <a:lnR w="12700" cap="flat" cmpd="sng" algn="ctr">
                      <a:no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chemeClr val="bg1"/>
                    </a:solidFill>
                  </a:tcPr>
                </a:tc>
                <a:tc vMerge="1">
                  <a:txBody>
                    <a:bodyPr/>
                    <a:lstStyle/>
                    <a:p>
                      <a:endParaRPr lang="en-US"/>
                    </a:p>
                  </a:txBody>
                  <a:tcPr/>
                </a:tc>
                <a:extLst>
                  <a:ext uri="{0D108BD9-81ED-4DB2-BD59-A6C34878D82A}">
                    <a16:rowId xmlns:a16="http://schemas.microsoft.com/office/drawing/2014/main" val="2970598833"/>
                  </a:ext>
                </a:extLst>
              </a:tr>
            </a:tbl>
          </a:graphicData>
        </a:graphic>
      </p:graphicFrame>
      <p:graphicFrame>
        <p:nvGraphicFramePr>
          <p:cNvPr id="76" name="Table 75">
            <a:extLst>
              <a:ext uri="{FF2B5EF4-FFF2-40B4-BE49-F238E27FC236}">
                <a16:creationId xmlns:a16="http://schemas.microsoft.com/office/drawing/2014/main" id="{238EAA53-B39C-417B-A08A-6BE570BC669D}"/>
              </a:ext>
            </a:extLst>
          </p:cNvPr>
          <p:cNvGraphicFramePr>
            <a:graphicFrameLocks noGrp="1"/>
          </p:cNvGraphicFramePr>
          <p:nvPr>
            <p:extLst>
              <p:ext uri="{D42A27DB-BD31-4B8C-83A1-F6EECF244321}">
                <p14:modId xmlns:p14="http://schemas.microsoft.com/office/powerpoint/2010/main" val="2348838059"/>
              </p:ext>
            </p:extLst>
          </p:nvPr>
        </p:nvGraphicFramePr>
        <p:xfrm>
          <a:off x="2423249" y="3659093"/>
          <a:ext cx="3778764" cy="2219249"/>
        </p:xfrm>
        <a:graphic>
          <a:graphicData uri="http://schemas.openxmlformats.org/drawingml/2006/table">
            <a:tbl>
              <a:tblPr firstRow="1" bandRow="1">
                <a:tableStyleId>{5C22544A-7EE6-4342-B048-85BDC9FD1C3A}</a:tableStyleId>
              </a:tblPr>
              <a:tblGrid>
                <a:gridCol w="1889382">
                  <a:extLst>
                    <a:ext uri="{9D8B030D-6E8A-4147-A177-3AD203B41FA5}">
                      <a16:colId xmlns:a16="http://schemas.microsoft.com/office/drawing/2014/main" val="3285329574"/>
                    </a:ext>
                  </a:extLst>
                </a:gridCol>
                <a:gridCol w="1889382">
                  <a:extLst>
                    <a:ext uri="{9D8B030D-6E8A-4147-A177-3AD203B41FA5}">
                      <a16:colId xmlns:a16="http://schemas.microsoft.com/office/drawing/2014/main" val="3952604628"/>
                    </a:ext>
                  </a:extLst>
                </a:gridCol>
              </a:tblGrid>
              <a:tr h="1461802">
                <a:tc>
                  <a:txBody>
                    <a:bodyPr/>
                    <a:lstStyle/>
                    <a:p>
                      <a:endParaRPr lang="en-US">
                        <a:solidFill>
                          <a:schemeClr val="tx1"/>
                        </a:solidFill>
                      </a:endParaRPr>
                    </a:p>
                  </a:txBody>
                  <a:tcPr>
                    <a:lnL w="12700" cmpd="sng">
                      <a:noFill/>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1"/>
                    </a:solidFill>
                  </a:tcPr>
                </a:tc>
                <a:tc rowSpan="2">
                  <a:txBody>
                    <a:bodyPr/>
                    <a:lstStyle/>
                    <a:p>
                      <a:endParaRPr lang="en-US">
                        <a:solidFill>
                          <a:schemeClr val="tx1"/>
                        </a:solidFill>
                      </a:endParaRPr>
                    </a:p>
                  </a:txBody>
                  <a:tcPr>
                    <a:lnL w="12700"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419530535"/>
                  </a:ext>
                </a:extLst>
              </a:tr>
              <a:tr h="7574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a:solidFill>
                            <a:schemeClr val="tx1"/>
                          </a:solidFill>
                        </a:rPr>
                        <a:t>Satin Gold</a:t>
                      </a:r>
                    </a:p>
                  </a:txBody>
                  <a:tcPr anchor="ctr">
                    <a:lnL w="12700" cmpd="sng">
                      <a:noFill/>
                    </a:lnL>
                    <a:lnR w="12700" cap="flat" cmpd="sng" algn="ctr">
                      <a:no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chemeClr val="bg1"/>
                    </a:solidFill>
                  </a:tcPr>
                </a:tc>
                <a:tc vMerge="1">
                  <a:txBody>
                    <a:bodyPr/>
                    <a:lstStyle/>
                    <a:p>
                      <a:endParaRPr lang="en-US"/>
                    </a:p>
                  </a:txBody>
                  <a:tcPr/>
                </a:tc>
                <a:extLst>
                  <a:ext uri="{0D108BD9-81ED-4DB2-BD59-A6C34878D82A}">
                    <a16:rowId xmlns:a16="http://schemas.microsoft.com/office/drawing/2014/main" val="2970598833"/>
                  </a:ext>
                </a:extLst>
              </a:tr>
            </a:tbl>
          </a:graphicData>
        </a:graphic>
      </p:graphicFrame>
      <p:graphicFrame>
        <p:nvGraphicFramePr>
          <p:cNvPr id="75" name="Table 74">
            <a:extLst>
              <a:ext uri="{FF2B5EF4-FFF2-40B4-BE49-F238E27FC236}">
                <a16:creationId xmlns:a16="http://schemas.microsoft.com/office/drawing/2014/main" id="{7C337950-8F6C-F958-09B3-CE022F796A39}"/>
              </a:ext>
            </a:extLst>
          </p:cNvPr>
          <p:cNvGraphicFramePr>
            <a:graphicFrameLocks noGrp="1"/>
          </p:cNvGraphicFramePr>
          <p:nvPr>
            <p:extLst>
              <p:ext uri="{D42A27DB-BD31-4B8C-83A1-F6EECF244321}">
                <p14:modId xmlns:p14="http://schemas.microsoft.com/office/powerpoint/2010/main" val="4047679539"/>
              </p:ext>
            </p:extLst>
          </p:nvPr>
        </p:nvGraphicFramePr>
        <p:xfrm>
          <a:off x="2423249" y="1139863"/>
          <a:ext cx="3778764" cy="2226721"/>
        </p:xfrm>
        <a:graphic>
          <a:graphicData uri="http://schemas.openxmlformats.org/drawingml/2006/table">
            <a:tbl>
              <a:tblPr firstRow="1" bandRow="1">
                <a:tableStyleId>{5C22544A-7EE6-4342-B048-85BDC9FD1C3A}</a:tableStyleId>
              </a:tblPr>
              <a:tblGrid>
                <a:gridCol w="1889382">
                  <a:extLst>
                    <a:ext uri="{9D8B030D-6E8A-4147-A177-3AD203B41FA5}">
                      <a16:colId xmlns:a16="http://schemas.microsoft.com/office/drawing/2014/main" val="3285329574"/>
                    </a:ext>
                  </a:extLst>
                </a:gridCol>
                <a:gridCol w="1889382">
                  <a:extLst>
                    <a:ext uri="{9D8B030D-6E8A-4147-A177-3AD203B41FA5}">
                      <a16:colId xmlns:a16="http://schemas.microsoft.com/office/drawing/2014/main" val="3952604628"/>
                    </a:ext>
                  </a:extLst>
                </a:gridCol>
              </a:tblGrid>
              <a:tr h="1534934">
                <a:tc>
                  <a:txBody>
                    <a:bodyPr/>
                    <a:lstStyle/>
                    <a:p>
                      <a:endParaRPr lang="en-US"/>
                    </a:p>
                  </a:txBody>
                  <a:tcPr>
                    <a:lnL w="12700" cmpd="sng">
                      <a:noFill/>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1"/>
                    </a:solidFill>
                  </a:tcPr>
                </a:tc>
                <a:tc rowSpan="2">
                  <a:txBody>
                    <a:bodyPr/>
                    <a:lstStyle/>
                    <a:p>
                      <a:endParaRPr lang="en-US"/>
                    </a:p>
                  </a:txBody>
                  <a:tcPr>
                    <a:lnL w="12700"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419530535"/>
                  </a:ext>
                </a:extLst>
              </a:tr>
              <a:tr h="69178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a:solidFill>
                            <a:schemeClr val="tx1"/>
                          </a:solidFill>
                        </a:rPr>
                        <a:t>Satin Platinum</a:t>
                      </a:r>
                    </a:p>
                  </a:txBody>
                  <a:tcPr anchor="ctr">
                    <a:lnR w="12700" cap="flat" cmpd="sng" algn="ctr">
                      <a:noFill/>
                      <a:prstDash val="solid"/>
                      <a:round/>
                      <a:headEnd type="none" w="med" len="med"/>
                      <a:tailEnd type="none" w="med" len="med"/>
                    </a:lnR>
                    <a:lnT w="38100" cmpd="sng">
                      <a:noFill/>
                    </a:lnT>
                    <a:solidFill>
                      <a:schemeClr val="bg1"/>
                    </a:solidFill>
                  </a:tcPr>
                </a:tc>
                <a:tc vMerge="1">
                  <a:txBody>
                    <a:bodyPr/>
                    <a:lstStyle/>
                    <a:p>
                      <a:endParaRPr lang="en-US"/>
                    </a:p>
                  </a:txBody>
                  <a:tcPr/>
                </a:tc>
                <a:extLst>
                  <a:ext uri="{0D108BD9-81ED-4DB2-BD59-A6C34878D82A}">
                    <a16:rowId xmlns:a16="http://schemas.microsoft.com/office/drawing/2014/main" val="2970598833"/>
                  </a:ext>
                </a:extLst>
              </a:tr>
            </a:tbl>
          </a:graphicData>
        </a:graphic>
      </p:graphicFrame>
      <p:sp>
        <p:nvSpPr>
          <p:cNvPr id="5" name="Title 1">
            <a:extLst>
              <a:ext uri="{FF2B5EF4-FFF2-40B4-BE49-F238E27FC236}">
                <a16:creationId xmlns:a16="http://schemas.microsoft.com/office/drawing/2014/main" id="{A2127F98-FB9E-138F-F874-FE2775B59ACE}"/>
              </a:ext>
            </a:extLst>
          </p:cNvPr>
          <p:cNvSpPr>
            <a:spLocks noGrp="1"/>
          </p:cNvSpPr>
          <p:nvPr>
            <p:ph type="title"/>
          </p:nvPr>
        </p:nvSpPr>
        <p:spPr>
          <a:xfrm>
            <a:off x="227348" y="224684"/>
            <a:ext cx="11736000" cy="360000"/>
          </a:xfrm>
        </p:spPr>
        <p:txBody>
          <a:bodyPr/>
          <a:lstStyle/>
          <a:p>
            <a:r>
              <a:rPr lang="de-DE" sz="2800">
                <a:solidFill>
                  <a:srgbClr val="333399"/>
                </a:solidFill>
              </a:rPr>
              <a:t>LUNEOO</a:t>
            </a:r>
            <a:r>
              <a:rPr lang="en-US" sz="2800">
                <a:solidFill>
                  <a:srgbClr val="333399"/>
                </a:solidFill>
              </a:rPr>
              <a:t> FINISHES</a:t>
            </a:r>
            <a:endParaRPr lang="en-US">
              <a:solidFill>
                <a:srgbClr val="333399"/>
              </a:solidFill>
            </a:endParaRPr>
          </a:p>
        </p:txBody>
      </p:sp>
      <p:pic>
        <p:nvPicPr>
          <p:cNvPr id="18" name="Picture 17" descr="A gold lamp with a black cord&#10;&#10;AI-generated content may be incorrect.">
            <a:extLst>
              <a:ext uri="{FF2B5EF4-FFF2-40B4-BE49-F238E27FC236}">
                <a16:creationId xmlns:a16="http://schemas.microsoft.com/office/drawing/2014/main" id="{7DA86418-75AF-3205-BA0E-D4577363FF5B}"/>
              </a:ext>
            </a:extLst>
          </p:cNvPr>
          <p:cNvPicPr>
            <a:picLocks noChangeAspect="1"/>
          </p:cNvPicPr>
          <p:nvPr/>
        </p:nvPicPr>
        <p:blipFill>
          <a:blip r:embed="rId3">
            <a:extLst>
              <a:ext uri="{28A0092B-C50C-407E-A947-70E740481C1C}">
                <a14:useLocalDpi xmlns:a14="http://schemas.microsoft.com/office/drawing/2010/main" val="0"/>
              </a:ext>
            </a:extLst>
          </a:blip>
          <a:srcRect r="37344"/>
          <a:stretch/>
        </p:blipFill>
        <p:spPr>
          <a:xfrm>
            <a:off x="4393368" y="3824427"/>
            <a:ext cx="982813" cy="1968986"/>
          </a:xfrm>
          <a:prstGeom prst="rect">
            <a:avLst/>
          </a:prstGeom>
        </p:spPr>
      </p:pic>
      <p:pic>
        <p:nvPicPr>
          <p:cNvPr id="19" name="Picture 18" descr="A close-up of a faucet&#10;&#10;AI-generated content may be incorrect.">
            <a:extLst>
              <a:ext uri="{FF2B5EF4-FFF2-40B4-BE49-F238E27FC236}">
                <a16:creationId xmlns:a16="http://schemas.microsoft.com/office/drawing/2014/main" id="{CC06D26A-31C9-5451-2E96-D31D9B557A66}"/>
              </a:ext>
            </a:extLst>
          </p:cNvPr>
          <p:cNvPicPr>
            <a:picLocks noChangeAspect="1"/>
          </p:cNvPicPr>
          <p:nvPr/>
        </p:nvPicPr>
        <p:blipFill>
          <a:blip r:embed="rId4">
            <a:extLst>
              <a:ext uri="{28A0092B-C50C-407E-A947-70E740481C1C}">
                <a14:useLocalDpi xmlns:a14="http://schemas.microsoft.com/office/drawing/2010/main" val="0"/>
              </a:ext>
            </a:extLst>
          </a:blip>
          <a:srcRect r="37402"/>
          <a:stretch/>
        </p:blipFill>
        <p:spPr>
          <a:xfrm>
            <a:off x="8594894" y="1266965"/>
            <a:ext cx="991082" cy="1987403"/>
          </a:xfrm>
          <a:prstGeom prst="rect">
            <a:avLst/>
          </a:prstGeom>
        </p:spPr>
      </p:pic>
      <p:sp>
        <p:nvSpPr>
          <p:cNvPr id="25" name="Content Placeholder 3">
            <a:extLst>
              <a:ext uri="{FF2B5EF4-FFF2-40B4-BE49-F238E27FC236}">
                <a16:creationId xmlns:a16="http://schemas.microsoft.com/office/drawing/2014/main" id="{D38BE749-2601-9981-1E27-7150F4948A2F}"/>
              </a:ext>
            </a:extLst>
          </p:cNvPr>
          <p:cNvSpPr txBox="1">
            <a:spLocks/>
          </p:cNvSpPr>
          <p:nvPr/>
        </p:nvSpPr>
        <p:spPr>
          <a:xfrm>
            <a:off x="4314685" y="2819753"/>
            <a:ext cx="2091074" cy="452634"/>
          </a:xfrm>
          <a:prstGeom prst="rect">
            <a:avLst/>
          </a:prstGeom>
        </p:spPr>
        <p:txBody>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1400" kern="1200">
                <a:solidFill>
                  <a:schemeClr val="tx1"/>
                </a:solidFill>
                <a:latin typeface="+mn-lt"/>
                <a:ea typeface="+mn-ea"/>
                <a:cs typeface="+mn-cs"/>
              </a:defRPr>
            </a:lvl1pPr>
            <a:lvl2pPr marL="269875" indent="-180975"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2pPr>
            <a:lvl3pPr marL="450000" indent="-180975"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6pPr>
            <a:lvl7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7pPr>
            <a:lvl8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8pPr>
            <a:lvl9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200"/>
              </a:spcBef>
              <a:spcAft>
                <a:spcPts val="0"/>
              </a:spcAft>
              <a:buClrTx/>
              <a:buSzPct val="100000"/>
              <a:buFont typeface="Arial" panose="020B0604020202020204" pitchFamily="34" charset="0"/>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26" name="Content Placeholder 3">
            <a:extLst>
              <a:ext uri="{FF2B5EF4-FFF2-40B4-BE49-F238E27FC236}">
                <a16:creationId xmlns:a16="http://schemas.microsoft.com/office/drawing/2014/main" id="{4DDC36B6-6BF6-5F30-3FF8-27AE5AF065B9}"/>
              </a:ext>
            </a:extLst>
          </p:cNvPr>
          <p:cNvSpPr txBox="1">
            <a:spLocks/>
          </p:cNvSpPr>
          <p:nvPr/>
        </p:nvSpPr>
        <p:spPr>
          <a:xfrm>
            <a:off x="4428985" y="5265503"/>
            <a:ext cx="1741149" cy="452634"/>
          </a:xfrm>
          <a:prstGeom prst="rect">
            <a:avLst/>
          </a:prstGeom>
        </p:spPr>
        <p:txBody>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1400" kern="1200">
                <a:solidFill>
                  <a:schemeClr val="tx1"/>
                </a:solidFill>
                <a:latin typeface="+mn-lt"/>
                <a:ea typeface="+mn-ea"/>
                <a:cs typeface="+mn-cs"/>
              </a:defRPr>
            </a:lvl1pPr>
            <a:lvl2pPr marL="269875" indent="-180975"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2pPr>
            <a:lvl3pPr marL="450000" indent="-180975"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6pPr>
            <a:lvl7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7pPr>
            <a:lvl8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8pPr>
            <a:lvl9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200"/>
              </a:spcBef>
              <a:spcAft>
                <a:spcPts val="0"/>
              </a:spcAft>
              <a:buClrTx/>
              <a:buSzPct val="100000"/>
              <a:buFont typeface="Arial" panose="020B0604020202020204" pitchFamily="34" charset="0"/>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a:ea typeface="+mn-ea"/>
              <a:cs typeface="+mn-cs"/>
            </a:endParaRPr>
          </a:p>
        </p:txBody>
      </p:sp>
      <p:pic>
        <p:nvPicPr>
          <p:cNvPr id="27" name="Picture 2">
            <a:extLst>
              <a:ext uri="{FF2B5EF4-FFF2-40B4-BE49-F238E27FC236}">
                <a16:creationId xmlns:a16="http://schemas.microsoft.com/office/drawing/2014/main" id="{8F3D9BB3-D22D-E52E-7D12-6556A9CE5E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691" y="1280413"/>
            <a:ext cx="1208747" cy="1208747"/>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6">
            <a:extLst>
              <a:ext uri="{FF2B5EF4-FFF2-40B4-BE49-F238E27FC236}">
                <a16:creationId xmlns:a16="http://schemas.microsoft.com/office/drawing/2014/main" id="{23008901-BC07-D3E4-ACF5-57A942071C7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19692" y="3803609"/>
            <a:ext cx="1226464" cy="1226464"/>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A close-up of a lamp&#10;&#10;AI-generated content may be incorrect.">
            <a:extLst>
              <a:ext uri="{FF2B5EF4-FFF2-40B4-BE49-F238E27FC236}">
                <a16:creationId xmlns:a16="http://schemas.microsoft.com/office/drawing/2014/main" id="{A31D5574-25F6-AA23-FA0F-B69BCAC377ED}"/>
              </a:ext>
            </a:extLst>
          </p:cNvPr>
          <p:cNvPicPr>
            <a:picLocks noChangeAspect="1"/>
          </p:cNvPicPr>
          <p:nvPr/>
        </p:nvPicPr>
        <p:blipFill>
          <a:blip r:embed="rId7">
            <a:extLst>
              <a:ext uri="{28A0092B-C50C-407E-A947-70E740481C1C}">
                <a14:useLocalDpi xmlns:a14="http://schemas.microsoft.com/office/drawing/2010/main" val="0"/>
              </a:ext>
            </a:extLst>
          </a:blip>
          <a:srcRect r="33800"/>
          <a:stretch/>
        </p:blipFill>
        <p:spPr>
          <a:xfrm>
            <a:off x="4429417" y="1256659"/>
            <a:ext cx="1047204" cy="1985659"/>
          </a:xfrm>
          <a:prstGeom prst="rect">
            <a:avLst/>
          </a:prstGeom>
        </p:spPr>
      </p:pic>
      <p:pic>
        <p:nvPicPr>
          <p:cNvPr id="68" name="Picture 8">
            <a:extLst>
              <a:ext uri="{FF2B5EF4-FFF2-40B4-BE49-F238E27FC236}">
                <a16:creationId xmlns:a16="http://schemas.microsoft.com/office/drawing/2014/main" id="{B484A225-0897-7760-C653-8CF729297B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19692" y="1262696"/>
            <a:ext cx="1226464" cy="122646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A close-up of a lamp&#10;&#10;AI-generated content may be incorrect.">
            <a:extLst>
              <a:ext uri="{FF2B5EF4-FFF2-40B4-BE49-F238E27FC236}">
                <a16:creationId xmlns:a16="http://schemas.microsoft.com/office/drawing/2014/main" id="{956230FB-819C-63D6-562E-C9F0EC14A42E}"/>
              </a:ext>
            </a:extLst>
          </p:cNvPr>
          <p:cNvPicPr>
            <a:picLocks noChangeAspect="1"/>
          </p:cNvPicPr>
          <p:nvPr/>
        </p:nvPicPr>
        <p:blipFill>
          <a:blip r:embed="rId9">
            <a:extLst>
              <a:ext uri="{28A0092B-C50C-407E-A947-70E740481C1C}">
                <a14:useLocalDpi xmlns:a14="http://schemas.microsoft.com/office/drawing/2010/main" val="0"/>
              </a:ext>
            </a:extLst>
          </a:blip>
          <a:srcRect r="36706"/>
          <a:stretch/>
        </p:blipFill>
        <p:spPr>
          <a:xfrm>
            <a:off x="8594894" y="3824427"/>
            <a:ext cx="1004431" cy="1991981"/>
          </a:xfrm>
          <a:prstGeom prst="rect">
            <a:avLst/>
          </a:prstGeom>
        </p:spPr>
      </p:pic>
      <p:pic>
        <p:nvPicPr>
          <p:cNvPr id="3" name="Picture 10">
            <a:extLst>
              <a:ext uri="{FF2B5EF4-FFF2-40B4-BE49-F238E27FC236}">
                <a16:creationId xmlns:a16="http://schemas.microsoft.com/office/drawing/2014/main" id="{6ED1C4B5-3D6B-DC3C-BE09-481D2AA4207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854323" y="3824427"/>
            <a:ext cx="1226464" cy="122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6784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18C1248-2677-C38F-6C19-C5E2B9E413B4}"/>
              </a:ext>
            </a:extLst>
          </p:cNvPr>
          <p:cNvSpPr/>
          <p:nvPr/>
        </p:nvSpPr>
        <p:spPr>
          <a:xfrm>
            <a:off x="379748" y="1004109"/>
            <a:ext cx="4224175" cy="2626241"/>
          </a:xfrm>
          <a:prstGeom prst="rect">
            <a:avLst/>
          </a:prstGeom>
          <a:solidFill>
            <a:srgbClr val="FF61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74320" marR="0" lvl="0" indent="0" algn="l" defTabSz="914400" rtl="0" eaLnBrk="1" fontAlgn="auto" latinLnBrk="0" hangingPunct="1">
              <a:lnSpc>
                <a:spcPct val="100000"/>
              </a:lnSpc>
              <a:spcBef>
                <a:spcPts val="1200"/>
              </a:spcBef>
              <a:spcAft>
                <a:spcPts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 name="Title 1">
            <a:extLst>
              <a:ext uri="{FF2B5EF4-FFF2-40B4-BE49-F238E27FC236}">
                <a16:creationId xmlns:a16="http://schemas.microsoft.com/office/drawing/2014/main" id="{6D5E3A1E-7865-9BCB-C266-2AC662351498}"/>
              </a:ext>
            </a:extLst>
          </p:cNvPr>
          <p:cNvSpPr>
            <a:spLocks noGrp="1"/>
          </p:cNvSpPr>
          <p:nvPr>
            <p:ph type="title"/>
          </p:nvPr>
        </p:nvSpPr>
        <p:spPr/>
        <p:txBody>
          <a:bodyPr/>
          <a:lstStyle/>
          <a:p>
            <a:r>
              <a:rPr lang="en-US">
                <a:solidFill>
                  <a:srgbClr val="333399"/>
                </a:solidFill>
              </a:rPr>
              <a:t>SUMMARY</a:t>
            </a:r>
            <a:r>
              <a:rPr lang="en-US" sz="2400">
                <a:solidFill>
                  <a:srgbClr val="333399"/>
                </a:solidFill>
              </a:rPr>
              <a:t>: LUNEOO</a:t>
            </a:r>
            <a:endParaRPr lang="en-US">
              <a:solidFill>
                <a:srgbClr val="333399"/>
              </a:solidFill>
              <a:cs typeface="Arial"/>
            </a:endParaRPr>
          </a:p>
        </p:txBody>
      </p:sp>
      <p:sp>
        <p:nvSpPr>
          <p:cNvPr id="7" name="Rectangle 6">
            <a:extLst>
              <a:ext uri="{FF2B5EF4-FFF2-40B4-BE49-F238E27FC236}">
                <a16:creationId xmlns:a16="http://schemas.microsoft.com/office/drawing/2014/main" id="{5397ABF9-7AB4-38B3-FEE4-A927FF64EA6B}"/>
              </a:ext>
            </a:extLst>
          </p:cNvPr>
          <p:cNvSpPr/>
          <p:nvPr/>
        </p:nvSpPr>
        <p:spPr>
          <a:xfrm>
            <a:off x="399360" y="3753856"/>
            <a:ext cx="5967150" cy="2626241"/>
          </a:xfrm>
          <a:prstGeom prst="rect">
            <a:avLst/>
          </a:prstGeom>
          <a:solidFill>
            <a:srgbClr val="FFFFFF"/>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8288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FFFFFF"/>
              </a:solidFill>
              <a:effectLst/>
              <a:highlight>
                <a:srgbClr val="FFFF00"/>
              </a:highlight>
              <a:uLnTx/>
              <a:uFillTx/>
              <a:latin typeface="Arial" panose="020B0604020202020204"/>
              <a:ea typeface="+mn-ea"/>
              <a:cs typeface="+mn-cs"/>
            </a:endParaRPr>
          </a:p>
        </p:txBody>
      </p:sp>
      <p:sp>
        <p:nvSpPr>
          <p:cNvPr id="9" name="Rectangle 8">
            <a:extLst>
              <a:ext uri="{FF2B5EF4-FFF2-40B4-BE49-F238E27FC236}">
                <a16:creationId xmlns:a16="http://schemas.microsoft.com/office/drawing/2014/main" id="{47E1DF7A-AD17-2FD8-8CAA-736029FEFAE7}"/>
              </a:ext>
            </a:extLst>
          </p:cNvPr>
          <p:cNvSpPr/>
          <p:nvPr/>
        </p:nvSpPr>
        <p:spPr>
          <a:xfrm>
            <a:off x="6570275" y="3753856"/>
            <a:ext cx="5048362" cy="2652639"/>
          </a:xfrm>
          <a:prstGeom prst="rect">
            <a:avLst/>
          </a:prstGeom>
          <a:solidFill>
            <a:schemeClr val="bg1">
              <a:lumMod val="65000"/>
            </a:schemeClr>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8288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333399"/>
              </a:solidFill>
              <a:effectLst/>
              <a:uLnTx/>
              <a:uFillTx/>
              <a:latin typeface="Arial" panose="020B0604020202020204"/>
              <a:ea typeface="+mn-ea"/>
              <a:cs typeface="+mn-cs"/>
            </a:endParaRPr>
          </a:p>
        </p:txBody>
      </p:sp>
      <p:sp>
        <p:nvSpPr>
          <p:cNvPr id="10" name="Rectangle 9">
            <a:extLst>
              <a:ext uri="{FF2B5EF4-FFF2-40B4-BE49-F238E27FC236}">
                <a16:creationId xmlns:a16="http://schemas.microsoft.com/office/drawing/2014/main" id="{0EEE83C9-691F-0B37-73AA-11BB977E1EB9}"/>
              </a:ext>
            </a:extLst>
          </p:cNvPr>
          <p:cNvSpPr/>
          <p:nvPr/>
        </p:nvSpPr>
        <p:spPr>
          <a:xfrm>
            <a:off x="4823461" y="975215"/>
            <a:ext cx="6795176" cy="26262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8288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3" name="Picture 12" descr="A close-up of a lamp&#10;&#10;AI-generated content may be incorrect.">
            <a:extLst>
              <a:ext uri="{FF2B5EF4-FFF2-40B4-BE49-F238E27FC236}">
                <a16:creationId xmlns:a16="http://schemas.microsoft.com/office/drawing/2014/main" id="{264FC87F-50FE-B80C-C2F4-AC8C6BEEFB79}"/>
              </a:ext>
            </a:extLst>
          </p:cNvPr>
          <p:cNvPicPr>
            <a:picLocks noChangeAspect="1"/>
          </p:cNvPicPr>
          <p:nvPr/>
        </p:nvPicPr>
        <p:blipFill>
          <a:blip r:embed="rId3">
            <a:extLst>
              <a:ext uri="{28A0092B-C50C-407E-A947-70E740481C1C}">
                <a14:useLocalDpi xmlns:a14="http://schemas.microsoft.com/office/drawing/2010/main" val="0"/>
              </a:ext>
            </a:extLst>
          </a:blip>
          <a:srcRect l="24986" t="17392" r="26867" b="44313"/>
          <a:stretch/>
        </p:blipFill>
        <p:spPr>
          <a:xfrm>
            <a:off x="252154" y="1004108"/>
            <a:ext cx="2626241" cy="2626242"/>
          </a:xfrm>
          <a:prstGeom prst="rect">
            <a:avLst/>
          </a:prstGeom>
        </p:spPr>
      </p:pic>
      <p:pic>
        <p:nvPicPr>
          <p:cNvPr id="14" name="Picture 13" descr="A close-up of a metal object&#10;&#10;AI-generated content may be incorrect.">
            <a:extLst>
              <a:ext uri="{FF2B5EF4-FFF2-40B4-BE49-F238E27FC236}">
                <a16:creationId xmlns:a16="http://schemas.microsoft.com/office/drawing/2014/main" id="{D0E21092-2D31-6814-D9D7-29F60C3FEFBE}"/>
              </a:ext>
            </a:extLst>
          </p:cNvPr>
          <p:cNvPicPr>
            <a:picLocks noChangeAspect="1"/>
          </p:cNvPicPr>
          <p:nvPr/>
        </p:nvPicPr>
        <p:blipFill>
          <a:blip r:embed="rId4">
            <a:extLst>
              <a:ext uri="{28A0092B-C50C-407E-A947-70E740481C1C}">
                <a14:useLocalDpi xmlns:a14="http://schemas.microsoft.com/office/drawing/2010/main" val="0"/>
              </a:ext>
            </a:extLst>
          </a:blip>
          <a:srcRect l="47218" t="-1592" r="-2" b="17273"/>
          <a:stretch/>
        </p:blipFill>
        <p:spPr>
          <a:xfrm>
            <a:off x="6589887" y="4047350"/>
            <a:ext cx="2831388" cy="2332748"/>
          </a:xfrm>
          <a:prstGeom prst="rect">
            <a:avLst/>
          </a:prstGeom>
        </p:spPr>
      </p:pic>
      <p:sp>
        <p:nvSpPr>
          <p:cNvPr id="16" name="Title 1">
            <a:extLst>
              <a:ext uri="{FF2B5EF4-FFF2-40B4-BE49-F238E27FC236}">
                <a16:creationId xmlns:a16="http://schemas.microsoft.com/office/drawing/2014/main" id="{7537C3D7-B877-2A53-03FE-7762EC440A7D}"/>
              </a:ext>
            </a:extLst>
          </p:cNvPr>
          <p:cNvSpPr txBox="1">
            <a:spLocks/>
          </p:cNvSpPr>
          <p:nvPr/>
        </p:nvSpPr>
        <p:spPr>
          <a:xfrm>
            <a:off x="379748" y="377084"/>
            <a:ext cx="11736000" cy="360000"/>
          </a:xfrm>
          <a:prstGeom prst="rect">
            <a:avLst/>
          </a:prstGeom>
          <a:ln>
            <a:noFill/>
          </a:ln>
        </p:spPr>
        <p:txBody>
          <a:bodyPr vert="horz" lIns="0" tIns="0" rIns="0" bIns="0" rtlCol="0" anchor="t">
            <a:noAutofit/>
          </a:bodyPr>
          <a:lstStyle>
            <a:lvl1pPr algn="l" defTabSz="914400" rtl="0" eaLnBrk="1" latinLnBrk="0" hangingPunct="1">
              <a:lnSpc>
                <a:spcPct val="90000"/>
              </a:lnSpc>
              <a:spcBef>
                <a:spcPct val="0"/>
              </a:spcBef>
              <a:buNone/>
              <a:defRPr sz="2600" b="1" i="0" kern="1200" cap="all" baseline="0">
                <a:solidFill>
                  <a:schemeClr val="tx2"/>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all" spc="0" normalizeH="0" baseline="0" noProof="0">
              <a:ln>
                <a:noFill/>
              </a:ln>
              <a:solidFill>
                <a:srgbClr val="FFFFFF"/>
              </a:solidFill>
              <a:effectLst/>
              <a:uLnTx/>
              <a:uFillTx/>
              <a:latin typeface="Arial" panose="020B0604020202020204"/>
              <a:ea typeface="+mj-ea"/>
              <a:cs typeface="+mj-cs"/>
            </a:endParaRPr>
          </a:p>
        </p:txBody>
      </p:sp>
      <p:sp>
        <p:nvSpPr>
          <p:cNvPr id="20" name="TextBox 19">
            <a:extLst>
              <a:ext uri="{FF2B5EF4-FFF2-40B4-BE49-F238E27FC236}">
                <a16:creationId xmlns:a16="http://schemas.microsoft.com/office/drawing/2014/main" id="{AC620FE1-FBAA-C5BE-B24C-54A5DF722956}"/>
              </a:ext>
            </a:extLst>
          </p:cNvPr>
          <p:cNvSpPr txBox="1"/>
          <p:nvPr/>
        </p:nvSpPr>
        <p:spPr>
          <a:xfrm>
            <a:off x="2159889" y="1303526"/>
            <a:ext cx="2314649" cy="1477328"/>
          </a:xfrm>
          <a:prstGeom prst="rect">
            <a:avLst/>
          </a:prstGeom>
          <a:noFill/>
        </p:spPr>
        <p:txBody>
          <a:bodyPr wrap="square">
            <a:spAutoFit/>
          </a:bodyPr>
          <a:lstStyle/>
          <a:p>
            <a:pPr marL="18288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panose="020B0604020202020204"/>
                <a:ea typeface="+mn-ea"/>
                <a:cs typeface="+mn-cs"/>
              </a:rPr>
              <a:t>SOLID STAINLESS STEEL WITH DIFFERENT FINISH COATING</a:t>
            </a:r>
          </a:p>
        </p:txBody>
      </p:sp>
      <p:sp>
        <p:nvSpPr>
          <p:cNvPr id="29" name="TextBox 28">
            <a:extLst>
              <a:ext uri="{FF2B5EF4-FFF2-40B4-BE49-F238E27FC236}">
                <a16:creationId xmlns:a16="http://schemas.microsoft.com/office/drawing/2014/main" id="{36D0616E-0E9A-D93F-E4F6-51F64BEAB4DB}"/>
              </a:ext>
            </a:extLst>
          </p:cNvPr>
          <p:cNvSpPr txBox="1"/>
          <p:nvPr/>
        </p:nvSpPr>
        <p:spPr>
          <a:xfrm>
            <a:off x="9421275" y="4066834"/>
            <a:ext cx="2070082"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panose="020B0604020202020204"/>
                <a:ea typeface="+mn-ea"/>
                <a:cs typeface="+mn-cs"/>
              </a:rPr>
              <a:t>CONTROL UNIT BESIDE THE </a:t>
            </a:r>
            <a:r>
              <a:rPr lang="en-US" b="1">
                <a:solidFill>
                  <a:srgbClr val="FFFFFF"/>
                </a:solidFill>
                <a:latin typeface="Arial" panose="020B0604020202020204"/>
              </a:rPr>
              <a:t>FACUCET</a:t>
            </a:r>
            <a:endParaRPr kumimoji="0" lang="en-US" sz="1800" b="1"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65" name="TextBox 64">
            <a:extLst>
              <a:ext uri="{FF2B5EF4-FFF2-40B4-BE49-F238E27FC236}">
                <a16:creationId xmlns:a16="http://schemas.microsoft.com/office/drawing/2014/main" id="{D8687FE4-0FB5-4F39-B5C0-E22530FF1A92}"/>
              </a:ext>
            </a:extLst>
          </p:cNvPr>
          <p:cNvSpPr txBox="1"/>
          <p:nvPr/>
        </p:nvSpPr>
        <p:spPr>
          <a:xfrm>
            <a:off x="2878394" y="4047350"/>
            <a:ext cx="3216953" cy="1477328"/>
          </a:xfrm>
          <a:prstGeom prst="rect">
            <a:avLst/>
          </a:prstGeom>
          <a:noFill/>
        </p:spPr>
        <p:txBody>
          <a:bodyPr wrap="square">
            <a:spAutoFit/>
          </a:bodyPr>
          <a:lstStyle/>
          <a:p>
            <a:pPr marL="0" marR="0" lvl="0" indent="0" algn="l" defTabSz="914400" rtl="0" eaLnBrk="1" fontAlgn="base" latinLnBrk="0" hangingPunct="1">
              <a:lnSpc>
                <a:spcPct val="100000"/>
              </a:lnSpc>
              <a:spcBef>
                <a:spcPts val="1200"/>
              </a:spcBef>
              <a:spcAft>
                <a:spcPts val="0"/>
              </a:spcAft>
              <a:buClrTx/>
              <a:buSzTx/>
              <a:buFontTx/>
              <a:buNone/>
              <a:tabLst/>
              <a:defRPr/>
            </a:pPr>
            <a:r>
              <a:rPr kumimoji="0" lang="en-US" sz="1800" b="1" i="0" u="none" strike="noStrike" kern="1200" cap="none" spc="0" normalizeH="0" baseline="0" noProof="0">
                <a:ln>
                  <a:noFill/>
                </a:ln>
                <a:solidFill>
                  <a:srgbClr val="333399"/>
                </a:solidFill>
                <a:effectLst/>
                <a:uLnTx/>
                <a:uFillTx/>
                <a:latin typeface="Arial" panose="020B0604020202020204" pitchFamily="34" charset="0"/>
                <a:ea typeface="+mn-ea"/>
                <a:cs typeface="+mn-cs"/>
              </a:rPr>
              <a:t>DUAL SPRAY HEAD MAGNETICALLY DOCKS GENTLY INTO PLACE, PAIRED WITH A FLEXIBLE, BRAIDED HOSE.</a:t>
            </a:r>
          </a:p>
        </p:txBody>
      </p:sp>
      <p:pic>
        <p:nvPicPr>
          <p:cNvPr id="67" name="Picture 66" descr="A close-up of a lamp&#10;&#10;AI-generated content may be incorrect.">
            <a:extLst>
              <a:ext uri="{FF2B5EF4-FFF2-40B4-BE49-F238E27FC236}">
                <a16:creationId xmlns:a16="http://schemas.microsoft.com/office/drawing/2014/main" id="{ED125BD7-1F95-06AC-B921-7C7278AAA741}"/>
              </a:ext>
            </a:extLst>
          </p:cNvPr>
          <p:cNvPicPr>
            <a:picLocks noChangeAspect="1"/>
          </p:cNvPicPr>
          <p:nvPr/>
        </p:nvPicPr>
        <p:blipFill>
          <a:blip r:embed="rId5">
            <a:extLst>
              <a:ext uri="{28A0092B-C50C-407E-A947-70E740481C1C}">
                <a14:useLocalDpi xmlns:a14="http://schemas.microsoft.com/office/drawing/2010/main" val="0"/>
              </a:ext>
            </a:extLst>
          </a:blip>
          <a:srcRect t="1" r="30452" b="42564"/>
          <a:stretch/>
        </p:blipFill>
        <p:spPr>
          <a:xfrm>
            <a:off x="681032" y="3895226"/>
            <a:ext cx="2397076" cy="2484872"/>
          </a:xfrm>
          <a:prstGeom prst="rect">
            <a:avLst/>
          </a:prstGeom>
        </p:spPr>
      </p:pic>
      <p:pic>
        <p:nvPicPr>
          <p:cNvPr id="68" name="Bildplatzhalter 3">
            <a:extLst>
              <a:ext uri="{FF2B5EF4-FFF2-40B4-BE49-F238E27FC236}">
                <a16:creationId xmlns:a16="http://schemas.microsoft.com/office/drawing/2014/main" id="{AD8BC681-B1ED-62DA-40C7-940139AAC14B}"/>
              </a:ext>
            </a:extLst>
          </p:cNvPr>
          <p:cNvPicPr>
            <a:picLocks noChangeAspect="1"/>
          </p:cNvPicPr>
          <p:nvPr/>
        </p:nvPicPr>
        <p:blipFill>
          <a:blip r:embed="rId6">
            <a:alphaModFix amt="32000"/>
            <a:extLst>
              <a:ext uri="{28A0092B-C50C-407E-A947-70E740481C1C}">
                <a14:useLocalDpi xmlns:a14="http://schemas.microsoft.com/office/drawing/2010/main" val="0"/>
              </a:ext>
            </a:extLst>
          </a:blip>
          <a:srcRect b="30601"/>
          <a:stretch/>
        </p:blipFill>
        <p:spPr>
          <a:xfrm>
            <a:off x="4823461" y="960700"/>
            <a:ext cx="6795176" cy="2652639"/>
          </a:xfrm>
          <a:prstGeom prst="rect">
            <a:avLst/>
          </a:prstGeom>
        </p:spPr>
      </p:pic>
      <p:sp>
        <p:nvSpPr>
          <p:cNvPr id="31" name="TextBox 30">
            <a:extLst>
              <a:ext uri="{FF2B5EF4-FFF2-40B4-BE49-F238E27FC236}">
                <a16:creationId xmlns:a16="http://schemas.microsoft.com/office/drawing/2014/main" id="{B8A447F8-1DE5-E28F-A374-73CAFAD25B7A}"/>
              </a:ext>
            </a:extLst>
          </p:cNvPr>
          <p:cNvSpPr txBox="1"/>
          <p:nvPr/>
        </p:nvSpPr>
        <p:spPr>
          <a:xfrm>
            <a:off x="8589983" y="1378321"/>
            <a:ext cx="2934971" cy="923330"/>
          </a:xfrm>
          <a:prstGeom prst="rect">
            <a:avLst/>
          </a:prstGeom>
          <a:noFill/>
        </p:spPr>
        <p:txBody>
          <a:bodyPr wrap="square">
            <a:spAutoFit/>
          </a:bodyPr>
          <a:lstStyle/>
          <a:p>
            <a:pPr marL="18288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panose="020B0604020202020204"/>
                <a:ea typeface="+mn-ea"/>
                <a:cs typeface="+mn-cs"/>
              </a:rPr>
              <a:t>THE MOBILE SPRAY HEAD IS ATTACHED TO A SLIM PILLAR</a:t>
            </a:r>
          </a:p>
        </p:txBody>
      </p:sp>
      <p:pic>
        <p:nvPicPr>
          <p:cNvPr id="64" name="Picture 63" descr="A close-up of a lamp&#10;&#10;AI-generated content may be incorrect.">
            <a:extLst>
              <a:ext uri="{FF2B5EF4-FFF2-40B4-BE49-F238E27FC236}">
                <a16:creationId xmlns:a16="http://schemas.microsoft.com/office/drawing/2014/main" id="{C27569F8-1B45-39B9-B407-09D312A9B622}"/>
              </a:ext>
            </a:extLst>
          </p:cNvPr>
          <p:cNvPicPr>
            <a:picLocks noChangeAspect="1"/>
          </p:cNvPicPr>
          <p:nvPr/>
        </p:nvPicPr>
        <p:blipFill>
          <a:blip r:embed="rId3">
            <a:extLst>
              <a:ext uri="{28A0092B-C50C-407E-A947-70E740481C1C}">
                <a14:useLocalDpi xmlns:a14="http://schemas.microsoft.com/office/drawing/2010/main" val="0"/>
              </a:ext>
            </a:extLst>
          </a:blip>
          <a:srcRect l="8732" t="7005" r="49097" b="65419"/>
          <a:stretch/>
        </p:blipFill>
        <p:spPr>
          <a:xfrm>
            <a:off x="5301769" y="988531"/>
            <a:ext cx="3194532" cy="2626241"/>
          </a:xfrm>
          <a:prstGeom prst="rect">
            <a:avLst/>
          </a:prstGeom>
        </p:spPr>
      </p:pic>
    </p:spTree>
    <p:extLst>
      <p:ext uri="{BB962C8B-B14F-4D97-AF65-F5344CB8AC3E}">
        <p14:creationId xmlns:p14="http://schemas.microsoft.com/office/powerpoint/2010/main" val="175462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87816826-19CA-3895-CD6B-DDB490215A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ED94DC-EDF0-23B0-5393-E80FDCAC4CC8}"/>
              </a:ext>
            </a:extLst>
          </p:cNvPr>
          <p:cNvSpPr>
            <a:spLocks noGrp="1"/>
          </p:cNvSpPr>
          <p:nvPr>
            <p:ph type="title"/>
          </p:nvPr>
        </p:nvSpPr>
        <p:spPr>
          <a:xfrm>
            <a:off x="227348" y="224684"/>
            <a:ext cx="4357352" cy="360000"/>
          </a:xfrm>
        </p:spPr>
        <p:txBody>
          <a:bodyPr/>
          <a:lstStyle/>
          <a:p>
            <a:r>
              <a:rPr lang="en-US" sz="2800">
                <a:solidFill>
                  <a:srgbClr val="333399"/>
                </a:solidFill>
              </a:rPr>
              <a:t>Why LUNEOO ?</a:t>
            </a:r>
            <a:endParaRPr lang="en-US"/>
          </a:p>
        </p:txBody>
      </p:sp>
      <p:sp>
        <p:nvSpPr>
          <p:cNvPr id="5" name="Slide Number Placeholder 4">
            <a:extLst>
              <a:ext uri="{FF2B5EF4-FFF2-40B4-BE49-F238E27FC236}">
                <a16:creationId xmlns:a16="http://schemas.microsoft.com/office/drawing/2014/main" id="{1F7A98A2-4DFD-2DB6-956F-7E0018B3938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EDDA-C823-4DCF-9D88-5D5E92F02FDC}" type="slidenum">
              <a:rPr kumimoji="0" lang="de-DE" sz="700" b="0" i="0" u="none" strike="noStrike" kern="1200" cap="none" spc="0" normalizeH="0" baseline="0" noProof="0" smtClean="0">
                <a:ln>
                  <a:noFill/>
                </a:ln>
                <a:solidFill>
                  <a:srgbClr val="00000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de-DE" sz="7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6" name="Rectangle 5">
            <a:extLst>
              <a:ext uri="{FF2B5EF4-FFF2-40B4-BE49-F238E27FC236}">
                <a16:creationId xmlns:a16="http://schemas.microsoft.com/office/drawing/2014/main" id="{3070EAE5-87CF-AC43-B806-8F7AB8EAACFC}"/>
              </a:ext>
            </a:extLst>
          </p:cNvPr>
          <p:cNvSpPr/>
          <p:nvPr/>
        </p:nvSpPr>
        <p:spPr>
          <a:xfrm>
            <a:off x="227348" y="727976"/>
            <a:ext cx="2934047" cy="565212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3" name="Picture 2">
            <a:extLst>
              <a:ext uri="{FF2B5EF4-FFF2-40B4-BE49-F238E27FC236}">
                <a16:creationId xmlns:a16="http://schemas.microsoft.com/office/drawing/2014/main" id="{F0C81094-C895-9B11-A837-68024E1B74FA}"/>
              </a:ext>
            </a:extLst>
          </p:cNvPr>
          <p:cNvPicPr>
            <a:picLocks noChangeAspect="1"/>
          </p:cNvPicPr>
          <p:nvPr/>
        </p:nvPicPr>
        <p:blipFill>
          <a:blip r:embed="rId3">
            <a:extLst>
              <a:ext uri="{28A0092B-C50C-407E-A947-70E740481C1C}">
                <a14:useLocalDpi xmlns:a14="http://schemas.microsoft.com/office/drawing/2010/main" val="0"/>
              </a:ext>
            </a:extLst>
          </a:blip>
          <a:srcRect r="38472"/>
          <a:stretch/>
        </p:blipFill>
        <p:spPr>
          <a:xfrm>
            <a:off x="948291" y="2265617"/>
            <a:ext cx="1795007" cy="3667966"/>
          </a:xfrm>
          <a:prstGeom prst="rect">
            <a:avLst/>
          </a:prstGeom>
        </p:spPr>
      </p:pic>
      <p:sp>
        <p:nvSpPr>
          <p:cNvPr id="14" name="TextBox 13">
            <a:extLst>
              <a:ext uri="{FF2B5EF4-FFF2-40B4-BE49-F238E27FC236}">
                <a16:creationId xmlns:a16="http://schemas.microsoft.com/office/drawing/2014/main" id="{1DA720C0-91B6-FEAE-26F7-3D170195C192}"/>
              </a:ext>
            </a:extLst>
          </p:cNvPr>
          <p:cNvSpPr txBox="1"/>
          <p:nvPr/>
        </p:nvSpPr>
        <p:spPr>
          <a:xfrm>
            <a:off x="393700" y="1050656"/>
            <a:ext cx="2603500" cy="923330"/>
          </a:xfrm>
          <a:prstGeom prst="rect">
            <a:avLst/>
          </a:prstGeom>
          <a:noFill/>
        </p:spPr>
        <p:txBody>
          <a:bodyPr wrap="square">
            <a:spAutoFit/>
          </a:bodyPr>
          <a:lstStyle/>
          <a:p>
            <a:pPr marL="0" marR="0" lvl="0" indent="0" algn="l" defTabSz="914400" rtl="0" eaLnBrk="1" fontAlgn="base" latinLnBrk="0" hangingPunct="1">
              <a:lnSpc>
                <a:spcPct val="100000"/>
              </a:lnSpc>
              <a:spcBef>
                <a:spcPts val="60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A </a:t>
            </a:r>
            <a:r>
              <a:rPr lang="en-US" b="1">
                <a:solidFill>
                  <a:srgbClr val="FFFFFF"/>
                </a:solidFill>
                <a:latin typeface="Arial" panose="020B0604020202020204" pitchFamily="34" charset="0"/>
              </a:rPr>
              <a:t>FAUCET</a:t>
            </a:r>
            <a:r>
              <a:rPr kumimoji="0" 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 THAT STEALS THE SPOTLIGHT</a:t>
            </a:r>
          </a:p>
        </p:txBody>
      </p:sp>
      <p:grpSp>
        <p:nvGrpSpPr>
          <p:cNvPr id="51" name="Group 50">
            <a:extLst>
              <a:ext uri="{FF2B5EF4-FFF2-40B4-BE49-F238E27FC236}">
                <a16:creationId xmlns:a16="http://schemas.microsoft.com/office/drawing/2014/main" id="{F6F1BC63-F959-4F79-AD65-130D5A641960}"/>
              </a:ext>
            </a:extLst>
          </p:cNvPr>
          <p:cNvGrpSpPr/>
          <p:nvPr/>
        </p:nvGrpSpPr>
        <p:grpSpPr>
          <a:xfrm>
            <a:off x="8617888" y="1032103"/>
            <a:ext cx="3277912" cy="1197550"/>
            <a:chOff x="2095646" y="-1417447"/>
            <a:chExt cx="4435828" cy="1337006"/>
          </a:xfrm>
        </p:grpSpPr>
        <p:sp>
          <p:nvSpPr>
            <p:cNvPr id="52" name="Rectangle 51">
              <a:extLst>
                <a:ext uri="{FF2B5EF4-FFF2-40B4-BE49-F238E27FC236}">
                  <a16:creationId xmlns:a16="http://schemas.microsoft.com/office/drawing/2014/main" id="{E753D695-9B87-2277-9EB7-B6E822BE9447}"/>
                </a:ext>
              </a:extLst>
            </p:cNvPr>
            <p:cNvSpPr/>
            <p:nvPr/>
          </p:nvSpPr>
          <p:spPr>
            <a:xfrm>
              <a:off x="2095646" y="-1417447"/>
              <a:ext cx="4435828" cy="1337006"/>
            </a:xfrm>
            <a:prstGeom prst="rect">
              <a:avLst/>
            </a:prstGeom>
            <a:solidFill>
              <a:schemeClr val="bg1"/>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53" name="TextBox 52">
              <a:extLst>
                <a:ext uri="{FF2B5EF4-FFF2-40B4-BE49-F238E27FC236}">
                  <a16:creationId xmlns:a16="http://schemas.microsoft.com/office/drawing/2014/main" id="{51E6985A-9D5B-F0C1-4D79-1A09B5FE6238}"/>
                </a:ext>
              </a:extLst>
            </p:cNvPr>
            <p:cNvSpPr txBox="1"/>
            <p:nvPr/>
          </p:nvSpPr>
          <p:spPr>
            <a:xfrm>
              <a:off x="2721131" y="-1194139"/>
              <a:ext cx="3552633" cy="927768"/>
            </a:xfrm>
            <a:prstGeom prst="rect">
              <a:avLst/>
            </a:prstGeom>
            <a:noFill/>
          </p:spPr>
          <p:txBody>
            <a:bodyPr wrap="square">
              <a:spAutoFit/>
            </a:bodyPr>
            <a:lstStyle/>
            <a:p>
              <a:pPr marL="0" marR="0" lvl="0" indent="0" algn="ctr" defTabSz="914400" rtl="0" eaLnBrk="1" fontAlgn="base" latinLnBrk="0" hangingPunct="1">
                <a:lnSpc>
                  <a:spcPct val="100000"/>
                </a:lnSpc>
                <a:spcBef>
                  <a:spcPts val="600"/>
                </a:spcBef>
                <a:spcAft>
                  <a:spcPts val="0"/>
                </a:spcAft>
                <a:buClrTx/>
                <a:buSzTx/>
                <a:buFontTx/>
                <a:buNone/>
                <a:tabLst/>
                <a:defRPr/>
              </a:pPr>
              <a:r>
                <a:rPr kumimoji="0" lang="en-US" sz="2400" b="1" i="0" u="none" strike="noStrike" kern="1200" cap="none" spc="0" normalizeH="0" baseline="0" noProof="0">
                  <a:ln>
                    <a:noFill/>
                  </a:ln>
                  <a:solidFill>
                    <a:srgbClr val="333399"/>
                  </a:solidFill>
                  <a:effectLst/>
                  <a:uLnTx/>
                  <a:uFillTx/>
                  <a:latin typeface="Arial" panose="020B0604020202020204" pitchFamily="34" charset="0"/>
                  <a:ea typeface="+mn-ea"/>
                  <a:cs typeface="+mn-cs"/>
                </a:rPr>
                <a:t>MAGNETIC DOCKING</a:t>
              </a:r>
            </a:p>
          </p:txBody>
        </p:sp>
      </p:grpSp>
      <p:grpSp>
        <p:nvGrpSpPr>
          <p:cNvPr id="41" name="Group 40">
            <a:extLst>
              <a:ext uri="{FF2B5EF4-FFF2-40B4-BE49-F238E27FC236}">
                <a16:creationId xmlns:a16="http://schemas.microsoft.com/office/drawing/2014/main" id="{5E4D841C-EFAB-B45A-B493-977728884FE3}"/>
              </a:ext>
            </a:extLst>
          </p:cNvPr>
          <p:cNvGrpSpPr/>
          <p:nvPr/>
        </p:nvGrpSpPr>
        <p:grpSpPr>
          <a:xfrm>
            <a:off x="4412714" y="2888350"/>
            <a:ext cx="2980599" cy="1211250"/>
            <a:chOff x="2074831" y="-1373893"/>
            <a:chExt cx="2920585" cy="1352302"/>
          </a:xfrm>
        </p:grpSpPr>
        <p:sp>
          <p:nvSpPr>
            <p:cNvPr id="42" name="Rectangle 41">
              <a:extLst>
                <a:ext uri="{FF2B5EF4-FFF2-40B4-BE49-F238E27FC236}">
                  <a16:creationId xmlns:a16="http://schemas.microsoft.com/office/drawing/2014/main" id="{10330C2E-8D68-30B6-07B6-43679DC2C628}"/>
                </a:ext>
              </a:extLst>
            </p:cNvPr>
            <p:cNvSpPr/>
            <p:nvPr/>
          </p:nvSpPr>
          <p:spPr>
            <a:xfrm>
              <a:off x="2074831" y="-1373893"/>
              <a:ext cx="2920585" cy="1352302"/>
            </a:xfrm>
            <a:prstGeom prst="rect">
              <a:avLst/>
            </a:prstGeom>
            <a:solidFill>
              <a:schemeClr val="bg1"/>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43" name="TextBox 42">
              <a:extLst>
                <a:ext uri="{FF2B5EF4-FFF2-40B4-BE49-F238E27FC236}">
                  <a16:creationId xmlns:a16="http://schemas.microsoft.com/office/drawing/2014/main" id="{B2BEF555-FE1F-979A-DAE5-4491158C82FD}"/>
                </a:ext>
              </a:extLst>
            </p:cNvPr>
            <p:cNvSpPr txBox="1"/>
            <p:nvPr/>
          </p:nvSpPr>
          <p:spPr>
            <a:xfrm>
              <a:off x="2476497" y="-1141019"/>
              <a:ext cx="2205937" cy="927768"/>
            </a:xfrm>
            <a:prstGeom prst="rect">
              <a:avLst/>
            </a:prstGeom>
            <a:noFill/>
          </p:spPr>
          <p:txBody>
            <a:bodyPr wrap="square" anchor="ctr">
              <a:spAutoFit/>
            </a:bodyPr>
            <a:lstStyle/>
            <a:p>
              <a:pPr marL="0" marR="0" lvl="0" indent="0" algn="ctr" defTabSz="914400" rtl="0" eaLnBrk="1" fontAlgn="base" latinLnBrk="0" hangingPunct="1">
                <a:lnSpc>
                  <a:spcPct val="100000"/>
                </a:lnSpc>
                <a:spcBef>
                  <a:spcPts val="600"/>
                </a:spcBef>
                <a:spcAft>
                  <a:spcPts val="0"/>
                </a:spcAft>
                <a:buClrTx/>
                <a:buSzTx/>
                <a:buFontTx/>
                <a:buNone/>
                <a:tabLst/>
                <a:defRPr/>
              </a:pPr>
              <a:r>
                <a:rPr kumimoji="0" lang="en-US" sz="2400" b="1" i="0" u="none" strike="noStrike" kern="1200" cap="none" spc="0" normalizeH="0" baseline="0" noProof="0">
                  <a:ln>
                    <a:noFill/>
                  </a:ln>
                  <a:solidFill>
                    <a:srgbClr val="333399"/>
                  </a:solidFill>
                  <a:effectLst/>
                  <a:uLnTx/>
                  <a:uFillTx/>
                  <a:latin typeface="Arial" panose="020B0604020202020204" pitchFamily="34" charset="0"/>
                  <a:ea typeface="+mn-ea"/>
                  <a:cs typeface="+mn-cs"/>
                </a:rPr>
                <a:t>SWITCH BUTTON</a:t>
              </a:r>
            </a:p>
          </p:txBody>
        </p:sp>
      </p:grpSp>
      <p:sp>
        <p:nvSpPr>
          <p:cNvPr id="20" name="Oval 19">
            <a:extLst>
              <a:ext uri="{FF2B5EF4-FFF2-40B4-BE49-F238E27FC236}">
                <a16:creationId xmlns:a16="http://schemas.microsoft.com/office/drawing/2014/main" id="{935266FB-2A57-6AD0-8C0C-5F2AFF314971}"/>
              </a:ext>
            </a:extLst>
          </p:cNvPr>
          <p:cNvSpPr/>
          <p:nvPr/>
        </p:nvSpPr>
        <p:spPr>
          <a:xfrm>
            <a:off x="7653041" y="948586"/>
            <a:ext cx="1367163" cy="1367163"/>
          </a:xfrm>
          <a:prstGeom prst="ellipse">
            <a:avLst/>
          </a:prstGeom>
          <a:solidFill>
            <a:schemeClr val="bg1"/>
          </a:solidFill>
          <a:ln w="5715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nvGrpSpPr>
          <p:cNvPr id="30" name="Group 29">
            <a:extLst>
              <a:ext uri="{FF2B5EF4-FFF2-40B4-BE49-F238E27FC236}">
                <a16:creationId xmlns:a16="http://schemas.microsoft.com/office/drawing/2014/main" id="{A35F3CAD-257A-9C95-317A-3C711351742D}"/>
              </a:ext>
            </a:extLst>
          </p:cNvPr>
          <p:cNvGrpSpPr/>
          <p:nvPr/>
        </p:nvGrpSpPr>
        <p:grpSpPr>
          <a:xfrm>
            <a:off x="4433957" y="1032103"/>
            <a:ext cx="2980600" cy="1197550"/>
            <a:chOff x="2095646" y="-1409299"/>
            <a:chExt cx="2920585" cy="1337006"/>
          </a:xfrm>
        </p:grpSpPr>
        <p:sp>
          <p:nvSpPr>
            <p:cNvPr id="23" name="Rectangle 22">
              <a:extLst>
                <a:ext uri="{FF2B5EF4-FFF2-40B4-BE49-F238E27FC236}">
                  <a16:creationId xmlns:a16="http://schemas.microsoft.com/office/drawing/2014/main" id="{589CE3A0-01FD-87D1-C603-D31D731E4B3B}"/>
                </a:ext>
              </a:extLst>
            </p:cNvPr>
            <p:cNvSpPr/>
            <p:nvPr/>
          </p:nvSpPr>
          <p:spPr>
            <a:xfrm>
              <a:off x="2095646" y="-1409299"/>
              <a:ext cx="2920585" cy="1337006"/>
            </a:xfrm>
            <a:prstGeom prst="rect">
              <a:avLst/>
            </a:prstGeom>
            <a:solidFill>
              <a:schemeClr val="bg1"/>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3" name="TextBox 12">
              <a:extLst>
                <a:ext uri="{FF2B5EF4-FFF2-40B4-BE49-F238E27FC236}">
                  <a16:creationId xmlns:a16="http://schemas.microsoft.com/office/drawing/2014/main" id="{3BA2BE17-A0D2-9CD0-8856-4849C19BE7C1}"/>
                </a:ext>
              </a:extLst>
            </p:cNvPr>
            <p:cNvSpPr txBox="1"/>
            <p:nvPr/>
          </p:nvSpPr>
          <p:spPr>
            <a:xfrm>
              <a:off x="2536844" y="-957504"/>
              <a:ext cx="2270032" cy="515426"/>
            </a:xfrm>
            <a:prstGeom prst="rect">
              <a:avLst/>
            </a:prstGeom>
            <a:noFill/>
          </p:spPr>
          <p:txBody>
            <a:bodyPr wrap="square">
              <a:spAutoFit/>
            </a:bodyPr>
            <a:lstStyle/>
            <a:p>
              <a:pPr marL="0" marR="0" lvl="0" indent="0" algn="ctr" defTabSz="914400" rtl="0" eaLnBrk="1" fontAlgn="base" latinLnBrk="0" hangingPunct="1">
                <a:lnSpc>
                  <a:spcPct val="100000"/>
                </a:lnSpc>
                <a:spcBef>
                  <a:spcPts val="600"/>
                </a:spcBef>
                <a:spcAft>
                  <a:spcPts val="0"/>
                </a:spcAft>
                <a:buClrTx/>
                <a:buSzTx/>
                <a:buFontTx/>
                <a:buNone/>
                <a:tabLst/>
                <a:defRPr/>
              </a:pPr>
              <a:r>
                <a:rPr kumimoji="0" lang="en-US" sz="2400" b="1" i="0" u="none" strike="noStrike" kern="1200" cap="none" spc="0" normalizeH="0" baseline="0" noProof="0">
                  <a:ln>
                    <a:noFill/>
                  </a:ln>
                  <a:solidFill>
                    <a:srgbClr val="333399"/>
                  </a:solidFill>
                  <a:effectLst/>
                  <a:uLnTx/>
                  <a:uFillTx/>
                  <a:latin typeface="Arial" panose="020B0604020202020204" pitchFamily="34" charset="0"/>
                  <a:ea typeface="+mn-ea"/>
                  <a:cs typeface="+mn-cs"/>
                </a:rPr>
                <a:t>SPRAY HEAD</a:t>
              </a:r>
            </a:p>
          </p:txBody>
        </p:sp>
      </p:grpSp>
      <p:sp>
        <p:nvSpPr>
          <p:cNvPr id="9" name="Oval 8">
            <a:extLst>
              <a:ext uri="{FF2B5EF4-FFF2-40B4-BE49-F238E27FC236}">
                <a16:creationId xmlns:a16="http://schemas.microsoft.com/office/drawing/2014/main" id="{603DFFBB-5B33-E91A-2789-E45DD65C8248}"/>
              </a:ext>
            </a:extLst>
          </p:cNvPr>
          <p:cNvSpPr/>
          <p:nvPr/>
        </p:nvSpPr>
        <p:spPr>
          <a:xfrm>
            <a:off x="3410282" y="948586"/>
            <a:ext cx="1367163" cy="1367163"/>
          </a:xfrm>
          <a:prstGeom prst="ellipse">
            <a:avLst/>
          </a:prstGeom>
          <a:solidFill>
            <a:schemeClr val="bg1"/>
          </a:solidFill>
          <a:ln w="5715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9" name="Picture 18">
            <a:extLst>
              <a:ext uri="{FF2B5EF4-FFF2-40B4-BE49-F238E27FC236}">
                <a16:creationId xmlns:a16="http://schemas.microsoft.com/office/drawing/2014/main" id="{94470BEB-C073-6BD3-D4D4-10D61A598D8D}"/>
              </a:ext>
            </a:extLst>
          </p:cNvPr>
          <p:cNvPicPr>
            <a:picLocks noChangeAspect="1"/>
          </p:cNvPicPr>
          <p:nvPr/>
        </p:nvPicPr>
        <p:blipFill>
          <a:blip r:embed="rId3">
            <a:extLst>
              <a:ext uri="{28A0092B-C50C-407E-A947-70E740481C1C}">
                <a14:useLocalDpi xmlns:a14="http://schemas.microsoft.com/office/drawing/2010/main" val="0"/>
              </a:ext>
            </a:extLst>
          </a:blip>
          <a:srcRect l="10993" t="4865" r="63611" b="74937"/>
          <a:stretch/>
        </p:blipFill>
        <p:spPr>
          <a:xfrm>
            <a:off x="7674842" y="962365"/>
            <a:ext cx="1321234" cy="1321233"/>
          </a:xfrm>
          <a:prstGeom prst="ellipse">
            <a:avLst/>
          </a:prstGeom>
        </p:spPr>
      </p:pic>
      <p:sp>
        <p:nvSpPr>
          <p:cNvPr id="16" name="Oval 15">
            <a:extLst>
              <a:ext uri="{FF2B5EF4-FFF2-40B4-BE49-F238E27FC236}">
                <a16:creationId xmlns:a16="http://schemas.microsoft.com/office/drawing/2014/main" id="{4C7F702B-4C9B-8172-7002-BFD4FF273ADB}"/>
              </a:ext>
            </a:extLst>
          </p:cNvPr>
          <p:cNvSpPr/>
          <p:nvPr/>
        </p:nvSpPr>
        <p:spPr>
          <a:xfrm>
            <a:off x="3410282" y="2783140"/>
            <a:ext cx="1367163" cy="1367163"/>
          </a:xfrm>
          <a:prstGeom prst="ellipse">
            <a:avLst/>
          </a:prstGeom>
          <a:solidFill>
            <a:schemeClr val="bg1"/>
          </a:solidFill>
          <a:ln w="5715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8" name="Picture 17">
            <a:extLst>
              <a:ext uri="{FF2B5EF4-FFF2-40B4-BE49-F238E27FC236}">
                <a16:creationId xmlns:a16="http://schemas.microsoft.com/office/drawing/2014/main" id="{2D275E0A-287A-DBD5-ECFA-856D01C30F16}"/>
              </a:ext>
            </a:extLst>
          </p:cNvPr>
          <p:cNvPicPr>
            <a:picLocks noChangeAspect="1"/>
          </p:cNvPicPr>
          <p:nvPr/>
        </p:nvPicPr>
        <p:blipFill>
          <a:blip r:embed="rId3">
            <a:extLst>
              <a:ext uri="{28A0092B-C50C-407E-A947-70E740481C1C}">
                <a14:useLocalDpi xmlns:a14="http://schemas.microsoft.com/office/drawing/2010/main" val="0"/>
              </a:ext>
            </a:extLst>
          </a:blip>
          <a:srcRect l="17713" t="2270" r="55246" b="76223"/>
          <a:stretch/>
        </p:blipFill>
        <p:spPr>
          <a:xfrm>
            <a:off x="3390493" y="937859"/>
            <a:ext cx="1367163" cy="1367162"/>
          </a:xfrm>
          <a:prstGeom prst="ellipse">
            <a:avLst/>
          </a:prstGeom>
        </p:spPr>
      </p:pic>
      <p:grpSp>
        <p:nvGrpSpPr>
          <p:cNvPr id="54" name="Group 53">
            <a:extLst>
              <a:ext uri="{FF2B5EF4-FFF2-40B4-BE49-F238E27FC236}">
                <a16:creationId xmlns:a16="http://schemas.microsoft.com/office/drawing/2014/main" id="{50CBDD04-1E79-EE62-3420-2DB0B9C3C61B}"/>
              </a:ext>
            </a:extLst>
          </p:cNvPr>
          <p:cNvGrpSpPr/>
          <p:nvPr/>
        </p:nvGrpSpPr>
        <p:grpSpPr>
          <a:xfrm>
            <a:off x="8677274" y="2917414"/>
            <a:ext cx="3218526" cy="1211250"/>
            <a:chOff x="2074831" y="-1373893"/>
            <a:chExt cx="3153721" cy="1352302"/>
          </a:xfrm>
        </p:grpSpPr>
        <p:sp>
          <p:nvSpPr>
            <p:cNvPr id="55" name="Rectangle 54">
              <a:extLst>
                <a:ext uri="{FF2B5EF4-FFF2-40B4-BE49-F238E27FC236}">
                  <a16:creationId xmlns:a16="http://schemas.microsoft.com/office/drawing/2014/main" id="{366928FF-A8E7-59A4-6048-DBA21E990D88}"/>
                </a:ext>
              </a:extLst>
            </p:cNvPr>
            <p:cNvSpPr/>
            <p:nvPr/>
          </p:nvSpPr>
          <p:spPr>
            <a:xfrm>
              <a:off x="2074831" y="-1373893"/>
              <a:ext cx="3153721" cy="1352302"/>
            </a:xfrm>
            <a:prstGeom prst="rect">
              <a:avLst/>
            </a:prstGeom>
            <a:solidFill>
              <a:schemeClr val="bg1"/>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56" name="TextBox 55">
              <a:extLst>
                <a:ext uri="{FF2B5EF4-FFF2-40B4-BE49-F238E27FC236}">
                  <a16:creationId xmlns:a16="http://schemas.microsoft.com/office/drawing/2014/main" id="{5F4F8AF0-A346-04DD-E5ED-5430CC2AEB04}"/>
                </a:ext>
              </a:extLst>
            </p:cNvPr>
            <p:cNvSpPr txBox="1"/>
            <p:nvPr/>
          </p:nvSpPr>
          <p:spPr>
            <a:xfrm>
              <a:off x="2466303" y="-1161648"/>
              <a:ext cx="2762248" cy="927768"/>
            </a:xfrm>
            <a:prstGeom prst="rect">
              <a:avLst/>
            </a:prstGeom>
            <a:noFill/>
          </p:spPr>
          <p:txBody>
            <a:bodyPr wrap="square">
              <a:spAutoFit/>
            </a:bodyPr>
            <a:lstStyle/>
            <a:p>
              <a:pPr marL="0" marR="0" lvl="0" indent="0" algn="ctr" defTabSz="914400" rtl="0" eaLnBrk="1" fontAlgn="base" latinLnBrk="0" hangingPunct="1">
                <a:lnSpc>
                  <a:spcPct val="100000"/>
                </a:lnSpc>
                <a:spcBef>
                  <a:spcPts val="600"/>
                </a:spcBef>
                <a:spcAft>
                  <a:spcPts val="0"/>
                </a:spcAft>
                <a:buClrTx/>
                <a:buSzTx/>
                <a:buFontTx/>
                <a:buNone/>
                <a:tabLst/>
                <a:defRPr/>
              </a:pPr>
              <a:r>
                <a:rPr kumimoji="0" lang="en-US" sz="2400" b="1" i="0" u="none" strike="noStrike" kern="1200" cap="none" spc="0" normalizeH="0" baseline="0" noProof="0">
                  <a:ln>
                    <a:noFill/>
                  </a:ln>
                  <a:solidFill>
                    <a:srgbClr val="333399"/>
                  </a:solidFill>
                  <a:effectLst/>
                  <a:uLnTx/>
                  <a:uFillTx/>
                  <a:latin typeface="Arial" panose="020B0604020202020204" pitchFamily="34" charset="0"/>
                  <a:ea typeface="+mn-ea"/>
                  <a:cs typeface="+mn-cs"/>
                </a:rPr>
                <a:t>FLEXIBLE BRAIDED HOSE </a:t>
              </a:r>
            </a:p>
          </p:txBody>
        </p:sp>
      </p:grpSp>
      <p:sp>
        <p:nvSpPr>
          <p:cNvPr id="59" name="Oval 58">
            <a:extLst>
              <a:ext uri="{FF2B5EF4-FFF2-40B4-BE49-F238E27FC236}">
                <a16:creationId xmlns:a16="http://schemas.microsoft.com/office/drawing/2014/main" id="{65FB1F2A-2FE9-BBE6-218C-642D6C4239C1}"/>
              </a:ext>
            </a:extLst>
          </p:cNvPr>
          <p:cNvSpPr/>
          <p:nvPr/>
        </p:nvSpPr>
        <p:spPr>
          <a:xfrm>
            <a:off x="7674842" y="2812204"/>
            <a:ext cx="1367163" cy="1367163"/>
          </a:xfrm>
          <a:prstGeom prst="ellipse">
            <a:avLst/>
          </a:prstGeom>
          <a:solidFill>
            <a:schemeClr val="bg1"/>
          </a:solidFill>
          <a:ln w="5715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60" name="Picture 59">
            <a:extLst>
              <a:ext uri="{FF2B5EF4-FFF2-40B4-BE49-F238E27FC236}">
                <a16:creationId xmlns:a16="http://schemas.microsoft.com/office/drawing/2014/main" id="{D4138580-B42E-4423-16D8-DE588F8F031A}"/>
              </a:ext>
            </a:extLst>
          </p:cNvPr>
          <p:cNvPicPr>
            <a:picLocks noChangeAspect="1"/>
          </p:cNvPicPr>
          <p:nvPr/>
        </p:nvPicPr>
        <p:blipFill>
          <a:blip r:embed="rId3">
            <a:extLst>
              <a:ext uri="{28A0092B-C50C-407E-A947-70E740481C1C}">
                <a14:useLocalDpi xmlns:a14="http://schemas.microsoft.com/office/drawing/2010/main" val="0"/>
              </a:ext>
            </a:extLst>
          </a:blip>
          <a:srcRect l="-5759" t="14709" r="83587" b="67657"/>
          <a:stretch/>
        </p:blipFill>
        <p:spPr>
          <a:xfrm>
            <a:off x="7709627" y="2841269"/>
            <a:ext cx="1310577" cy="1310576"/>
          </a:xfrm>
          <a:prstGeom prst="ellipse">
            <a:avLst/>
          </a:prstGeom>
        </p:spPr>
      </p:pic>
      <p:grpSp>
        <p:nvGrpSpPr>
          <p:cNvPr id="61" name="Group 60">
            <a:extLst>
              <a:ext uri="{FF2B5EF4-FFF2-40B4-BE49-F238E27FC236}">
                <a16:creationId xmlns:a16="http://schemas.microsoft.com/office/drawing/2014/main" id="{A661B40E-D512-FFE9-1E52-42B3E74DCC18}"/>
              </a:ext>
            </a:extLst>
          </p:cNvPr>
          <p:cNvGrpSpPr/>
          <p:nvPr/>
        </p:nvGrpSpPr>
        <p:grpSpPr>
          <a:xfrm>
            <a:off x="4310745" y="4704494"/>
            <a:ext cx="3114217" cy="1211250"/>
            <a:chOff x="1964720" y="-1373893"/>
            <a:chExt cx="3051512" cy="1352302"/>
          </a:xfrm>
        </p:grpSpPr>
        <p:sp>
          <p:nvSpPr>
            <p:cNvPr id="62" name="Rectangle 61">
              <a:extLst>
                <a:ext uri="{FF2B5EF4-FFF2-40B4-BE49-F238E27FC236}">
                  <a16:creationId xmlns:a16="http://schemas.microsoft.com/office/drawing/2014/main" id="{E09383F1-7027-A822-B5F1-F214462F774A}"/>
                </a:ext>
              </a:extLst>
            </p:cNvPr>
            <p:cNvSpPr/>
            <p:nvPr/>
          </p:nvSpPr>
          <p:spPr>
            <a:xfrm>
              <a:off x="1964720" y="-1373893"/>
              <a:ext cx="3030697" cy="1352302"/>
            </a:xfrm>
            <a:prstGeom prst="rect">
              <a:avLst/>
            </a:prstGeom>
            <a:solidFill>
              <a:schemeClr val="bg1"/>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63" name="TextBox 62">
              <a:extLst>
                <a:ext uri="{FF2B5EF4-FFF2-40B4-BE49-F238E27FC236}">
                  <a16:creationId xmlns:a16="http://schemas.microsoft.com/office/drawing/2014/main" id="{DA27FD94-F88B-E947-1BEA-437363378486}"/>
                </a:ext>
              </a:extLst>
            </p:cNvPr>
            <p:cNvSpPr txBox="1"/>
            <p:nvPr/>
          </p:nvSpPr>
          <p:spPr>
            <a:xfrm>
              <a:off x="2536843" y="-1115779"/>
              <a:ext cx="2479389" cy="927768"/>
            </a:xfrm>
            <a:prstGeom prst="rect">
              <a:avLst/>
            </a:prstGeom>
            <a:noFill/>
          </p:spPr>
          <p:txBody>
            <a:bodyPr wrap="square">
              <a:spAutoFit/>
            </a:bodyPr>
            <a:lstStyle/>
            <a:p>
              <a:pPr marL="0" marR="0" lvl="0" indent="0" algn="ctr" defTabSz="914400" rtl="0" eaLnBrk="1" fontAlgn="base" latinLnBrk="0" hangingPunct="1">
                <a:lnSpc>
                  <a:spcPct val="100000"/>
                </a:lnSpc>
                <a:spcBef>
                  <a:spcPts val="600"/>
                </a:spcBef>
                <a:spcAft>
                  <a:spcPts val="0"/>
                </a:spcAft>
                <a:buClrTx/>
                <a:buSzTx/>
                <a:buFontTx/>
                <a:buNone/>
                <a:tabLst/>
                <a:defRPr/>
              </a:pPr>
              <a:r>
                <a:rPr kumimoji="0" lang="en-US" sz="2400" b="1" i="0" u="none" strike="noStrike" kern="1200" cap="none" spc="0" normalizeH="0" baseline="0" noProof="0">
                  <a:ln>
                    <a:noFill/>
                  </a:ln>
                  <a:solidFill>
                    <a:srgbClr val="333399"/>
                  </a:solidFill>
                  <a:effectLst/>
                  <a:uLnTx/>
                  <a:uFillTx/>
                  <a:latin typeface="Arial" panose="020B0604020202020204" pitchFamily="34" charset="0"/>
                  <a:ea typeface="+mn-ea"/>
                  <a:cs typeface="+mn-cs"/>
                </a:rPr>
                <a:t>LONG LASTING BEAUTY</a:t>
              </a:r>
            </a:p>
          </p:txBody>
        </p:sp>
      </p:grpSp>
      <p:sp>
        <p:nvSpPr>
          <p:cNvPr id="64" name="Oval 63">
            <a:extLst>
              <a:ext uri="{FF2B5EF4-FFF2-40B4-BE49-F238E27FC236}">
                <a16:creationId xmlns:a16="http://schemas.microsoft.com/office/drawing/2014/main" id="{1DE8C9E4-331D-410E-52F4-081BE2C55F33}"/>
              </a:ext>
            </a:extLst>
          </p:cNvPr>
          <p:cNvSpPr/>
          <p:nvPr/>
        </p:nvSpPr>
        <p:spPr>
          <a:xfrm>
            <a:off x="3420686" y="4599284"/>
            <a:ext cx="1367163" cy="1367163"/>
          </a:xfrm>
          <a:prstGeom prst="ellipse">
            <a:avLst/>
          </a:prstGeom>
          <a:solidFill>
            <a:schemeClr val="bg1"/>
          </a:solidFill>
          <a:ln w="5715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65" name="Picture 64">
            <a:extLst>
              <a:ext uri="{FF2B5EF4-FFF2-40B4-BE49-F238E27FC236}">
                <a16:creationId xmlns:a16="http://schemas.microsoft.com/office/drawing/2014/main" id="{7B7A32CF-8A5A-DCD5-ADA1-52B1467C30C2}"/>
              </a:ext>
            </a:extLst>
          </p:cNvPr>
          <p:cNvPicPr>
            <a:picLocks noChangeAspect="1"/>
          </p:cNvPicPr>
          <p:nvPr/>
        </p:nvPicPr>
        <p:blipFill>
          <a:blip r:embed="rId3">
            <a:extLst>
              <a:ext uri="{28A0092B-C50C-407E-A947-70E740481C1C}">
                <a14:useLocalDpi xmlns:a14="http://schemas.microsoft.com/office/drawing/2010/main" val="0"/>
              </a:ext>
            </a:extLst>
          </a:blip>
          <a:srcRect l="-403" t="50999" r="69243" b="24218"/>
          <a:stretch/>
        </p:blipFill>
        <p:spPr>
          <a:xfrm>
            <a:off x="3455471" y="4628348"/>
            <a:ext cx="1332378" cy="1332377"/>
          </a:xfrm>
          <a:prstGeom prst="ellipse">
            <a:avLst/>
          </a:prstGeom>
        </p:spPr>
      </p:pic>
      <p:grpSp>
        <p:nvGrpSpPr>
          <p:cNvPr id="66" name="Group 65">
            <a:extLst>
              <a:ext uri="{FF2B5EF4-FFF2-40B4-BE49-F238E27FC236}">
                <a16:creationId xmlns:a16="http://schemas.microsoft.com/office/drawing/2014/main" id="{8EC81570-41B9-CEEC-E29C-5EDD0D527FC9}"/>
              </a:ext>
            </a:extLst>
          </p:cNvPr>
          <p:cNvGrpSpPr/>
          <p:nvPr/>
        </p:nvGrpSpPr>
        <p:grpSpPr>
          <a:xfrm>
            <a:off x="8476343" y="4733558"/>
            <a:ext cx="3429861" cy="1211250"/>
            <a:chOff x="1867751" y="-1373893"/>
            <a:chExt cx="3360801" cy="1352302"/>
          </a:xfrm>
        </p:grpSpPr>
        <p:sp>
          <p:nvSpPr>
            <p:cNvPr id="67" name="Rectangle 66">
              <a:extLst>
                <a:ext uri="{FF2B5EF4-FFF2-40B4-BE49-F238E27FC236}">
                  <a16:creationId xmlns:a16="http://schemas.microsoft.com/office/drawing/2014/main" id="{B5766951-89B8-6538-48F5-7E357AA22996}"/>
                </a:ext>
              </a:extLst>
            </p:cNvPr>
            <p:cNvSpPr/>
            <p:nvPr/>
          </p:nvSpPr>
          <p:spPr>
            <a:xfrm>
              <a:off x="1867751" y="-1373893"/>
              <a:ext cx="3360801" cy="1352302"/>
            </a:xfrm>
            <a:prstGeom prst="rect">
              <a:avLst/>
            </a:prstGeom>
            <a:solidFill>
              <a:schemeClr val="bg1"/>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68" name="TextBox 67">
              <a:extLst>
                <a:ext uri="{FF2B5EF4-FFF2-40B4-BE49-F238E27FC236}">
                  <a16:creationId xmlns:a16="http://schemas.microsoft.com/office/drawing/2014/main" id="{0856BF82-3E0C-EA67-DFA3-EA7A054998A9}"/>
                </a:ext>
              </a:extLst>
            </p:cNvPr>
            <p:cNvSpPr txBox="1"/>
            <p:nvPr/>
          </p:nvSpPr>
          <p:spPr>
            <a:xfrm>
              <a:off x="2640346" y="-1161648"/>
              <a:ext cx="2205995" cy="927768"/>
            </a:xfrm>
            <a:prstGeom prst="rect">
              <a:avLst/>
            </a:prstGeom>
            <a:noFill/>
          </p:spPr>
          <p:txBody>
            <a:bodyPr wrap="square">
              <a:spAutoFit/>
            </a:bodyPr>
            <a:lstStyle/>
            <a:p>
              <a:pPr marL="0" marR="0" lvl="0" indent="0" algn="ctr" defTabSz="914400" rtl="0" eaLnBrk="1" fontAlgn="base" latinLnBrk="0" hangingPunct="1">
                <a:lnSpc>
                  <a:spcPct val="100000"/>
                </a:lnSpc>
                <a:spcBef>
                  <a:spcPts val="600"/>
                </a:spcBef>
                <a:spcAft>
                  <a:spcPts val="0"/>
                </a:spcAft>
                <a:buClrTx/>
                <a:buSzTx/>
                <a:buFontTx/>
                <a:buNone/>
                <a:tabLst/>
                <a:defRPr/>
              </a:pPr>
              <a:r>
                <a:rPr kumimoji="0" lang="en-US" sz="2400" b="1" i="0" u="none" strike="noStrike" kern="1200" cap="none" spc="0" normalizeH="0" baseline="0" noProof="0">
                  <a:ln>
                    <a:noFill/>
                  </a:ln>
                  <a:solidFill>
                    <a:srgbClr val="333399"/>
                  </a:solidFill>
                  <a:effectLst/>
                  <a:uLnTx/>
                  <a:uFillTx/>
                  <a:latin typeface="Arial" panose="020B0604020202020204" pitchFamily="34" charset="0"/>
                  <a:ea typeface="+mn-ea"/>
                  <a:cs typeface="+mn-cs"/>
                </a:rPr>
                <a:t>THE LEVER? IT’S GONE! </a:t>
              </a:r>
            </a:p>
          </p:txBody>
        </p:sp>
      </p:grpSp>
      <p:sp>
        <p:nvSpPr>
          <p:cNvPr id="69" name="Oval 68">
            <a:extLst>
              <a:ext uri="{FF2B5EF4-FFF2-40B4-BE49-F238E27FC236}">
                <a16:creationId xmlns:a16="http://schemas.microsoft.com/office/drawing/2014/main" id="{F0555E47-CD4A-7F64-4827-11940C783981}"/>
              </a:ext>
            </a:extLst>
          </p:cNvPr>
          <p:cNvSpPr/>
          <p:nvPr/>
        </p:nvSpPr>
        <p:spPr>
          <a:xfrm>
            <a:off x="7685246" y="4628348"/>
            <a:ext cx="1367163" cy="1367163"/>
          </a:xfrm>
          <a:prstGeom prst="ellipse">
            <a:avLst/>
          </a:prstGeom>
          <a:solidFill>
            <a:schemeClr val="bg1"/>
          </a:solidFill>
          <a:ln w="5715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71" name="Picture 70" descr="A close-up of a metal object&#10;&#10;AI-generated content may be incorrect.">
            <a:extLst>
              <a:ext uri="{FF2B5EF4-FFF2-40B4-BE49-F238E27FC236}">
                <a16:creationId xmlns:a16="http://schemas.microsoft.com/office/drawing/2014/main" id="{D1E81990-36D6-C2DD-32B0-79A981F461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10111" y="4976611"/>
            <a:ext cx="1185966" cy="607003"/>
          </a:xfrm>
          <a:prstGeom prst="rect">
            <a:avLst/>
          </a:prstGeom>
        </p:spPr>
      </p:pic>
      <p:pic>
        <p:nvPicPr>
          <p:cNvPr id="17" name="Picture 16">
            <a:extLst>
              <a:ext uri="{FF2B5EF4-FFF2-40B4-BE49-F238E27FC236}">
                <a16:creationId xmlns:a16="http://schemas.microsoft.com/office/drawing/2014/main" id="{1D2F9AA8-12CF-19DB-36A2-82EE60F49483}"/>
              </a:ext>
            </a:extLst>
          </p:cNvPr>
          <p:cNvPicPr>
            <a:picLocks noChangeAspect="1"/>
          </p:cNvPicPr>
          <p:nvPr/>
        </p:nvPicPr>
        <p:blipFill>
          <a:blip r:embed="rId5"/>
          <a:srcRect l="-11522" t="10675" r="11515" b="-27021"/>
          <a:stretch/>
        </p:blipFill>
        <p:spPr>
          <a:xfrm>
            <a:off x="3455471" y="2834547"/>
            <a:ext cx="1302185" cy="1265053"/>
          </a:xfrm>
          <a:prstGeom prst="ellipse">
            <a:avLst/>
          </a:prstGeom>
        </p:spPr>
      </p:pic>
    </p:spTree>
    <p:extLst>
      <p:ext uri="{BB962C8B-B14F-4D97-AF65-F5344CB8AC3E}">
        <p14:creationId xmlns:p14="http://schemas.microsoft.com/office/powerpoint/2010/main" val="14469409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AACA27A3-361A-BC7C-2C36-29E707931514}"/>
              </a:ext>
            </a:extLst>
          </p:cNvPr>
          <p:cNvSpPr>
            <a:spLocks noGrp="1"/>
          </p:cNvSpPr>
          <p:nvPr>
            <p:ph type="body" sz="quarter" idx="18"/>
          </p:nvPr>
        </p:nvSpPr>
        <p:spPr/>
        <p:txBody>
          <a:bodyPr/>
          <a:lstStyle/>
          <a:p>
            <a:endParaRPr lang="en-US"/>
          </a:p>
        </p:txBody>
      </p:sp>
      <p:sp>
        <p:nvSpPr>
          <p:cNvPr id="9" name="Titel 1">
            <a:extLst>
              <a:ext uri="{FF2B5EF4-FFF2-40B4-BE49-F238E27FC236}">
                <a16:creationId xmlns:a16="http://schemas.microsoft.com/office/drawing/2014/main" id="{36705D55-9081-B888-7D86-F0B2CC107525}"/>
              </a:ext>
            </a:extLst>
          </p:cNvPr>
          <p:cNvSpPr txBox="1">
            <a:spLocks/>
          </p:cNvSpPr>
          <p:nvPr/>
        </p:nvSpPr>
        <p:spPr bwMode="white">
          <a:xfrm>
            <a:off x="7257746" y="3274689"/>
            <a:ext cx="4601830" cy="1943100"/>
          </a:xfrm>
          <a:prstGeom prst="rect">
            <a:avLst/>
          </a:prstGeom>
          <a:ln>
            <a:noFill/>
          </a:ln>
        </p:spPr>
        <p:txBody>
          <a:bodyPr vert="horz" lIns="0" tIns="36000" rIns="0" bIns="0" rtlCol="0" anchor="t">
            <a:normAutofit fontScale="97500"/>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pPr marL="0" marR="0" lvl="0" indent="0" algn="l" defTabSz="914400" rtl="0" eaLnBrk="1" fontAlgn="auto" latinLnBrk="0" hangingPunct="1">
              <a:lnSpc>
                <a:spcPct val="85000"/>
              </a:lnSpc>
              <a:spcBef>
                <a:spcPts val="1200"/>
              </a:spcBef>
              <a:spcAft>
                <a:spcPts val="0"/>
              </a:spcAft>
              <a:buClrTx/>
              <a:buSzTx/>
              <a:buFontTx/>
              <a:buNone/>
              <a:tabLst/>
              <a:defRPr/>
            </a:pPr>
            <a:r>
              <a:rPr kumimoji="0" lang="en-US" sz="4600" b="1" i="0" u="none" strike="noStrike" kern="1200" cap="all" spc="0" normalizeH="0" baseline="0" noProof="0">
                <a:ln>
                  <a:noFill/>
                </a:ln>
                <a:solidFill>
                  <a:srgbClr val="FFFFFF"/>
                </a:solidFill>
                <a:effectLst/>
                <a:uLnTx/>
                <a:uFillTx/>
                <a:latin typeface="Arial" panose="020B0604020202020204"/>
                <a:ea typeface="+mj-ea"/>
                <a:cs typeface="+mj-cs"/>
              </a:rPr>
              <a:t>MAGNETICALLY ATTRACTIVE</a:t>
            </a:r>
          </a:p>
        </p:txBody>
      </p:sp>
      <p:sp>
        <p:nvSpPr>
          <p:cNvPr id="8" name="TextBox 7">
            <a:extLst>
              <a:ext uri="{FF2B5EF4-FFF2-40B4-BE49-F238E27FC236}">
                <a16:creationId xmlns:a16="http://schemas.microsoft.com/office/drawing/2014/main" id="{AF7304C4-CD5B-CCB7-9284-2856356D075C}"/>
              </a:ext>
            </a:extLst>
          </p:cNvPr>
          <p:cNvSpPr txBox="1"/>
          <p:nvPr/>
        </p:nvSpPr>
        <p:spPr>
          <a:xfrm>
            <a:off x="7257746" y="4960427"/>
            <a:ext cx="3929513"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1200"/>
              </a:spcBef>
              <a:spcAft>
                <a:spcPts val="0"/>
              </a:spcAft>
              <a:buClrTx/>
              <a:buSzTx/>
              <a:buFontTx/>
              <a:buNone/>
              <a:tabLst/>
              <a:defRPr/>
            </a:pPr>
            <a:r>
              <a:rPr lang="en-US">
                <a:solidFill>
                  <a:srgbClr val="FFFFFF"/>
                </a:solidFill>
                <a:latin typeface="Arial" panose="020B0604020202020204"/>
              </a:rPr>
              <a:t>Faucet</a:t>
            </a:r>
            <a:r>
              <a:rPr kumimoji="0" lang="en-US" sz="1800" b="0" i="0" u="none" strike="noStrike" kern="1200" cap="none" spc="0" normalizeH="0" baseline="0" noProof="0">
                <a:ln>
                  <a:noFill/>
                </a:ln>
                <a:solidFill>
                  <a:srgbClr val="FFFFFF"/>
                </a:solidFill>
                <a:effectLst/>
                <a:uLnTx/>
                <a:uFillTx/>
                <a:latin typeface="Arial" panose="020B0604020202020204"/>
                <a:ea typeface="+mn-ea"/>
                <a:cs typeface="+mn-cs"/>
              </a:rPr>
              <a:t> design reimagined</a:t>
            </a:r>
          </a:p>
        </p:txBody>
      </p:sp>
      <p:pic>
        <p:nvPicPr>
          <p:cNvPr id="3" name="Picture 2" descr="A close-up of a lamp&#10;&#10;AI-generated content may be incorrect.">
            <a:extLst>
              <a:ext uri="{FF2B5EF4-FFF2-40B4-BE49-F238E27FC236}">
                <a16:creationId xmlns:a16="http://schemas.microsoft.com/office/drawing/2014/main" id="{2BF5E9AB-B2FD-D7C7-13A3-FCC04773A0F7}"/>
              </a:ext>
            </a:extLst>
          </p:cNvPr>
          <p:cNvPicPr>
            <a:picLocks noChangeAspect="1"/>
          </p:cNvPicPr>
          <p:nvPr/>
        </p:nvPicPr>
        <p:blipFill>
          <a:blip r:embed="rId2">
            <a:extLst>
              <a:ext uri="{28A0092B-C50C-407E-A947-70E740481C1C}">
                <a14:useLocalDpi xmlns:a14="http://schemas.microsoft.com/office/drawing/2010/main" val="0"/>
              </a:ext>
            </a:extLst>
          </a:blip>
          <a:srcRect t="6314" b="19571"/>
          <a:stretch/>
        </p:blipFill>
        <p:spPr>
          <a:xfrm>
            <a:off x="1707147" y="0"/>
            <a:ext cx="7359738" cy="6858000"/>
          </a:xfrm>
          <a:prstGeom prst="rect">
            <a:avLst/>
          </a:prstGeom>
        </p:spPr>
      </p:pic>
    </p:spTree>
    <p:extLst>
      <p:ext uri="{BB962C8B-B14F-4D97-AF65-F5344CB8AC3E}">
        <p14:creationId xmlns:p14="http://schemas.microsoft.com/office/powerpoint/2010/main" val="17673171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D4B7E04-0F81-DA78-B932-26FDDAFA8495}"/>
              </a:ext>
            </a:extLst>
          </p:cNvPr>
          <p:cNvSpPr>
            <a:spLocks noGrp="1"/>
          </p:cNvSpPr>
          <p:nvPr>
            <p:ph type="ctrTitle"/>
          </p:nvPr>
        </p:nvSpPr>
        <p:spPr>
          <a:xfrm>
            <a:off x="227014" y="226799"/>
            <a:ext cx="4595244" cy="2664000"/>
          </a:xfrm>
        </p:spPr>
        <p:txBody>
          <a:bodyPr anchor="t">
            <a:normAutofit/>
          </a:bodyPr>
          <a:lstStyle/>
          <a:p>
            <a:r>
              <a:rPr lang="en-US" sz="4000" b="1" cap="all" baseline="0"/>
              <a:t>OOVALON</a:t>
            </a:r>
          </a:p>
        </p:txBody>
      </p:sp>
      <p:sp>
        <p:nvSpPr>
          <p:cNvPr id="4" name="Untertitel 3">
            <a:extLst>
              <a:ext uri="{FF2B5EF4-FFF2-40B4-BE49-F238E27FC236}">
                <a16:creationId xmlns:a16="http://schemas.microsoft.com/office/drawing/2014/main" id="{A3970308-1DA1-AE47-FB19-B0EC095D2A6A}"/>
              </a:ext>
            </a:extLst>
          </p:cNvPr>
          <p:cNvSpPr>
            <a:spLocks noGrp="1"/>
          </p:cNvSpPr>
          <p:nvPr>
            <p:ph type="subTitle" idx="1"/>
          </p:nvPr>
        </p:nvSpPr>
        <p:spPr>
          <a:xfrm>
            <a:off x="-1587" y="816600"/>
            <a:ext cx="5761037" cy="936000"/>
          </a:xfrm>
        </p:spPr>
        <p:txBody>
          <a:bodyPr>
            <a:noAutofit/>
          </a:bodyPr>
          <a:lstStyle/>
          <a:p>
            <a:r>
              <a:rPr lang="de-DE" sz="40000"/>
              <a:t>4</a:t>
            </a:r>
          </a:p>
        </p:txBody>
      </p:sp>
      <p:sp>
        <p:nvSpPr>
          <p:cNvPr id="12" name="Textfeld 11">
            <a:extLst>
              <a:ext uri="{FF2B5EF4-FFF2-40B4-BE49-F238E27FC236}">
                <a16:creationId xmlns:a16="http://schemas.microsoft.com/office/drawing/2014/main" id="{4CDAF1AB-AECB-30EE-D7EA-1BF6A275B516}"/>
              </a:ext>
            </a:extLst>
          </p:cNvPr>
          <p:cNvSpPr txBox="1"/>
          <p:nvPr/>
        </p:nvSpPr>
        <p:spPr>
          <a:xfrm>
            <a:off x="3279228" y="6159062"/>
            <a:ext cx="0" cy="0"/>
          </a:xfrm>
          <a:prstGeom prst="rect">
            <a:avLst/>
          </a:prstGeom>
          <a:noFill/>
        </p:spPr>
        <p:txBody>
          <a:bodyPr wrap="non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6" name="Foliennummernplatzhalter 15" hidden="1">
            <a:extLst>
              <a:ext uri="{FF2B5EF4-FFF2-40B4-BE49-F238E27FC236}">
                <a16:creationId xmlns:a16="http://schemas.microsoft.com/office/drawing/2014/main" id="{1A7337D3-7F12-C17F-1052-7BB3F0124C6B}"/>
              </a:ext>
            </a:extLst>
          </p:cNvPr>
          <p:cNvSpPr>
            <a:spLocks noGrp="1"/>
          </p:cNvSpPr>
          <p:nvPr>
            <p:ph type="sldNum" sz="quarter" idx="4294967295"/>
          </p:nvPr>
        </p:nvSpPr>
        <p:spPr>
          <a:xfrm>
            <a:off x="11172824" y="6489340"/>
            <a:ext cx="792163" cy="216000"/>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21E9EDDA-C823-4DCF-9D88-5D5E92F02FDC}" type="slidenum">
              <a:rPr kumimoji="0" lang="de-DE" sz="700" b="0" i="0" u="none" strike="noStrike" kern="1200" cap="none" spc="0" normalizeH="0" baseline="0" noProof="0" smtClean="0">
                <a:ln>
                  <a:noFill/>
                </a:ln>
                <a:solidFill>
                  <a:srgbClr val="FFFFFF"/>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26</a:t>
            </a:fld>
            <a:endParaRPr kumimoji="0" lang="de-DE" sz="7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5" name="Rectangle 4">
            <a:extLst>
              <a:ext uri="{FF2B5EF4-FFF2-40B4-BE49-F238E27FC236}">
                <a16:creationId xmlns:a16="http://schemas.microsoft.com/office/drawing/2014/main" id="{45C9588B-85EB-5258-3AC2-F8BFC6C2A46C}"/>
              </a:ext>
            </a:extLst>
          </p:cNvPr>
          <p:cNvSpPr/>
          <p:nvPr/>
        </p:nvSpPr>
        <p:spPr>
          <a:xfrm>
            <a:off x="5759450" y="389397"/>
            <a:ext cx="6177517" cy="6177517"/>
          </a:xfrm>
          <a:prstGeom prst="rect">
            <a:avLst/>
          </a:prstGeom>
          <a:solidFill>
            <a:srgbClr val="FF61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5" name="Picture 14" descr="A white sink with a metal drain&#10;&#10;AI-generated content may be incorrect.">
            <a:extLst>
              <a:ext uri="{FF2B5EF4-FFF2-40B4-BE49-F238E27FC236}">
                <a16:creationId xmlns:a16="http://schemas.microsoft.com/office/drawing/2014/main" id="{B5BF0139-99CB-3036-0C28-24EAF9B4F2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5203" y="916249"/>
            <a:ext cx="3992198" cy="2289198"/>
          </a:xfrm>
          <a:prstGeom prst="rect">
            <a:avLst/>
          </a:prstGeom>
        </p:spPr>
      </p:pic>
      <p:pic>
        <p:nvPicPr>
          <p:cNvPr id="18" name="Picture 17" descr="A black and gold tray with a metal lid&#10;&#10;AI-generated content may be incorrect.">
            <a:extLst>
              <a:ext uri="{FF2B5EF4-FFF2-40B4-BE49-F238E27FC236}">
                <a16:creationId xmlns:a16="http://schemas.microsoft.com/office/drawing/2014/main" id="{94D6A023-DBCC-53FC-BA96-2FB6E554C2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55204" y="3822494"/>
            <a:ext cx="3992198" cy="2273505"/>
          </a:xfrm>
          <a:prstGeom prst="rect">
            <a:avLst/>
          </a:prstGeom>
        </p:spPr>
      </p:pic>
    </p:spTree>
    <p:extLst>
      <p:ext uri="{BB962C8B-B14F-4D97-AF65-F5344CB8AC3E}">
        <p14:creationId xmlns:p14="http://schemas.microsoft.com/office/powerpoint/2010/main" val="21485002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7F888-F27C-7178-221B-1ED2E6F995B4}"/>
            </a:ext>
          </a:extLst>
        </p:cNvPr>
        <p:cNvGrpSpPr/>
        <p:nvPr/>
      </p:nvGrpSpPr>
      <p:grpSpPr>
        <a:xfrm>
          <a:off x="0" y="0"/>
          <a:ext cx="0" cy="0"/>
          <a:chOff x="0" y="0"/>
          <a:chExt cx="0" cy="0"/>
        </a:xfrm>
      </p:grpSpPr>
      <p:pic>
        <p:nvPicPr>
          <p:cNvPr id="6" name="oo-1">
            <a:extLst>
              <a:ext uri="{FF2B5EF4-FFF2-40B4-BE49-F238E27FC236}">
                <a16:creationId xmlns:a16="http://schemas.microsoft.com/office/drawing/2014/main" id="{AFBA2823-5E25-7DE1-02BF-0C5589A32EA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1366506" y="-3298183"/>
            <a:ext cx="25432263" cy="14483066"/>
          </a:xfrm>
          <a:prstGeom prst="rect">
            <a:avLst/>
          </a:prstGeom>
        </p:spPr>
      </p:pic>
      <p:sp>
        <p:nvSpPr>
          <p:cNvPr id="2" name="Textfeld 1">
            <a:extLst>
              <a:ext uri="{FF2B5EF4-FFF2-40B4-BE49-F238E27FC236}">
                <a16:creationId xmlns:a16="http://schemas.microsoft.com/office/drawing/2014/main" id="{039748B7-E8AF-79B9-850B-36C43507E130}"/>
              </a:ext>
            </a:extLst>
          </p:cNvPr>
          <p:cNvSpPr txBox="1"/>
          <p:nvPr/>
        </p:nvSpPr>
        <p:spPr>
          <a:xfrm>
            <a:off x="1349626" y="2914650"/>
            <a:ext cx="4770437" cy="1028700"/>
          </a:xfrm>
          <a:prstGeom prst="rect">
            <a:avLst/>
          </a:prstGeom>
          <a:noFill/>
        </p:spPr>
        <p:txBody>
          <a:bodyPr wrap="square" lIns="0" tIns="0" rIns="0" bIns="0" rtlCol="0" anchor="ctr">
            <a:noAutofit/>
          </a:bodyPr>
          <a:lstStyle/>
          <a:p>
            <a:pPr algn="r"/>
            <a:r>
              <a:rPr lang="de-DE" sz="2800" err="1">
                <a:solidFill>
                  <a:schemeClr val="bg2"/>
                </a:solidFill>
              </a:rPr>
              <a:t>Enjoy</a:t>
            </a:r>
            <a:r>
              <a:rPr lang="de-DE" sz="2800">
                <a:solidFill>
                  <a:schemeClr val="bg2"/>
                </a:solidFill>
              </a:rPr>
              <a:t> </a:t>
            </a:r>
            <a:r>
              <a:rPr lang="de-DE" sz="2800" err="1">
                <a:solidFill>
                  <a:schemeClr val="bg2"/>
                </a:solidFill>
              </a:rPr>
              <a:t>the</a:t>
            </a:r>
            <a:r>
              <a:rPr lang="de-DE" sz="2800">
                <a:solidFill>
                  <a:schemeClr val="bg2"/>
                </a:solidFill>
              </a:rPr>
              <a:t> </a:t>
            </a:r>
            <a:r>
              <a:rPr lang="de-DE" sz="2800" err="1">
                <a:solidFill>
                  <a:schemeClr val="bg2"/>
                </a:solidFill>
              </a:rPr>
              <a:t>velvet</a:t>
            </a:r>
            <a:r>
              <a:rPr lang="de-DE" sz="2800">
                <a:solidFill>
                  <a:schemeClr val="bg2"/>
                </a:solidFill>
              </a:rPr>
              <a:t> </a:t>
            </a:r>
            <a:r>
              <a:rPr lang="de-DE" sz="2800" err="1">
                <a:solidFill>
                  <a:schemeClr val="bg2"/>
                </a:solidFill>
              </a:rPr>
              <a:t>touch</a:t>
            </a:r>
            <a:r>
              <a:rPr lang="de-DE" sz="2800">
                <a:solidFill>
                  <a:schemeClr val="bg2"/>
                </a:solidFill>
              </a:rPr>
              <a:t>.</a:t>
            </a:r>
          </a:p>
        </p:txBody>
      </p:sp>
    </p:spTree>
    <p:extLst>
      <p:ext uri="{BB962C8B-B14F-4D97-AF65-F5344CB8AC3E}">
        <p14:creationId xmlns:p14="http://schemas.microsoft.com/office/powerpoint/2010/main" val="3784127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1885DA-4005-9013-16E1-44DA988DA303}"/>
            </a:ext>
          </a:extLst>
        </p:cNvPr>
        <p:cNvGrpSpPr/>
        <p:nvPr/>
      </p:nvGrpSpPr>
      <p:grpSpPr>
        <a:xfrm>
          <a:off x="0" y="0"/>
          <a:ext cx="0" cy="0"/>
          <a:chOff x="0" y="0"/>
          <a:chExt cx="0" cy="0"/>
        </a:xfrm>
      </p:grpSpPr>
      <p:pic>
        <p:nvPicPr>
          <p:cNvPr id="3" name="1satinPlatin" descr="Ein Bild, das Silber, Design, Schwarzweiß, Licht enthält.&#10;&#10;KI-generierte Inhalte können fehlerhaft sein.">
            <a:extLst>
              <a:ext uri="{FF2B5EF4-FFF2-40B4-BE49-F238E27FC236}">
                <a16:creationId xmlns:a16="http://schemas.microsoft.com/office/drawing/2014/main" id="{436829DA-EDA9-6234-A7E1-CF1FFFE4D351}"/>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4664053" y="1130643"/>
            <a:ext cx="3079798" cy="4596714"/>
          </a:xfrm>
          <a:prstGeom prst="rect">
            <a:avLst/>
          </a:prstGeom>
        </p:spPr>
      </p:pic>
      <p:pic>
        <p:nvPicPr>
          <p:cNvPr id="6" name="oo-1">
            <a:extLst>
              <a:ext uri="{FF2B5EF4-FFF2-40B4-BE49-F238E27FC236}">
                <a16:creationId xmlns:a16="http://schemas.microsoft.com/office/drawing/2014/main" id="{E052367F-2FD7-6D25-8E88-5C39506C8C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517192" y="-2867891"/>
            <a:ext cx="22114681" cy="12593782"/>
          </a:xfrm>
          <a:prstGeom prst="rect">
            <a:avLst/>
          </a:prstGeom>
        </p:spPr>
      </p:pic>
      <p:sp>
        <p:nvSpPr>
          <p:cNvPr id="4" name="VELGRANIT">
            <a:extLst>
              <a:ext uri="{FF2B5EF4-FFF2-40B4-BE49-F238E27FC236}">
                <a16:creationId xmlns:a16="http://schemas.microsoft.com/office/drawing/2014/main" id="{81D439D0-9506-E067-F0F2-40433DA93FBD}"/>
              </a:ext>
            </a:extLst>
          </p:cNvPr>
          <p:cNvSpPr txBox="1">
            <a:spLocks/>
          </p:cNvSpPr>
          <p:nvPr/>
        </p:nvSpPr>
        <p:spPr>
          <a:xfrm>
            <a:off x="2011363" y="2349878"/>
            <a:ext cx="8170862" cy="2059390"/>
          </a:xfrm>
          <a:prstGeom prst="rect">
            <a:avLst/>
          </a:prstGeom>
          <a:noFill/>
          <a:effectLst/>
        </p:spPr>
        <p:txBody>
          <a:bodyPr wrap="square" lIns="0" tIns="0" rIns="0" bIns="0" rtlCol="0" anchor="ctr">
            <a:noAutofit/>
          </a:bodyPr>
          <a:lstStyle/>
          <a:p>
            <a:pPr algn="ctr"/>
            <a:r>
              <a:rPr lang="de-DE" sz="8800" b="1">
                <a:solidFill>
                  <a:schemeClr val="bg2"/>
                </a:solidFill>
              </a:rPr>
              <a:t>VELGRANIT</a:t>
            </a:r>
          </a:p>
        </p:txBody>
      </p:sp>
      <p:sp>
        <p:nvSpPr>
          <p:cNvPr id="5" name="t3">
            <a:extLst>
              <a:ext uri="{FF2B5EF4-FFF2-40B4-BE49-F238E27FC236}">
                <a16:creationId xmlns:a16="http://schemas.microsoft.com/office/drawing/2014/main" id="{379C5701-21CF-4746-AD90-7CDB6A417EE6}"/>
              </a:ext>
            </a:extLst>
          </p:cNvPr>
          <p:cNvSpPr txBox="1">
            <a:spLocks/>
          </p:cNvSpPr>
          <p:nvPr/>
        </p:nvSpPr>
        <p:spPr>
          <a:xfrm>
            <a:off x="2928615" y="4110606"/>
            <a:ext cx="5108432" cy="1065402"/>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pPr>
              <a:lnSpc>
                <a:spcPct val="90000"/>
              </a:lnSpc>
            </a:pPr>
            <a:r>
              <a:rPr lang="de-DE" sz="1400">
                <a:solidFill>
                  <a:schemeClr val="bg2"/>
                </a:solidFill>
              </a:rPr>
              <a:t>Nothing </a:t>
            </a:r>
            <a:r>
              <a:rPr lang="de-DE" sz="1400" err="1">
                <a:solidFill>
                  <a:schemeClr val="bg2"/>
                </a:solidFill>
              </a:rPr>
              <a:t>feels</a:t>
            </a:r>
            <a:r>
              <a:rPr lang="de-DE" sz="1400">
                <a:solidFill>
                  <a:schemeClr val="bg2"/>
                </a:solidFill>
              </a:rPr>
              <a:t> </a:t>
            </a:r>
            <a:r>
              <a:rPr lang="de-DE" sz="1400" err="1">
                <a:solidFill>
                  <a:schemeClr val="bg2"/>
                </a:solidFill>
              </a:rPr>
              <a:t>as</a:t>
            </a:r>
            <a:r>
              <a:rPr lang="de-DE" sz="1400">
                <a:solidFill>
                  <a:schemeClr val="bg2"/>
                </a:solidFill>
              </a:rPr>
              <a:t> smooth </a:t>
            </a:r>
            <a:r>
              <a:rPr lang="de-DE" sz="1400" err="1">
                <a:solidFill>
                  <a:schemeClr val="bg2"/>
                </a:solidFill>
              </a:rPr>
              <a:t>as</a:t>
            </a:r>
            <a:r>
              <a:rPr lang="de-DE" sz="1400">
                <a:solidFill>
                  <a:schemeClr val="bg2"/>
                </a:solidFill>
              </a:rPr>
              <a:t> Velgranit – </a:t>
            </a:r>
            <a:r>
              <a:rPr lang="de-DE" sz="1400" err="1">
                <a:solidFill>
                  <a:schemeClr val="bg2"/>
                </a:solidFill>
              </a:rPr>
              <a:t>the</a:t>
            </a:r>
            <a:r>
              <a:rPr lang="de-DE" sz="1400">
                <a:solidFill>
                  <a:schemeClr val="bg2"/>
                </a:solidFill>
              </a:rPr>
              <a:t> </a:t>
            </a:r>
            <a:r>
              <a:rPr lang="de-DE" sz="1400" err="1">
                <a:solidFill>
                  <a:schemeClr val="bg2"/>
                </a:solidFill>
              </a:rPr>
              <a:t>new</a:t>
            </a:r>
            <a:r>
              <a:rPr lang="de-DE" sz="1400">
                <a:solidFill>
                  <a:schemeClr val="bg2"/>
                </a:solidFill>
              </a:rPr>
              <a:t> sink material design </a:t>
            </a:r>
            <a:r>
              <a:rPr lang="de-DE" sz="1400" err="1">
                <a:solidFill>
                  <a:schemeClr val="bg2"/>
                </a:solidFill>
              </a:rPr>
              <a:t>lovers</a:t>
            </a:r>
            <a:r>
              <a:rPr lang="de-DE" sz="1400">
                <a:solidFill>
                  <a:schemeClr val="bg2"/>
                </a:solidFill>
              </a:rPr>
              <a:t> </a:t>
            </a:r>
            <a:r>
              <a:rPr lang="de-DE" sz="1400" err="1">
                <a:solidFill>
                  <a:schemeClr val="bg2"/>
                </a:solidFill>
              </a:rPr>
              <a:t>have</a:t>
            </a:r>
            <a:r>
              <a:rPr lang="de-DE" sz="1400">
                <a:solidFill>
                  <a:schemeClr val="bg2"/>
                </a:solidFill>
              </a:rPr>
              <a:t> </a:t>
            </a:r>
            <a:r>
              <a:rPr lang="de-DE" sz="1400" err="1">
                <a:solidFill>
                  <a:schemeClr val="bg2"/>
                </a:solidFill>
              </a:rPr>
              <a:t>been</a:t>
            </a:r>
            <a:r>
              <a:rPr lang="de-DE" sz="1400">
                <a:solidFill>
                  <a:schemeClr val="bg2"/>
                </a:solidFill>
              </a:rPr>
              <a:t> </a:t>
            </a:r>
            <a:r>
              <a:rPr lang="de-DE" sz="1400" err="1">
                <a:solidFill>
                  <a:schemeClr val="bg2"/>
                </a:solidFill>
              </a:rPr>
              <a:t>waiting</a:t>
            </a:r>
            <a:r>
              <a:rPr lang="de-DE" sz="1400">
                <a:solidFill>
                  <a:schemeClr val="bg2"/>
                </a:solidFill>
              </a:rPr>
              <a:t> </a:t>
            </a:r>
            <a:r>
              <a:rPr lang="de-DE" sz="1400" err="1">
                <a:solidFill>
                  <a:schemeClr val="bg2"/>
                </a:solidFill>
              </a:rPr>
              <a:t>for</a:t>
            </a:r>
            <a:r>
              <a:rPr lang="de-DE" sz="1400">
                <a:solidFill>
                  <a:schemeClr val="bg2"/>
                </a:solidFill>
              </a:rPr>
              <a:t>. </a:t>
            </a:r>
            <a:r>
              <a:rPr lang="de-DE" sz="1400" err="1">
                <a:solidFill>
                  <a:schemeClr val="bg2"/>
                </a:solidFill>
              </a:rPr>
              <a:t>Created</a:t>
            </a:r>
            <a:r>
              <a:rPr lang="de-DE" sz="1400">
                <a:solidFill>
                  <a:schemeClr val="bg2"/>
                </a:solidFill>
              </a:rPr>
              <a:t> </a:t>
            </a:r>
            <a:r>
              <a:rPr lang="de-DE" sz="1400" err="1">
                <a:solidFill>
                  <a:schemeClr val="bg2"/>
                </a:solidFill>
              </a:rPr>
              <a:t>for</a:t>
            </a:r>
            <a:r>
              <a:rPr lang="de-DE" sz="1400">
                <a:solidFill>
                  <a:schemeClr val="bg2"/>
                </a:solidFill>
              </a:rPr>
              <a:t> </a:t>
            </a:r>
            <a:r>
              <a:rPr lang="de-DE" sz="1400" err="1">
                <a:solidFill>
                  <a:schemeClr val="bg2"/>
                </a:solidFill>
              </a:rPr>
              <a:t>striking</a:t>
            </a:r>
            <a:r>
              <a:rPr lang="de-DE" sz="1400">
                <a:solidFill>
                  <a:schemeClr val="bg2"/>
                </a:solidFill>
              </a:rPr>
              <a:t> </a:t>
            </a:r>
            <a:r>
              <a:rPr lang="de-DE" sz="1400" err="1">
                <a:solidFill>
                  <a:schemeClr val="bg2"/>
                </a:solidFill>
              </a:rPr>
              <a:t>forms</a:t>
            </a:r>
            <a:r>
              <a:rPr lang="de-DE" sz="1400">
                <a:solidFill>
                  <a:schemeClr val="bg2"/>
                </a:solidFill>
              </a:rPr>
              <a:t> and </a:t>
            </a:r>
            <a:r>
              <a:rPr lang="de-DE" sz="1400" err="1">
                <a:solidFill>
                  <a:schemeClr val="bg2"/>
                </a:solidFill>
              </a:rPr>
              <a:t>the</a:t>
            </a:r>
            <a:r>
              <a:rPr lang="de-DE" sz="1400">
                <a:solidFill>
                  <a:schemeClr val="bg2"/>
                </a:solidFill>
              </a:rPr>
              <a:t> </a:t>
            </a:r>
            <a:r>
              <a:rPr lang="de-DE" sz="1400" err="1">
                <a:solidFill>
                  <a:schemeClr val="bg2"/>
                </a:solidFill>
              </a:rPr>
              <a:t>latest</a:t>
            </a:r>
            <a:r>
              <a:rPr lang="de-DE" sz="1400">
                <a:solidFill>
                  <a:schemeClr val="bg2"/>
                </a:solidFill>
              </a:rPr>
              <a:t> modern </a:t>
            </a:r>
            <a:r>
              <a:rPr lang="de-DE" sz="1400" err="1">
                <a:solidFill>
                  <a:schemeClr val="bg2"/>
                </a:solidFill>
              </a:rPr>
              <a:t>designs</a:t>
            </a:r>
            <a:r>
              <a:rPr lang="de-DE" sz="1400">
                <a:solidFill>
                  <a:schemeClr val="bg2"/>
                </a:solidFill>
              </a:rPr>
              <a:t>.</a:t>
            </a:r>
          </a:p>
        </p:txBody>
      </p:sp>
      <p:sp>
        <p:nvSpPr>
          <p:cNvPr id="9" name="t4">
            <a:extLst>
              <a:ext uri="{FF2B5EF4-FFF2-40B4-BE49-F238E27FC236}">
                <a16:creationId xmlns:a16="http://schemas.microsoft.com/office/drawing/2014/main" id="{E9E488D5-C7E6-4888-3054-F114444161A6}"/>
              </a:ext>
            </a:extLst>
          </p:cNvPr>
          <p:cNvSpPr txBox="1">
            <a:spLocks/>
          </p:cNvSpPr>
          <p:nvPr/>
        </p:nvSpPr>
        <p:spPr>
          <a:xfrm>
            <a:off x="2878281" y="6358473"/>
            <a:ext cx="6313343" cy="1418213"/>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pPr>
              <a:lnSpc>
                <a:spcPct val="90000"/>
              </a:lnSpc>
            </a:pPr>
            <a:r>
              <a:rPr lang="de-DE" sz="1400" err="1">
                <a:solidFill>
                  <a:schemeClr val="bg2">
                    <a:alpha val="0"/>
                  </a:schemeClr>
                </a:solidFill>
              </a:rPr>
              <a:t>Durability</a:t>
            </a:r>
            <a:r>
              <a:rPr lang="de-DE" sz="1400">
                <a:solidFill>
                  <a:schemeClr val="bg2">
                    <a:alpha val="0"/>
                  </a:schemeClr>
                </a:solidFill>
              </a:rPr>
              <a:t> </a:t>
            </a:r>
            <a:r>
              <a:rPr lang="de-DE" sz="1400" err="1">
                <a:solidFill>
                  <a:schemeClr val="bg2">
                    <a:alpha val="0"/>
                  </a:schemeClr>
                </a:solidFill>
              </a:rPr>
              <a:t>is</a:t>
            </a:r>
            <a:r>
              <a:rPr lang="de-DE" sz="1400">
                <a:solidFill>
                  <a:schemeClr val="bg2">
                    <a:alpha val="0"/>
                  </a:schemeClr>
                </a:solidFill>
              </a:rPr>
              <a:t> </a:t>
            </a:r>
            <a:r>
              <a:rPr lang="de-DE" sz="1400" err="1">
                <a:solidFill>
                  <a:schemeClr val="bg2">
                    <a:alpha val="0"/>
                  </a:schemeClr>
                </a:solidFill>
              </a:rPr>
              <a:t>built</a:t>
            </a:r>
            <a:r>
              <a:rPr lang="de-DE" sz="1400">
                <a:solidFill>
                  <a:schemeClr val="bg2">
                    <a:alpha val="0"/>
                  </a:schemeClr>
                </a:solidFill>
              </a:rPr>
              <a:t>-in: VELGRANIT </a:t>
            </a:r>
            <a:r>
              <a:rPr lang="de-DE" sz="1400" err="1">
                <a:solidFill>
                  <a:schemeClr val="bg2">
                    <a:alpha val="0"/>
                  </a:schemeClr>
                </a:solidFill>
              </a:rPr>
              <a:t>is</a:t>
            </a:r>
            <a:r>
              <a:rPr lang="de-DE" sz="1400">
                <a:solidFill>
                  <a:schemeClr val="bg2">
                    <a:alpha val="0"/>
                  </a:schemeClr>
                </a:solidFill>
              </a:rPr>
              <a:t> </a:t>
            </a:r>
            <a:r>
              <a:rPr lang="de-DE" sz="1400" err="1">
                <a:solidFill>
                  <a:schemeClr val="bg2">
                    <a:alpha val="0"/>
                  </a:schemeClr>
                </a:solidFill>
              </a:rPr>
              <a:t>protected</a:t>
            </a:r>
            <a:r>
              <a:rPr lang="de-DE" sz="1400">
                <a:solidFill>
                  <a:schemeClr val="bg2">
                    <a:alpha val="0"/>
                  </a:schemeClr>
                </a:solidFill>
              </a:rPr>
              <a:t> </a:t>
            </a:r>
            <a:r>
              <a:rPr lang="de-DE" sz="1400" err="1">
                <a:solidFill>
                  <a:schemeClr val="bg2">
                    <a:alpha val="0"/>
                  </a:schemeClr>
                </a:solidFill>
              </a:rPr>
              <a:t>by</a:t>
            </a:r>
            <a:r>
              <a:rPr lang="de-DE" sz="1400">
                <a:solidFill>
                  <a:schemeClr val="bg2">
                    <a:alpha val="0"/>
                  </a:schemeClr>
                </a:solidFill>
              </a:rPr>
              <a:t> </a:t>
            </a:r>
            <a:r>
              <a:rPr lang="de-DE" sz="1400" err="1">
                <a:solidFill>
                  <a:schemeClr val="bg2">
                    <a:alpha val="0"/>
                  </a:schemeClr>
                </a:solidFill>
              </a:rPr>
              <a:t>the</a:t>
            </a:r>
            <a:r>
              <a:rPr lang="de-DE" sz="1400">
                <a:solidFill>
                  <a:schemeClr val="bg2">
                    <a:alpha val="0"/>
                  </a:schemeClr>
                </a:solidFill>
              </a:rPr>
              <a:t> BLANCO PROTECTION SHIELD, </a:t>
            </a:r>
            <a:r>
              <a:rPr lang="de-DE" sz="1400" err="1">
                <a:solidFill>
                  <a:schemeClr val="bg2">
                    <a:alpha val="0"/>
                  </a:schemeClr>
                </a:solidFill>
              </a:rPr>
              <a:t>offering</a:t>
            </a:r>
            <a:r>
              <a:rPr lang="de-DE" sz="1400">
                <a:solidFill>
                  <a:schemeClr val="bg2">
                    <a:alpha val="0"/>
                  </a:schemeClr>
                </a:solidFill>
              </a:rPr>
              <a:t> </a:t>
            </a:r>
            <a:r>
              <a:rPr lang="de-DE" sz="1400" err="1">
                <a:solidFill>
                  <a:schemeClr val="bg2">
                    <a:alpha val="0"/>
                  </a:schemeClr>
                </a:solidFill>
              </a:rPr>
              <a:t>resistance</a:t>
            </a:r>
            <a:r>
              <a:rPr lang="de-DE" sz="1400">
                <a:solidFill>
                  <a:schemeClr val="bg2">
                    <a:alpha val="0"/>
                  </a:schemeClr>
                </a:solidFill>
              </a:rPr>
              <a:t> </a:t>
            </a:r>
            <a:r>
              <a:rPr lang="de-DE" sz="1400" err="1">
                <a:solidFill>
                  <a:schemeClr val="bg2">
                    <a:alpha val="0"/>
                  </a:schemeClr>
                </a:solidFill>
              </a:rPr>
              <a:t>to</a:t>
            </a:r>
            <a:r>
              <a:rPr lang="de-DE" sz="1400">
                <a:solidFill>
                  <a:schemeClr val="bg2">
                    <a:alpha val="0"/>
                  </a:schemeClr>
                </a:solidFill>
              </a:rPr>
              <a:t> </a:t>
            </a:r>
            <a:r>
              <a:rPr lang="de-DE" sz="1400" err="1">
                <a:solidFill>
                  <a:schemeClr val="bg2">
                    <a:alpha val="0"/>
                  </a:schemeClr>
                </a:solidFill>
              </a:rPr>
              <a:t>limescale</a:t>
            </a:r>
            <a:r>
              <a:rPr lang="de-DE" sz="1400">
                <a:solidFill>
                  <a:schemeClr val="bg2">
                    <a:alpha val="0"/>
                  </a:schemeClr>
                </a:solidFill>
              </a:rPr>
              <a:t>, </a:t>
            </a:r>
            <a:r>
              <a:rPr lang="de-DE" sz="1400" err="1">
                <a:solidFill>
                  <a:schemeClr val="bg2">
                    <a:alpha val="0"/>
                  </a:schemeClr>
                </a:solidFill>
              </a:rPr>
              <a:t>fading</a:t>
            </a:r>
            <a:r>
              <a:rPr lang="de-DE" sz="1400">
                <a:solidFill>
                  <a:schemeClr val="bg2">
                    <a:alpha val="0"/>
                  </a:schemeClr>
                </a:solidFill>
              </a:rPr>
              <a:t>, and </a:t>
            </a:r>
            <a:r>
              <a:rPr lang="de-DE" sz="1400" err="1">
                <a:solidFill>
                  <a:schemeClr val="bg2">
                    <a:alpha val="0"/>
                  </a:schemeClr>
                </a:solidFill>
              </a:rPr>
              <a:t>even</a:t>
            </a:r>
            <a:r>
              <a:rPr lang="de-DE" sz="1400">
                <a:solidFill>
                  <a:schemeClr val="bg2">
                    <a:alpha val="0"/>
                  </a:schemeClr>
                </a:solidFill>
              </a:rPr>
              <a:t> </a:t>
            </a:r>
            <a:r>
              <a:rPr lang="de-DE" sz="1400" err="1">
                <a:solidFill>
                  <a:schemeClr val="bg2">
                    <a:alpha val="0"/>
                  </a:schemeClr>
                </a:solidFill>
              </a:rPr>
              <a:t>acidic</a:t>
            </a:r>
            <a:r>
              <a:rPr lang="de-DE" sz="1400">
                <a:solidFill>
                  <a:schemeClr val="bg2">
                    <a:alpha val="0"/>
                  </a:schemeClr>
                </a:solidFill>
              </a:rPr>
              <a:t> </a:t>
            </a:r>
            <a:r>
              <a:rPr lang="de-DE" sz="1400" err="1">
                <a:solidFill>
                  <a:schemeClr val="bg2">
                    <a:alpha val="0"/>
                  </a:schemeClr>
                </a:solidFill>
              </a:rPr>
              <a:t>substances</a:t>
            </a:r>
            <a:r>
              <a:rPr lang="de-DE" sz="1400">
                <a:solidFill>
                  <a:schemeClr val="bg2">
                    <a:alpha val="0"/>
                  </a:schemeClr>
                </a:solidFill>
              </a:rPr>
              <a:t>. </a:t>
            </a:r>
          </a:p>
          <a:p>
            <a:pPr>
              <a:lnSpc>
                <a:spcPct val="90000"/>
              </a:lnSpc>
            </a:pPr>
            <a:endParaRPr lang="de-DE" sz="1400">
              <a:solidFill>
                <a:schemeClr val="bg2">
                  <a:alpha val="0"/>
                </a:schemeClr>
              </a:solidFill>
            </a:endParaRPr>
          </a:p>
          <a:p>
            <a:pPr>
              <a:lnSpc>
                <a:spcPct val="90000"/>
              </a:lnSpc>
            </a:pPr>
            <a:r>
              <a:rPr lang="de-DE" sz="1400">
                <a:solidFill>
                  <a:schemeClr val="bg2">
                    <a:alpha val="0"/>
                  </a:schemeClr>
                </a:solidFill>
              </a:rPr>
              <a:t>Fingerprints </a:t>
            </a:r>
            <a:r>
              <a:rPr lang="de-DE" sz="1400" err="1">
                <a:solidFill>
                  <a:schemeClr val="bg2">
                    <a:alpha val="0"/>
                  </a:schemeClr>
                </a:solidFill>
              </a:rPr>
              <a:t>stay</a:t>
            </a:r>
            <a:r>
              <a:rPr lang="de-DE" sz="1400">
                <a:solidFill>
                  <a:schemeClr val="bg2">
                    <a:alpha val="0"/>
                  </a:schemeClr>
                </a:solidFill>
              </a:rPr>
              <a:t> invisible, and </a:t>
            </a:r>
            <a:r>
              <a:rPr lang="de-DE" sz="1400" err="1">
                <a:solidFill>
                  <a:schemeClr val="bg2">
                    <a:alpha val="0"/>
                  </a:schemeClr>
                </a:solidFill>
              </a:rPr>
              <a:t>maintenance</a:t>
            </a:r>
            <a:r>
              <a:rPr lang="de-DE" sz="1400">
                <a:solidFill>
                  <a:schemeClr val="bg2">
                    <a:alpha val="0"/>
                  </a:schemeClr>
                </a:solidFill>
              </a:rPr>
              <a:t> </a:t>
            </a:r>
            <a:r>
              <a:rPr lang="de-DE" sz="1400" err="1">
                <a:solidFill>
                  <a:schemeClr val="bg2">
                    <a:alpha val="0"/>
                  </a:schemeClr>
                </a:solidFill>
              </a:rPr>
              <a:t>is</a:t>
            </a:r>
            <a:r>
              <a:rPr lang="de-DE" sz="1400">
                <a:solidFill>
                  <a:schemeClr val="bg2">
                    <a:alpha val="0"/>
                  </a:schemeClr>
                </a:solidFill>
              </a:rPr>
              <a:t> </a:t>
            </a:r>
            <a:r>
              <a:rPr lang="de-DE" sz="1400" err="1">
                <a:solidFill>
                  <a:schemeClr val="bg2">
                    <a:alpha val="0"/>
                  </a:schemeClr>
                </a:solidFill>
              </a:rPr>
              <a:t>effortlessly</a:t>
            </a:r>
            <a:r>
              <a:rPr lang="de-DE" sz="1400">
                <a:solidFill>
                  <a:schemeClr val="bg2">
                    <a:alpha val="0"/>
                  </a:schemeClr>
                </a:solidFill>
              </a:rPr>
              <a:t> simple – </a:t>
            </a:r>
            <a:r>
              <a:rPr lang="de-DE" sz="1400" err="1">
                <a:solidFill>
                  <a:schemeClr val="bg2">
                    <a:alpha val="0"/>
                  </a:schemeClr>
                </a:solidFill>
              </a:rPr>
              <a:t>keeping</a:t>
            </a:r>
            <a:r>
              <a:rPr lang="de-DE" sz="1400">
                <a:solidFill>
                  <a:schemeClr val="bg2">
                    <a:alpha val="0"/>
                  </a:schemeClr>
                </a:solidFill>
              </a:rPr>
              <a:t> </a:t>
            </a:r>
            <a:r>
              <a:rPr lang="de-DE" sz="1400" err="1">
                <a:solidFill>
                  <a:schemeClr val="bg2">
                    <a:alpha val="0"/>
                  </a:schemeClr>
                </a:solidFill>
              </a:rPr>
              <a:t>the</a:t>
            </a:r>
            <a:r>
              <a:rPr lang="de-DE" sz="1400">
                <a:solidFill>
                  <a:schemeClr val="bg2">
                    <a:alpha val="0"/>
                  </a:schemeClr>
                </a:solidFill>
              </a:rPr>
              <a:t> matte finish elegant and </a:t>
            </a:r>
            <a:r>
              <a:rPr lang="de-DE" sz="1400" err="1">
                <a:solidFill>
                  <a:schemeClr val="bg2">
                    <a:alpha val="0"/>
                  </a:schemeClr>
                </a:solidFill>
              </a:rPr>
              <a:t>pristine</a:t>
            </a:r>
            <a:r>
              <a:rPr lang="de-DE" sz="1400">
                <a:solidFill>
                  <a:schemeClr val="bg2">
                    <a:alpha val="0"/>
                  </a:schemeClr>
                </a:solidFill>
              </a:rPr>
              <a:t> </a:t>
            </a:r>
            <a:r>
              <a:rPr lang="de-DE" sz="1400" err="1">
                <a:solidFill>
                  <a:schemeClr val="bg2">
                    <a:alpha val="0"/>
                  </a:schemeClr>
                </a:solidFill>
              </a:rPr>
              <a:t>for</a:t>
            </a:r>
            <a:r>
              <a:rPr lang="de-DE" sz="1400">
                <a:solidFill>
                  <a:schemeClr val="bg2">
                    <a:alpha val="0"/>
                  </a:schemeClr>
                </a:solidFill>
              </a:rPr>
              <a:t> </a:t>
            </a:r>
            <a:r>
              <a:rPr lang="de-DE" sz="1400" err="1">
                <a:solidFill>
                  <a:schemeClr val="bg2">
                    <a:alpha val="0"/>
                  </a:schemeClr>
                </a:solidFill>
              </a:rPr>
              <a:t>years</a:t>
            </a:r>
            <a:r>
              <a:rPr lang="de-DE" sz="1400">
                <a:solidFill>
                  <a:schemeClr val="bg2">
                    <a:alpha val="0"/>
                  </a:schemeClr>
                </a:solidFill>
              </a:rPr>
              <a:t>.</a:t>
            </a:r>
          </a:p>
        </p:txBody>
      </p:sp>
      <p:sp>
        <p:nvSpPr>
          <p:cNvPr id="7" name="Oval 6">
            <a:extLst>
              <a:ext uri="{FF2B5EF4-FFF2-40B4-BE49-F238E27FC236}">
                <a16:creationId xmlns:a16="http://schemas.microsoft.com/office/drawing/2014/main" id="{B940F33B-109E-3BEA-AF85-F60223732E3F}"/>
              </a:ext>
            </a:extLst>
          </p:cNvPr>
          <p:cNvSpPr/>
          <p:nvPr/>
        </p:nvSpPr>
        <p:spPr>
          <a:xfrm>
            <a:off x="1540149" y="1016000"/>
            <a:ext cx="1533088" cy="153308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1200">
                <a:solidFill>
                  <a:schemeClr val="bg2"/>
                </a:solidFill>
              </a:rPr>
              <a:t>The </a:t>
            </a:r>
            <a:r>
              <a:rPr lang="de-DE" sz="1200" err="1">
                <a:solidFill>
                  <a:schemeClr val="bg2"/>
                </a:solidFill>
              </a:rPr>
              <a:t>latest</a:t>
            </a:r>
            <a:r>
              <a:rPr lang="de-DE" sz="1200">
                <a:solidFill>
                  <a:schemeClr val="bg2"/>
                </a:solidFill>
              </a:rPr>
              <a:t> </a:t>
            </a:r>
            <a:r>
              <a:rPr lang="de-DE" sz="1200" err="1">
                <a:solidFill>
                  <a:schemeClr val="bg2"/>
                </a:solidFill>
              </a:rPr>
              <a:t>composite</a:t>
            </a:r>
            <a:r>
              <a:rPr lang="de-DE" sz="1200">
                <a:solidFill>
                  <a:schemeClr val="bg2"/>
                </a:solidFill>
              </a:rPr>
              <a:t> material </a:t>
            </a:r>
            <a:r>
              <a:rPr lang="de-DE" sz="1200" err="1">
                <a:solidFill>
                  <a:schemeClr val="bg2"/>
                </a:solidFill>
              </a:rPr>
              <a:t>from</a:t>
            </a:r>
            <a:r>
              <a:rPr lang="de-DE" sz="1200">
                <a:solidFill>
                  <a:schemeClr val="bg2"/>
                </a:solidFill>
              </a:rPr>
              <a:t> Germany!</a:t>
            </a:r>
          </a:p>
        </p:txBody>
      </p:sp>
    </p:spTree>
    <p:extLst>
      <p:ext uri="{BB962C8B-B14F-4D97-AF65-F5344CB8AC3E}">
        <p14:creationId xmlns:p14="http://schemas.microsoft.com/office/powerpoint/2010/main" val="83958587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2FCE98-6BD9-623A-331F-F27EA7BDF7A9}"/>
            </a:ext>
          </a:extLst>
        </p:cNvPr>
        <p:cNvGrpSpPr/>
        <p:nvPr/>
      </p:nvGrpSpPr>
      <p:grpSpPr>
        <a:xfrm>
          <a:off x="0" y="0"/>
          <a:ext cx="0" cy="0"/>
          <a:chOff x="0" y="0"/>
          <a:chExt cx="0" cy="0"/>
        </a:xfrm>
      </p:grpSpPr>
      <p:pic>
        <p:nvPicPr>
          <p:cNvPr id="3" name="1satinPlatin" descr="Ein Bild, das Silber, Design, Schwarzweiß, Licht enthält.&#10;&#10;KI-generierte Inhalte können fehlerhaft sein.">
            <a:extLst>
              <a:ext uri="{FF2B5EF4-FFF2-40B4-BE49-F238E27FC236}">
                <a16:creationId xmlns:a16="http://schemas.microsoft.com/office/drawing/2014/main" id="{540CEAE1-754C-7581-F86A-8B2EA25A4D77}"/>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4664053" y="1130643"/>
            <a:ext cx="3079798" cy="4596714"/>
          </a:xfrm>
          <a:prstGeom prst="rect">
            <a:avLst/>
          </a:prstGeom>
        </p:spPr>
      </p:pic>
      <p:pic>
        <p:nvPicPr>
          <p:cNvPr id="13" name="oo2" descr="Ein Bild, das Screenshot, Kreis enthält.&#10;&#10;KI-generierte Inhalte können fehlerhaft sein.">
            <a:extLst>
              <a:ext uri="{FF2B5EF4-FFF2-40B4-BE49-F238E27FC236}">
                <a16:creationId xmlns:a16="http://schemas.microsoft.com/office/drawing/2014/main" id="{8FDF4C8A-E3CA-A4D1-5703-ACABEE6910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31236" y="-2867891"/>
            <a:ext cx="22114686" cy="12593782"/>
          </a:xfrm>
          <a:prstGeom prst="rect">
            <a:avLst/>
          </a:prstGeom>
        </p:spPr>
      </p:pic>
      <p:pic>
        <p:nvPicPr>
          <p:cNvPr id="6" name="oo-1">
            <a:extLst>
              <a:ext uri="{FF2B5EF4-FFF2-40B4-BE49-F238E27FC236}">
                <a16:creationId xmlns:a16="http://schemas.microsoft.com/office/drawing/2014/main" id="{594800DA-FCAB-DA23-8927-00EA8103A56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9531236" y="-2867891"/>
            <a:ext cx="22114681" cy="12593782"/>
          </a:xfrm>
          <a:prstGeom prst="rect">
            <a:avLst/>
          </a:prstGeom>
        </p:spPr>
      </p:pic>
      <p:sp>
        <p:nvSpPr>
          <p:cNvPr id="4" name="VELGRANIT">
            <a:extLst>
              <a:ext uri="{FF2B5EF4-FFF2-40B4-BE49-F238E27FC236}">
                <a16:creationId xmlns:a16="http://schemas.microsoft.com/office/drawing/2014/main" id="{57F4280F-4793-D45A-200E-F87C1C9A7512}"/>
              </a:ext>
            </a:extLst>
          </p:cNvPr>
          <p:cNvSpPr txBox="1">
            <a:spLocks/>
          </p:cNvSpPr>
          <p:nvPr/>
        </p:nvSpPr>
        <p:spPr>
          <a:xfrm>
            <a:off x="2011363" y="2349878"/>
            <a:ext cx="8170862" cy="2059390"/>
          </a:xfrm>
          <a:prstGeom prst="rect">
            <a:avLst/>
          </a:prstGeom>
          <a:noFill/>
          <a:effectLst/>
        </p:spPr>
        <p:txBody>
          <a:bodyPr wrap="square" lIns="0" tIns="0" rIns="0" bIns="0" rtlCol="0" anchor="ctr">
            <a:noAutofit/>
          </a:bodyPr>
          <a:lstStyle/>
          <a:p>
            <a:pPr algn="ctr"/>
            <a:r>
              <a:rPr lang="de-DE" sz="8800" b="1">
                <a:solidFill>
                  <a:schemeClr val="bg2"/>
                </a:solidFill>
              </a:rPr>
              <a:t>VELGRANIT</a:t>
            </a:r>
          </a:p>
        </p:txBody>
      </p:sp>
      <p:sp>
        <p:nvSpPr>
          <p:cNvPr id="7" name="t3">
            <a:extLst>
              <a:ext uri="{FF2B5EF4-FFF2-40B4-BE49-F238E27FC236}">
                <a16:creationId xmlns:a16="http://schemas.microsoft.com/office/drawing/2014/main" id="{08AA1EE0-69A8-4034-163C-7FEB65D80493}"/>
              </a:ext>
            </a:extLst>
          </p:cNvPr>
          <p:cNvSpPr txBox="1">
            <a:spLocks/>
          </p:cNvSpPr>
          <p:nvPr/>
        </p:nvSpPr>
        <p:spPr>
          <a:xfrm>
            <a:off x="2928615" y="1494655"/>
            <a:ext cx="5108432" cy="1065402"/>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pPr>
              <a:lnSpc>
                <a:spcPct val="90000"/>
              </a:lnSpc>
            </a:pPr>
            <a:r>
              <a:rPr lang="de-DE" sz="1400">
                <a:solidFill>
                  <a:schemeClr val="bg2">
                    <a:alpha val="0"/>
                  </a:schemeClr>
                </a:solidFill>
              </a:rPr>
              <a:t>Nothing </a:t>
            </a:r>
            <a:r>
              <a:rPr lang="de-DE" sz="1400" err="1">
                <a:solidFill>
                  <a:schemeClr val="bg2">
                    <a:alpha val="0"/>
                  </a:schemeClr>
                </a:solidFill>
              </a:rPr>
              <a:t>feels</a:t>
            </a:r>
            <a:r>
              <a:rPr lang="de-DE" sz="1400">
                <a:solidFill>
                  <a:schemeClr val="bg2">
                    <a:alpha val="0"/>
                  </a:schemeClr>
                </a:solidFill>
              </a:rPr>
              <a:t> </a:t>
            </a:r>
            <a:r>
              <a:rPr lang="de-DE" sz="1400" err="1">
                <a:solidFill>
                  <a:schemeClr val="bg2">
                    <a:alpha val="0"/>
                  </a:schemeClr>
                </a:solidFill>
              </a:rPr>
              <a:t>as</a:t>
            </a:r>
            <a:r>
              <a:rPr lang="de-DE" sz="1400">
                <a:solidFill>
                  <a:schemeClr val="bg2">
                    <a:alpha val="0"/>
                  </a:schemeClr>
                </a:solidFill>
              </a:rPr>
              <a:t> smooth </a:t>
            </a:r>
            <a:r>
              <a:rPr lang="de-DE" sz="1400" err="1">
                <a:solidFill>
                  <a:schemeClr val="bg2">
                    <a:alpha val="0"/>
                  </a:schemeClr>
                </a:solidFill>
              </a:rPr>
              <a:t>as</a:t>
            </a:r>
            <a:r>
              <a:rPr lang="de-DE" sz="1400">
                <a:solidFill>
                  <a:schemeClr val="bg2">
                    <a:alpha val="0"/>
                  </a:schemeClr>
                </a:solidFill>
              </a:rPr>
              <a:t> </a:t>
            </a:r>
            <a:r>
              <a:rPr lang="de-DE" sz="1400" err="1">
                <a:solidFill>
                  <a:schemeClr val="bg2">
                    <a:alpha val="0"/>
                  </a:schemeClr>
                </a:solidFill>
              </a:rPr>
              <a:t>Velgranit</a:t>
            </a:r>
            <a:r>
              <a:rPr lang="de-DE" sz="1400">
                <a:solidFill>
                  <a:schemeClr val="bg2">
                    <a:alpha val="0"/>
                  </a:schemeClr>
                </a:solidFill>
              </a:rPr>
              <a:t> – </a:t>
            </a:r>
            <a:r>
              <a:rPr lang="de-DE" sz="1400" err="1">
                <a:solidFill>
                  <a:schemeClr val="bg2">
                    <a:alpha val="0"/>
                  </a:schemeClr>
                </a:solidFill>
              </a:rPr>
              <a:t>the</a:t>
            </a:r>
            <a:r>
              <a:rPr lang="de-DE" sz="1400">
                <a:solidFill>
                  <a:schemeClr val="bg2">
                    <a:alpha val="0"/>
                  </a:schemeClr>
                </a:solidFill>
              </a:rPr>
              <a:t> </a:t>
            </a:r>
            <a:r>
              <a:rPr lang="de-DE" sz="1400" err="1">
                <a:solidFill>
                  <a:schemeClr val="bg2">
                    <a:alpha val="0"/>
                  </a:schemeClr>
                </a:solidFill>
              </a:rPr>
              <a:t>new</a:t>
            </a:r>
            <a:r>
              <a:rPr lang="de-DE" sz="1400">
                <a:solidFill>
                  <a:schemeClr val="bg2">
                    <a:alpha val="0"/>
                  </a:schemeClr>
                </a:solidFill>
              </a:rPr>
              <a:t> sink material </a:t>
            </a:r>
            <a:r>
              <a:rPr lang="de-DE" sz="1400" err="1">
                <a:solidFill>
                  <a:schemeClr val="bg2">
                    <a:alpha val="0"/>
                  </a:schemeClr>
                </a:solidFill>
              </a:rPr>
              <a:t>kitchen</a:t>
            </a:r>
            <a:r>
              <a:rPr lang="de-DE" sz="1400">
                <a:solidFill>
                  <a:schemeClr val="bg2">
                    <a:alpha val="0"/>
                  </a:schemeClr>
                </a:solidFill>
              </a:rPr>
              <a:t> </a:t>
            </a:r>
            <a:r>
              <a:rPr lang="de-DE" sz="1400" err="1">
                <a:solidFill>
                  <a:schemeClr val="bg2">
                    <a:alpha val="0"/>
                  </a:schemeClr>
                </a:solidFill>
              </a:rPr>
              <a:t>lovers</a:t>
            </a:r>
            <a:r>
              <a:rPr lang="de-DE" sz="1400">
                <a:solidFill>
                  <a:schemeClr val="bg2">
                    <a:alpha val="0"/>
                  </a:schemeClr>
                </a:solidFill>
              </a:rPr>
              <a:t> </a:t>
            </a:r>
            <a:r>
              <a:rPr lang="de-DE" sz="1400" err="1">
                <a:solidFill>
                  <a:schemeClr val="bg2">
                    <a:alpha val="0"/>
                  </a:schemeClr>
                </a:solidFill>
              </a:rPr>
              <a:t>are</a:t>
            </a:r>
            <a:r>
              <a:rPr lang="de-DE" sz="1400">
                <a:solidFill>
                  <a:schemeClr val="bg2">
                    <a:alpha val="0"/>
                  </a:schemeClr>
                </a:solidFill>
              </a:rPr>
              <a:t> </a:t>
            </a:r>
            <a:r>
              <a:rPr lang="de-DE" sz="1400" err="1">
                <a:solidFill>
                  <a:schemeClr val="bg2">
                    <a:alpha val="0"/>
                  </a:schemeClr>
                </a:solidFill>
              </a:rPr>
              <a:t>looking</a:t>
            </a:r>
            <a:r>
              <a:rPr lang="de-DE" sz="1400">
                <a:solidFill>
                  <a:schemeClr val="bg2">
                    <a:alpha val="0"/>
                  </a:schemeClr>
                </a:solidFill>
              </a:rPr>
              <a:t> </a:t>
            </a:r>
            <a:r>
              <a:rPr lang="de-DE" sz="1400" err="1">
                <a:solidFill>
                  <a:schemeClr val="bg2">
                    <a:alpha val="0"/>
                  </a:schemeClr>
                </a:solidFill>
              </a:rPr>
              <a:t>for</a:t>
            </a:r>
            <a:r>
              <a:rPr lang="de-DE" sz="1400">
                <a:solidFill>
                  <a:schemeClr val="bg2">
                    <a:alpha val="0"/>
                  </a:schemeClr>
                </a:solidFill>
              </a:rPr>
              <a:t>! </a:t>
            </a:r>
            <a:r>
              <a:rPr lang="de-DE" sz="1400" err="1">
                <a:solidFill>
                  <a:schemeClr val="bg2">
                    <a:alpha val="0"/>
                  </a:schemeClr>
                </a:solidFill>
              </a:rPr>
              <a:t>Granted</a:t>
            </a:r>
            <a:r>
              <a:rPr lang="de-DE" sz="1400">
                <a:solidFill>
                  <a:schemeClr val="bg2">
                    <a:alpha val="0"/>
                  </a:schemeClr>
                </a:solidFill>
              </a:rPr>
              <a:t> </a:t>
            </a:r>
            <a:r>
              <a:rPr lang="de-DE" sz="1400" err="1">
                <a:solidFill>
                  <a:schemeClr val="bg2">
                    <a:alpha val="0"/>
                  </a:schemeClr>
                </a:solidFill>
              </a:rPr>
              <a:t>for</a:t>
            </a:r>
            <a:r>
              <a:rPr lang="de-DE" sz="1400">
                <a:solidFill>
                  <a:schemeClr val="bg2">
                    <a:alpha val="0"/>
                  </a:schemeClr>
                </a:solidFill>
              </a:rPr>
              <a:t> </a:t>
            </a:r>
            <a:r>
              <a:rPr lang="de-DE" sz="1400" err="1">
                <a:solidFill>
                  <a:schemeClr val="bg2">
                    <a:alpha val="0"/>
                  </a:schemeClr>
                </a:solidFill>
              </a:rPr>
              <a:t>outstanding</a:t>
            </a:r>
            <a:r>
              <a:rPr lang="de-DE" sz="1400">
                <a:solidFill>
                  <a:schemeClr val="bg2">
                    <a:alpha val="0"/>
                  </a:schemeClr>
                </a:solidFill>
              </a:rPr>
              <a:t> </a:t>
            </a:r>
            <a:r>
              <a:rPr lang="de-DE" sz="1400" err="1">
                <a:solidFill>
                  <a:schemeClr val="bg2">
                    <a:alpha val="0"/>
                  </a:schemeClr>
                </a:solidFill>
              </a:rPr>
              <a:t>shapes</a:t>
            </a:r>
            <a:r>
              <a:rPr lang="de-DE" sz="1400">
                <a:solidFill>
                  <a:schemeClr val="bg2">
                    <a:alpha val="0"/>
                  </a:schemeClr>
                </a:solidFill>
              </a:rPr>
              <a:t> and </a:t>
            </a:r>
            <a:r>
              <a:rPr lang="de-DE" sz="1400" err="1">
                <a:solidFill>
                  <a:schemeClr val="bg2">
                    <a:alpha val="0"/>
                  </a:schemeClr>
                </a:solidFill>
              </a:rPr>
              <a:t>latest</a:t>
            </a:r>
            <a:r>
              <a:rPr lang="de-DE" sz="1400">
                <a:solidFill>
                  <a:schemeClr val="bg2">
                    <a:alpha val="0"/>
                  </a:schemeClr>
                </a:solidFill>
              </a:rPr>
              <a:t> </a:t>
            </a:r>
            <a:r>
              <a:rPr lang="de-DE" sz="1400" err="1">
                <a:solidFill>
                  <a:schemeClr val="bg2">
                    <a:alpha val="0"/>
                  </a:schemeClr>
                </a:solidFill>
              </a:rPr>
              <a:t>designs</a:t>
            </a:r>
            <a:r>
              <a:rPr lang="de-DE" sz="1400">
                <a:solidFill>
                  <a:schemeClr val="bg2">
                    <a:alpha val="0"/>
                  </a:schemeClr>
                </a:solidFill>
              </a:rPr>
              <a:t>.</a:t>
            </a:r>
          </a:p>
        </p:txBody>
      </p:sp>
      <p:sp>
        <p:nvSpPr>
          <p:cNvPr id="2" name="t4">
            <a:extLst>
              <a:ext uri="{FF2B5EF4-FFF2-40B4-BE49-F238E27FC236}">
                <a16:creationId xmlns:a16="http://schemas.microsoft.com/office/drawing/2014/main" id="{04CE2F28-050A-24FE-94A8-59F6BC1C7120}"/>
              </a:ext>
            </a:extLst>
          </p:cNvPr>
          <p:cNvSpPr txBox="1">
            <a:spLocks/>
          </p:cNvSpPr>
          <p:nvPr/>
        </p:nvSpPr>
        <p:spPr>
          <a:xfrm>
            <a:off x="2931197" y="4026623"/>
            <a:ext cx="6260427" cy="1418213"/>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pPr>
              <a:lnSpc>
                <a:spcPct val="90000"/>
              </a:lnSpc>
            </a:pPr>
            <a:r>
              <a:rPr lang="de-DE" sz="1400">
                <a:solidFill>
                  <a:schemeClr val="bg2"/>
                </a:solidFill>
              </a:rPr>
              <a:t>Durability is built-in VELGRANIT‘s patented formula, offering resistance to limescale, fading, and even acidic substances. </a:t>
            </a:r>
          </a:p>
          <a:p>
            <a:pPr>
              <a:lnSpc>
                <a:spcPct val="90000"/>
              </a:lnSpc>
            </a:pPr>
            <a:endParaRPr lang="de-DE" sz="1400">
              <a:solidFill>
                <a:schemeClr val="bg2"/>
              </a:solidFill>
            </a:endParaRPr>
          </a:p>
          <a:p>
            <a:pPr>
              <a:lnSpc>
                <a:spcPct val="90000"/>
              </a:lnSpc>
            </a:pPr>
            <a:r>
              <a:rPr lang="de-DE" sz="1400">
                <a:solidFill>
                  <a:schemeClr val="bg2"/>
                </a:solidFill>
              </a:rPr>
              <a:t>Maintenance is effortlessly simple – keeping the matte finish elegant and pristine for years.</a:t>
            </a:r>
          </a:p>
        </p:txBody>
      </p:sp>
      <p:sp>
        <p:nvSpPr>
          <p:cNvPr id="9" name="t5">
            <a:extLst>
              <a:ext uri="{FF2B5EF4-FFF2-40B4-BE49-F238E27FC236}">
                <a16:creationId xmlns:a16="http://schemas.microsoft.com/office/drawing/2014/main" id="{F95FF0F1-F2B2-08F3-C432-643BEFD24493}"/>
              </a:ext>
            </a:extLst>
          </p:cNvPr>
          <p:cNvSpPr txBox="1">
            <a:spLocks/>
          </p:cNvSpPr>
          <p:nvPr/>
        </p:nvSpPr>
        <p:spPr>
          <a:xfrm>
            <a:off x="2931198" y="6669088"/>
            <a:ext cx="3056852" cy="1418213"/>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pPr>
              <a:lnSpc>
                <a:spcPct val="90000"/>
              </a:lnSpc>
            </a:pPr>
            <a:r>
              <a:rPr lang="de-DE" sz="1400">
                <a:solidFill>
                  <a:schemeClr val="bg2">
                    <a:alpha val="0"/>
                  </a:schemeClr>
                </a:solidFill>
              </a:rPr>
              <a:t>Rock-solid </a:t>
            </a:r>
            <a:r>
              <a:rPr lang="de-DE" sz="1400" err="1">
                <a:solidFill>
                  <a:schemeClr val="bg2">
                    <a:alpha val="0"/>
                  </a:schemeClr>
                </a:solidFill>
              </a:rPr>
              <a:t>yet</a:t>
            </a:r>
            <a:r>
              <a:rPr lang="de-DE" sz="1400">
                <a:solidFill>
                  <a:schemeClr val="bg2">
                    <a:alpha val="0"/>
                  </a:schemeClr>
                </a:solidFill>
              </a:rPr>
              <a:t> </a:t>
            </a:r>
            <a:r>
              <a:rPr lang="de-DE" sz="1400" err="1">
                <a:solidFill>
                  <a:schemeClr val="bg2">
                    <a:alpha val="0"/>
                  </a:schemeClr>
                </a:solidFill>
              </a:rPr>
              <a:t>velvety</a:t>
            </a:r>
            <a:r>
              <a:rPr lang="de-DE" sz="1400">
                <a:solidFill>
                  <a:schemeClr val="bg2">
                    <a:alpha val="0"/>
                  </a:schemeClr>
                </a:solidFill>
              </a:rPr>
              <a:t> smooth, VELGRANIT </a:t>
            </a:r>
            <a:r>
              <a:rPr lang="de-DE" sz="1400" err="1">
                <a:solidFill>
                  <a:schemeClr val="bg2">
                    <a:alpha val="0"/>
                  </a:schemeClr>
                </a:solidFill>
              </a:rPr>
              <a:t>comes</a:t>
            </a:r>
            <a:r>
              <a:rPr lang="de-DE" sz="1400">
                <a:solidFill>
                  <a:schemeClr val="bg2">
                    <a:alpha val="0"/>
                  </a:schemeClr>
                </a:solidFill>
              </a:rPr>
              <a:t> in </a:t>
            </a:r>
            <a:r>
              <a:rPr lang="de-DE" sz="1400" err="1">
                <a:solidFill>
                  <a:schemeClr val="bg2">
                    <a:alpha val="0"/>
                  </a:schemeClr>
                </a:solidFill>
              </a:rPr>
              <a:t>two</a:t>
            </a:r>
            <a:r>
              <a:rPr lang="de-DE" sz="1400">
                <a:solidFill>
                  <a:schemeClr val="bg2">
                    <a:alpha val="0"/>
                  </a:schemeClr>
                </a:solidFill>
              </a:rPr>
              <a:t> </a:t>
            </a:r>
            <a:r>
              <a:rPr lang="de-DE" sz="1400" err="1">
                <a:solidFill>
                  <a:schemeClr val="bg2">
                    <a:alpha val="0"/>
                  </a:schemeClr>
                </a:solidFill>
              </a:rPr>
              <a:t>unique</a:t>
            </a:r>
            <a:r>
              <a:rPr lang="de-DE" sz="1400">
                <a:solidFill>
                  <a:schemeClr val="bg2">
                    <a:alpha val="0"/>
                  </a:schemeClr>
                </a:solidFill>
              </a:rPr>
              <a:t>, </a:t>
            </a:r>
            <a:r>
              <a:rPr lang="de-DE" sz="1400" err="1">
                <a:solidFill>
                  <a:schemeClr val="bg2">
                    <a:alpha val="0"/>
                  </a:schemeClr>
                </a:solidFill>
              </a:rPr>
              <a:t>carefully</a:t>
            </a:r>
            <a:r>
              <a:rPr lang="de-DE" sz="1400">
                <a:solidFill>
                  <a:schemeClr val="bg2">
                    <a:alpha val="0"/>
                  </a:schemeClr>
                </a:solidFill>
              </a:rPr>
              <a:t> </a:t>
            </a:r>
            <a:r>
              <a:rPr lang="de-DE" sz="1400" err="1">
                <a:solidFill>
                  <a:schemeClr val="bg2">
                    <a:alpha val="0"/>
                  </a:schemeClr>
                </a:solidFill>
              </a:rPr>
              <a:t>selected</a:t>
            </a:r>
            <a:r>
              <a:rPr lang="de-DE" sz="1400">
                <a:solidFill>
                  <a:schemeClr val="bg2">
                    <a:alpha val="0"/>
                  </a:schemeClr>
                </a:solidFill>
              </a:rPr>
              <a:t> </a:t>
            </a:r>
            <a:r>
              <a:rPr lang="de-DE" sz="1400" err="1">
                <a:solidFill>
                  <a:schemeClr val="bg2">
                    <a:alpha val="0"/>
                  </a:schemeClr>
                </a:solidFill>
              </a:rPr>
              <a:t>tones</a:t>
            </a:r>
            <a:r>
              <a:rPr lang="de-DE" sz="1400">
                <a:solidFill>
                  <a:schemeClr val="bg2">
                    <a:alpha val="0"/>
                  </a:schemeClr>
                </a:solidFill>
              </a:rPr>
              <a:t>. Warm but neutral and in a </a:t>
            </a:r>
            <a:r>
              <a:rPr lang="de-DE" sz="1400" err="1">
                <a:solidFill>
                  <a:schemeClr val="bg2">
                    <a:alpha val="0"/>
                  </a:schemeClr>
                </a:solidFill>
              </a:rPr>
              <a:t>perfect</a:t>
            </a:r>
            <a:r>
              <a:rPr lang="de-DE" sz="1400">
                <a:solidFill>
                  <a:schemeClr val="bg2">
                    <a:alpha val="0"/>
                  </a:schemeClr>
                </a:solidFill>
              </a:rPr>
              <a:t> matte finish.</a:t>
            </a:r>
          </a:p>
        </p:txBody>
      </p:sp>
      <p:sp>
        <p:nvSpPr>
          <p:cNvPr id="11" name="Abgerundetes Rechteck 10">
            <a:extLst>
              <a:ext uri="{FF2B5EF4-FFF2-40B4-BE49-F238E27FC236}">
                <a16:creationId xmlns:a16="http://schemas.microsoft.com/office/drawing/2014/main" id="{4EED083A-1D88-0582-8F69-1E060B24AF3E}"/>
              </a:ext>
            </a:extLst>
          </p:cNvPr>
          <p:cNvSpPr/>
          <p:nvPr/>
        </p:nvSpPr>
        <p:spPr>
          <a:xfrm>
            <a:off x="7662045" y="492626"/>
            <a:ext cx="2323330" cy="353290"/>
          </a:xfrm>
          <a:prstGeom prst="roundRect">
            <a:avLst>
              <a:gd name="adj" fmla="val 50000"/>
            </a:avLst>
          </a:prstGeom>
          <a:no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de-DE">
                <a:solidFill>
                  <a:schemeClr val="bg2"/>
                </a:solidFill>
              </a:rPr>
              <a:t>Scratch </a:t>
            </a:r>
            <a:r>
              <a:rPr lang="de-DE" err="1">
                <a:solidFill>
                  <a:schemeClr val="bg2"/>
                </a:solidFill>
              </a:rPr>
              <a:t>resistant</a:t>
            </a:r>
            <a:r>
              <a:rPr lang="de-DE">
                <a:solidFill>
                  <a:schemeClr val="bg2"/>
                </a:solidFill>
              </a:rPr>
              <a:t>  •</a:t>
            </a:r>
          </a:p>
        </p:txBody>
      </p:sp>
      <p:sp>
        <p:nvSpPr>
          <p:cNvPr id="12" name="Abgerundetes Rechteck 11">
            <a:extLst>
              <a:ext uri="{FF2B5EF4-FFF2-40B4-BE49-F238E27FC236}">
                <a16:creationId xmlns:a16="http://schemas.microsoft.com/office/drawing/2014/main" id="{82B9DA7C-B3AE-6E3E-25D2-2A622F32FF8D}"/>
              </a:ext>
            </a:extLst>
          </p:cNvPr>
          <p:cNvSpPr/>
          <p:nvPr/>
        </p:nvSpPr>
        <p:spPr>
          <a:xfrm>
            <a:off x="7743851" y="1018981"/>
            <a:ext cx="2241524" cy="353290"/>
          </a:xfrm>
          <a:prstGeom prst="roundRect">
            <a:avLst>
              <a:gd name="adj" fmla="val 50000"/>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de-DE">
                <a:solidFill>
                  <a:schemeClr val="bg1"/>
                </a:solidFill>
              </a:rPr>
              <a:t>• Heat </a:t>
            </a:r>
            <a:r>
              <a:rPr lang="en-GB">
                <a:solidFill>
                  <a:schemeClr val="bg1"/>
                </a:solidFill>
              </a:rPr>
              <a:t>resistant </a:t>
            </a:r>
            <a:endParaRPr lang="de-DE">
              <a:solidFill>
                <a:schemeClr val="bg1"/>
              </a:solidFill>
            </a:endParaRPr>
          </a:p>
        </p:txBody>
      </p:sp>
      <p:sp>
        <p:nvSpPr>
          <p:cNvPr id="5" name="Abgerundetes Rechteck 4">
            <a:extLst>
              <a:ext uri="{FF2B5EF4-FFF2-40B4-BE49-F238E27FC236}">
                <a16:creationId xmlns:a16="http://schemas.microsoft.com/office/drawing/2014/main" id="{67982EC3-3E6A-3C96-3709-FA045A135319}"/>
              </a:ext>
            </a:extLst>
          </p:cNvPr>
          <p:cNvSpPr/>
          <p:nvPr/>
        </p:nvSpPr>
        <p:spPr>
          <a:xfrm>
            <a:off x="6375248" y="5920510"/>
            <a:ext cx="1528659" cy="353290"/>
          </a:xfrm>
          <a:prstGeom prst="roundRect">
            <a:avLst>
              <a:gd name="adj" fmla="val 50000"/>
            </a:avLst>
          </a:prstGeom>
          <a:noFill/>
          <a:ln>
            <a:solidFill>
              <a:schemeClr val="bg1">
                <a:alpha val="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1600">
                <a:solidFill>
                  <a:schemeClr val="tx1">
                    <a:alpha val="0"/>
                  </a:schemeClr>
                </a:solidFill>
              </a:rPr>
              <a:t>Cloud </a:t>
            </a:r>
            <a:r>
              <a:rPr lang="de-DE" sz="1600" err="1">
                <a:solidFill>
                  <a:schemeClr val="tx1">
                    <a:alpha val="0"/>
                  </a:schemeClr>
                </a:solidFill>
              </a:rPr>
              <a:t>white</a:t>
            </a:r>
            <a:endParaRPr lang="de-DE" sz="1600">
              <a:solidFill>
                <a:schemeClr val="tx1">
                  <a:alpha val="0"/>
                </a:schemeClr>
              </a:solidFill>
            </a:endParaRPr>
          </a:p>
        </p:txBody>
      </p:sp>
      <p:sp>
        <p:nvSpPr>
          <p:cNvPr id="8" name="Abgerundetes Rechteck 7">
            <a:extLst>
              <a:ext uri="{FF2B5EF4-FFF2-40B4-BE49-F238E27FC236}">
                <a16:creationId xmlns:a16="http://schemas.microsoft.com/office/drawing/2014/main" id="{D3A27BF0-DBF7-4B60-9554-C5B08EEB9D52}"/>
              </a:ext>
            </a:extLst>
          </p:cNvPr>
          <p:cNvSpPr/>
          <p:nvPr/>
        </p:nvSpPr>
        <p:spPr>
          <a:xfrm>
            <a:off x="10823334" y="5920510"/>
            <a:ext cx="1571791" cy="353290"/>
          </a:xfrm>
          <a:prstGeom prst="roundRect">
            <a:avLst>
              <a:gd name="adj" fmla="val 50000"/>
            </a:avLst>
          </a:prstGeom>
          <a:noFill/>
          <a:ln>
            <a:solidFill>
              <a:schemeClr val="bg1">
                <a:alpha val="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1600">
                <a:solidFill>
                  <a:schemeClr val="bg1">
                    <a:alpha val="0"/>
                  </a:schemeClr>
                </a:solidFill>
              </a:rPr>
              <a:t>Mystic </a:t>
            </a:r>
            <a:r>
              <a:rPr lang="de-DE" sz="1600" err="1">
                <a:solidFill>
                  <a:schemeClr val="bg1">
                    <a:alpha val="0"/>
                  </a:schemeClr>
                </a:solidFill>
              </a:rPr>
              <a:t>black</a:t>
            </a:r>
            <a:endParaRPr lang="de-DE" sz="1600">
              <a:solidFill>
                <a:schemeClr val="bg1">
                  <a:alpha val="0"/>
                </a:schemeClr>
              </a:solidFill>
            </a:endParaRPr>
          </a:p>
        </p:txBody>
      </p:sp>
    </p:spTree>
    <p:extLst>
      <p:ext uri="{BB962C8B-B14F-4D97-AF65-F5344CB8AC3E}">
        <p14:creationId xmlns:p14="http://schemas.microsoft.com/office/powerpoint/2010/main" val="26997134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29DBB8-B7E2-2E6F-B8EE-BABAE3B4EE94}"/>
            </a:ext>
          </a:extLst>
        </p:cNvPr>
        <p:cNvGrpSpPr/>
        <p:nvPr/>
      </p:nvGrpSpPr>
      <p:grpSpPr>
        <a:xfrm>
          <a:off x="0" y="0"/>
          <a:ext cx="0" cy="0"/>
          <a:chOff x="0" y="0"/>
          <a:chExt cx="0" cy="0"/>
        </a:xfrm>
      </p:grpSpPr>
      <p:pic>
        <p:nvPicPr>
          <p:cNvPr id="3" name="1satinPlatin" descr="Ein Bild, das Silber, Design, Schwarzweiß, Licht enthält.&#10;&#10;KI-generierte Inhalte können fehlerhaft sein.">
            <a:extLst>
              <a:ext uri="{FF2B5EF4-FFF2-40B4-BE49-F238E27FC236}">
                <a16:creationId xmlns:a16="http://schemas.microsoft.com/office/drawing/2014/main" id="{C6A8F642-63A6-EAF6-9B97-05CEF6FA6333}"/>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4664053" y="1130643"/>
            <a:ext cx="3079798" cy="4596714"/>
          </a:xfrm>
          <a:prstGeom prst="rect">
            <a:avLst/>
          </a:prstGeom>
        </p:spPr>
      </p:pic>
      <p:pic>
        <p:nvPicPr>
          <p:cNvPr id="8" name="oo2">
            <a:extLst>
              <a:ext uri="{FF2B5EF4-FFF2-40B4-BE49-F238E27FC236}">
                <a16:creationId xmlns:a16="http://schemas.microsoft.com/office/drawing/2014/main" id="{D64A081C-39B0-93DA-74F4-33E0610CC01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531234" y="-2867891"/>
            <a:ext cx="22114681" cy="12593782"/>
          </a:xfrm>
          <a:prstGeom prst="rect">
            <a:avLst/>
          </a:prstGeom>
        </p:spPr>
      </p:pic>
      <p:pic>
        <p:nvPicPr>
          <p:cNvPr id="2" name="oo-1">
            <a:extLst>
              <a:ext uri="{FF2B5EF4-FFF2-40B4-BE49-F238E27FC236}">
                <a16:creationId xmlns:a16="http://schemas.microsoft.com/office/drawing/2014/main" id="{D0457C83-C92D-572D-14E6-CB9DF01405B0}"/>
              </a:ext>
            </a:extLst>
          </p:cNvPr>
          <p:cNvPicPr>
            <a:picLocks noChangeAspect="1"/>
          </p:cNvPicPr>
          <p:nvPr/>
        </p:nvPicPr>
        <p:blipFill>
          <a:blip r:embed="rId5">
            <a:extLst>
              <a:ext uri="{28A0092B-C50C-407E-A947-70E740481C1C}">
                <a14:useLocalDpi xmlns:a14="http://schemas.microsoft.com/office/drawing/2010/main" val="0"/>
              </a:ext>
            </a:extLst>
          </a:blip>
          <a:srcRect r="29336"/>
          <a:stretch>
            <a:fillRect/>
          </a:stretch>
        </p:blipFill>
        <p:spPr>
          <a:xfrm>
            <a:off x="-9531235" y="-2867891"/>
            <a:ext cx="15627236" cy="12593782"/>
          </a:xfrm>
          <a:prstGeom prst="rect">
            <a:avLst/>
          </a:prstGeom>
        </p:spPr>
      </p:pic>
      <p:sp>
        <p:nvSpPr>
          <p:cNvPr id="4" name="VELGRANIT">
            <a:extLst>
              <a:ext uri="{FF2B5EF4-FFF2-40B4-BE49-F238E27FC236}">
                <a16:creationId xmlns:a16="http://schemas.microsoft.com/office/drawing/2014/main" id="{1F30EB2F-1A17-8B0F-24FF-755895C62D2B}"/>
              </a:ext>
            </a:extLst>
          </p:cNvPr>
          <p:cNvSpPr txBox="1">
            <a:spLocks/>
          </p:cNvSpPr>
          <p:nvPr/>
        </p:nvSpPr>
        <p:spPr>
          <a:xfrm>
            <a:off x="2011363" y="2349878"/>
            <a:ext cx="8170862" cy="2059390"/>
          </a:xfrm>
          <a:prstGeom prst="rect">
            <a:avLst/>
          </a:prstGeom>
          <a:noFill/>
          <a:effectLst/>
        </p:spPr>
        <p:txBody>
          <a:bodyPr wrap="square" lIns="0" tIns="0" rIns="0" bIns="0" rtlCol="0" anchor="ctr">
            <a:noAutofit/>
          </a:bodyPr>
          <a:lstStyle/>
          <a:p>
            <a:pPr algn="ctr"/>
            <a:r>
              <a:rPr lang="de-DE" sz="8800" b="1">
                <a:solidFill>
                  <a:schemeClr val="bg2"/>
                </a:solidFill>
              </a:rPr>
              <a:t>VELGRANIT</a:t>
            </a:r>
          </a:p>
        </p:txBody>
      </p:sp>
      <p:sp>
        <p:nvSpPr>
          <p:cNvPr id="13" name="t4">
            <a:extLst>
              <a:ext uri="{FF2B5EF4-FFF2-40B4-BE49-F238E27FC236}">
                <a16:creationId xmlns:a16="http://schemas.microsoft.com/office/drawing/2014/main" id="{BB643782-87D4-ABC3-B8DA-6967412850F2}"/>
              </a:ext>
            </a:extLst>
          </p:cNvPr>
          <p:cNvSpPr txBox="1">
            <a:spLocks/>
          </p:cNvSpPr>
          <p:nvPr/>
        </p:nvSpPr>
        <p:spPr>
          <a:xfrm>
            <a:off x="2931197" y="2670466"/>
            <a:ext cx="6260427" cy="1418213"/>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pPr>
              <a:lnSpc>
                <a:spcPct val="90000"/>
              </a:lnSpc>
            </a:pPr>
            <a:r>
              <a:rPr lang="de-DE" sz="1400" err="1">
                <a:solidFill>
                  <a:schemeClr val="bg2">
                    <a:alpha val="0"/>
                  </a:schemeClr>
                </a:solidFill>
              </a:rPr>
              <a:t>Durability</a:t>
            </a:r>
            <a:r>
              <a:rPr lang="de-DE" sz="1400">
                <a:solidFill>
                  <a:schemeClr val="bg2">
                    <a:alpha val="0"/>
                  </a:schemeClr>
                </a:solidFill>
              </a:rPr>
              <a:t> </a:t>
            </a:r>
            <a:r>
              <a:rPr lang="de-DE" sz="1400" err="1">
                <a:solidFill>
                  <a:schemeClr val="bg2">
                    <a:alpha val="0"/>
                  </a:schemeClr>
                </a:solidFill>
              </a:rPr>
              <a:t>is</a:t>
            </a:r>
            <a:r>
              <a:rPr lang="de-DE" sz="1400">
                <a:solidFill>
                  <a:schemeClr val="bg2">
                    <a:alpha val="0"/>
                  </a:schemeClr>
                </a:solidFill>
              </a:rPr>
              <a:t> </a:t>
            </a:r>
            <a:r>
              <a:rPr lang="de-DE" sz="1400" err="1">
                <a:solidFill>
                  <a:schemeClr val="bg2">
                    <a:alpha val="0"/>
                  </a:schemeClr>
                </a:solidFill>
              </a:rPr>
              <a:t>built</a:t>
            </a:r>
            <a:r>
              <a:rPr lang="de-DE" sz="1400">
                <a:solidFill>
                  <a:schemeClr val="bg2">
                    <a:alpha val="0"/>
                  </a:schemeClr>
                </a:solidFill>
              </a:rPr>
              <a:t>-in: VELGRANIT </a:t>
            </a:r>
            <a:r>
              <a:rPr lang="de-DE" sz="1400" err="1">
                <a:solidFill>
                  <a:schemeClr val="bg2">
                    <a:alpha val="0"/>
                  </a:schemeClr>
                </a:solidFill>
              </a:rPr>
              <a:t>is</a:t>
            </a:r>
            <a:r>
              <a:rPr lang="de-DE" sz="1400">
                <a:solidFill>
                  <a:schemeClr val="bg2">
                    <a:alpha val="0"/>
                  </a:schemeClr>
                </a:solidFill>
              </a:rPr>
              <a:t> </a:t>
            </a:r>
            <a:r>
              <a:rPr lang="de-DE" sz="1400" err="1">
                <a:solidFill>
                  <a:schemeClr val="bg2">
                    <a:alpha val="0"/>
                  </a:schemeClr>
                </a:solidFill>
              </a:rPr>
              <a:t>protected</a:t>
            </a:r>
            <a:r>
              <a:rPr lang="de-DE" sz="1400">
                <a:solidFill>
                  <a:schemeClr val="bg2">
                    <a:alpha val="0"/>
                  </a:schemeClr>
                </a:solidFill>
              </a:rPr>
              <a:t> </a:t>
            </a:r>
            <a:r>
              <a:rPr lang="de-DE" sz="1400" err="1">
                <a:solidFill>
                  <a:schemeClr val="bg2">
                    <a:alpha val="0"/>
                  </a:schemeClr>
                </a:solidFill>
              </a:rPr>
              <a:t>by</a:t>
            </a:r>
            <a:r>
              <a:rPr lang="de-DE" sz="1400">
                <a:solidFill>
                  <a:schemeClr val="bg2">
                    <a:alpha val="0"/>
                  </a:schemeClr>
                </a:solidFill>
              </a:rPr>
              <a:t> </a:t>
            </a:r>
            <a:r>
              <a:rPr lang="de-DE" sz="1400" err="1">
                <a:solidFill>
                  <a:schemeClr val="bg2">
                    <a:alpha val="0"/>
                  </a:schemeClr>
                </a:solidFill>
              </a:rPr>
              <a:t>the</a:t>
            </a:r>
            <a:r>
              <a:rPr lang="de-DE" sz="1400">
                <a:solidFill>
                  <a:schemeClr val="bg2">
                    <a:alpha val="0"/>
                  </a:schemeClr>
                </a:solidFill>
              </a:rPr>
              <a:t> BLANCO PROTECTION SHIELD, </a:t>
            </a:r>
            <a:r>
              <a:rPr lang="de-DE" sz="1400" err="1">
                <a:solidFill>
                  <a:schemeClr val="bg2">
                    <a:alpha val="0"/>
                  </a:schemeClr>
                </a:solidFill>
              </a:rPr>
              <a:t>offering</a:t>
            </a:r>
            <a:r>
              <a:rPr lang="de-DE" sz="1400">
                <a:solidFill>
                  <a:schemeClr val="bg2">
                    <a:alpha val="0"/>
                  </a:schemeClr>
                </a:solidFill>
              </a:rPr>
              <a:t> </a:t>
            </a:r>
            <a:r>
              <a:rPr lang="de-DE" sz="1400" err="1">
                <a:solidFill>
                  <a:schemeClr val="bg2">
                    <a:alpha val="0"/>
                  </a:schemeClr>
                </a:solidFill>
              </a:rPr>
              <a:t>resistance</a:t>
            </a:r>
            <a:r>
              <a:rPr lang="de-DE" sz="1400">
                <a:solidFill>
                  <a:schemeClr val="bg2">
                    <a:alpha val="0"/>
                  </a:schemeClr>
                </a:solidFill>
              </a:rPr>
              <a:t> </a:t>
            </a:r>
            <a:r>
              <a:rPr lang="de-DE" sz="1400" err="1">
                <a:solidFill>
                  <a:schemeClr val="bg2">
                    <a:alpha val="0"/>
                  </a:schemeClr>
                </a:solidFill>
              </a:rPr>
              <a:t>to</a:t>
            </a:r>
            <a:r>
              <a:rPr lang="de-DE" sz="1400">
                <a:solidFill>
                  <a:schemeClr val="bg2">
                    <a:alpha val="0"/>
                  </a:schemeClr>
                </a:solidFill>
              </a:rPr>
              <a:t> </a:t>
            </a:r>
            <a:r>
              <a:rPr lang="de-DE" sz="1400" err="1">
                <a:solidFill>
                  <a:schemeClr val="bg2">
                    <a:alpha val="0"/>
                  </a:schemeClr>
                </a:solidFill>
              </a:rPr>
              <a:t>limescale</a:t>
            </a:r>
            <a:r>
              <a:rPr lang="de-DE" sz="1400">
                <a:solidFill>
                  <a:schemeClr val="bg2">
                    <a:alpha val="0"/>
                  </a:schemeClr>
                </a:solidFill>
              </a:rPr>
              <a:t>, </a:t>
            </a:r>
            <a:r>
              <a:rPr lang="de-DE" sz="1400" err="1">
                <a:solidFill>
                  <a:schemeClr val="bg2">
                    <a:alpha val="0"/>
                  </a:schemeClr>
                </a:solidFill>
              </a:rPr>
              <a:t>fading</a:t>
            </a:r>
            <a:r>
              <a:rPr lang="de-DE" sz="1400">
                <a:solidFill>
                  <a:schemeClr val="bg2">
                    <a:alpha val="0"/>
                  </a:schemeClr>
                </a:solidFill>
              </a:rPr>
              <a:t>, and </a:t>
            </a:r>
            <a:r>
              <a:rPr lang="de-DE" sz="1400" err="1">
                <a:solidFill>
                  <a:schemeClr val="bg2">
                    <a:alpha val="0"/>
                  </a:schemeClr>
                </a:solidFill>
              </a:rPr>
              <a:t>even</a:t>
            </a:r>
            <a:r>
              <a:rPr lang="de-DE" sz="1400">
                <a:solidFill>
                  <a:schemeClr val="bg2">
                    <a:alpha val="0"/>
                  </a:schemeClr>
                </a:solidFill>
              </a:rPr>
              <a:t> </a:t>
            </a:r>
            <a:r>
              <a:rPr lang="de-DE" sz="1400" err="1">
                <a:solidFill>
                  <a:schemeClr val="bg2">
                    <a:alpha val="0"/>
                  </a:schemeClr>
                </a:solidFill>
              </a:rPr>
              <a:t>acidic</a:t>
            </a:r>
            <a:r>
              <a:rPr lang="de-DE" sz="1400">
                <a:solidFill>
                  <a:schemeClr val="bg2">
                    <a:alpha val="0"/>
                  </a:schemeClr>
                </a:solidFill>
              </a:rPr>
              <a:t> </a:t>
            </a:r>
            <a:r>
              <a:rPr lang="de-DE" sz="1400" err="1">
                <a:solidFill>
                  <a:schemeClr val="bg2">
                    <a:alpha val="0"/>
                  </a:schemeClr>
                </a:solidFill>
              </a:rPr>
              <a:t>substances</a:t>
            </a:r>
            <a:r>
              <a:rPr lang="de-DE" sz="1400">
                <a:solidFill>
                  <a:schemeClr val="bg2">
                    <a:alpha val="0"/>
                  </a:schemeClr>
                </a:solidFill>
              </a:rPr>
              <a:t>. </a:t>
            </a:r>
          </a:p>
          <a:p>
            <a:pPr>
              <a:lnSpc>
                <a:spcPct val="90000"/>
              </a:lnSpc>
            </a:pPr>
            <a:endParaRPr lang="de-DE" sz="1400">
              <a:solidFill>
                <a:schemeClr val="bg2">
                  <a:alpha val="0"/>
                </a:schemeClr>
              </a:solidFill>
            </a:endParaRPr>
          </a:p>
          <a:p>
            <a:pPr>
              <a:lnSpc>
                <a:spcPct val="90000"/>
              </a:lnSpc>
            </a:pPr>
            <a:r>
              <a:rPr lang="de-DE" sz="1400">
                <a:solidFill>
                  <a:schemeClr val="bg2">
                    <a:alpha val="0"/>
                  </a:schemeClr>
                </a:solidFill>
              </a:rPr>
              <a:t>Fingerprints </a:t>
            </a:r>
            <a:r>
              <a:rPr lang="de-DE" sz="1400" err="1">
                <a:solidFill>
                  <a:schemeClr val="bg2">
                    <a:alpha val="0"/>
                  </a:schemeClr>
                </a:solidFill>
              </a:rPr>
              <a:t>stay</a:t>
            </a:r>
            <a:r>
              <a:rPr lang="de-DE" sz="1400">
                <a:solidFill>
                  <a:schemeClr val="bg2">
                    <a:alpha val="0"/>
                  </a:schemeClr>
                </a:solidFill>
              </a:rPr>
              <a:t> invisible, and </a:t>
            </a:r>
            <a:r>
              <a:rPr lang="de-DE" sz="1400" err="1">
                <a:solidFill>
                  <a:schemeClr val="bg2">
                    <a:alpha val="0"/>
                  </a:schemeClr>
                </a:solidFill>
              </a:rPr>
              <a:t>maintenance</a:t>
            </a:r>
            <a:r>
              <a:rPr lang="de-DE" sz="1400">
                <a:solidFill>
                  <a:schemeClr val="bg2">
                    <a:alpha val="0"/>
                  </a:schemeClr>
                </a:solidFill>
              </a:rPr>
              <a:t> </a:t>
            </a:r>
            <a:r>
              <a:rPr lang="de-DE" sz="1400" err="1">
                <a:solidFill>
                  <a:schemeClr val="bg2">
                    <a:alpha val="0"/>
                  </a:schemeClr>
                </a:solidFill>
              </a:rPr>
              <a:t>is</a:t>
            </a:r>
            <a:r>
              <a:rPr lang="de-DE" sz="1400">
                <a:solidFill>
                  <a:schemeClr val="bg2">
                    <a:alpha val="0"/>
                  </a:schemeClr>
                </a:solidFill>
              </a:rPr>
              <a:t> </a:t>
            </a:r>
            <a:r>
              <a:rPr lang="de-DE" sz="1400" err="1">
                <a:solidFill>
                  <a:schemeClr val="bg2">
                    <a:alpha val="0"/>
                  </a:schemeClr>
                </a:solidFill>
              </a:rPr>
              <a:t>effortlessly</a:t>
            </a:r>
            <a:r>
              <a:rPr lang="de-DE" sz="1400">
                <a:solidFill>
                  <a:schemeClr val="bg2">
                    <a:alpha val="0"/>
                  </a:schemeClr>
                </a:solidFill>
              </a:rPr>
              <a:t> simple – </a:t>
            </a:r>
            <a:r>
              <a:rPr lang="de-DE" sz="1400" err="1">
                <a:solidFill>
                  <a:schemeClr val="bg2">
                    <a:alpha val="0"/>
                  </a:schemeClr>
                </a:solidFill>
              </a:rPr>
              <a:t>keeping</a:t>
            </a:r>
            <a:r>
              <a:rPr lang="de-DE" sz="1400">
                <a:solidFill>
                  <a:schemeClr val="bg2">
                    <a:alpha val="0"/>
                  </a:schemeClr>
                </a:solidFill>
              </a:rPr>
              <a:t> </a:t>
            </a:r>
            <a:r>
              <a:rPr lang="de-DE" sz="1400" err="1">
                <a:solidFill>
                  <a:schemeClr val="bg2">
                    <a:alpha val="0"/>
                  </a:schemeClr>
                </a:solidFill>
              </a:rPr>
              <a:t>the</a:t>
            </a:r>
            <a:r>
              <a:rPr lang="de-DE" sz="1400">
                <a:solidFill>
                  <a:schemeClr val="bg2">
                    <a:alpha val="0"/>
                  </a:schemeClr>
                </a:solidFill>
              </a:rPr>
              <a:t> matte finish elegant and </a:t>
            </a:r>
            <a:r>
              <a:rPr lang="de-DE" sz="1400" err="1">
                <a:solidFill>
                  <a:schemeClr val="bg2">
                    <a:alpha val="0"/>
                  </a:schemeClr>
                </a:solidFill>
              </a:rPr>
              <a:t>pristine</a:t>
            </a:r>
            <a:r>
              <a:rPr lang="de-DE" sz="1400">
                <a:solidFill>
                  <a:schemeClr val="bg2">
                    <a:alpha val="0"/>
                  </a:schemeClr>
                </a:solidFill>
              </a:rPr>
              <a:t> </a:t>
            </a:r>
            <a:r>
              <a:rPr lang="de-DE" sz="1400" err="1">
                <a:solidFill>
                  <a:schemeClr val="bg2">
                    <a:alpha val="0"/>
                  </a:schemeClr>
                </a:solidFill>
              </a:rPr>
              <a:t>for</a:t>
            </a:r>
            <a:r>
              <a:rPr lang="de-DE" sz="1400">
                <a:solidFill>
                  <a:schemeClr val="bg2">
                    <a:alpha val="0"/>
                  </a:schemeClr>
                </a:solidFill>
              </a:rPr>
              <a:t> </a:t>
            </a:r>
            <a:r>
              <a:rPr lang="de-DE" sz="1400" err="1">
                <a:solidFill>
                  <a:schemeClr val="bg2">
                    <a:alpha val="0"/>
                  </a:schemeClr>
                </a:solidFill>
              </a:rPr>
              <a:t>years</a:t>
            </a:r>
            <a:r>
              <a:rPr lang="de-DE" sz="1400">
                <a:solidFill>
                  <a:schemeClr val="bg2">
                    <a:alpha val="0"/>
                  </a:schemeClr>
                </a:solidFill>
              </a:rPr>
              <a:t>.</a:t>
            </a:r>
          </a:p>
        </p:txBody>
      </p:sp>
      <p:sp>
        <p:nvSpPr>
          <p:cNvPr id="11" name="t5">
            <a:extLst>
              <a:ext uri="{FF2B5EF4-FFF2-40B4-BE49-F238E27FC236}">
                <a16:creationId xmlns:a16="http://schemas.microsoft.com/office/drawing/2014/main" id="{06FB482A-E476-9654-D796-8284AE61637E}"/>
              </a:ext>
            </a:extLst>
          </p:cNvPr>
          <p:cNvSpPr txBox="1">
            <a:spLocks/>
          </p:cNvSpPr>
          <p:nvPr/>
        </p:nvSpPr>
        <p:spPr>
          <a:xfrm>
            <a:off x="2931198" y="4045797"/>
            <a:ext cx="3056852" cy="1418213"/>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pPr>
              <a:lnSpc>
                <a:spcPct val="90000"/>
              </a:lnSpc>
            </a:pPr>
            <a:r>
              <a:rPr lang="de-DE" sz="1400">
                <a:solidFill>
                  <a:schemeClr val="bg2"/>
                </a:solidFill>
              </a:rPr>
              <a:t>Rock-solid </a:t>
            </a:r>
            <a:r>
              <a:rPr lang="de-DE" sz="1400" err="1">
                <a:solidFill>
                  <a:schemeClr val="bg2"/>
                </a:solidFill>
              </a:rPr>
              <a:t>yet</a:t>
            </a:r>
            <a:r>
              <a:rPr lang="de-DE" sz="1400">
                <a:solidFill>
                  <a:schemeClr val="bg2"/>
                </a:solidFill>
              </a:rPr>
              <a:t> </a:t>
            </a:r>
            <a:r>
              <a:rPr lang="de-DE" sz="1400" err="1">
                <a:solidFill>
                  <a:schemeClr val="bg2"/>
                </a:solidFill>
              </a:rPr>
              <a:t>velvety</a:t>
            </a:r>
            <a:r>
              <a:rPr lang="de-DE" sz="1400">
                <a:solidFill>
                  <a:schemeClr val="bg2"/>
                </a:solidFill>
              </a:rPr>
              <a:t> smooth, VELGRANIT </a:t>
            </a:r>
            <a:r>
              <a:rPr lang="de-DE" sz="1400" err="1">
                <a:solidFill>
                  <a:schemeClr val="bg2"/>
                </a:solidFill>
              </a:rPr>
              <a:t>comes</a:t>
            </a:r>
            <a:r>
              <a:rPr lang="de-DE" sz="1400">
                <a:solidFill>
                  <a:schemeClr val="bg2"/>
                </a:solidFill>
              </a:rPr>
              <a:t> in </a:t>
            </a:r>
            <a:r>
              <a:rPr lang="de-DE" sz="1400" err="1">
                <a:solidFill>
                  <a:schemeClr val="bg2"/>
                </a:solidFill>
              </a:rPr>
              <a:t>two</a:t>
            </a:r>
            <a:r>
              <a:rPr lang="de-DE" sz="1400">
                <a:solidFill>
                  <a:schemeClr val="bg2"/>
                </a:solidFill>
              </a:rPr>
              <a:t> </a:t>
            </a:r>
            <a:r>
              <a:rPr lang="de-DE" sz="1400" err="1">
                <a:solidFill>
                  <a:schemeClr val="bg2"/>
                </a:solidFill>
              </a:rPr>
              <a:t>unique</a:t>
            </a:r>
            <a:r>
              <a:rPr lang="de-DE" sz="1400">
                <a:solidFill>
                  <a:schemeClr val="bg2"/>
                </a:solidFill>
              </a:rPr>
              <a:t>, </a:t>
            </a:r>
            <a:r>
              <a:rPr lang="de-DE" sz="1400" err="1">
                <a:solidFill>
                  <a:schemeClr val="bg2"/>
                </a:solidFill>
              </a:rPr>
              <a:t>carefully</a:t>
            </a:r>
            <a:r>
              <a:rPr lang="de-DE" sz="1400">
                <a:solidFill>
                  <a:schemeClr val="bg2"/>
                </a:solidFill>
              </a:rPr>
              <a:t> </a:t>
            </a:r>
            <a:r>
              <a:rPr lang="de-DE" sz="1400" err="1">
                <a:solidFill>
                  <a:schemeClr val="bg2"/>
                </a:solidFill>
              </a:rPr>
              <a:t>selected</a:t>
            </a:r>
            <a:r>
              <a:rPr lang="de-DE" sz="1400">
                <a:solidFill>
                  <a:schemeClr val="bg2"/>
                </a:solidFill>
              </a:rPr>
              <a:t> </a:t>
            </a:r>
            <a:r>
              <a:rPr lang="de-DE" sz="1400" err="1">
                <a:solidFill>
                  <a:schemeClr val="bg2"/>
                </a:solidFill>
              </a:rPr>
              <a:t>tones</a:t>
            </a:r>
            <a:r>
              <a:rPr lang="de-DE" sz="1400">
                <a:solidFill>
                  <a:schemeClr val="bg2"/>
                </a:solidFill>
              </a:rPr>
              <a:t>. Warm but neutral and in a </a:t>
            </a:r>
            <a:r>
              <a:rPr lang="de-DE" sz="1400" err="1">
                <a:solidFill>
                  <a:schemeClr val="bg2"/>
                </a:solidFill>
              </a:rPr>
              <a:t>perfect</a:t>
            </a:r>
            <a:r>
              <a:rPr lang="de-DE" sz="1400">
                <a:solidFill>
                  <a:schemeClr val="bg2"/>
                </a:solidFill>
              </a:rPr>
              <a:t> matte finish.</a:t>
            </a:r>
          </a:p>
        </p:txBody>
      </p:sp>
      <p:sp>
        <p:nvSpPr>
          <p:cNvPr id="14" name="Abgerundetes Rechteck 13">
            <a:extLst>
              <a:ext uri="{FF2B5EF4-FFF2-40B4-BE49-F238E27FC236}">
                <a16:creationId xmlns:a16="http://schemas.microsoft.com/office/drawing/2014/main" id="{162844AF-EA81-98EE-4121-5FE401E770D9}"/>
              </a:ext>
            </a:extLst>
          </p:cNvPr>
          <p:cNvSpPr/>
          <p:nvPr/>
        </p:nvSpPr>
        <p:spPr>
          <a:xfrm>
            <a:off x="4205288" y="5920510"/>
            <a:ext cx="1528659" cy="353290"/>
          </a:xfrm>
          <a:prstGeom prst="roundRect">
            <a:avLst>
              <a:gd name="adj" fmla="val 50000"/>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1600">
                <a:solidFill>
                  <a:schemeClr val="tx1"/>
                </a:solidFill>
              </a:rPr>
              <a:t>Cloud white</a:t>
            </a:r>
          </a:p>
        </p:txBody>
      </p:sp>
      <p:sp>
        <p:nvSpPr>
          <p:cNvPr id="15" name="Abgerundetes Rechteck 14">
            <a:extLst>
              <a:ext uri="{FF2B5EF4-FFF2-40B4-BE49-F238E27FC236}">
                <a16:creationId xmlns:a16="http://schemas.microsoft.com/office/drawing/2014/main" id="{F79FA13D-66DA-BC4B-D503-B35194B8AC56}"/>
              </a:ext>
            </a:extLst>
          </p:cNvPr>
          <p:cNvSpPr/>
          <p:nvPr/>
        </p:nvSpPr>
        <p:spPr>
          <a:xfrm>
            <a:off x="6414922" y="5920510"/>
            <a:ext cx="1571791" cy="353290"/>
          </a:xfrm>
          <a:prstGeom prst="roundRect">
            <a:avLst>
              <a:gd name="adj" fmla="val 50000"/>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1600">
                <a:solidFill>
                  <a:schemeClr val="bg1"/>
                </a:solidFill>
              </a:rPr>
              <a:t>Mystic </a:t>
            </a:r>
            <a:r>
              <a:rPr lang="de-DE" sz="1600" err="1">
                <a:solidFill>
                  <a:schemeClr val="bg1"/>
                </a:solidFill>
              </a:rPr>
              <a:t>black</a:t>
            </a:r>
            <a:endParaRPr lang="de-DE" sz="1600">
              <a:solidFill>
                <a:schemeClr val="bg1"/>
              </a:solidFill>
            </a:endParaRPr>
          </a:p>
        </p:txBody>
      </p:sp>
    </p:spTree>
    <p:extLst>
      <p:ext uri="{BB962C8B-B14F-4D97-AF65-F5344CB8AC3E}">
        <p14:creationId xmlns:p14="http://schemas.microsoft.com/office/powerpoint/2010/main" val="6858374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a:extLst>
            <a:ext uri="{FF2B5EF4-FFF2-40B4-BE49-F238E27FC236}">
              <a16:creationId xmlns:a16="http://schemas.microsoft.com/office/drawing/2014/main" id="{6DD28447-C983-E546-B32C-3142A1D50C5C}"/>
            </a:ext>
          </a:extLst>
        </p:cNvPr>
        <p:cNvGrpSpPr/>
        <p:nvPr/>
      </p:nvGrpSpPr>
      <p:grpSpPr>
        <a:xfrm>
          <a:off x="0" y="0"/>
          <a:ext cx="0" cy="0"/>
          <a:chOff x="0" y="0"/>
          <a:chExt cx="0" cy="0"/>
        </a:xfrm>
      </p:grpSpPr>
      <p:sp>
        <p:nvSpPr>
          <p:cNvPr id="11" name="Textplatzhalter 10">
            <a:extLst>
              <a:ext uri="{FF2B5EF4-FFF2-40B4-BE49-F238E27FC236}">
                <a16:creationId xmlns:a16="http://schemas.microsoft.com/office/drawing/2014/main" id="{6A8357AA-C158-2D5D-2E02-44715BC9AA34}"/>
              </a:ext>
            </a:extLst>
          </p:cNvPr>
          <p:cNvSpPr>
            <a:spLocks noGrp="1"/>
          </p:cNvSpPr>
          <p:nvPr>
            <p:ph type="body" sz="quarter" idx="18"/>
          </p:nvPr>
        </p:nvSpPr>
        <p:spPr>
          <a:xfrm>
            <a:off x="228600" y="6296230"/>
            <a:ext cx="2070000" cy="372858"/>
          </a:xfrm>
        </p:spPr>
        <p:txBody>
          <a:bodyPr/>
          <a:lstStyle/>
          <a:p>
            <a:endParaRPr lang="de-DE"/>
          </a:p>
        </p:txBody>
      </p:sp>
      <p:pic>
        <p:nvPicPr>
          <p:cNvPr id="2" name="oo2" descr="Ein Bild, das Screenshot, Kreis enthält.&#10;&#10;KI-generierte Inhalte können fehlerhaft sein.">
            <a:extLst>
              <a:ext uri="{FF2B5EF4-FFF2-40B4-BE49-F238E27FC236}">
                <a16:creationId xmlns:a16="http://schemas.microsoft.com/office/drawing/2014/main" id="{297199EA-982C-E263-93DF-50AD48A75A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36553" y="2083216"/>
            <a:ext cx="8028434" cy="4572000"/>
          </a:xfrm>
          <a:prstGeom prst="rect">
            <a:avLst/>
          </a:prstGeom>
        </p:spPr>
      </p:pic>
      <p:pic>
        <p:nvPicPr>
          <p:cNvPr id="3" name="oo-1">
            <a:extLst>
              <a:ext uri="{FF2B5EF4-FFF2-40B4-BE49-F238E27FC236}">
                <a16:creationId xmlns:a16="http://schemas.microsoft.com/office/drawing/2014/main" id="{C356AD28-FDC5-364C-F63D-B086FE1BD05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936554" y="2083216"/>
            <a:ext cx="8028432" cy="4572000"/>
          </a:xfrm>
          <a:prstGeom prst="rect">
            <a:avLst/>
          </a:prstGeom>
        </p:spPr>
      </p:pic>
      <p:pic>
        <p:nvPicPr>
          <p:cNvPr id="9" name="oo-cap1" descr="Ein Bild, das Geschirr, Platte, Design enthält.&#10;&#10;KI-generierte Inhalte können fehlerhaft sein.">
            <a:extLst>
              <a:ext uri="{FF2B5EF4-FFF2-40B4-BE49-F238E27FC236}">
                <a16:creationId xmlns:a16="http://schemas.microsoft.com/office/drawing/2014/main" id="{5A551202-FAD6-77C3-6471-D2DDAC1AA158}"/>
              </a:ext>
            </a:extLst>
          </p:cNvPr>
          <p:cNvPicPr>
            <a:picLocks noGrp="1" noRot="1" noChangeAspect="1" noMove="1" noResize="1" noEditPoints="1" noAdjustHandles="1" noChangeArrowheads="1" noChangeShapeType="1" noCrop="1"/>
          </p:cNvPicPr>
          <p:nvPr/>
        </p:nvPicPr>
        <p:blipFill>
          <a:blip r:embed="rId4">
            <a:alphaModFix amt="0"/>
            <a:extLst>
              <a:ext uri="{28A0092B-C50C-407E-A947-70E740481C1C}">
                <a14:useLocalDpi xmlns:a14="http://schemas.microsoft.com/office/drawing/2010/main" val="0"/>
              </a:ext>
            </a:extLst>
          </a:blip>
          <a:stretch>
            <a:fillRect/>
          </a:stretch>
        </p:blipFill>
        <p:spPr>
          <a:xfrm>
            <a:off x="3936553" y="2083216"/>
            <a:ext cx="8028435" cy="4572001"/>
          </a:xfrm>
          <a:prstGeom prst="rect">
            <a:avLst/>
          </a:prstGeom>
        </p:spPr>
      </p:pic>
      <p:sp>
        <p:nvSpPr>
          <p:cNvPr id="4" name="Titel 7">
            <a:extLst>
              <a:ext uri="{FF2B5EF4-FFF2-40B4-BE49-F238E27FC236}">
                <a16:creationId xmlns:a16="http://schemas.microsoft.com/office/drawing/2014/main" id="{E6A1C7D3-4EC5-BE68-BB06-85C31F449B8A}"/>
              </a:ext>
            </a:extLst>
          </p:cNvPr>
          <p:cNvSpPr>
            <a:spLocks noGrp="1"/>
          </p:cNvSpPr>
          <p:nvPr>
            <p:ph type="ctrTitle"/>
          </p:nvPr>
        </p:nvSpPr>
        <p:spPr>
          <a:xfrm>
            <a:off x="228600" y="225425"/>
            <a:ext cx="6767513" cy="1017588"/>
          </a:xfrm>
        </p:spPr>
        <p:txBody>
          <a:bodyPr/>
          <a:lstStyle/>
          <a:p>
            <a:r>
              <a:rPr lang="de-DE"/>
              <a:t>Look &amp; </a:t>
            </a:r>
            <a:r>
              <a:rPr lang="de-DE" err="1"/>
              <a:t>feel</a:t>
            </a:r>
            <a:endParaRPr lang="de-DE"/>
          </a:p>
        </p:txBody>
      </p:sp>
      <p:sp>
        <p:nvSpPr>
          <p:cNvPr id="5" name="Untertitel 8">
            <a:extLst>
              <a:ext uri="{FF2B5EF4-FFF2-40B4-BE49-F238E27FC236}">
                <a16:creationId xmlns:a16="http://schemas.microsoft.com/office/drawing/2014/main" id="{0D9ACE8C-50E3-DEB8-E6A0-ABD6D55B633A}"/>
              </a:ext>
            </a:extLst>
          </p:cNvPr>
          <p:cNvSpPr>
            <a:spLocks noGrp="1"/>
          </p:cNvSpPr>
          <p:nvPr>
            <p:ph type="subTitle" idx="1"/>
          </p:nvPr>
        </p:nvSpPr>
        <p:spPr>
          <a:xfrm>
            <a:off x="227013" y="1065628"/>
            <a:ext cx="4772025" cy="936000"/>
          </a:xfrm>
        </p:spPr>
        <p:txBody>
          <a:bodyPr/>
          <a:lstStyle/>
          <a:p>
            <a:r>
              <a:rPr lang="de-DE"/>
              <a:t>Round </a:t>
            </a:r>
            <a:r>
              <a:rPr lang="de-DE" err="1"/>
              <a:t>is</a:t>
            </a:r>
            <a:r>
              <a:rPr lang="de-DE"/>
              <a:t> </a:t>
            </a:r>
            <a:r>
              <a:rPr lang="de-DE" err="1"/>
              <a:t>timelessly</a:t>
            </a:r>
            <a:r>
              <a:rPr lang="de-DE"/>
              <a:t> </a:t>
            </a:r>
            <a:r>
              <a:rPr lang="de-DE" err="1"/>
              <a:t>beautiful</a:t>
            </a:r>
            <a:r>
              <a:rPr lang="de-DE"/>
              <a:t>. The </a:t>
            </a:r>
            <a:r>
              <a:rPr lang="de-DE" err="1"/>
              <a:t>new</a:t>
            </a:r>
            <a:r>
              <a:rPr lang="de-DE"/>
              <a:t> OOVALON sink </a:t>
            </a:r>
            <a:r>
              <a:rPr lang="de-DE" err="1"/>
              <a:t>beautifully</a:t>
            </a:r>
            <a:r>
              <a:rPr lang="de-DE"/>
              <a:t> </a:t>
            </a:r>
            <a:r>
              <a:rPr lang="de-DE" err="1"/>
              <a:t>combines</a:t>
            </a:r>
            <a:r>
              <a:rPr lang="de-DE"/>
              <a:t> </a:t>
            </a:r>
            <a:r>
              <a:rPr lang="de-DE" err="1"/>
              <a:t>the</a:t>
            </a:r>
            <a:r>
              <a:rPr lang="de-DE"/>
              <a:t> soft </a:t>
            </a:r>
            <a:r>
              <a:rPr lang="de-DE" err="1"/>
              <a:t>curves</a:t>
            </a:r>
            <a:r>
              <a:rPr lang="de-DE"/>
              <a:t> </a:t>
            </a:r>
            <a:r>
              <a:rPr lang="de-DE" err="1"/>
              <a:t>of</a:t>
            </a:r>
            <a:r>
              <a:rPr lang="de-DE"/>
              <a:t> an oval </a:t>
            </a:r>
            <a:r>
              <a:rPr lang="de-DE" err="1"/>
              <a:t>with</a:t>
            </a:r>
            <a:r>
              <a:rPr lang="de-DE"/>
              <a:t> </a:t>
            </a:r>
            <a:r>
              <a:rPr lang="de-DE" err="1"/>
              <a:t>the</a:t>
            </a:r>
            <a:r>
              <a:rPr lang="de-DE"/>
              <a:t> sharp </a:t>
            </a:r>
            <a:r>
              <a:rPr lang="de-DE" err="1"/>
              <a:t>edges</a:t>
            </a:r>
            <a:r>
              <a:rPr lang="de-DE"/>
              <a:t> </a:t>
            </a:r>
            <a:r>
              <a:rPr lang="de-DE" err="1"/>
              <a:t>of</a:t>
            </a:r>
            <a:r>
              <a:rPr lang="de-DE"/>
              <a:t> a </a:t>
            </a:r>
            <a:r>
              <a:rPr lang="de-DE" err="1"/>
              <a:t>cube</a:t>
            </a:r>
            <a:r>
              <a:rPr lang="de-DE"/>
              <a:t> – in a fluid, </a:t>
            </a:r>
            <a:r>
              <a:rPr lang="de-DE" err="1"/>
              <a:t>chamfered</a:t>
            </a:r>
            <a:r>
              <a:rPr lang="de-DE"/>
              <a:t> design.</a:t>
            </a:r>
          </a:p>
        </p:txBody>
      </p:sp>
      <p:pic>
        <p:nvPicPr>
          <p:cNvPr id="6" name="cap1">
            <a:extLst>
              <a:ext uri="{FF2B5EF4-FFF2-40B4-BE49-F238E27FC236}">
                <a16:creationId xmlns:a16="http://schemas.microsoft.com/office/drawing/2014/main" id="{1B0CB7C5-0EFF-2417-F0E4-BE8A0BA58891}"/>
              </a:ext>
            </a:extLst>
          </p:cNvPr>
          <p:cNvPicPr>
            <a:picLocks noChangeAspect="1"/>
          </p:cNvPicPr>
          <p:nvPr/>
        </p:nvPicPr>
        <p:blipFill>
          <a:blip r:embed="rId5">
            <a:alphaModFix amt="0"/>
            <a:extLst>
              <a:ext uri="{28A0092B-C50C-407E-A947-70E740481C1C}">
                <a14:useLocalDpi xmlns:a14="http://schemas.microsoft.com/office/drawing/2010/main" val="0"/>
              </a:ext>
            </a:extLst>
          </a:blip>
          <a:srcRect/>
          <a:stretch/>
        </p:blipFill>
        <p:spPr>
          <a:xfrm>
            <a:off x="3572449" y="1560997"/>
            <a:ext cx="4414264" cy="5628814"/>
          </a:xfrm>
          <a:prstGeom prst="rect">
            <a:avLst/>
          </a:prstGeom>
        </p:spPr>
      </p:pic>
      <p:pic>
        <p:nvPicPr>
          <p:cNvPr id="10" name="cap1" descr="Ein Bild, das Screenshot, Kreis, Reihe enthält.&#10;&#10;KI-generierte Inhalte können fehlerhaft sein.">
            <a:extLst>
              <a:ext uri="{FF2B5EF4-FFF2-40B4-BE49-F238E27FC236}">
                <a16:creationId xmlns:a16="http://schemas.microsoft.com/office/drawing/2014/main" id="{84CB869D-EB22-03A5-8C65-AC0950BCAFF2}"/>
              </a:ext>
            </a:extLst>
          </p:cNvPr>
          <p:cNvPicPr>
            <a:picLocks noChangeAspect="1"/>
          </p:cNvPicPr>
          <p:nvPr/>
        </p:nvPicPr>
        <p:blipFill>
          <a:blip r:embed="rId6">
            <a:alphaModFix amt="0"/>
            <a:extLst>
              <a:ext uri="{28A0092B-C50C-407E-A947-70E740481C1C}">
                <a14:useLocalDpi xmlns:a14="http://schemas.microsoft.com/office/drawing/2010/main" val="0"/>
              </a:ext>
            </a:extLst>
          </a:blip>
          <a:stretch>
            <a:fillRect/>
          </a:stretch>
        </p:blipFill>
        <p:spPr>
          <a:xfrm>
            <a:off x="3480372" y="1290788"/>
            <a:ext cx="4209836" cy="6163418"/>
          </a:xfrm>
          <a:prstGeom prst="rect">
            <a:avLst/>
          </a:prstGeom>
        </p:spPr>
      </p:pic>
      <p:sp>
        <p:nvSpPr>
          <p:cNvPr id="14" name="Titel 8">
            <a:extLst>
              <a:ext uri="{FF2B5EF4-FFF2-40B4-BE49-F238E27FC236}">
                <a16:creationId xmlns:a16="http://schemas.microsoft.com/office/drawing/2014/main" id="{BC7B061A-1457-7D1A-7B14-E4C50256BAD8}"/>
              </a:ext>
            </a:extLst>
          </p:cNvPr>
          <p:cNvSpPr txBox="1">
            <a:spLocks/>
          </p:cNvSpPr>
          <p:nvPr/>
        </p:nvSpPr>
        <p:spPr>
          <a:xfrm>
            <a:off x="228600" y="3845990"/>
            <a:ext cx="6767513" cy="1017588"/>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r>
              <a:rPr lang="de-DE">
                <a:solidFill>
                  <a:schemeClr val="tx2">
                    <a:alpha val="0"/>
                  </a:schemeClr>
                </a:solidFill>
              </a:rPr>
              <a:t>An Extra Level </a:t>
            </a:r>
            <a:br>
              <a:rPr lang="de-DE">
                <a:solidFill>
                  <a:schemeClr val="tx2">
                    <a:alpha val="0"/>
                  </a:schemeClr>
                </a:solidFill>
              </a:rPr>
            </a:br>
            <a:r>
              <a:rPr lang="de-DE" err="1">
                <a:solidFill>
                  <a:schemeClr val="tx2">
                    <a:alpha val="0"/>
                  </a:schemeClr>
                </a:solidFill>
              </a:rPr>
              <a:t>of</a:t>
            </a:r>
            <a:r>
              <a:rPr lang="de-DE">
                <a:solidFill>
                  <a:schemeClr val="tx2">
                    <a:alpha val="0"/>
                  </a:schemeClr>
                </a:solidFill>
              </a:rPr>
              <a:t> </a:t>
            </a:r>
            <a:r>
              <a:rPr lang="de-DE" err="1">
                <a:solidFill>
                  <a:schemeClr val="tx2">
                    <a:alpha val="0"/>
                  </a:schemeClr>
                </a:solidFill>
              </a:rPr>
              <a:t>Sophistication</a:t>
            </a:r>
            <a:endParaRPr lang="de-DE">
              <a:solidFill>
                <a:schemeClr val="tx2">
                  <a:alpha val="0"/>
                </a:schemeClr>
              </a:solidFill>
            </a:endParaRPr>
          </a:p>
        </p:txBody>
      </p:sp>
      <p:sp>
        <p:nvSpPr>
          <p:cNvPr id="7" name="Untertitel 9">
            <a:extLst>
              <a:ext uri="{FF2B5EF4-FFF2-40B4-BE49-F238E27FC236}">
                <a16:creationId xmlns:a16="http://schemas.microsoft.com/office/drawing/2014/main" id="{70AACD4C-33A8-20FF-51CB-ADA58BEA80A5}"/>
              </a:ext>
            </a:extLst>
          </p:cNvPr>
          <p:cNvSpPr txBox="1">
            <a:spLocks/>
          </p:cNvSpPr>
          <p:nvPr/>
        </p:nvSpPr>
        <p:spPr>
          <a:xfrm>
            <a:off x="227013" y="3531640"/>
            <a:ext cx="4772025" cy="1690622"/>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r>
              <a:rPr lang="de-DE" err="1">
                <a:solidFill>
                  <a:schemeClr val="tx2">
                    <a:alpha val="0"/>
                  </a:schemeClr>
                </a:solidFill>
              </a:rPr>
              <a:t>Practical</a:t>
            </a:r>
            <a:r>
              <a:rPr lang="de-DE">
                <a:solidFill>
                  <a:schemeClr val="tx2">
                    <a:alpha val="0"/>
                  </a:schemeClr>
                </a:solidFill>
              </a:rPr>
              <a:t> and </a:t>
            </a:r>
            <a:r>
              <a:rPr lang="de-DE" err="1">
                <a:solidFill>
                  <a:schemeClr val="tx2">
                    <a:alpha val="0"/>
                  </a:schemeClr>
                </a:solidFill>
              </a:rPr>
              <a:t>included</a:t>
            </a:r>
            <a:r>
              <a:rPr lang="de-DE">
                <a:solidFill>
                  <a:schemeClr val="tx2">
                    <a:alpha val="0"/>
                  </a:schemeClr>
                </a:solidFill>
              </a:rPr>
              <a:t>: a high-quality </a:t>
            </a:r>
            <a:r>
              <a:rPr lang="de-DE" err="1">
                <a:solidFill>
                  <a:schemeClr val="tx2">
                    <a:alpha val="0"/>
                  </a:schemeClr>
                </a:solidFill>
              </a:rPr>
              <a:t>metal</a:t>
            </a:r>
            <a:r>
              <a:rPr lang="de-DE">
                <a:solidFill>
                  <a:schemeClr val="tx2">
                    <a:alpha val="0"/>
                  </a:schemeClr>
                </a:solidFill>
              </a:rPr>
              <a:t> top </a:t>
            </a:r>
            <a:r>
              <a:rPr lang="de-DE" err="1">
                <a:solidFill>
                  <a:schemeClr val="tx2">
                    <a:alpha val="0"/>
                  </a:schemeClr>
                </a:solidFill>
              </a:rPr>
              <a:t>grid</a:t>
            </a:r>
            <a:r>
              <a:rPr lang="de-DE">
                <a:solidFill>
                  <a:schemeClr val="tx2">
                    <a:alpha val="0"/>
                  </a:schemeClr>
                </a:solidFill>
              </a:rPr>
              <a:t>, </a:t>
            </a:r>
            <a:r>
              <a:rPr lang="de-DE" err="1">
                <a:solidFill>
                  <a:schemeClr val="tx2">
                    <a:alpha val="0"/>
                  </a:schemeClr>
                </a:solidFill>
              </a:rPr>
              <a:t>which</a:t>
            </a:r>
            <a:r>
              <a:rPr lang="de-DE">
                <a:solidFill>
                  <a:schemeClr val="tx2">
                    <a:alpha val="0"/>
                  </a:schemeClr>
                </a:solidFill>
              </a:rPr>
              <a:t> </a:t>
            </a:r>
            <a:r>
              <a:rPr lang="de-DE" err="1">
                <a:solidFill>
                  <a:schemeClr val="tx2">
                    <a:alpha val="0"/>
                  </a:schemeClr>
                </a:solidFill>
              </a:rPr>
              <a:t>creates</a:t>
            </a:r>
            <a:r>
              <a:rPr lang="de-DE">
                <a:solidFill>
                  <a:schemeClr val="tx2">
                    <a:alpha val="0"/>
                  </a:schemeClr>
                </a:solidFill>
              </a:rPr>
              <a:t> an additional </a:t>
            </a:r>
            <a:r>
              <a:rPr lang="de-DE" err="1">
                <a:solidFill>
                  <a:schemeClr val="tx2">
                    <a:alpha val="0"/>
                  </a:schemeClr>
                </a:solidFill>
              </a:rPr>
              <a:t>work</a:t>
            </a:r>
            <a:r>
              <a:rPr lang="de-DE">
                <a:solidFill>
                  <a:schemeClr val="tx2">
                    <a:alpha val="0"/>
                  </a:schemeClr>
                </a:solidFill>
              </a:rPr>
              <a:t> </a:t>
            </a:r>
            <a:r>
              <a:rPr lang="de-DE" err="1">
                <a:solidFill>
                  <a:schemeClr val="tx2">
                    <a:alpha val="0"/>
                  </a:schemeClr>
                </a:solidFill>
              </a:rPr>
              <a:t>surface</a:t>
            </a:r>
            <a:r>
              <a:rPr lang="de-DE">
                <a:solidFill>
                  <a:schemeClr val="tx2">
                    <a:alpha val="0"/>
                  </a:schemeClr>
                </a:solidFill>
              </a:rPr>
              <a:t>, </a:t>
            </a:r>
            <a:r>
              <a:rPr lang="de-DE" err="1">
                <a:solidFill>
                  <a:schemeClr val="tx2">
                    <a:alpha val="0"/>
                  </a:schemeClr>
                </a:solidFill>
              </a:rPr>
              <a:t>visually</a:t>
            </a:r>
            <a:r>
              <a:rPr lang="de-DE">
                <a:solidFill>
                  <a:schemeClr val="tx2">
                    <a:alpha val="0"/>
                  </a:schemeClr>
                </a:solidFill>
              </a:rPr>
              <a:t> </a:t>
            </a:r>
            <a:r>
              <a:rPr lang="de-DE" err="1">
                <a:solidFill>
                  <a:schemeClr val="tx2">
                    <a:alpha val="0"/>
                  </a:schemeClr>
                </a:solidFill>
              </a:rPr>
              <a:t>floating</a:t>
            </a:r>
            <a:r>
              <a:rPr lang="de-DE">
                <a:solidFill>
                  <a:schemeClr val="tx2">
                    <a:alpha val="0"/>
                  </a:schemeClr>
                </a:solidFill>
              </a:rPr>
              <a:t> </a:t>
            </a:r>
            <a:r>
              <a:rPr lang="de-DE" err="1">
                <a:solidFill>
                  <a:schemeClr val="tx2">
                    <a:alpha val="0"/>
                  </a:schemeClr>
                </a:solidFill>
              </a:rPr>
              <a:t>above</a:t>
            </a:r>
            <a:r>
              <a:rPr lang="de-DE">
                <a:solidFill>
                  <a:schemeClr val="tx2">
                    <a:alpha val="0"/>
                  </a:schemeClr>
                </a:solidFill>
              </a:rPr>
              <a:t> </a:t>
            </a:r>
            <a:br>
              <a:rPr lang="de-DE">
                <a:solidFill>
                  <a:schemeClr val="tx2">
                    <a:alpha val="0"/>
                  </a:schemeClr>
                </a:solidFill>
              </a:rPr>
            </a:br>
            <a:r>
              <a:rPr lang="de-DE" err="1">
                <a:solidFill>
                  <a:schemeClr val="tx2">
                    <a:alpha val="0"/>
                  </a:schemeClr>
                </a:solidFill>
              </a:rPr>
              <a:t>the</a:t>
            </a:r>
            <a:r>
              <a:rPr lang="de-DE">
                <a:solidFill>
                  <a:schemeClr val="tx2">
                    <a:alpha val="0"/>
                  </a:schemeClr>
                </a:solidFill>
              </a:rPr>
              <a:t> sink and </a:t>
            </a:r>
            <a:r>
              <a:rPr lang="de-DE" err="1">
                <a:solidFill>
                  <a:schemeClr val="tx2">
                    <a:alpha val="0"/>
                  </a:schemeClr>
                </a:solidFill>
              </a:rPr>
              <a:t>nicely</a:t>
            </a:r>
            <a:r>
              <a:rPr lang="de-DE">
                <a:solidFill>
                  <a:schemeClr val="tx2">
                    <a:alpha val="0"/>
                  </a:schemeClr>
                </a:solidFill>
              </a:rPr>
              <a:t> </a:t>
            </a:r>
            <a:r>
              <a:rPr lang="de-DE" err="1">
                <a:solidFill>
                  <a:schemeClr val="tx2">
                    <a:alpha val="0"/>
                  </a:schemeClr>
                </a:solidFill>
              </a:rPr>
              <a:t>integrating</a:t>
            </a:r>
            <a:r>
              <a:rPr lang="de-DE">
                <a:solidFill>
                  <a:schemeClr val="tx2">
                    <a:alpha val="0"/>
                  </a:schemeClr>
                </a:solidFill>
              </a:rPr>
              <a:t> </a:t>
            </a:r>
            <a:r>
              <a:rPr lang="de-DE" err="1">
                <a:solidFill>
                  <a:schemeClr val="tx2">
                    <a:alpha val="0"/>
                  </a:schemeClr>
                </a:solidFill>
              </a:rPr>
              <a:t>into</a:t>
            </a:r>
            <a:r>
              <a:rPr lang="de-DE">
                <a:solidFill>
                  <a:schemeClr val="tx2">
                    <a:alpha val="0"/>
                  </a:schemeClr>
                </a:solidFill>
              </a:rPr>
              <a:t> </a:t>
            </a:r>
            <a:br>
              <a:rPr lang="de-DE">
                <a:solidFill>
                  <a:schemeClr val="tx2">
                    <a:alpha val="0"/>
                  </a:schemeClr>
                </a:solidFill>
              </a:rPr>
            </a:br>
            <a:r>
              <a:rPr lang="de-DE" err="1">
                <a:solidFill>
                  <a:schemeClr val="tx2">
                    <a:alpha val="0"/>
                  </a:schemeClr>
                </a:solidFill>
              </a:rPr>
              <a:t>the</a:t>
            </a:r>
            <a:r>
              <a:rPr lang="de-DE">
                <a:solidFill>
                  <a:schemeClr val="tx2">
                    <a:alpha val="0"/>
                  </a:schemeClr>
                </a:solidFill>
              </a:rPr>
              <a:t> </a:t>
            </a:r>
            <a:r>
              <a:rPr lang="de-DE" err="1">
                <a:solidFill>
                  <a:schemeClr val="tx2">
                    <a:alpha val="0"/>
                  </a:schemeClr>
                </a:solidFill>
              </a:rPr>
              <a:t>overall</a:t>
            </a:r>
            <a:r>
              <a:rPr lang="de-DE">
                <a:solidFill>
                  <a:schemeClr val="tx2">
                    <a:alpha val="0"/>
                  </a:schemeClr>
                </a:solidFill>
              </a:rPr>
              <a:t> design.</a:t>
            </a:r>
          </a:p>
        </p:txBody>
      </p:sp>
      <p:grpSp>
        <p:nvGrpSpPr>
          <p:cNvPr id="22" name="Gruppieren 21">
            <a:extLst>
              <a:ext uri="{FF2B5EF4-FFF2-40B4-BE49-F238E27FC236}">
                <a16:creationId xmlns:a16="http://schemas.microsoft.com/office/drawing/2014/main" id="{5B32C65B-A6D6-33D7-892D-BEEAA9CD505E}"/>
              </a:ext>
            </a:extLst>
          </p:cNvPr>
          <p:cNvGrpSpPr/>
          <p:nvPr/>
        </p:nvGrpSpPr>
        <p:grpSpPr>
          <a:xfrm>
            <a:off x="7568375" y="1139271"/>
            <a:ext cx="2330793" cy="2172148"/>
            <a:chOff x="7568375" y="889889"/>
            <a:chExt cx="2330793" cy="2172148"/>
          </a:xfrm>
        </p:grpSpPr>
        <p:cxnSp>
          <p:nvCxnSpPr>
            <p:cNvPr id="16" name="Gerade Verbindung mit Pfeil 15">
              <a:extLst>
                <a:ext uri="{FF2B5EF4-FFF2-40B4-BE49-F238E27FC236}">
                  <a16:creationId xmlns:a16="http://schemas.microsoft.com/office/drawing/2014/main" id="{1D95B060-72B4-2572-0C1A-F8351BABEEF0}"/>
                </a:ext>
              </a:extLst>
            </p:cNvPr>
            <p:cNvCxnSpPr>
              <a:cxnSpLocks/>
            </p:cNvCxnSpPr>
            <p:nvPr/>
          </p:nvCxnSpPr>
          <p:spPr>
            <a:xfrm flipV="1">
              <a:off x="9634195" y="1284246"/>
              <a:ext cx="0" cy="1777791"/>
            </a:xfrm>
            <a:prstGeom prst="straightConnector1">
              <a:avLst/>
            </a:prstGeom>
            <a:ln w="12700">
              <a:solidFill>
                <a:schemeClr val="tx1"/>
              </a:solidFill>
              <a:headEnd type="oval" w="sm" len="sm"/>
              <a:tailEnd type="oval" w="lg" len="lg"/>
            </a:ln>
          </p:spPr>
          <p:style>
            <a:lnRef idx="1">
              <a:schemeClr val="accent1"/>
            </a:lnRef>
            <a:fillRef idx="0">
              <a:schemeClr val="accent1"/>
            </a:fillRef>
            <a:effectRef idx="0">
              <a:schemeClr val="accent1"/>
            </a:effectRef>
            <a:fontRef idx="minor">
              <a:schemeClr val="tx1"/>
            </a:fontRef>
          </p:style>
        </p:cxnSp>
        <p:sp>
          <p:nvSpPr>
            <p:cNvPr id="21" name="Textfeld 20">
              <a:extLst>
                <a:ext uri="{FF2B5EF4-FFF2-40B4-BE49-F238E27FC236}">
                  <a16:creationId xmlns:a16="http://schemas.microsoft.com/office/drawing/2014/main" id="{F9B649C1-B8DE-5A33-3641-4002165CC02B}"/>
                </a:ext>
              </a:extLst>
            </p:cNvPr>
            <p:cNvSpPr txBox="1"/>
            <p:nvPr/>
          </p:nvSpPr>
          <p:spPr>
            <a:xfrm>
              <a:off x="7568375" y="889889"/>
              <a:ext cx="2330793" cy="455224"/>
            </a:xfrm>
            <a:prstGeom prst="rect">
              <a:avLst/>
            </a:prstGeom>
            <a:noFill/>
          </p:spPr>
          <p:txBody>
            <a:bodyPr wrap="square" lIns="0" tIns="0" rIns="0" bIns="0" rtlCol="0">
              <a:noAutofit/>
            </a:bodyPr>
            <a:lstStyle/>
            <a:p>
              <a:pPr algn="l"/>
              <a:r>
                <a:rPr lang="de-DE" sz="1200"/>
                <a:t>A </a:t>
              </a:r>
              <a:r>
                <a:rPr lang="de-DE" sz="1200" err="1"/>
                <a:t>subtle</a:t>
              </a:r>
              <a:r>
                <a:rPr lang="de-DE" sz="1200"/>
                <a:t> </a:t>
              </a:r>
              <a:r>
                <a:rPr lang="de-DE" sz="1200" err="1"/>
                <a:t>accent</a:t>
              </a:r>
              <a:r>
                <a:rPr lang="de-DE" sz="1200"/>
                <a:t>: </a:t>
              </a:r>
              <a:r>
                <a:rPr lang="de-DE" sz="1200" err="1"/>
                <a:t>the</a:t>
              </a:r>
              <a:r>
                <a:rPr lang="de-DE" sz="1200"/>
                <a:t> oversized, </a:t>
              </a:r>
              <a:r>
                <a:rPr lang="de-DE" sz="1200" err="1"/>
                <a:t>round</a:t>
              </a:r>
              <a:r>
                <a:rPr lang="de-DE" sz="1200"/>
                <a:t> </a:t>
              </a:r>
              <a:r>
                <a:rPr lang="de-DE" sz="1200" err="1"/>
                <a:t>CapFlow</a:t>
              </a:r>
              <a:r>
                <a:rPr lang="de-DE" sz="1200"/>
                <a:t> drain </a:t>
              </a:r>
              <a:r>
                <a:rPr lang="de-DE" sz="1200" err="1"/>
                <a:t>cover</a:t>
              </a:r>
              <a:r>
                <a:rPr lang="de-DE" sz="1200"/>
                <a:t>. </a:t>
              </a:r>
            </a:p>
          </p:txBody>
        </p:sp>
      </p:grpSp>
    </p:spTree>
    <p:extLst>
      <p:ext uri="{BB962C8B-B14F-4D97-AF65-F5344CB8AC3E}">
        <p14:creationId xmlns:p14="http://schemas.microsoft.com/office/powerpoint/2010/main" val="16727435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00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a:extLst>
            <a:ext uri="{FF2B5EF4-FFF2-40B4-BE49-F238E27FC236}">
              <a16:creationId xmlns:a16="http://schemas.microsoft.com/office/drawing/2014/main" id="{3C354DFC-60B1-2828-A263-073EC37B9B26}"/>
            </a:ext>
          </a:extLst>
        </p:cNvPr>
        <p:cNvGrpSpPr/>
        <p:nvPr/>
      </p:nvGrpSpPr>
      <p:grpSpPr>
        <a:xfrm>
          <a:off x="0" y="0"/>
          <a:ext cx="0" cy="0"/>
          <a:chOff x="0" y="0"/>
          <a:chExt cx="0" cy="0"/>
        </a:xfrm>
      </p:grpSpPr>
      <p:sp>
        <p:nvSpPr>
          <p:cNvPr id="11" name="Textplatzhalter 10">
            <a:extLst>
              <a:ext uri="{FF2B5EF4-FFF2-40B4-BE49-F238E27FC236}">
                <a16:creationId xmlns:a16="http://schemas.microsoft.com/office/drawing/2014/main" id="{ED79144C-3A56-CA9B-061C-A0E86E26217C}"/>
              </a:ext>
            </a:extLst>
          </p:cNvPr>
          <p:cNvSpPr>
            <a:spLocks noGrp="1"/>
          </p:cNvSpPr>
          <p:nvPr>
            <p:ph type="body" sz="quarter" idx="18"/>
          </p:nvPr>
        </p:nvSpPr>
        <p:spPr>
          <a:xfrm>
            <a:off x="228600" y="6296230"/>
            <a:ext cx="2070000" cy="372858"/>
          </a:xfrm>
        </p:spPr>
        <p:txBody>
          <a:bodyPr/>
          <a:lstStyle/>
          <a:p>
            <a:endParaRPr lang="de-DE"/>
          </a:p>
        </p:txBody>
      </p:sp>
      <p:pic>
        <p:nvPicPr>
          <p:cNvPr id="3" name="oo-1">
            <a:extLst>
              <a:ext uri="{FF2B5EF4-FFF2-40B4-BE49-F238E27FC236}">
                <a16:creationId xmlns:a16="http://schemas.microsoft.com/office/drawing/2014/main" id="{BBEFCBB0-B4F0-42F5-378F-5C5CC63ABD0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936554" y="2083216"/>
            <a:ext cx="8028432" cy="4572000"/>
          </a:xfrm>
          <a:prstGeom prst="rect">
            <a:avLst/>
          </a:prstGeom>
        </p:spPr>
      </p:pic>
      <p:pic>
        <p:nvPicPr>
          <p:cNvPr id="9" name="oo-cap1">
            <a:extLst>
              <a:ext uri="{FF2B5EF4-FFF2-40B4-BE49-F238E27FC236}">
                <a16:creationId xmlns:a16="http://schemas.microsoft.com/office/drawing/2014/main" id="{031E6966-5C12-295A-4A07-701F1543AE0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936554" y="2083216"/>
            <a:ext cx="8028433" cy="4572001"/>
          </a:xfrm>
          <a:prstGeom prst="rect">
            <a:avLst/>
          </a:prstGeom>
        </p:spPr>
      </p:pic>
      <p:pic>
        <p:nvPicPr>
          <p:cNvPr id="12" name="cap1" descr="Ein Bild, das Screenshot, Kreis, Reihe enthält.&#10;&#10;KI-generierte Inhalte können fehlerhaft sein.">
            <a:extLst>
              <a:ext uri="{FF2B5EF4-FFF2-40B4-BE49-F238E27FC236}">
                <a16:creationId xmlns:a16="http://schemas.microsoft.com/office/drawing/2014/main" id="{D02AA9A6-9827-B9A8-0B90-20CABD8C43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89877" y="2329540"/>
            <a:ext cx="2790825" cy="4085913"/>
          </a:xfrm>
          <a:prstGeom prst="rect">
            <a:avLst/>
          </a:prstGeom>
        </p:spPr>
      </p:pic>
      <p:sp>
        <p:nvSpPr>
          <p:cNvPr id="4" name="Titel 7">
            <a:extLst>
              <a:ext uri="{FF2B5EF4-FFF2-40B4-BE49-F238E27FC236}">
                <a16:creationId xmlns:a16="http://schemas.microsoft.com/office/drawing/2014/main" id="{FA927FA2-C160-38E2-25FD-F032FBFB39A9}"/>
              </a:ext>
            </a:extLst>
          </p:cNvPr>
          <p:cNvSpPr>
            <a:spLocks noGrp="1"/>
          </p:cNvSpPr>
          <p:nvPr>
            <p:ph type="ctrTitle"/>
          </p:nvPr>
        </p:nvSpPr>
        <p:spPr>
          <a:xfrm>
            <a:off x="228600" y="-3466210"/>
            <a:ext cx="6767513" cy="1017588"/>
          </a:xfrm>
        </p:spPr>
        <p:txBody>
          <a:bodyPr/>
          <a:lstStyle/>
          <a:p>
            <a:r>
              <a:rPr lang="de-DE" err="1"/>
              <a:t>Loook</a:t>
            </a:r>
            <a:r>
              <a:rPr lang="de-DE"/>
              <a:t> &amp; </a:t>
            </a:r>
            <a:r>
              <a:rPr lang="de-DE" err="1"/>
              <a:t>feel</a:t>
            </a:r>
            <a:endParaRPr lang="de-DE"/>
          </a:p>
        </p:txBody>
      </p:sp>
      <p:sp>
        <p:nvSpPr>
          <p:cNvPr id="5" name="Untertitel 8">
            <a:extLst>
              <a:ext uri="{FF2B5EF4-FFF2-40B4-BE49-F238E27FC236}">
                <a16:creationId xmlns:a16="http://schemas.microsoft.com/office/drawing/2014/main" id="{AB90B142-2BAD-A86A-EC6D-A48FEE803C7D}"/>
              </a:ext>
            </a:extLst>
          </p:cNvPr>
          <p:cNvSpPr>
            <a:spLocks noGrp="1"/>
          </p:cNvSpPr>
          <p:nvPr>
            <p:ph type="subTitle" idx="1"/>
          </p:nvPr>
        </p:nvSpPr>
        <p:spPr>
          <a:xfrm>
            <a:off x="227013" y="-1678950"/>
            <a:ext cx="4772025" cy="936000"/>
          </a:xfrm>
        </p:spPr>
        <p:txBody>
          <a:bodyPr/>
          <a:lstStyle/>
          <a:p>
            <a:r>
              <a:rPr lang="de-DE"/>
              <a:t>Round </a:t>
            </a:r>
            <a:r>
              <a:rPr lang="de-DE" err="1"/>
              <a:t>is</a:t>
            </a:r>
            <a:r>
              <a:rPr lang="de-DE"/>
              <a:t> </a:t>
            </a:r>
            <a:r>
              <a:rPr lang="de-DE" err="1"/>
              <a:t>timelessly</a:t>
            </a:r>
            <a:r>
              <a:rPr lang="de-DE"/>
              <a:t> </a:t>
            </a:r>
            <a:r>
              <a:rPr lang="de-DE" err="1"/>
              <a:t>beautiful</a:t>
            </a:r>
            <a:r>
              <a:rPr lang="de-DE"/>
              <a:t>. The </a:t>
            </a:r>
            <a:r>
              <a:rPr lang="de-DE" err="1"/>
              <a:t>new</a:t>
            </a:r>
            <a:r>
              <a:rPr lang="de-DE"/>
              <a:t> OOVALON sink </a:t>
            </a:r>
            <a:r>
              <a:rPr lang="de-DE" err="1"/>
              <a:t>beautifully</a:t>
            </a:r>
            <a:r>
              <a:rPr lang="de-DE"/>
              <a:t> </a:t>
            </a:r>
            <a:r>
              <a:rPr lang="de-DE" err="1"/>
              <a:t>combines</a:t>
            </a:r>
            <a:r>
              <a:rPr lang="de-DE"/>
              <a:t> </a:t>
            </a:r>
            <a:r>
              <a:rPr lang="de-DE" err="1"/>
              <a:t>the</a:t>
            </a:r>
            <a:r>
              <a:rPr lang="de-DE"/>
              <a:t> soft </a:t>
            </a:r>
            <a:r>
              <a:rPr lang="de-DE" err="1"/>
              <a:t>curves</a:t>
            </a:r>
            <a:r>
              <a:rPr lang="de-DE"/>
              <a:t> </a:t>
            </a:r>
            <a:r>
              <a:rPr lang="de-DE" err="1"/>
              <a:t>of</a:t>
            </a:r>
            <a:r>
              <a:rPr lang="de-DE"/>
              <a:t> an oval </a:t>
            </a:r>
            <a:r>
              <a:rPr lang="de-DE" err="1"/>
              <a:t>with</a:t>
            </a:r>
            <a:r>
              <a:rPr lang="de-DE"/>
              <a:t> </a:t>
            </a:r>
            <a:r>
              <a:rPr lang="de-DE" err="1"/>
              <a:t>the</a:t>
            </a:r>
            <a:r>
              <a:rPr lang="de-DE"/>
              <a:t> sharp </a:t>
            </a:r>
            <a:r>
              <a:rPr lang="de-DE" err="1"/>
              <a:t>edges</a:t>
            </a:r>
            <a:r>
              <a:rPr lang="de-DE"/>
              <a:t> </a:t>
            </a:r>
            <a:r>
              <a:rPr lang="de-DE" err="1"/>
              <a:t>of</a:t>
            </a:r>
            <a:r>
              <a:rPr lang="de-DE"/>
              <a:t> a </a:t>
            </a:r>
            <a:r>
              <a:rPr lang="de-DE" err="1"/>
              <a:t>cube</a:t>
            </a:r>
            <a:r>
              <a:rPr lang="de-DE"/>
              <a:t> – in a fluid, </a:t>
            </a:r>
            <a:r>
              <a:rPr lang="de-DE" err="1"/>
              <a:t>chamfered</a:t>
            </a:r>
            <a:r>
              <a:rPr lang="de-DE"/>
              <a:t> design.</a:t>
            </a:r>
          </a:p>
        </p:txBody>
      </p:sp>
      <p:sp>
        <p:nvSpPr>
          <p:cNvPr id="13" name="Titel 8">
            <a:extLst>
              <a:ext uri="{FF2B5EF4-FFF2-40B4-BE49-F238E27FC236}">
                <a16:creationId xmlns:a16="http://schemas.microsoft.com/office/drawing/2014/main" id="{C0BD6A50-FCC7-A22A-1610-FBED89DF1CC6}"/>
              </a:ext>
            </a:extLst>
          </p:cNvPr>
          <p:cNvSpPr txBox="1">
            <a:spLocks/>
          </p:cNvSpPr>
          <p:nvPr/>
        </p:nvSpPr>
        <p:spPr>
          <a:xfrm>
            <a:off x="228600" y="225425"/>
            <a:ext cx="6767513" cy="1017588"/>
          </a:xfrm>
          <a:prstGeom prst="rect">
            <a:avLst/>
          </a:prstGeom>
          <a:ln>
            <a:noFill/>
          </a:ln>
        </p:spPr>
        <p:txBody>
          <a:bodyPr vert="horz" lIns="0" tIns="36000" rIns="0" bIns="0" rtlCol="0" anchor="t">
            <a:noAutofit/>
          </a:bodyPr>
          <a:lstStyle>
            <a:lvl1pPr algn="l" defTabSz="914400" rtl="0" eaLnBrk="1" latinLnBrk="0" hangingPunct="1">
              <a:lnSpc>
                <a:spcPct val="85000"/>
              </a:lnSpc>
              <a:spcBef>
                <a:spcPct val="0"/>
              </a:spcBef>
              <a:buNone/>
              <a:defRPr sz="5000" b="1" i="0" kern="1200" cap="all" spc="0" baseline="0">
                <a:solidFill>
                  <a:schemeClr val="tx2"/>
                </a:solidFill>
                <a:latin typeface="+mj-lt"/>
                <a:ea typeface="+mj-ea"/>
                <a:cs typeface="+mj-cs"/>
              </a:defRPr>
            </a:lvl1pPr>
          </a:lstStyle>
          <a:p>
            <a:r>
              <a:rPr lang="de-DE"/>
              <a:t>An Extra Level </a:t>
            </a:r>
            <a:br>
              <a:rPr lang="de-DE"/>
            </a:br>
            <a:r>
              <a:rPr lang="de-DE" err="1"/>
              <a:t>of</a:t>
            </a:r>
            <a:r>
              <a:rPr lang="de-DE"/>
              <a:t> </a:t>
            </a:r>
            <a:r>
              <a:rPr lang="de-DE" err="1"/>
              <a:t>Sophistication</a:t>
            </a:r>
            <a:endParaRPr lang="de-DE"/>
          </a:p>
        </p:txBody>
      </p:sp>
      <p:sp>
        <p:nvSpPr>
          <p:cNvPr id="14" name="Untertitel 9">
            <a:extLst>
              <a:ext uri="{FF2B5EF4-FFF2-40B4-BE49-F238E27FC236}">
                <a16:creationId xmlns:a16="http://schemas.microsoft.com/office/drawing/2014/main" id="{51E6A522-A36E-D944-6166-8B1C4D2D7829}"/>
              </a:ext>
            </a:extLst>
          </p:cNvPr>
          <p:cNvSpPr txBox="1">
            <a:spLocks/>
          </p:cNvSpPr>
          <p:nvPr/>
        </p:nvSpPr>
        <p:spPr>
          <a:xfrm>
            <a:off x="227013" y="1738378"/>
            <a:ext cx="4772025" cy="1690622"/>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r>
              <a:rPr lang="de-DE" err="1"/>
              <a:t>Practical</a:t>
            </a:r>
            <a:r>
              <a:rPr lang="de-DE"/>
              <a:t> and </a:t>
            </a:r>
            <a:r>
              <a:rPr lang="de-DE" err="1"/>
              <a:t>included</a:t>
            </a:r>
            <a:r>
              <a:rPr lang="de-DE"/>
              <a:t>: a high-quality </a:t>
            </a:r>
            <a:r>
              <a:rPr lang="de-DE" err="1"/>
              <a:t>metal</a:t>
            </a:r>
            <a:r>
              <a:rPr lang="de-DE"/>
              <a:t> top </a:t>
            </a:r>
            <a:r>
              <a:rPr lang="de-DE" err="1"/>
              <a:t>grid</a:t>
            </a:r>
            <a:r>
              <a:rPr lang="de-DE"/>
              <a:t>, </a:t>
            </a:r>
            <a:r>
              <a:rPr lang="de-DE" err="1"/>
              <a:t>which</a:t>
            </a:r>
            <a:r>
              <a:rPr lang="de-DE"/>
              <a:t> </a:t>
            </a:r>
            <a:r>
              <a:rPr lang="de-DE" err="1"/>
              <a:t>creates</a:t>
            </a:r>
            <a:r>
              <a:rPr lang="de-DE"/>
              <a:t> an additional </a:t>
            </a:r>
            <a:r>
              <a:rPr lang="de-DE" err="1"/>
              <a:t>work</a:t>
            </a:r>
            <a:r>
              <a:rPr lang="de-DE"/>
              <a:t> </a:t>
            </a:r>
            <a:r>
              <a:rPr lang="de-DE" err="1"/>
              <a:t>surface</a:t>
            </a:r>
            <a:r>
              <a:rPr lang="de-DE"/>
              <a:t>, </a:t>
            </a:r>
            <a:r>
              <a:rPr lang="de-DE" err="1"/>
              <a:t>visually</a:t>
            </a:r>
            <a:r>
              <a:rPr lang="de-DE"/>
              <a:t> </a:t>
            </a:r>
            <a:r>
              <a:rPr lang="de-DE" err="1"/>
              <a:t>floating</a:t>
            </a:r>
            <a:r>
              <a:rPr lang="de-DE"/>
              <a:t> </a:t>
            </a:r>
            <a:r>
              <a:rPr lang="de-DE" err="1"/>
              <a:t>above</a:t>
            </a:r>
            <a:r>
              <a:rPr lang="de-DE"/>
              <a:t> </a:t>
            </a:r>
            <a:br>
              <a:rPr lang="de-DE"/>
            </a:br>
            <a:r>
              <a:rPr lang="de-DE" err="1"/>
              <a:t>the</a:t>
            </a:r>
            <a:r>
              <a:rPr lang="de-DE"/>
              <a:t> sink and </a:t>
            </a:r>
            <a:r>
              <a:rPr lang="de-DE" err="1"/>
              <a:t>nicely</a:t>
            </a:r>
            <a:r>
              <a:rPr lang="de-DE"/>
              <a:t> </a:t>
            </a:r>
            <a:r>
              <a:rPr lang="de-DE" err="1"/>
              <a:t>integrating</a:t>
            </a:r>
            <a:r>
              <a:rPr lang="de-DE"/>
              <a:t> </a:t>
            </a:r>
            <a:r>
              <a:rPr lang="de-DE" err="1"/>
              <a:t>into</a:t>
            </a:r>
            <a:r>
              <a:rPr lang="de-DE"/>
              <a:t> </a:t>
            </a:r>
            <a:br>
              <a:rPr lang="de-DE"/>
            </a:br>
            <a:r>
              <a:rPr lang="de-DE" err="1"/>
              <a:t>the</a:t>
            </a:r>
            <a:r>
              <a:rPr lang="de-DE"/>
              <a:t> </a:t>
            </a:r>
            <a:r>
              <a:rPr lang="de-DE" err="1"/>
              <a:t>overall</a:t>
            </a:r>
            <a:r>
              <a:rPr lang="de-DE"/>
              <a:t> design.</a:t>
            </a:r>
          </a:p>
        </p:txBody>
      </p:sp>
      <p:pic>
        <p:nvPicPr>
          <p:cNvPr id="15" name="oo1">
            <a:extLst>
              <a:ext uri="{FF2B5EF4-FFF2-40B4-BE49-F238E27FC236}">
                <a16:creationId xmlns:a16="http://schemas.microsoft.com/office/drawing/2014/main" id="{80C7E6B0-F430-D0C6-5A16-C91006115D73}"/>
              </a:ext>
            </a:extLst>
          </p:cNvPr>
          <p:cNvPicPr>
            <a:picLocks noChangeAspect="1"/>
          </p:cNvPicPr>
          <p:nvPr/>
        </p:nvPicPr>
        <p:blipFill>
          <a:blip r:embed="rId5">
            <a:alphaModFix amt="0"/>
            <a:extLst>
              <a:ext uri="{28A0092B-C50C-407E-A947-70E740481C1C}">
                <a14:useLocalDpi xmlns:a14="http://schemas.microsoft.com/office/drawing/2010/main" val="0"/>
              </a:ext>
            </a:extLst>
          </a:blip>
          <a:stretch>
            <a:fillRect/>
          </a:stretch>
        </p:blipFill>
        <p:spPr>
          <a:xfrm>
            <a:off x="3934965" y="2107468"/>
            <a:ext cx="8028435" cy="4570856"/>
          </a:xfrm>
          <a:prstGeom prst="rect">
            <a:avLst/>
          </a:prstGeom>
        </p:spPr>
      </p:pic>
      <p:grpSp>
        <p:nvGrpSpPr>
          <p:cNvPr id="2" name="Gruppieren 1">
            <a:extLst>
              <a:ext uri="{FF2B5EF4-FFF2-40B4-BE49-F238E27FC236}">
                <a16:creationId xmlns:a16="http://schemas.microsoft.com/office/drawing/2014/main" id="{62E55FB5-2EA1-5B0C-1EE3-0D161DC6B427}"/>
              </a:ext>
            </a:extLst>
          </p:cNvPr>
          <p:cNvGrpSpPr/>
          <p:nvPr/>
        </p:nvGrpSpPr>
        <p:grpSpPr>
          <a:xfrm rot="2700000">
            <a:off x="22624" y="-4552712"/>
            <a:ext cx="30597216" cy="18081344"/>
            <a:chOff x="-1149292" y="-1198290"/>
            <a:chExt cx="14471207" cy="8551722"/>
          </a:xfrm>
        </p:grpSpPr>
        <p:pic>
          <p:nvPicPr>
            <p:cNvPr id="6" name="oo1">
              <a:extLst>
                <a:ext uri="{FF2B5EF4-FFF2-40B4-BE49-F238E27FC236}">
                  <a16:creationId xmlns:a16="http://schemas.microsoft.com/office/drawing/2014/main" id="{C3CEC26B-8828-76F5-0056-A175F589CC5B}"/>
                </a:ext>
              </a:extLst>
            </p:cNvPr>
            <p:cNvPicPr>
              <a:picLocks noChangeAspect="1"/>
            </p:cNvPicPr>
            <p:nvPr/>
          </p:nvPicPr>
          <p:blipFill>
            <a:blip r:embed="rId5">
              <a:alphaModFix amt="0"/>
              <a:extLst>
                <a:ext uri="{28A0092B-C50C-407E-A947-70E740481C1C}">
                  <a14:useLocalDpi xmlns:a14="http://schemas.microsoft.com/office/drawing/2010/main" val="0"/>
                </a:ext>
              </a:extLst>
            </a:blip>
            <a:stretch>
              <a:fillRect/>
            </a:stretch>
          </p:blipFill>
          <p:spPr>
            <a:xfrm rot="18900000">
              <a:off x="5835793" y="4772282"/>
              <a:ext cx="3976688" cy="2264061"/>
            </a:xfrm>
            <a:prstGeom prst="rect">
              <a:avLst/>
            </a:prstGeom>
          </p:spPr>
        </p:pic>
        <p:pic>
          <p:nvPicPr>
            <p:cNvPr id="7" name="oo2">
              <a:extLst>
                <a:ext uri="{FF2B5EF4-FFF2-40B4-BE49-F238E27FC236}">
                  <a16:creationId xmlns:a16="http://schemas.microsoft.com/office/drawing/2014/main" id="{90A2874D-BB83-4F14-EE87-1BACB93F3F7D}"/>
                </a:ext>
              </a:extLst>
            </p:cNvPr>
            <p:cNvPicPr>
              <a:picLocks noChangeAspect="1"/>
            </p:cNvPicPr>
            <p:nvPr/>
          </p:nvPicPr>
          <p:blipFill>
            <a:blip r:embed="rId6">
              <a:alphaModFix amt="0"/>
              <a:extLst>
                <a:ext uri="{28A0092B-C50C-407E-A947-70E740481C1C}">
                  <a14:useLocalDpi xmlns:a14="http://schemas.microsoft.com/office/drawing/2010/main" val="0"/>
                </a:ext>
              </a:extLst>
            </a:blip>
            <a:stretch>
              <a:fillRect/>
            </a:stretch>
          </p:blipFill>
          <p:spPr>
            <a:xfrm rot="18900000">
              <a:off x="9345227" y="4653408"/>
              <a:ext cx="3976688" cy="2264061"/>
            </a:xfrm>
            <a:prstGeom prst="rect">
              <a:avLst/>
            </a:prstGeom>
          </p:spPr>
        </p:pic>
        <p:pic>
          <p:nvPicPr>
            <p:cNvPr id="8" name="oo3">
              <a:extLst>
                <a:ext uri="{FF2B5EF4-FFF2-40B4-BE49-F238E27FC236}">
                  <a16:creationId xmlns:a16="http://schemas.microsoft.com/office/drawing/2014/main" id="{0F8C9050-7DD0-D557-7628-C6AC2BD0E7E5}"/>
                </a:ext>
              </a:extLst>
            </p:cNvPr>
            <p:cNvPicPr>
              <a:picLocks noChangeAspect="1"/>
            </p:cNvPicPr>
            <p:nvPr/>
          </p:nvPicPr>
          <p:blipFill>
            <a:blip r:embed="rId7">
              <a:alphaModFix amt="0"/>
              <a:extLst>
                <a:ext uri="{28A0092B-C50C-407E-A947-70E740481C1C}">
                  <a14:useLocalDpi xmlns:a14="http://schemas.microsoft.com/office/drawing/2010/main" val="0"/>
                </a:ext>
              </a:extLst>
            </a:blip>
            <a:stretch>
              <a:fillRect/>
            </a:stretch>
          </p:blipFill>
          <p:spPr>
            <a:xfrm rot="18900000">
              <a:off x="5168742" y="2112474"/>
              <a:ext cx="3976688" cy="2264061"/>
            </a:xfrm>
            <a:prstGeom prst="rect">
              <a:avLst/>
            </a:prstGeom>
          </p:spPr>
        </p:pic>
        <p:pic>
          <p:nvPicPr>
            <p:cNvPr id="10" name="oo4">
              <a:extLst>
                <a:ext uri="{FF2B5EF4-FFF2-40B4-BE49-F238E27FC236}">
                  <a16:creationId xmlns:a16="http://schemas.microsoft.com/office/drawing/2014/main" id="{162600DC-AE18-4C27-F285-D9D186ADA955}"/>
                </a:ext>
              </a:extLst>
            </p:cNvPr>
            <p:cNvPicPr>
              <a:picLocks noChangeAspect="1"/>
            </p:cNvPicPr>
            <p:nvPr/>
          </p:nvPicPr>
          <p:blipFill>
            <a:blip r:embed="rId8">
              <a:alphaModFix amt="0"/>
              <a:extLst>
                <a:ext uri="{28A0092B-C50C-407E-A947-70E740481C1C}">
                  <a14:useLocalDpi xmlns:a14="http://schemas.microsoft.com/office/drawing/2010/main" val="0"/>
                </a:ext>
              </a:extLst>
            </a:blip>
            <a:stretch>
              <a:fillRect/>
            </a:stretch>
          </p:blipFill>
          <p:spPr>
            <a:xfrm rot="18900000">
              <a:off x="8123852" y="-817536"/>
              <a:ext cx="3976688" cy="2264061"/>
            </a:xfrm>
            <a:prstGeom prst="rect">
              <a:avLst/>
            </a:prstGeom>
          </p:spPr>
        </p:pic>
        <p:pic>
          <p:nvPicPr>
            <p:cNvPr id="16" name="oo5">
              <a:extLst>
                <a:ext uri="{FF2B5EF4-FFF2-40B4-BE49-F238E27FC236}">
                  <a16:creationId xmlns:a16="http://schemas.microsoft.com/office/drawing/2014/main" id="{2C125DED-B660-59E2-76FD-F97A986F81DA}"/>
                </a:ext>
              </a:extLst>
            </p:cNvPr>
            <p:cNvPicPr>
              <a:picLocks noChangeAspect="1"/>
            </p:cNvPicPr>
            <p:nvPr/>
          </p:nvPicPr>
          <p:blipFill>
            <a:blip r:embed="rId9">
              <a:alphaModFix amt="0"/>
              <a:extLst>
                <a:ext uri="{28A0092B-C50C-407E-A947-70E740481C1C}">
                  <a14:useLocalDpi xmlns:a14="http://schemas.microsoft.com/office/drawing/2010/main" val="0"/>
                </a:ext>
              </a:extLst>
            </a:blip>
            <a:stretch>
              <a:fillRect/>
            </a:stretch>
          </p:blipFill>
          <p:spPr>
            <a:xfrm rot="18900000">
              <a:off x="1802507" y="-1198290"/>
              <a:ext cx="3976688" cy="2264061"/>
            </a:xfrm>
            <a:prstGeom prst="rect">
              <a:avLst/>
            </a:prstGeom>
          </p:spPr>
        </p:pic>
        <p:pic>
          <p:nvPicPr>
            <p:cNvPr id="17" name="oo6">
              <a:extLst>
                <a:ext uri="{FF2B5EF4-FFF2-40B4-BE49-F238E27FC236}">
                  <a16:creationId xmlns:a16="http://schemas.microsoft.com/office/drawing/2014/main" id="{DEC4C144-F5E4-5DA7-6E34-22B6FF3400BB}"/>
                </a:ext>
              </a:extLst>
            </p:cNvPr>
            <p:cNvPicPr>
              <a:picLocks noChangeAspect="1"/>
            </p:cNvPicPr>
            <p:nvPr/>
          </p:nvPicPr>
          <p:blipFill>
            <a:blip r:embed="rId10">
              <a:alphaModFix amt="0"/>
              <a:extLst>
                <a:ext uri="{28A0092B-C50C-407E-A947-70E740481C1C}">
                  <a14:useLocalDpi xmlns:a14="http://schemas.microsoft.com/office/drawing/2010/main" val="0"/>
                </a:ext>
              </a:extLst>
            </a:blip>
            <a:stretch>
              <a:fillRect/>
            </a:stretch>
          </p:blipFill>
          <p:spPr>
            <a:xfrm rot="18900000">
              <a:off x="2216944" y="5089371"/>
              <a:ext cx="3976688" cy="2264061"/>
            </a:xfrm>
            <a:prstGeom prst="rect">
              <a:avLst/>
            </a:prstGeom>
          </p:spPr>
        </p:pic>
        <p:pic>
          <p:nvPicPr>
            <p:cNvPr id="19" name="oo7">
              <a:extLst>
                <a:ext uri="{FF2B5EF4-FFF2-40B4-BE49-F238E27FC236}">
                  <a16:creationId xmlns:a16="http://schemas.microsoft.com/office/drawing/2014/main" id="{ECC99386-6D27-E16E-1DF3-2CD562A797F8}"/>
                </a:ext>
              </a:extLst>
            </p:cNvPr>
            <p:cNvPicPr>
              <a:picLocks noChangeAspect="1"/>
            </p:cNvPicPr>
            <p:nvPr/>
          </p:nvPicPr>
          <p:blipFill>
            <a:blip r:embed="rId11">
              <a:alphaModFix amt="0"/>
              <a:extLst>
                <a:ext uri="{28A0092B-C50C-407E-A947-70E740481C1C}">
                  <a14:useLocalDpi xmlns:a14="http://schemas.microsoft.com/office/drawing/2010/main" val="0"/>
                </a:ext>
              </a:extLst>
            </a:blip>
            <a:stretch>
              <a:fillRect/>
            </a:stretch>
          </p:blipFill>
          <p:spPr>
            <a:xfrm rot="18900000">
              <a:off x="4906938" y="-947055"/>
              <a:ext cx="3976688" cy="2264061"/>
            </a:xfrm>
            <a:prstGeom prst="rect">
              <a:avLst/>
            </a:prstGeom>
          </p:spPr>
        </p:pic>
        <p:pic>
          <p:nvPicPr>
            <p:cNvPr id="21" name="oo8">
              <a:extLst>
                <a:ext uri="{FF2B5EF4-FFF2-40B4-BE49-F238E27FC236}">
                  <a16:creationId xmlns:a16="http://schemas.microsoft.com/office/drawing/2014/main" id="{2BA89DF1-E187-18E5-C7B1-6A21399FC905}"/>
                </a:ext>
              </a:extLst>
            </p:cNvPr>
            <p:cNvPicPr>
              <a:picLocks noChangeAspect="1"/>
            </p:cNvPicPr>
            <p:nvPr/>
          </p:nvPicPr>
          <p:blipFill>
            <a:blip r:embed="rId12">
              <a:alphaModFix amt="0"/>
              <a:extLst>
                <a:ext uri="{28A0092B-C50C-407E-A947-70E740481C1C}">
                  <a14:useLocalDpi xmlns:a14="http://schemas.microsoft.com/office/drawing/2010/main" val="0"/>
                </a:ext>
              </a:extLst>
            </a:blip>
            <a:stretch>
              <a:fillRect/>
            </a:stretch>
          </p:blipFill>
          <p:spPr>
            <a:xfrm rot="18900000">
              <a:off x="-1149292" y="1735200"/>
              <a:ext cx="3976688" cy="2264061"/>
            </a:xfrm>
            <a:prstGeom prst="rect">
              <a:avLst/>
            </a:prstGeom>
          </p:spPr>
        </p:pic>
        <p:pic>
          <p:nvPicPr>
            <p:cNvPr id="22" name="oo9">
              <a:extLst>
                <a:ext uri="{FF2B5EF4-FFF2-40B4-BE49-F238E27FC236}">
                  <a16:creationId xmlns:a16="http://schemas.microsoft.com/office/drawing/2014/main" id="{71DEE773-D5BF-2179-C626-E65490623C24}"/>
                </a:ext>
              </a:extLst>
            </p:cNvPr>
            <p:cNvPicPr>
              <a:picLocks noChangeAspect="1"/>
            </p:cNvPicPr>
            <p:nvPr/>
          </p:nvPicPr>
          <p:blipFill>
            <a:blip r:embed="rId13">
              <a:alphaModFix amt="0"/>
              <a:extLst>
                <a:ext uri="{28A0092B-C50C-407E-A947-70E740481C1C}">
                  <a14:useLocalDpi xmlns:a14="http://schemas.microsoft.com/office/drawing/2010/main" val="0"/>
                </a:ext>
              </a:extLst>
            </a:blip>
            <a:stretch>
              <a:fillRect/>
            </a:stretch>
          </p:blipFill>
          <p:spPr>
            <a:xfrm rot="18900000">
              <a:off x="1951829" y="1982955"/>
              <a:ext cx="3976688" cy="2264061"/>
            </a:xfrm>
            <a:prstGeom prst="rect">
              <a:avLst/>
            </a:prstGeom>
          </p:spPr>
        </p:pic>
        <p:pic>
          <p:nvPicPr>
            <p:cNvPr id="23" name="oo10">
              <a:extLst>
                <a:ext uri="{FF2B5EF4-FFF2-40B4-BE49-F238E27FC236}">
                  <a16:creationId xmlns:a16="http://schemas.microsoft.com/office/drawing/2014/main" id="{DC4E1DB7-080A-D3FD-3D66-74A65F983B46}"/>
                </a:ext>
              </a:extLst>
            </p:cNvPr>
            <p:cNvPicPr>
              <a:picLocks noChangeAspect="1"/>
            </p:cNvPicPr>
            <p:nvPr/>
          </p:nvPicPr>
          <p:blipFill>
            <a:blip r:embed="rId14">
              <a:alphaModFix amt="0"/>
              <a:extLst>
                <a:ext uri="{28A0092B-C50C-407E-A947-70E740481C1C}">
                  <a14:useLocalDpi xmlns:a14="http://schemas.microsoft.com/office/drawing/2010/main" val="0"/>
                </a:ext>
              </a:extLst>
            </a:blip>
            <a:stretch>
              <a:fillRect/>
            </a:stretch>
          </p:blipFill>
          <p:spPr>
            <a:xfrm rot="18900000">
              <a:off x="8806792" y="1826382"/>
              <a:ext cx="3976688" cy="2264061"/>
            </a:xfrm>
            <a:prstGeom prst="rect">
              <a:avLst/>
            </a:prstGeom>
          </p:spPr>
        </p:pic>
      </p:grpSp>
    </p:spTree>
    <p:extLst>
      <p:ext uri="{BB962C8B-B14F-4D97-AF65-F5344CB8AC3E}">
        <p14:creationId xmlns:p14="http://schemas.microsoft.com/office/powerpoint/2010/main" val="2795338732"/>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a:extLst>
            <a:ext uri="{FF2B5EF4-FFF2-40B4-BE49-F238E27FC236}">
              <a16:creationId xmlns:a16="http://schemas.microsoft.com/office/drawing/2014/main" id="{080FE38B-D538-8549-A423-F12824D5EA4A}"/>
            </a:ext>
          </a:extLst>
        </p:cNvPr>
        <p:cNvGrpSpPr/>
        <p:nvPr/>
      </p:nvGrpSpPr>
      <p:grpSpPr>
        <a:xfrm>
          <a:off x="0" y="0"/>
          <a:ext cx="0" cy="0"/>
          <a:chOff x="0" y="0"/>
          <a:chExt cx="0" cy="0"/>
        </a:xfrm>
      </p:grpSpPr>
      <p:pic>
        <p:nvPicPr>
          <p:cNvPr id="3" name="ens1">
            <a:extLst>
              <a:ext uri="{FF2B5EF4-FFF2-40B4-BE49-F238E27FC236}">
                <a16:creationId xmlns:a16="http://schemas.microsoft.com/office/drawing/2014/main" id="{DDBB0E93-8DDA-32E8-F94B-AE1D0C07FAD5}"/>
              </a:ext>
            </a:extLst>
          </p:cNvPr>
          <p:cNvPicPr>
            <a:picLocks noChangeAspect="1"/>
          </p:cNvPicPr>
          <p:nvPr/>
        </p:nvPicPr>
        <p:blipFill>
          <a:blip r:embed="rId3">
            <a:alphaModFix amt="0"/>
            <a:extLst>
              <a:ext uri="{28A0092B-C50C-407E-A947-70E740481C1C}">
                <a14:useLocalDpi xmlns:a14="http://schemas.microsoft.com/office/drawing/2010/main" val="0"/>
              </a:ext>
            </a:extLst>
          </a:blip>
          <a:srcRect/>
          <a:stretch/>
        </p:blipFill>
        <p:spPr>
          <a:xfrm>
            <a:off x="-6652808" y="-3743325"/>
            <a:ext cx="18843855" cy="10601325"/>
          </a:xfrm>
          <a:prstGeom prst="rect">
            <a:avLst/>
          </a:prstGeom>
        </p:spPr>
      </p:pic>
      <p:sp>
        <p:nvSpPr>
          <p:cNvPr id="11" name="Textplatzhalter 10">
            <a:extLst>
              <a:ext uri="{FF2B5EF4-FFF2-40B4-BE49-F238E27FC236}">
                <a16:creationId xmlns:a16="http://schemas.microsoft.com/office/drawing/2014/main" id="{FCF89A44-8668-32B8-C822-5564A2361F01}"/>
              </a:ext>
            </a:extLst>
          </p:cNvPr>
          <p:cNvSpPr>
            <a:spLocks noGrp="1"/>
          </p:cNvSpPr>
          <p:nvPr>
            <p:ph type="body" sz="quarter" idx="18"/>
          </p:nvPr>
        </p:nvSpPr>
        <p:spPr>
          <a:xfrm>
            <a:off x="228600" y="6296230"/>
            <a:ext cx="2070000" cy="372858"/>
          </a:xfrm>
        </p:spPr>
        <p:txBody>
          <a:bodyPr/>
          <a:lstStyle/>
          <a:p>
            <a:endParaRPr lang="de-DE"/>
          </a:p>
        </p:txBody>
      </p:sp>
      <p:pic>
        <p:nvPicPr>
          <p:cNvPr id="39" name="oo1">
            <a:extLst>
              <a:ext uri="{FF2B5EF4-FFF2-40B4-BE49-F238E27FC236}">
                <a16:creationId xmlns:a16="http://schemas.microsoft.com/office/drawing/2014/main" id="{1AB3142F-3BE8-246A-E24A-9FD5B2B7EC43}"/>
              </a:ext>
            </a:extLst>
          </p:cNvPr>
          <p:cNvPicPr>
            <a:picLocks noChangeAspect="1"/>
          </p:cNvPicPr>
          <p:nvPr/>
        </p:nvPicPr>
        <p:blipFill>
          <a:blip r:embed="rId4">
            <a:alphaModFix amt="0"/>
            <a:extLst>
              <a:ext uri="{28A0092B-C50C-407E-A947-70E740481C1C}">
                <a14:useLocalDpi xmlns:a14="http://schemas.microsoft.com/office/drawing/2010/main" val="0"/>
              </a:ext>
            </a:extLst>
          </a:blip>
          <a:stretch>
            <a:fillRect/>
          </a:stretch>
        </p:blipFill>
        <p:spPr>
          <a:xfrm rot="18900000">
            <a:off x="5863287" y="4781413"/>
            <a:ext cx="3916946" cy="2230048"/>
          </a:xfrm>
          <a:prstGeom prst="rect">
            <a:avLst/>
          </a:prstGeom>
        </p:spPr>
      </p:pic>
      <p:grpSp>
        <p:nvGrpSpPr>
          <p:cNvPr id="38" name="Gruppieren 37">
            <a:extLst>
              <a:ext uri="{FF2B5EF4-FFF2-40B4-BE49-F238E27FC236}">
                <a16:creationId xmlns:a16="http://schemas.microsoft.com/office/drawing/2014/main" id="{CAD49DDA-0E38-F165-1D87-D0F87759A86A}"/>
              </a:ext>
            </a:extLst>
          </p:cNvPr>
          <p:cNvGrpSpPr/>
          <p:nvPr/>
        </p:nvGrpSpPr>
        <p:grpSpPr>
          <a:xfrm>
            <a:off x="-1149292" y="-1198290"/>
            <a:ext cx="14471207" cy="8551722"/>
            <a:chOff x="-1149292" y="-1198290"/>
            <a:chExt cx="14471207" cy="8551722"/>
          </a:xfrm>
        </p:grpSpPr>
        <p:pic>
          <p:nvPicPr>
            <p:cNvPr id="17" name="oo1">
              <a:extLst>
                <a:ext uri="{FF2B5EF4-FFF2-40B4-BE49-F238E27FC236}">
                  <a16:creationId xmlns:a16="http://schemas.microsoft.com/office/drawing/2014/main" id="{FF006823-BCBE-C476-E45C-3F9679ECDD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8900000">
              <a:off x="5835793" y="4772282"/>
              <a:ext cx="3976688" cy="2264061"/>
            </a:xfrm>
            <a:prstGeom prst="rect">
              <a:avLst/>
            </a:prstGeom>
          </p:spPr>
        </p:pic>
        <p:pic>
          <p:nvPicPr>
            <p:cNvPr id="19" name="oo2">
              <a:extLst>
                <a:ext uri="{FF2B5EF4-FFF2-40B4-BE49-F238E27FC236}">
                  <a16:creationId xmlns:a16="http://schemas.microsoft.com/office/drawing/2014/main" id="{8005F648-1663-8FF2-79CB-D3AFDAEEF9B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8900000">
              <a:off x="9345227" y="4653408"/>
              <a:ext cx="3976688" cy="2264061"/>
            </a:xfrm>
            <a:prstGeom prst="rect">
              <a:avLst/>
            </a:prstGeom>
          </p:spPr>
        </p:pic>
        <p:pic>
          <p:nvPicPr>
            <p:cNvPr id="21" name="oo3">
              <a:extLst>
                <a:ext uri="{FF2B5EF4-FFF2-40B4-BE49-F238E27FC236}">
                  <a16:creationId xmlns:a16="http://schemas.microsoft.com/office/drawing/2014/main" id="{4B53D42D-2069-8196-F56F-F1BB2376619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8900000">
              <a:off x="5168742" y="2112474"/>
              <a:ext cx="3976688" cy="2264061"/>
            </a:xfrm>
            <a:prstGeom prst="rect">
              <a:avLst/>
            </a:prstGeom>
          </p:spPr>
        </p:pic>
        <p:pic>
          <p:nvPicPr>
            <p:cNvPr id="23" name="oo4">
              <a:extLst>
                <a:ext uri="{FF2B5EF4-FFF2-40B4-BE49-F238E27FC236}">
                  <a16:creationId xmlns:a16="http://schemas.microsoft.com/office/drawing/2014/main" id="{45B353E3-1686-49C6-C021-277FA360EA4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8900000">
              <a:off x="8123852" y="-817536"/>
              <a:ext cx="3976688" cy="2264061"/>
            </a:xfrm>
            <a:prstGeom prst="rect">
              <a:avLst/>
            </a:prstGeom>
          </p:spPr>
        </p:pic>
        <p:pic>
          <p:nvPicPr>
            <p:cNvPr id="25" name="oo5">
              <a:extLst>
                <a:ext uri="{FF2B5EF4-FFF2-40B4-BE49-F238E27FC236}">
                  <a16:creationId xmlns:a16="http://schemas.microsoft.com/office/drawing/2014/main" id="{18F801F8-481E-76C4-F5BF-7DE699EC60F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8900000">
              <a:off x="1802507" y="-1198290"/>
              <a:ext cx="3976688" cy="2264061"/>
            </a:xfrm>
            <a:prstGeom prst="rect">
              <a:avLst/>
            </a:prstGeom>
          </p:spPr>
        </p:pic>
        <p:pic>
          <p:nvPicPr>
            <p:cNvPr id="27" name="oo6">
              <a:extLst>
                <a:ext uri="{FF2B5EF4-FFF2-40B4-BE49-F238E27FC236}">
                  <a16:creationId xmlns:a16="http://schemas.microsoft.com/office/drawing/2014/main" id="{AA02E0FE-9C03-F4BE-9AFF-75DE6082E6C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18900000">
              <a:off x="2216944" y="5089371"/>
              <a:ext cx="3976688" cy="2264061"/>
            </a:xfrm>
            <a:prstGeom prst="rect">
              <a:avLst/>
            </a:prstGeom>
          </p:spPr>
        </p:pic>
        <p:pic>
          <p:nvPicPr>
            <p:cNvPr id="29" name="oo7">
              <a:extLst>
                <a:ext uri="{FF2B5EF4-FFF2-40B4-BE49-F238E27FC236}">
                  <a16:creationId xmlns:a16="http://schemas.microsoft.com/office/drawing/2014/main" id="{EB02B2E2-13F3-1E47-4678-B82C225B4F2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18900000">
              <a:off x="4906938" y="-947055"/>
              <a:ext cx="3976688" cy="2264061"/>
            </a:xfrm>
            <a:prstGeom prst="rect">
              <a:avLst/>
            </a:prstGeom>
          </p:spPr>
        </p:pic>
        <p:pic>
          <p:nvPicPr>
            <p:cNvPr id="31" name="oo8">
              <a:extLst>
                <a:ext uri="{FF2B5EF4-FFF2-40B4-BE49-F238E27FC236}">
                  <a16:creationId xmlns:a16="http://schemas.microsoft.com/office/drawing/2014/main" id="{6F7D8A1C-0BC2-93F9-03E3-D9939E6BBA89}"/>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rot="18900000">
              <a:off x="-1149292" y="1735200"/>
              <a:ext cx="3976688" cy="2264061"/>
            </a:xfrm>
            <a:prstGeom prst="rect">
              <a:avLst/>
            </a:prstGeom>
          </p:spPr>
        </p:pic>
        <p:pic>
          <p:nvPicPr>
            <p:cNvPr id="33" name="oo9">
              <a:extLst>
                <a:ext uri="{FF2B5EF4-FFF2-40B4-BE49-F238E27FC236}">
                  <a16:creationId xmlns:a16="http://schemas.microsoft.com/office/drawing/2014/main" id="{32365332-91DA-6EB3-9054-8A27F7A6E81A}"/>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rot="18900000">
              <a:off x="1951829" y="1982955"/>
              <a:ext cx="3976688" cy="2264061"/>
            </a:xfrm>
            <a:prstGeom prst="rect">
              <a:avLst/>
            </a:prstGeom>
          </p:spPr>
        </p:pic>
        <p:pic>
          <p:nvPicPr>
            <p:cNvPr id="35" name="oo10">
              <a:extLst>
                <a:ext uri="{FF2B5EF4-FFF2-40B4-BE49-F238E27FC236}">
                  <a16:creationId xmlns:a16="http://schemas.microsoft.com/office/drawing/2014/main" id="{937DDB18-CD6B-84CB-349F-F236BB237846}"/>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rot="18900000">
              <a:off x="8806792" y="1826382"/>
              <a:ext cx="3976688" cy="2264061"/>
            </a:xfrm>
            <a:prstGeom prst="rect">
              <a:avLst/>
            </a:prstGeom>
          </p:spPr>
        </p:pic>
      </p:grpSp>
    </p:spTree>
    <p:extLst>
      <p:ext uri="{BB962C8B-B14F-4D97-AF65-F5344CB8AC3E}">
        <p14:creationId xmlns:p14="http://schemas.microsoft.com/office/powerpoint/2010/main" val="19828884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EEE83C9-691F-0B37-73AA-11BB977E1EB9}"/>
              </a:ext>
            </a:extLst>
          </p:cNvPr>
          <p:cNvSpPr/>
          <p:nvPr/>
        </p:nvSpPr>
        <p:spPr>
          <a:xfrm>
            <a:off x="5867400" y="1004109"/>
            <a:ext cx="5751237" cy="2597347"/>
          </a:xfrm>
          <a:prstGeom prst="rect">
            <a:avLst/>
          </a:prstGeom>
          <a:solidFill>
            <a:srgbClr val="333399"/>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8288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70" name="Picture 69">
            <a:extLst>
              <a:ext uri="{FF2B5EF4-FFF2-40B4-BE49-F238E27FC236}">
                <a16:creationId xmlns:a16="http://schemas.microsoft.com/office/drawing/2014/main" id="{8E2A97F7-09A3-5629-78AD-CD70FBF03F6C}"/>
              </a:ext>
            </a:extLst>
          </p:cNvPr>
          <p:cNvPicPr>
            <a:picLocks noChangeAspect="1"/>
          </p:cNvPicPr>
          <p:nvPr/>
        </p:nvPicPr>
        <p:blipFill>
          <a:blip r:embed="rId3"/>
          <a:srcRect l="16140" t="50926" r="21468" b="21535"/>
          <a:stretch/>
        </p:blipFill>
        <p:spPr>
          <a:xfrm>
            <a:off x="5927103" y="1063939"/>
            <a:ext cx="5566397" cy="2456975"/>
          </a:xfrm>
          <a:prstGeom prst="rect">
            <a:avLst/>
          </a:prstGeom>
        </p:spPr>
      </p:pic>
      <p:sp>
        <p:nvSpPr>
          <p:cNvPr id="11" name="Rectangle 10">
            <a:extLst>
              <a:ext uri="{FF2B5EF4-FFF2-40B4-BE49-F238E27FC236}">
                <a16:creationId xmlns:a16="http://schemas.microsoft.com/office/drawing/2014/main" id="{018C1248-2677-C38F-6C19-C5E2B9E413B4}"/>
              </a:ext>
            </a:extLst>
          </p:cNvPr>
          <p:cNvSpPr/>
          <p:nvPr/>
        </p:nvSpPr>
        <p:spPr>
          <a:xfrm>
            <a:off x="379748" y="1004109"/>
            <a:ext cx="5373352" cy="2626241"/>
          </a:xfrm>
          <a:prstGeom prst="rect">
            <a:avLst/>
          </a:prstGeom>
          <a:solidFill>
            <a:srgbClr val="AAAAA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74320" marR="0" lvl="0" indent="0" algn="l" defTabSz="914400" rtl="0" eaLnBrk="1" fontAlgn="auto" latinLnBrk="0" hangingPunct="1">
              <a:lnSpc>
                <a:spcPct val="100000"/>
              </a:lnSpc>
              <a:spcBef>
                <a:spcPts val="1200"/>
              </a:spcBef>
              <a:spcAft>
                <a:spcPts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7" name="Rectangle 6">
            <a:extLst>
              <a:ext uri="{FF2B5EF4-FFF2-40B4-BE49-F238E27FC236}">
                <a16:creationId xmlns:a16="http://schemas.microsoft.com/office/drawing/2014/main" id="{5397ABF9-7AB4-38B3-FEE4-A927FF64EA6B}"/>
              </a:ext>
            </a:extLst>
          </p:cNvPr>
          <p:cNvSpPr/>
          <p:nvPr/>
        </p:nvSpPr>
        <p:spPr>
          <a:xfrm>
            <a:off x="399360" y="3753856"/>
            <a:ext cx="3198631" cy="2626241"/>
          </a:xfrm>
          <a:prstGeom prst="rect">
            <a:avLst/>
          </a:prstGeom>
          <a:solidFill>
            <a:srgbClr val="FF61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8288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FFFFFF"/>
              </a:solidFill>
              <a:effectLst/>
              <a:highlight>
                <a:srgbClr val="FFFF00"/>
              </a:highlight>
              <a:uLnTx/>
              <a:uFillTx/>
              <a:latin typeface="Arial" panose="020B0604020202020204"/>
              <a:ea typeface="+mn-ea"/>
              <a:cs typeface="+mn-cs"/>
            </a:endParaRPr>
          </a:p>
        </p:txBody>
      </p:sp>
      <p:sp>
        <p:nvSpPr>
          <p:cNvPr id="8" name="Rectangle 7">
            <a:extLst>
              <a:ext uri="{FF2B5EF4-FFF2-40B4-BE49-F238E27FC236}">
                <a16:creationId xmlns:a16="http://schemas.microsoft.com/office/drawing/2014/main" id="{85F1C416-7345-0FAC-D803-8A9843A909F2}"/>
              </a:ext>
            </a:extLst>
          </p:cNvPr>
          <p:cNvSpPr/>
          <p:nvPr/>
        </p:nvSpPr>
        <p:spPr>
          <a:xfrm>
            <a:off x="3745894" y="3753856"/>
            <a:ext cx="4229706" cy="26262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8288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9" name="Rectangle 8">
            <a:extLst>
              <a:ext uri="{FF2B5EF4-FFF2-40B4-BE49-F238E27FC236}">
                <a16:creationId xmlns:a16="http://schemas.microsoft.com/office/drawing/2014/main" id="{47E1DF7A-AD17-2FD8-8CAA-736029FEFAE7}"/>
              </a:ext>
            </a:extLst>
          </p:cNvPr>
          <p:cNvSpPr/>
          <p:nvPr/>
        </p:nvSpPr>
        <p:spPr>
          <a:xfrm>
            <a:off x="8123503" y="3753856"/>
            <a:ext cx="3495133" cy="2626241"/>
          </a:xfrm>
          <a:prstGeom prst="rect">
            <a:avLst/>
          </a:prstGeom>
          <a:solidFill>
            <a:srgbClr val="FF6133"/>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8288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333399"/>
              </a:solidFill>
              <a:effectLst/>
              <a:uLnTx/>
              <a:uFillTx/>
              <a:latin typeface="Arial" panose="020B0604020202020204"/>
              <a:ea typeface="+mn-ea"/>
              <a:cs typeface="+mn-cs"/>
            </a:endParaRPr>
          </a:p>
        </p:txBody>
      </p:sp>
      <p:sp>
        <p:nvSpPr>
          <p:cNvPr id="16" name="Title 1">
            <a:extLst>
              <a:ext uri="{FF2B5EF4-FFF2-40B4-BE49-F238E27FC236}">
                <a16:creationId xmlns:a16="http://schemas.microsoft.com/office/drawing/2014/main" id="{7537C3D7-B877-2A53-03FE-7762EC440A7D}"/>
              </a:ext>
            </a:extLst>
          </p:cNvPr>
          <p:cNvSpPr txBox="1">
            <a:spLocks/>
          </p:cNvSpPr>
          <p:nvPr/>
        </p:nvSpPr>
        <p:spPr>
          <a:xfrm>
            <a:off x="379748" y="377084"/>
            <a:ext cx="11736000" cy="360000"/>
          </a:xfrm>
          <a:prstGeom prst="rect">
            <a:avLst/>
          </a:prstGeom>
          <a:ln>
            <a:noFill/>
          </a:ln>
        </p:spPr>
        <p:txBody>
          <a:bodyPr vert="horz" lIns="0" tIns="0" rIns="0" bIns="0" rtlCol="0" anchor="t">
            <a:noAutofit/>
          </a:bodyPr>
          <a:lstStyle>
            <a:lvl1pPr algn="l" defTabSz="914400" rtl="0" eaLnBrk="1" latinLnBrk="0" hangingPunct="1">
              <a:lnSpc>
                <a:spcPct val="90000"/>
              </a:lnSpc>
              <a:spcBef>
                <a:spcPct val="0"/>
              </a:spcBef>
              <a:buNone/>
              <a:defRPr sz="2600" b="1" i="0" kern="1200" cap="all" baseline="0">
                <a:solidFill>
                  <a:schemeClr val="tx2"/>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600" b="1" i="0" u="none" strike="noStrike" kern="1200" cap="all" spc="0" normalizeH="0" baseline="0" noProof="0">
                <a:ln>
                  <a:noFill/>
                </a:ln>
                <a:solidFill>
                  <a:srgbClr val="333399"/>
                </a:solidFill>
                <a:effectLst/>
                <a:uLnTx/>
                <a:uFillTx/>
                <a:latin typeface="Arial" panose="020B0604020202020204"/>
                <a:ea typeface="+mj-ea"/>
                <a:cs typeface="+mj-cs"/>
              </a:rPr>
              <a:t>SUMMARY: OOVALON</a:t>
            </a:r>
          </a:p>
        </p:txBody>
      </p:sp>
      <p:sp>
        <p:nvSpPr>
          <p:cNvPr id="20" name="TextBox 19">
            <a:extLst>
              <a:ext uri="{FF2B5EF4-FFF2-40B4-BE49-F238E27FC236}">
                <a16:creationId xmlns:a16="http://schemas.microsoft.com/office/drawing/2014/main" id="{AC620FE1-FBAA-C5BE-B24C-54A5DF722956}"/>
              </a:ext>
            </a:extLst>
          </p:cNvPr>
          <p:cNvSpPr txBox="1"/>
          <p:nvPr/>
        </p:nvSpPr>
        <p:spPr>
          <a:xfrm>
            <a:off x="2768429" y="1303526"/>
            <a:ext cx="2594426" cy="1477328"/>
          </a:xfrm>
          <a:prstGeom prst="rect">
            <a:avLst/>
          </a:prstGeom>
          <a:noFill/>
        </p:spPr>
        <p:txBody>
          <a:bodyPr wrap="square">
            <a:spAutoFit/>
          </a:bodyPr>
          <a:lstStyle/>
          <a:p>
            <a:pPr marL="18288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panose="020B0604020202020204"/>
                <a:ea typeface="+mn-ea"/>
                <a:cs typeface="+mn-cs"/>
              </a:rPr>
              <a:t>OUTSTANDING OVAL SINK DESIGN WITHOUT COMPROMIS</a:t>
            </a:r>
            <a:r>
              <a:rPr lang="en-US" b="1">
                <a:solidFill>
                  <a:srgbClr val="FFFFFF"/>
                </a:solidFill>
                <a:latin typeface="Arial" panose="020B0604020202020204"/>
              </a:rPr>
              <a:t>ING</a:t>
            </a:r>
            <a:r>
              <a:rPr kumimoji="0" lang="en-US" sz="1800" b="1" i="0" u="none" strike="noStrike" kern="1200" cap="none" spc="0" normalizeH="0" baseline="0" noProof="0">
                <a:ln>
                  <a:noFill/>
                </a:ln>
                <a:solidFill>
                  <a:srgbClr val="FFFFFF"/>
                </a:solidFill>
                <a:effectLst/>
                <a:uLnTx/>
                <a:uFillTx/>
                <a:latin typeface="Arial" panose="020B0604020202020204"/>
                <a:ea typeface="+mn-ea"/>
                <a:cs typeface="+mn-cs"/>
              </a:rPr>
              <a:t> FUNCTIONALITY</a:t>
            </a:r>
          </a:p>
        </p:txBody>
      </p:sp>
      <p:sp>
        <p:nvSpPr>
          <p:cNvPr id="22" name="TextBox 21">
            <a:extLst>
              <a:ext uri="{FF2B5EF4-FFF2-40B4-BE49-F238E27FC236}">
                <a16:creationId xmlns:a16="http://schemas.microsoft.com/office/drawing/2014/main" id="{8F3572FB-85EE-B088-3326-0A2926E7F17A}"/>
              </a:ext>
            </a:extLst>
          </p:cNvPr>
          <p:cNvSpPr txBox="1"/>
          <p:nvPr/>
        </p:nvSpPr>
        <p:spPr>
          <a:xfrm>
            <a:off x="3650946" y="4316732"/>
            <a:ext cx="2445053" cy="1477328"/>
          </a:xfrm>
          <a:prstGeom prst="rect">
            <a:avLst/>
          </a:prstGeom>
          <a:noFill/>
        </p:spPr>
        <p:txBody>
          <a:bodyPr wrap="square">
            <a:spAutoFit/>
          </a:bodyPr>
          <a:lstStyle/>
          <a:p>
            <a:pPr marL="18288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panose="020B0604020202020204"/>
                <a:ea typeface="+mn-ea"/>
                <a:cs typeface="+mn-cs"/>
              </a:rPr>
              <a:t>WITH OFF-SET DRAIN AND REMOTE CONTROL </a:t>
            </a:r>
          </a:p>
          <a:p>
            <a:pPr marL="18288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panose="020B0604020202020204"/>
                <a:ea typeface="+mn-ea"/>
                <a:cs typeface="+mn-cs"/>
              </a:rPr>
              <a:t>(PUSH CONTROL)</a:t>
            </a:r>
          </a:p>
        </p:txBody>
      </p:sp>
      <p:sp>
        <p:nvSpPr>
          <p:cNvPr id="29" name="TextBox 28">
            <a:extLst>
              <a:ext uri="{FF2B5EF4-FFF2-40B4-BE49-F238E27FC236}">
                <a16:creationId xmlns:a16="http://schemas.microsoft.com/office/drawing/2014/main" id="{36D0616E-0E9A-D93F-E4F6-51F64BEAB4DB}"/>
              </a:ext>
            </a:extLst>
          </p:cNvPr>
          <p:cNvSpPr txBox="1"/>
          <p:nvPr/>
        </p:nvSpPr>
        <p:spPr>
          <a:xfrm>
            <a:off x="8170599" y="4493099"/>
            <a:ext cx="1977303"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panose="020B0604020202020204"/>
                <a:ea typeface="+mn-ea"/>
                <a:cs typeface="+mn-cs"/>
              </a:rPr>
              <a:t>THE GRID CREATES ADDITIONAL WORKING LEVEL</a:t>
            </a:r>
          </a:p>
        </p:txBody>
      </p:sp>
      <p:sp>
        <p:nvSpPr>
          <p:cNvPr id="65" name="TextBox 64">
            <a:extLst>
              <a:ext uri="{FF2B5EF4-FFF2-40B4-BE49-F238E27FC236}">
                <a16:creationId xmlns:a16="http://schemas.microsoft.com/office/drawing/2014/main" id="{D8687FE4-0FB5-4F39-B5C0-E22530FF1A92}"/>
              </a:ext>
            </a:extLst>
          </p:cNvPr>
          <p:cNvSpPr txBox="1"/>
          <p:nvPr/>
        </p:nvSpPr>
        <p:spPr>
          <a:xfrm>
            <a:off x="573363" y="4354532"/>
            <a:ext cx="2782087" cy="1754326"/>
          </a:xfrm>
          <a:prstGeom prst="rect">
            <a:avLst/>
          </a:prstGeom>
          <a:noFill/>
        </p:spPr>
        <p:txBody>
          <a:bodyPr wrap="square">
            <a:spAutoFit/>
          </a:bodyPr>
          <a:lstStyle/>
          <a:p>
            <a:pPr marL="0" marR="0" lvl="0" indent="0" algn="l" defTabSz="914400" rtl="0" eaLnBrk="1" fontAlgn="base" latinLnBrk="0" hangingPunct="1">
              <a:lnSpc>
                <a:spcPct val="100000"/>
              </a:lnSpc>
              <a:spcBef>
                <a:spcPts val="120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panose="020B0604020202020204"/>
                <a:ea typeface="+mn-ea"/>
                <a:cs typeface="+mn-cs"/>
              </a:rPr>
              <a:t>MADE FROM VELGRANIT- THE NEW SINK MATERIAL FOR OUTSTANDING SHAPES AND LATEST DESIGNS</a:t>
            </a:r>
          </a:p>
        </p:txBody>
      </p:sp>
      <p:pic>
        <p:nvPicPr>
          <p:cNvPr id="17" name="Picture 16" descr="A black rectangular object with a round object&#10;&#10;AI-generated content may be incorrect.">
            <a:extLst>
              <a:ext uri="{FF2B5EF4-FFF2-40B4-BE49-F238E27FC236}">
                <a16:creationId xmlns:a16="http://schemas.microsoft.com/office/drawing/2014/main" id="{D7C2CDE3-DED7-C582-8A2B-3E3AF3431AED}"/>
              </a:ext>
            </a:extLst>
          </p:cNvPr>
          <p:cNvPicPr>
            <a:picLocks noChangeAspect="1"/>
          </p:cNvPicPr>
          <p:nvPr/>
        </p:nvPicPr>
        <p:blipFill>
          <a:blip r:embed="rId4">
            <a:extLst>
              <a:ext uri="{28A0092B-C50C-407E-A947-70E740481C1C}">
                <a14:useLocalDpi xmlns:a14="http://schemas.microsoft.com/office/drawing/2010/main" val="0"/>
              </a:ext>
            </a:extLst>
          </a:blip>
          <a:srcRect l="22705"/>
          <a:stretch/>
        </p:blipFill>
        <p:spPr>
          <a:xfrm>
            <a:off x="379746" y="1899295"/>
            <a:ext cx="2121727" cy="1574004"/>
          </a:xfrm>
          <a:prstGeom prst="rect">
            <a:avLst/>
          </a:prstGeom>
        </p:spPr>
      </p:pic>
      <p:pic>
        <p:nvPicPr>
          <p:cNvPr id="12" name="Picture 11" descr="A white plastic container with a round object&#10;&#10;AI-generated content may be incorrect.">
            <a:extLst>
              <a:ext uri="{FF2B5EF4-FFF2-40B4-BE49-F238E27FC236}">
                <a16:creationId xmlns:a16="http://schemas.microsoft.com/office/drawing/2014/main" id="{492D8DE8-47D8-7995-905A-E2E96C53A161}"/>
              </a:ext>
            </a:extLst>
          </p:cNvPr>
          <p:cNvPicPr>
            <a:picLocks noChangeAspect="1"/>
          </p:cNvPicPr>
          <p:nvPr/>
        </p:nvPicPr>
        <p:blipFill>
          <a:blip r:embed="rId5">
            <a:extLst>
              <a:ext uri="{28A0092B-C50C-407E-A947-70E740481C1C}">
                <a14:useLocalDpi xmlns:a14="http://schemas.microsoft.com/office/drawing/2010/main" val="0"/>
              </a:ext>
            </a:extLst>
          </a:blip>
          <a:srcRect l="26752" r="-2562"/>
          <a:stretch/>
        </p:blipFill>
        <p:spPr>
          <a:xfrm>
            <a:off x="379747" y="1240691"/>
            <a:ext cx="2388682" cy="1794399"/>
          </a:xfrm>
          <a:prstGeom prst="rect">
            <a:avLst/>
          </a:prstGeom>
        </p:spPr>
      </p:pic>
      <p:pic>
        <p:nvPicPr>
          <p:cNvPr id="23" name="Picture 22" descr="A close-up of a metal object&#10;&#10;AI-generated content may be incorrect.">
            <a:extLst>
              <a:ext uri="{FF2B5EF4-FFF2-40B4-BE49-F238E27FC236}">
                <a16:creationId xmlns:a16="http://schemas.microsoft.com/office/drawing/2014/main" id="{8FC4CA52-3A15-C726-556A-A40FB4EC7320}"/>
              </a:ext>
            </a:extLst>
          </p:cNvPr>
          <p:cNvPicPr>
            <a:picLocks noChangeAspect="1"/>
          </p:cNvPicPr>
          <p:nvPr/>
        </p:nvPicPr>
        <p:blipFill>
          <a:blip r:embed="rId6">
            <a:extLst>
              <a:ext uri="{28A0092B-C50C-407E-A947-70E740481C1C}">
                <a14:useLocalDpi xmlns:a14="http://schemas.microsoft.com/office/drawing/2010/main" val="0"/>
              </a:ext>
            </a:extLst>
          </a:blip>
          <a:srcRect t="32985" r="50277"/>
          <a:stretch/>
        </p:blipFill>
        <p:spPr>
          <a:xfrm>
            <a:off x="5867400" y="4205108"/>
            <a:ext cx="2108200" cy="1465446"/>
          </a:xfrm>
          <a:prstGeom prst="rect">
            <a:avLst/>
          </a:prstGeom>
        </p:spPr>
      </p:pic>
      <p:pic>
        <p:nvPicPr>
          <p:cNvPr id="27" name="Picture 26">
            <a:extLst>
              <a:ext uri="{FF2B5EF4-FFF2-40B4-BE49-F238E27FC236}">
                <a16:creationId xmlns:a16="http://schemas.microsoft.com/office/drawing/2014/main" id="{F8CED6FA-6E11-AE78-7C0B-3B5C07DE594F}"/>
              </a:ext>
            </a:extLst>
          </p:cNvPr>
          <p:cNvPicPr>
            <a:picLocks noChangeAspect="1"/>
          </p:cNvPicPr>
          <p:nvPr/>
        </p:nvPicPr>
        <p:blipFill>
          <a:blip r:embed="rId7"/>
          <a:srcRect l="-1205" r="57352"/>
          <a:stretch/>
        </p:blipFill>
        <p:spPr>
          <a:xfrm>
            <a:off x="9992580" y="4039373"/>
            <a:ext cx="1626056" cy="2107782"/>
          </a:xfrm>
          <a:prstGeom prst="rect">
            <a:avLst/>
          </a:prstGeom>
        </p:spPr>
      </p:pic>
      <p:sp>
        <p:nvSpPr>
          <p:cNvPr id="31" name="TextBox 30">
            <a:extLst>
              <a:ext uri="{FF2B5EF4-FFF2-40B4-BE49-F238E27FC236}">
                <a16:creationId xmlns:a16="http://schemas.microsoft.com/office/drawing/2014/main" id="{B8A447F8-1DE5-E28F-A374-73CAFAD25B7A}"/>
              </a:ext>
            </a:extLst>
          </p:cNvPr>
          <p:cNvSpPr txBox="1"/>
          <p:nvPr/>
        </p:nvSpPr>
        <p:spPr>
          <a:xfrm>
            <a:off x="8732879" y="1276763"/>
            <a:ext cx="2941361" cy="1477328"/>
          </a:xfrm>
          <a:prstGeom prst="rect">
            <a:avLst/>
          </a:prstGeom>
          <a:noFill/>
        </p:spPr>
        <p:txBody>
          <a:bodyPr wrap="square">
            <a:spAutoFit/>
          </a:bodyPr>
          <a:lstStyle/>
          <a:p>
            <a:pPr marL="18288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panose="020B0604020202020204"/>
                <a:ea typeface="+mn-ea"/>
                <a:cs typeface="+mn-cs"/>
              </a:rPr>
              <a:t>MAXIMUM COLOR FLEXIBILITY DUE TO MATCHING TOPGRID AND WASTE FITTING SET</a:t>
            </a:r>
          </a:p>
        </p:txBody>
      </p:sp>
    </p:spTree>
    <p:extLst>
      <p:ext uri="{BB962C8B-B14F-4D97-AF65-F5344CB8AC3E}">
        <p14:creationId xmlns:p14="http://schemas.microsoft.com/office/powerpoint/2010/main" val="40253387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CB494-0985-C77F-EE56-ADE9CE13E59C}"/>
            </a:ext>
          </a:extLst>
        </p:cNvPr>
        <p:cNvGrpSpPr/>
        <p:nvPr/>
      </p:nvGrpSpPr>
      <p:grpSpPr>
        <a:xfrm>
          <a:off x="0" y="0"/>
          <a:ext cx="0" cy="0"/>
          <a:chOff x="0" y="0"/>
          <a:chExt cx="0" cy="0"/>
        </a:xfrm>
      </p:grpSpPr>
      <p:graphicFrame>
        <p:nvGraphicFramePr>
          <p:cNvPr id="72" name="Table 71">
            <a:extLst>
              <a:ext uri="{FF2B5EF4-FFF2-40B4-BE49-F238E27FC236}">
                <a16:creationId xmlns:a16="http://schemas.microsoft.com/office/drawing/2014/main" id="{6662F86F-3A00-C1A2-0C99-C299C92F1BBE}"/>
              </a:ext>
            </a:extLst>
          </p:cNvPr>
          <p:cNvGraphicFramePr>
            <a:graphicFrameLocks noGrp="1"/>
          </p:cNvGraphicFramePr>
          <p:nvPr>
            <p:extLst>
              <p:ext uri="{D42A27DB-BD31-4B8C-83A1-F6EECF244321}">
                <p14:modId xmlns:p14="http://schemas.microsoft.com/office/powerpoint/2010/main" val="3977728620"/>
              </p:ext>
            </p:extLst>
          </p:nvPr>
        </p:nvGraphicFramePr>
        <p:xfrm>
          <a:off x="381004" y="1182430"/>
          <a:ext cx="11455396" cy="4684970"/>
        </p:xfrm>
        <a:graphic>
          <a:graphicData uri="http://schemas.openxmlformats.org/drawingml/2006/table">
            <a:tbl>
              <a:tblPr firstRow="1" bandRow="1">
                <a:tableStyleId>{5C22544A-7EE6-4342-B048-85BDC9FD1C3A}</a:tableStyleId>
              </a:tblPr>
              <a:tblGrid>
                <a:gridCol w="2863849">
                  <a:extLst>
                    <a:ext uri="{9D8B030D-6E8A-4147-A177-3AD203B41FA5}">
                      <a16:colId xmlns:a16="http://schemas.microsoft.com/office/drawing/2014/main" val="2593452783"/>
                    </a:ext>
                  </a:extLst>
                </a:gridCol>
                <a:gridCol w="2863849">
                  <a:extLst>
                    <a:ext uri="{9D8B030D-6E8A-4147-A177-3AD203B41FA5}">
                      <a16:colId xmlns:a16="http://schemas.microsoft.com/office/drawing/2014/main" val="4294915953"/>
                    </a:ext>
                  </a:extLst>
                </a:gridCol>
                <a:gridCol w="2863849">
                  <a:extLst>
                    <a:ext uri="{9D8B030D-6E8A-4147-A177-3AD203B41FA5}">
                      <a16:colId xmlns:a16="http://schemas.microsoft.com/office/drawing/2014/main" val="2336895154"/>
                    </a:ext>
                  </a:extLst>
                </a:gridCol>
                <a:gridCol w="2863849">
                  <a:extLst>
                    <a:ext uri="{9D8B030D-6E8A-4147-A177-3AD203B41FA5}">
                      <a16:colId xmlns:a16="http://schemas.microsoft.com/office/drawing/2014/main" val="2465395925"/>
                    </a:ext>
                  </a:extLst>
                </a:gridCol>
              </a:tblGrid>
              <a:tr h="972037">
                <a:tc>
                  <a:txBody>
                    <a:bodyPr/>
                    <a:lstStyle/>
                    <a:p>
                      <a:pPr algn="ctr"/>
                      <a:r>
                        <a:rPr lang="en-US"/>
                        <a:t>OOVALON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a:t>CAPFLOW</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METAL TOP GRID</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a:t>DRAIN &amp; PUSH BUTTON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67550162"/>
                  </a:ext>
                </a:extLst>
              </a:tr>
              <a:tr h="3712933">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90630749"/>
                  </a:ext>
                </a:extLst>
              </a:tr>
            </a:tbl>
          </a:graphicData>
        </a:graphic>
      </p:graphicFrame>
      <p:sp>
        <p:nvSpPr>
          <p:cNvPr id="16" name="Title 1">
            <a:extLst>
              <a:ext uri="{FF2B5EF4-FFF2-40B4-BE49-F238E27FC236}">
                <a16:creationId xmlns:a16="http://schemas.microsoft.com/office/drawing/2014/main" id="{DB280010-5F75-9C08-CF21-6AD0C57D8C84}"/>
              </a:ext>
            </a:extLst>
          </p:cNvPr>
          <p:cNvSpPr txBox="1">
            <a:spLocks/>
          </p:cNvSpPr>
          <p:nvPr/>
        </p:nvSpPr>
        <p:spPr>
          <a:xfrm>
            <a:off x="379748" y="377084"/>
            <a:ext cx="11736000" cy="360000"/>
          </a:xfrm>
          <a:prstGeom prst="rect">
            <a:avLst/>
          </a:prstGeom>
          <a:ln>
            <a:noFill/>
          </a:ln>
        </p:spPr>
        <p:txBody>
          <a:bodyPr vert="horz" lIns="0" tIns="0" rIns="0" bIns="0" rtlCol="0" anchor="t">
            <a:noAutofit/>
          </a:bodyPr>
          <a:lstStyle>
            <a:lvl1pPr algn="l" defTabSz="914400" rtl="0" eaLnBrk="1" latinLnBrk="0" hangingPunct="1">
              <a:lnSpc>
                <a:spcPct val="90000"/>
              </a:lnSpc>
              <a:spcBef>
                <a:spcPct val="0"/>
              </a:spcBef>
              <a:buNone/>
              <a:defRPr sz="2600" b="1" i="0" kern="1200" cap="all" baseline="0">
                <a:solidFill>
                  <a:schemeClr val="tx2"/>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all" spc="0" normalizeH="0" baseline="0" noProof="0">
                <a:ln>
                  <a:noFill/>
                </a:ln>
                <a:solidFill>
                  <a:srgbClr val="333399"/>
                </a:solidFill>
                <a:effectLst/>
                <a:uLnTx/>
                <a:uFillTx/>
                <a:latin typeface="Arial" panose="020B0604020202020204"/>
                <a:ea typeface="+mj-ea"/>
                <a:cs typeface="+mj-cs"/>
              </a:rPr>
              <a:t>OOVALON DETAILS</a:t>
            </a:r>
            <a:endParaRPr kumimoji="0" lang="en-US" sz="2600" b="1" i="0" u="none" strike="noStrike" kern="1200" cap="all" spc="0" normalizeH="0" baseline="0" noProof="0">
              <a:ln>
                <a:noFill/>
              </a:ln>
              <a:solidFill>
                <a:srgbClr val="333399"/>
              </a:solidFill>
              <a:effectLst/>
              <a:uLnTx/>
              <a:uFillTx/>
              <a:latin typeface="Arial" panose="020B0604020202020204"/>
              <a:ea typeface="+mj-ea"/>
              <a:cs typeface="+mj-cs"/>
            </a:endParaRPr>
          </a:p>
        </p:txBody>
      </p:sp>
      <p:pic>
        <p:nvPicPr>
          <p:cNvPr id="19" name="Picture 18" descr="A white sink with a hole in it&#10;&#10;AI-generated content may be incorrect.">
            <a:extLst>
              <a:ext uri="{FF2B5EF4-FFF2-40B4-BE49-F238E27FC236}">
                <a16:creationId xmlns:a16="http://schemas.microsoft.com/office/drawing/2014/main" id="{A71FBA58-05BD-9B22-A1B0-534D61D033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918" y="2340580"/>
            <a:ext cx="2261351" cy="1287810"/>
          </a:xfrm>
          <a:prstGeom prst="rect">
            <a:avLst/>
          </a:prstGeom>
        </p:spPr>
      </p:pic>
      <p:pic>
        <p:nvPicPr>
          <p:cNvPr id="21" name="Grafik 29" descr="Ein Bild, das Surfen, Reihe, Design enthält.&#10;&#10;KI-generierte Inhalte können fehlerhaft sein.">
            <a:extLst>
              <a:ext uri="{FF2B5EF4-FFF2-40B4-BE49-F238E27FC236}">
                <a16:creationId xmlns:a16="http://schemas.microsoft.com/office/drawing/2014/main" id="{D5BF8D7B-6E5C-6BEE-98BF-8D2011B8A8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37687" y="2390101"/>
            <a:ext cx="1760956" cy="1096699"/>
          </a:xfrm>
          <a:prstGeom prst="rect">
            <a:avLst/>
          </a:prstGeom>
        </p:spPr>
      </p:pic>
      <p:pic>
        <p:nvPicPr>
          <p:cNvPr id="25" name="Grafik 40">
            <a:extLst>
              <a:ext uri="{FF2B5EF4-FFF2-40B4-BE49-F238E27FC236}">
                <a16:creationId xmlns:a16="http://schemas.microsoft.com/office/drawing/2014/main" id="{76D44A73-B631-524A-289B-624FC96FB8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62916" y="2587054"/>
            <a:ext cx="2171904" cy="899746"/>
          </a:xfrm>
          <a:prstGeom prst="rect">
            <a:avLst/>
          </a:prstGeom>
        </p:spPr>
      </p:pic>
      <p:pic>
        <p:nvPicPr>
          <p:cNvPr id="26" name="Grafik 4" descr="Ein Bild, das Kreis, Metall, Silber, Im Haus enthält.&#10;&#10;KI-generierte Inhalte können fehlerhaft sein.">
            <a:extLst>
              <a:ext uri="{FF2B5EF4-FFF2-40B4-BE49-F238E27FC236}">
                <a16:creationId xmlns:a16="http://schemas.microsoft.com/office/drawing/2014/main" id="{880F7D49-E2A3-FFA8-76C4-765C776E355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364695" y="2390101"/>
            <a:ext cx="990510" cy="1397400"/>
          </a:xfrm>
          <a:prstGeom prst="rect">
            <a:avLst/>
          </a:prstGeom>
        </p:spPr>
      </p:pic>
      <p:sp>
        <p:nvSpPr>
          <p:cNvPr id="28" name="Text Placeholder 1">
            <a:extLst>
              <a:ext uri="{FF2B5EF4-FFF2-40B4-BE49-F238E27FC236}">
                <a16:creationId xmlns:a16="http://schemas.microsoft.com/office/drawing/2014/main" id="{828A7070-9B2F-B0DA-D709-7E3822314B97}"/>
              </a:ext>
            </a:extLst>
          </p:cNvPr>
          <p:cNvSpPr txBox="1">
            <a:spLocks/>
          </p:cNvSpPr>
          <p:nvPr/>
        </p:nvSpPr>
        <p:spPr>
          <a:xfrm>
            <a:off x="9326523" y="4034702"/>
            <a:ext cx="2281537" cy="1754326"/>
          </a:xfrm>
          <a:prstGeom prst="rect">
            <a:avLst/>
          </a:prstGeom>
        </p:spPr>
        <p:txBody>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1400" kern="1200">
                <a:solidFill>
                  <a:schemeClr val="tx1"/>
                </a:solidFill>
                <a:latin typeface="+mn-lt"/>
                <a:ea typeface="+mn-ea"/>
                <a:cs typeface="+mn-cs"/>
              </a:defRPr>
            </a:lvl1pPr>
            <a:lvl2pPr marL="269875" indent="-180975"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2pPr>
            <a:lvl3pPr marL="450000" indent="-180975"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6pPr>
            <a:lvl7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7pPr>
            <a:lvl8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8pPr>
            <a:lvl9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The </a:t>
            </a:r>
            <a:r>
              <a:rPr kumimoji="0" lang="en-US" sz="1600" b="1" i="0" u="none" strike="noStrike" kern="1200" cap="none" spc="0" normalizeH="0" baseline="0" noProof="0">
                <a:ln>
                  <a:noFill/>
                </a:ln>
                <a:solidFill>
                  <a:srgbClr val="000000"/>
                </a:solidFill>
                <a:effectLst/>
                <a:uLnTx/>
                <a:uFillTx/>
                <a:latin typeface="Arial" panose="020B0604020202020204"/>
                <a:ea typeface="+mn-ea"/>
                <a:cs typeface="+mn-cs"/>
              </a:rPr>
              <a:t>metal top grid and </a:t>
            </a:r>
            <a:r>
              <a:rPr lang="en-US" sz="1600" b="1">
                <a:solidFill>
                  <a:srgbClr val="000000"/>
                </a:solidFill>
                <a:latin typeface="Arial" panose="020B0604020202020204"/>
              </a:rPr>
              <a:t>remote drain </a:t>
            </a: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are sold as a bundle so you can perfectly match your tap finish.</a:t>
            </a:r>
          </a:p>
          <a:p>
            <a:pPr marL="0" marR="0" lv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tabLst/>
              <a:defRPr/>
            </a:pPr>
            <a:endParaRPr kumimoji="0" lang="en-GB" sz="14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64" name="TextBox 63">
            <a:extLst>
              <a:ext uri="{FF2B5EF4-FFF2-40B4-BE49-F238E27FC236}">
                <a16:creationId xmlns:a16="http://schemas.microsoft.com/office/drawing/2014/main" id="{3FDF731A-B253-9637-36A8-39EB3A294C19}"/>
              </a:ext>
            </a:extLst>
          </p:cNvPr>
          <p:cNvSpPr txBox="1"/>
          <p:nvPr/>
        </p:nvSpPr>
        <p:spPr>
          <a:xfrm>
            <a:off x="591178" y="4011754"/>
            <a:ext cx="2521343"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Both</a:t>
            </a:r>
            <a:r>
              <a:rPr kumimoji="0" lang="en-US" sz="1800" b="1" i="0" u="none" strike="noStrike" kern="1200" cap="none" spc="0" normalizeH="0" baseline="0" noProof="0">
                <a:ln>
                  <a:noFill/>
                </a:ln>
                <a:solidFill>
                  <a:srgbClr val="000000"/>
                </a:solidFill>
                <a:effectLst/>
                <a:uLnTx/>
                <a:uFillTx/>
                <a:latin typeface="Arial" panose="020B0604020202020204"/>
                <a:ea typeface="+mn-ea"/>
                <a:cs typeface="+mn-cs"/>
              </a:rPr>
              <a:t> undermount and flushmount</a:t>
            </a: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 installations are available.</a:t>
            </a:r>
          </a:p>
        </p:txBody>
      </p:sp>
      <p:sp>
        <p:nvSpPr>
          <p:cNvPr id="67" name="TextBox 66">
            <a:extLst>
              <a:ext uri="{FF2B5EF4-FFF2-40B4-BE49-F238E27FC236}">
                <a16:creationId xmlns:a16="http://schemas.microsoft.com/office/drawing/2014/main" id="{F495F99A-920F-6093-014C-B6B50205F6F7}"/>
              </a:ext>
            </a:extLst>
          </p:cNvPr>
          <p:cNvSpPr txBox="1"/>
          <p:nvPr/>
        </p:nvSpPr>
        <p:spPr>
          <a:xfrm>
            <a:off x="3322695" y="4034702"/>
            <a:ext cx="2652346"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The OOVALON’s </a:t>
            </a:r>
            <a:r>
              <a:rPr kumimoji="0" lang="en-US" sz="1800" b="1" i="0" u="none" strike="noStrike" kern="1200" cap="none" spc="0" normalizeH="0" baseline="0" noProof="0" err="1">
                <a:ln>
                  <a:noFill/>
                </a:ln>
                <a:solidFill>
                  <a:srgbClr val="000000"/>
                </a:solidFill>
                <a:effectLst/>
                <a:uLnTx/>
                <a:uFillTx/>
                <a:latin typeface="Arial" panose="020B0604020202020204"/>
                <a:ea typeface="+mn-ea"/>
                <a:cs typeface="+mn-cs"/>
              </a:rPr>
              <a:t>CapFlow</a:t>
            </a: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 complements the oval design of the sink, matching its color exactly.</a:t>
            </a:r>
          </a:p>
        </p:txBody>
      </p:sp>
      <p:sp>
        <p:nvSpPr>
          <p:cNvPr id="69" name="TextBox 68">
            <a:extLst>
              <a:ext uri="{FF2B5EF4-FFF2-40B4-BE49-F238E27FC236}">
                <a16:creationId xmlns:a16="http://schemas.microsoft.com/office/drawing/2014/main" id="{CAB32AB5-DFCA-C212-7323-FDAFE36AEF7C}"/>
              </a:ext>
            </a:extLst>
          </p:cNvPr>
          <p:cNvSpPr txBox="1"/>
          <p:nvPr/>
        </p:nvSpPr>
        <p:spPr>
          <a:xfrm>
            <a:off x="6433305" y="4034702"/>
            <a:ext cx="2434954"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The </a:t>
            </a:r>
            <a:r>
              <a:rPr kumimoji="0" lang="en-US" sz="1800" b="1" i="0" u="none" strike="noStrike" kern="1200" cap="none" spc="0" normalizeH="0" baseline="0" noProof="0">
                <a:ln>
                  <a:noFill/>
                </a:ln>
                <a:solidFill>
                  <a:srgbClr val="000000"/>
                </a:solidFill>
                <a:effectLst/>
                <a:uLnTx/>
                <a:uFillTx/>
                <a:latin typeface="Arial" panose="020B0604020202020204"/>
                <a:ea typeface="+mn-ea"/>
                <a:cs typeface="+mn-cs"/>
              </a:rPr>
              <a:t>metal top grid </a:t>
            </a: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adds a practical work surface</a:t>
            </a:r>
          </a:p>
        </p:txBody>
      </p:sp>
      <p:pic>
        <p:nvPicPr>
          <p:cNvPr id="2" name="Picture 2">
            <a:extLst>
              <a:ext uri="{FF2B5EF4-FFF2-40B4-BE49-F238E27FC236}">
                <a16:creationId xmlns:a16="http://schemas.microsoft.com/office/drawing/2014/main" id="{8BC5BEBB-F6C9-842B-F63C-78738868A0E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326523" y="2340580"/>
            <a:ext cx="785319" cy="1396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14058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0" name="Picture 29" descr="A sink and faucet on a blue background&#10;&#10;AI-generated content may be incorrect.">
            <a:extLst>
              <a:ext uri="{FF2B5EF4-FFF2-40B4-BE49-F238E27FC236}">
                <a16:creationId xmlns:a16="http://schemas.microsoft.com/office/drawing/2014/main" id="{61EC29BD-7E5C-1B89-C4C8-991584C0769B}"/>
              </a:ext>
            </a:extLst>
          </p:cNvPr>
          <p:cNvPicPr>
            <a:picLocks noChangeAspect="1"/>
          </p:cNvPicPr>
          <p:nvPr/>
        </p:nvPicPr>
        <p:blipFill>
          <a:blip r:embed="rId3">
            <a:extLst>
              <a:ext uri="{28A0092B-C50C-407E-A947-70E740481C1C}">
                <a14:useLocalDpi xmlns:a14="http://schemas.microsoft.com/office/drawing/2010/main" val="0"/>
              </a:ext>
            </a:extLst>
          </a:blip>
          <a:srcRect l="34329" t="6388" r="2656" b="5375"/>
          <a:stretch>
            <a:fillRect/>
          </a:stretch>
        </p:blipFill>
        <p:spPr>
          <a:xfrm>
            <a:off x="8534399" y="927100"/>
            <a:ext cx="3431620" cy="4076700"/>
          </a:xfrm>
          <a:prstGeom prst="rect">
            <a:avLst/>
          </a:prstGeom>
        </p:spPr>
      </p:pic>
      <p:sp>
        <p:nvSpPr>
          <p:cNvPr id="4" name="Slide Number Placeholder 3">
            <a:extLst>
              <a:ext uri="{FF2B5EF4-FFF2-40B4-BE49-F238E27FC236}">
                <a16:creationId xmlns:a16="http://schemas.microsoft.com/office/drawing/2014/main" id="{45683AAF-ACAE-1BDD-A77F-66BC139D77D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EDDA-C823-4DCF-9D88-5D5E92F02FDC}" type="slidenum">
              <a:rPr kumimoji="0" lang="de-DE" sz="700" b="0" i="0" u="none" strike="noStrike" kern="1200" cap="none" spc="0" normalizeH="0" baseline="0" noProof="0" smtClean="0">
                <a:ln>
                  <a:noFill/>
                </a:ln>
                <a:solidFill>
                  <a:srgbClr val="00000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de-DE" sz="7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5" name="Title 1">
            <a:extLst>
              <a:ext uri="{FF2B5EF4-FFF2-40B4-BE49-F238E27FC236}">
                <a16:creationId xmlns:a16="http://schemas.microsoft.com/office/drawing/2014/main" id="{7FF9A719-2A5A-EDC7-D920-42351ADC76C0}"/>
              </a:ext>
            </a:extLst>
          </p:cNvPr>
          <p:cNvSpPr txBox="1">
            <a:spLocks/>
          </p:cNvSpPr>
          <p:nvPr/>
        </p:nvSpPr>
        <p:spPr>
          <a:xfrm>
            <a:off x="227348" y="224684"/>
            <a:ext cx="11736000" cy="360000"/>
          </a:xfrm>
          <a:prstGeom prst="rect">
            <a:avLst/>
          </a:prstGeom>
        </p:spPr>
        <p:txBody>
          <a:bodyPr lIns="91440" tIns="45720" rIns="91440" bIns="45720" anchor="t"/>
          <a:lstStyle>
            <a:lvl1pPr algn="l" defTabSz="914400" rtl="0" eaLnBrk="1" latinLnBrk="0" hangingPunct="1">
              <a:lnSpc>
                <a:spcPct val="90000"/>
              </a:lnSpc>
              <a:spcBef>
                <a:spcPct val="0"/>
              </a:spcBef>
              <a:buNone/>
              <a:defRPr sz="2600" b="1" i="0" kern="1200" cap="all" baseline="0">
                <a:solidFill>
                  <a:schemeClr val="tx2"/>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all" spc="0" normalizeH="0" baseline="0" noProof="0">
                <a:ln>
                  <a:noFill/>
                </a:ln>
                <a:solidFill>
                  <a:srgbClr val="333399"/>
                </a:solidFill>
                <a:effectLst/>
                <a:uLnTx/>
                <a:uFillTx/>
                <a:latin typeface="Arial" panose="020B0604020202020204"/>
                <a:ea typeface="+mj-ea"/>
                <a:cs typeface="+mj-cs"/>
              </a:rPr>
              <a:t>HOW TO BUILD YOUR OWN UNIT with LUNEOO//OOVALON</a:t>
            </a:r>
          </a:p>
        </p:txBody>
      </p:sp>
      <p:sp>
        <p:nvSpPr>
          <p:cNvPr id="6" name="Rectangle 5">
            <a:extLst>
              <a:ext uri="{FF2B5EF4-FFF2-40B4-BE49-F238E27FC236}">
                <a16:creationId xmlns:a16="http://schemas.microsoft.com/office/drawing/2014/main" id="{74A9F5BF-CB04-E1C6-3438-D6B05AC4F211}"/>
              </a:ext>
            </a:extLst>
          </p:cNvPr>
          <p:cNvSpPr/>
          <p:nvPr/>
        </p:nvSpPr>
        <p:spPr>
          <a:xfrm>
            <a:off x="393700" y="927100"/>
            <a:ext cx="3416300" cy="5283200"/>
          </a:xfrm>
          <a:prstGeom prst="rect">
            <a:avLst/>
          </a:prstGeom>
          <a:no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7" name="Rectangle 6">
            <a:extLst>
              <a:ext uri="{FF2B5EF4-FFF2-40B4-BE49-F238E27FC236}">
                <a16:creationId xmlns:a16="http://schemas.microsoft.com/office/drawing/2014/main" id="{5C303D54-63CD-901B-A69C-CFDD2C8D07AA}"/>
              </a:ext>
            </a:extLst>
          </p:cNvPr>
          <p:cNvSpPr/>
          <p:nvPr/>
        </p:nvSpPr>
        <p:spPr>
          <a:xfrm>
            <a:off x="3962400" y="927100"/>
            <a:ext cx="4419602" cy="2527300"/>
          </a:xfrm>
          <a:prstGeom prst="rect">
            <a:avLst/>
          </a:prstGeom>
          <a:no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8" name="Rectangle 7">
            <a:extLst>
              <a:ext uri="{FF2B5EF4-FFF2-40B4-BE49-F238E27FC236}">
                <a16:creationId xmlns:a16="http://schemas.microsoft.com/office/drawing/2014/main" id="{AD6F9F18-8A23-9C1B-EC8F-23299EAA7524}"/>
              </a:ext>
            </a:extLst>
          </p:cNvPr>
          <p:cNvSpPr/>
          <p:nvPr/>
        </p:nvSpPr>
        <p:spPr>
          <a:xfrm>
            <a:off x="3962400" y="3683000"/>
            <a:ext cx="4419602" cy="2527300"/>
          </a:xfrm>
          <a:prstGeom prst="rect">
            <a:avLst/>
          </a:prstGeom>
          <a:no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9" name="Rectangle 8">
            <a:extLst>
              <a:ext uri="{FF2B5EF4-FFF2-40B4-BE49-F238E27FC236}">
                <a16:creationId xmlns:a16="http://schemas.microsoft.com/office/drawing/2014/main" id="{0A470D1A-4368-03AE-9BB4-11F588B4670F}"/>
              </a:ext>
            </a:extLst>
          </p:cNvPr>
          <p:cNvSpPr/>
          <p:nvPr/>
        </p:nvSpPr>
        <p:spPr>
          <a:xfrm>
            <a:off x="8534402" y="5003800"/>
            <a:ext cx="3416300" cy="1206500"/>
          </a:xfrm>
          <a:prstGeom prst="rect">
            <a:avLst/>
          </a:prstGeom>
          <a:solidFill>
            <a:srgbClr val="FF61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1" name="Rectangle 10">
            <a:extLst>
              <a:ext uri="{FF2B5EF4-FFF2-40B4-BE49-F238E27FC236}">
                <a16:creationId xmlns:a16="http://schemas.microsoft.com/office/drawing/2014/main" id="{BB0FE46A-4700-482C-5FA4-B4E4E2AA3421}"/>
              </a:ext>
            </a:extLst>
          </p:cNvPr>
          <p:cNvSpPr/>
          <p:nvPr/>
        </p:nvSpPr>
        <p:spPr>
          <a:xfrm>
            <a:off x="393700" y="5003800"/>
            <a:ext cx="3416300" cy="12065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2" name="Rectangle 11">
            <a:extLst>
              <a:ext uri="{FF2B5EF4-FFF2-40B4-BE49-F238E27FC236}">
                <a16:creationId xmlns:a16="http://schemas.microsoft.com/office/drawing/2014/main" id="{8A9AA317-4890-D266-9C9B-234C7169AB55}"/>
              </a:ext>
            </a:extLst>
          </p:cNvPr>
          <p:cNvSpPr/>
          <p:nvPr/>
        </p:nvSpPr>
        <p:spPr>
          <a:xfrm>
            <a:off x="3962400" y="2699996"/>
            <a:ext cx="4419602" cy="75440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3" name="Rectangle 12">
            <a:extLst>
              <a:ext uri="{FF2B5EF4-FFF2-40B4-BE49-F238E27FC236}">
                <a16:creationId xmlns:a16="http://schemas.microsoft.com/office/drawing/2014/main" id="{77F45A4D-39F9-EDE4-D691-86B44C827319}"/>
              </a:ext>
            </a:extLst>
          </p:cNvPr>
          <p:cNvSpPr/>
          <p:nvPr/>
        </p:nvSpPr>
        <p:spPr>
          <a:xfrm>
            <a:off x="3962400" y="5447990"/>
            <a:ext cx="4419602" cy="76231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4" name="Rectangle 13">
            <a:extLst>
              <a:ext uri="{FF2B5EF4-FFF2-40B4-BE49-F238E27FC236}">
                <a16:creationId xmlns:a16="http://schemas.microsoft.com/office/drawing/2014/main" id="{3F4B1650-D567-258E-36EC-96EFAEFD6680}"/>
              </a:ext>
            </a:extLst>
          </p:cNvPr>
          <p:cNvSpPr/>
          <p:nvPr/>
        </p:nvSpPr>
        <p:spPr>
          <a:xfrm>
            <a:off x="8534402" y="927100"/>
            <a:ext cx="3416300" cy="5226050"/>
          </a:xfrm>
          <a:prstGeom prst="rect">
            <a:avLst/>
          </a:prstGeom>
          <a:noFill/>
          <a:ln w="38100">
            <a:solidFill>
              <a:srgbClr val="FF61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026" name="Picture 2" descr="Ein Bild, das Kreis enthält.&#10;&#10;Automatisch generierte Beschreibung">
            <a:extLst>
              <a:ext uri="{FF2B5EF4-FFF2-40B4-BE49-F238E27FC236}">
                <a16:creationId xmlns:a16="http://schemas.microsoft.com/office/drawing/2014/main" id="{26655B75-AF86-448D-C691-81734B523C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396" y="2070524"/>
            <a:ext cx="1666875" cy="93345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a:extLst>
              <a:ext uri="{FF2B5EF4-FFF2-40B4-BE49-F238E27FC236}">
                <a16:creationId xmlns:a16="http://schemas.microsoft.com/office/drawing/2014/main" id="{955CE129-48CD-7CD9-9FA6-DEA2124346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3061" y="3175000"/>
            <a:ext cx="2852420" cy="1625600"/>
          </a:xfrm>
          <a:prstGeom prst="rect">
            <a:avLst/>
          </a:prstGeom>
          <a:noFill/>
          <a:extLst>
            <a:ext uri="{909E8E84-426E-40DD-AFC4-6F175D3DCCD1}">
              <a14:hiddenFill xmlns:a14="http://schemas.microsoft.com/office/drawing/2010/main">
                <a:solidFill>
                  <a:srgbClr val="FFFFFF"/>
                </a:solidFill>
              </a14:hiddenFill>
            </a:ext>
          </a:extLst>
        </p:spPr>
      </p:pic>
      <p:sp>
        <p:nvSpPr>
          <p:cNvPr id="15" name="Oval 14">
            <a:extLst>
              <a:ext uri="{FF2B5EF4-FFF2-40B4-BE49-F238E27FC236}">
                <a16:creationId xmlns:a16="http://schemas.microsoft.com/office/drawing/2014/main" id="{11E508B7-1C11-810D-F8AF-8F497761027A}"/>
              </a:ext>
            </a:extLst>
          </p:cNvPr>
          <p:cNvSpPr/>
          <p:nvPr/>
        </p:nvSpPr>
        <p:spPr>
          <a:xfrm>
            <a:off x="572486" y="1047962"/>
            <a:ext cx="584200" cy="584200"/>
          </a:xfrm>
          <a:prstGeom prst="ellipse">
            <a:avLst/>
          </a:prstGeom>
          <a:solidFill>
            <a:schemeClr val="bg1"/>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333399"/>
                </a:solidFill>
                <a:effectLst/>
                <a:uLnTx/>
                <a:uFillTx/>
                <a:latin typeface="Arial" panose="020B0604020202020204"/>
                <a:ea typeface="+mn-ea"/>
                <a:cs typeface="+mn-cs"/>
              </a:rPr>
              <a:t>1</a:t>
            </a:r>
          </a:p>
        </p:txBody>
      </p:sp>
      <p:sp>
        <p:nvSpPr>
          <p:cNvPr id="16" name="Oval 15">
            <a:extLst>
              <a:ext uri="{FF2B5EF4-FFF2-40B4-BE49-F238E27FC236}">
                <a16:creationId xmlns:a16="http://schemas.microsoft.com/office/drawing/2014/main" id="{C50BD1DA-86F6-9EEE-1EA5-38C3A3AFCB97}"/>
              </a:ext>
            </a:extLst>
          </p:cNvPr>
          <p:cNvSpPr/>
          <p:nvPr/>
        </p:nvSpPr>
        <p:spPr>
          <a:xfrm>
            <a:off x="4145677" y="1047962"/>
            <a:ext cx="584200" cy="584200"/>
          </a:xfrm>
          <a:prstGeom prst="ellipse">
            <a:avLst/>
          </a:prstGeom>
          <a:solidFill>
            <a:schemeClr val="bg1"/>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333399"/>
                </a:solidFill>
                <a:effectLst/>
                <a:uLnTx/>
                <a:uFillTx/>
                <a:latin typeface="Arial" panose="020B0604020202020204"/>
                <a:ea typeface="+mn-ea"/>
                <a:cs typeface="+mn-cs"/>
              </a:rPr>
              <a:t>2</a:t>
            </a:r>
          </a:p>
        </p:txBody>
      </p:sp>
      <p:sp>
        <p:nvSpPr>
          <p:cNvPr id="17" name="Oval 16">
            <a:extLst>
              <a:ext uri="{FF2B5EF4-FFF2-40B4-BE49-F238E27FC236}">
                <a16:creationId xmlns:a16="http://schemas.microsoft.com/office/drawing/2014/main" id="{0C12A6F7-AA02-B883-14A7-CD5D103EAC96}"/>
              </a:ext>
            </a:extLst>
          </p:cNvPr>
          <p:cNvSpPr/>
          <p:nvPr/>
        </p:nvSpPr>
        <p:spPr>
          <a:xfrm>
            <a:off x="4145677" y="3796816"/>
            <a:ext cx="584200" cy="584200"/>
          </a:xfrm>
          <a:prstGeom prst="ellipse">
            <a:avLst/>
          </a:prstGeom>
          <a:solidFill>
            <a:schemeClr val="bg1"/>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333399"/>
                </a:solidFill>
                <a:effectLst/>
                <a:uLnTx/>
                <a:uFillTx/>
                <a:latin typeface="Arial" panose="020B0604020202020204"/>
                <a:ea typeface="+mn-ea"/>
                <a:cs typeface="+mn-cs"/>
              </a:rPr>
              <a:t>3</a:t>
            </a:r>
          </a:p>
        </p:txBody>
      </p:sp>
      <p:sp>
        <p:nvSpPr>
          <p:cNvPr id="18" name="Oval 17">
            <a:extLst>
              <a:ext uri="{FF2B5EF4-FFF2-40B4-BE49-F238E27FC236}">
                <a16:creationId xmlns:a16="http://schemas.microsoft.com/office/drawing/2014/main" id="{50D6F67E-919C-3310-2541-0CFC337773A6}"/>
              </a:ext>
            </a:extLst>
          </p:cNvPr>
          <p:cNvSpPr/>
          <p:nvPr/>
        </p:nvSpPr>
        <p:spPr>
          <a:xfrm>
            <a:off x="8716109" y="1047962"/>
            <a:ext cx="584200" cy="584200"/>
          </a:xfrm>
          <a:prstGeom prst="ellipse">
            <a:avLst/>
          </a:prstGeom>
          <a:solidFill>
            <a:schemeClr val="bg1"/>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333399"/>
                </a:solidFill>
                <a:effectLst/>
                <a:uLnTx/>
                <a:uFillTx/>
                <a:latin typeface="Arial" panose="020B0604020202020204"/>
                <a:ea typeface="+mn-ea"/>
                <a:cs typeface="+mn-cs"/>
              </a:rPr>
              <a:t>4</a:t>
            </a:r>
          </a:p>
        </p:txBody>
      </p:sp>
      <p:sp>
        <p:nvSpPr>
          <p:cNvPr id="19" name="Textfeld 34">
            <a:extLst>
              <a:ext uri="{FF2B5EF4-FFF2-40B4-BE49-F238E27FC236}">
                <a16:creationId xmlns:a16="http://schemas.microsoft.com/office/drawing/2014/main" id="{11237B9D-FAC1-5DA6-F686-DCE98F8B02FA}"/>
              </a:ext>
            </a:extLst>
          </p:cNvPr>
          <p:cNvSpPr txBox="1"/>
          <p:nvPr/>
        </p:nvSpPr>
        <p:spPr>
          <a:xfrm>
            <a:off x="832205" y="5214948"/>
            <a:ext cx="2856789" cy="830997"/>
          </a:xfrm>
          <a:prstGeom prst="rect">
            <a:avLst/>
          </a:prstGeom>
          <a:noFill/>
        </p:spPr>
        <p:txBody>
          <a:bodyPr wrap="square" rtlCol="0">
            <a:spAutoFit/>
          </a:bodyPr>
          <a:ls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Pick your </a:t>
            </a:r>
            <a:r>
              <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OOVALON</a:t>
            </a:r>
            <a:r>
              <a:rPr kumimoji="0" lang="en-US" sz="16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 bowl w/o drainage components</a:t>
            </a:r>
            <a:r>
              <a:rPr kumimoji="0" lang="en-US"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in your preferred color.</a:t>
            </a:r>
          </a:p>
        </p:txBody>
      </p:sp>
      <p:sp>
        <p:nvSpPr>
          <p:cNvPr id="20" name="Textfeld 55">
            <a:extLst>
              <a:ext uri="{FF2B5EF4-FFF2-40B4-BE49-F238E27FC236}">
                <a16:creationId xmlns:a16="http://schemas.microsoft.com/office/drawing/2014/main" id="{178C209F-9FCC-E59F-9DBB-35EF9EA31A97}"/>
              </a:ext>
            </a:extLst>
          </p:cNvPr>
          <p:cNvSpPr txBox="1"/>
          <p:nvPr/>
        </p:nvSpPr>
        <p:spPr>
          <a:xfrm>
            <a:off x="4099361" y="2783347"/>
            <a:ext cx="4282641" cy="584775"/>
          </a:xfrm>
          <a:prstGeom prst="rect">
            <a:avLst/>
          </a:prstGeom>
          <a:noFill/>
        </p:spPr>
        <p:txBody>
          <a:bodyPr wrap="square" rtlCol="0">
            <a:spAutoFit/>
          </a:bodyPr>
          <a:ls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Choose a </a:t>
            </a:r>
            <a:r>
              <a:rPr kumimoji="0" lang="en-US" sz="1600" b="1" i="0" u="sng"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bundle</a:t>
            </a:r>
            <a:r>
              <a:rPr kumimoji="0" lang="en-US"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of </a:t>
            </a:r>
            <a:r>
              <a:rPr kumimoji="0" lang="en-US" sz="16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drainage components and accessories</a:t>
            </a:r>
            <a:r>
              <a:rPr kumimoji="0" lang="en-US"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in your preferred finish.</a:t>
            </a:r>
          </a:p>
        </p:txBody>
      </p:sp>
      <p:sp>
        <p:nvSpPr>
          <p:cNvPr id="21" name="Textfeld 59">
            <a:extLst>
              <a:ext uri="{FF2B5EF4-FFF2-40B4-BE49-F238E27FC236}">
                <a16:creationId xmlns:a16="http://schemas.microsoft.com/office/drawing/2014/main" id="{ED95B029-2C06-261F-7543-5826AAE9A38B}"/>
              </a:ext>
            </a:extLst>
          </p:cNvPr>
          <p:cNvSpPr txBox="1"/>
          <p:nvPr/>
        </p:nvSpPr>
        <p:spPr>
          <a:xfrm>
            <a:off x="4419601" y="5472658"/>
            <a:ext cx="4114801" cy="584775"/>
          </a:xfrm>
          <a:prstGeom prst="rect">
            <a:avLst/>
          </a:prstGeom>
          <a:noFill/>
        </p:spPr>
        <p:txBody>
          <a:bodyPr wrap="square" rtlCol="0">
            <a:spAutoFit/>
          </a:bodyPr>
          <a:ls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Select the matching </a:t>
            </a:r>
            <a:r>
              <a:rPr kumimoji="0" lang="en-US" sz="16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LUNEOO</a:t>
            </a:r>
            <a:r>
              <a:rPr kumimoji="0" lang="en-US"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in your preferred configuration and finish.</a:t>
            </a:r>
          </a:p>
        </p:txBody>
      </p:sp>
      <p:sp>
        <p:nvSpPr>
          <p:cNvPr id="22" name="Textfeld 63">
            <a:extLst>
              <a:ext uri="{FF2B5EF4-FFF2-40B4-BE49-F238E27FC236}">
                <a16:creationId xmlns:a16="http://schemas.microsoft.com/office/drawing/2014/main" id="{3FD5E4A0-8448-20BC-B419-413FE97B011F}"/>
              </a:ext>
            </a:extLst>
          </p:cNvPr>
          <p:cNvSpPr txBox="1"/>
          <p:nvPr/>
        </p:nvSpPr>
        <p:spPr>
          <a:xfrm>
            <a:off x="8577925" y="5226436"/>
            <a:ext cx="3385423" cy="830997"/>
          </a:xfrm>
          <a:prstGeom prst="rect">
            <a:avLst/>
          </a:prstGeom>
          <a:noFill/>
        </p:spPr>
        <p:txBody>
          <a:bodyPr wrap="square" rtlCol="0">
            <a:spAutoFit/>
          </a:bodyPr>
          <a:ls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ENJOY YOUR PERFECTLY DESIGNED KITCHEN WATER PLACE!</a:t>
            </a:r>
          </a:p>
        </p:txBody>
      </p:sp>
      <p:sp>
        <p:nvSpPr>
          <p:cNvPr id="23" name="Textfeld 17">
            <a:extLst>
              <a:ext uri="{FF2B5EF4-FFF2-40B4-BE49-F238E27FC236}">
                <a16:creationId xmlns:a16="http://schemas.microsoft.com/office/drawing/2014/main" id="{98391667-0A28-DC2E-F48E-D03E03F2DA16}"/>
              </a:ext>
            </a:extLst>
          </p:cNvPr>
          <p:cNvSpPr txBox="1"/>
          <p:nvPr/>
        </p:nvSpPr>
        <p:spPr>
          <a:xfrm>
            <a:off x="1536207" y="1023046"/>
            <a:ext cx="2314716" cy="830997"/>
          </a:xfrm>
          <a:prstGeom prst="rect">
            <a:avLst/>
          </a:prstGeom>
          <a:noFill/>
        </p:spPr>
        <p:txBody>
          <a:bodyPr wrap="square" rtlCol="0">
            <a:spAutoFit/>
          </a:bodyPr>
          <a:ls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CapFlow </a:t>
            </a:r>
            <a:r>
              <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will be the same color as the purchased OOVALON</a:t>
            </a:r>
            <a:endParaRPr kumimoji="0" lang="en-US" sz="16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5" name="Rectangle 24">
            <a:extLst>
              <a:ext uri="{FF2B5EF4-FFF2-40B4-BE49-F238E27FC236}">
                <a16:creationId xmlns:a16="http://schemas.microsoft.com/office/drawing/2014/main" id="{3B529F20-3BB5-221C-5839-E6F7BD9AABCD}"/>
              </a:ext>
            </a:extLst>
          </p:cNvPr>
          <p:cNvSpPr/>
          <p:nvPr/>
        </p:nvSpPr>
        <p:spPr>
          <a:xfrm>
            <a:off x="3810000" y="1696152"/>
            <a:ext cx="139754" cy="74874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6" name="Rectangle 25">
            <a:extLst>
              <a:ext uri="{FF2B5EF4-FFF2-40B4-BE49-F238E27FC236}">
                <a16:creationId xmlns:a16="http://schemas.microsoft.com/office/drawing/2014/main" id="{C12EDD2C-0D66-02ED-32CD-1AD7D36040C0}"/>
              </a:ext>
            </a:extLst>
          </p:cNvPr>
          <p:cNvSpPr/>
          <p:nvPr/>
        </p:nvSpPr>
        <p:spPr>
          <a:xfrm rot="5400000">
            <a:off x="6045198" y="3181630"/>
            <a:ext cx="254002" cy="74874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7" name="Rectangle 26">
            <a:extLst>
              <a:ext uri="{FF2B5EF4-FFF2-40B4-BE49-F238E27FC236}">
                <a16:creationId xmlns:a16="http://schemas.microsoft.com/office/drawing/2014/main" id="{75900366-EB34-D460-AEE3-9DF238672B22}"/>
              </a:ext>
            </a:extLst>
          </p:cNvPr>
          <p:cNvSpPr/>
          <p:nvPr/>
        </p:nvSpPr>
        <p:spPr>
          <a:xfrm>
            <a:off x="8394647" y="4426228"/>
            <a:ext cx="139754" cy="74874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3" name="Picture 33" descr="A metal object with lines&#10;&#10;AI-generated content may be incorrect.">
            <a:extLst>
              <a:ext uri="{FF2B5EF4-FFF2-40B4-BE49-F238E27FC236}">
                <a16:creationId xmlns:a16="http://schemas.microsoft.com/office/drawing/2014/main" id="{B3B55589-B6BD-F757-F829-8C77F799108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67059" y="1628392"/>
            <a:ext cx="1513953" cy="942871"/>
          </a:xfrm>
          <a:prstGeom prst="rect">
            <a:avLst/>
          </a:prstGeom>
        </p:spPr>
      </p:pic>
      <p:pic>
        <p:nvPicPr>
          <p:cNvPr id="10" name="Grafik 9" descr="Ein Bild, das Kreis, Im Haus, Silber, Design enthält.&#10;&#10;KI-generierte Inhalte können fehlerhaft sein.">
            <a:extLst>
              <a:ext uri="{FF2B5EF4-FFF2-40B4-BE49-F238E27FC236}">
                <a16:creationId xmlns:a16="http://schemas.microsoft.com/office/drawing/2014/main" id="{6589C097-AEC3-D343-B622-743BB09B347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46856" y="1352790"/>
            <a:ext cx="786107" cy="1109031"/>
          </a:xfrm>
          <a:prstGeom prst="rect">
            <a:avLst/>
          </a:prstGeom>
        </p:spPr>
      </p:pic>
      <p:pic>
        <p:nvPicPr>
          <p:cNvPr id="28" name="Grafik 27" descr="Ein Bild, das Zylinder enthält.&#10;&#10;KI-generierte Inhalte können fehlerhaft sein.">
            <a:extLst>
              <a:ext uri="{FF2B5EF4-FFF2-40B4-BE49-F238E27FC236}">
                <a16:creationId xmlns:a16="http://schemas.microsoft.com/office/drawing/2014/main" id="{CC63CCC5-9447-8546-F9AB-901EF8BBA3E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91295" y="1106756"/>
            <a:ext cx="344574" cy="847640"/>
          </a:xfrm>
          <a:prstGeom prst="rect">
            <a:avLst/>
          </a:prstGeom>
        </p:spPr>
      </p:pic>
      <p:pic>
        <p:nvPicPr>
          <p:cNvPr id="1024" name="Picture 1023" descr="A close-up of a lamp&#10;&#10;AI-generated content may be incorrect.">
            <a:extLst>
              <a:ext uri="{FF2B5EF4-FFF2-40B4-BE49-F238E27FC236}">
                <a16:creationId xmlns:a16="http://schemas.microsoft.com/office/drawing/2014/main" id="{C53A184D-529D-B760-CE4E-FE13995B1FC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314792" y="3767282"/>
            <a:ext cx="1562415" cy="1562415"/>
          </a:xfrm>
          <a:prstGeom prst="rect">
            <a:avLst/>
          </a:prstGeom>
        </p:spPr>
      </p:pic>
      <p:pic>
        <p:nvPicPr>
          <p:cNvPr id="2" name="Picture 2">
            <a:extLst>
              <a:ext uri="{FF2B5EF4-FFF2-40B4-BE49-F238E27FC236}">
                <a16:creationId xmlns:a16="http://schemas.microsoft.com/office/drawing/2014/main" id="{517D7025-5623-6F7E-D6E4-FA806D8876B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10990" y="1174565"/>
            <a:ext cx="785319" cy="1396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80149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62B192-C1AD-8063-3674-F1ED47BC7276}"/>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011B719B-DA2B-9041-82ED-39FE5E1D3D65}"/>
              </a:ext>
            </a:extLst>
          </p:cNvPr>
          <p:cNvPicPr>
            <a:picLocks noChangeAspect="1"/>
          </p:cNvPicPr>
          <p:nvPr/>
        </p:nvPicPr>
        <p:blipFill>
          <a:blip r:embed="rId2">
            <a:extLst>
              <a:ext uri="{28A0092B-C50C-407E-A947-70E740481C1C}">
                <a14:useLocalDpi xmlns:a14="http://schemas.microsoft.com/office/drawing/2010/main" val="0"/>
              </a:ext>
            </a:extLst>
          </a:blip>
          <a:srcRect l="29" t="14822" r="1542" b="18290"/>
          <a:stretch>
            <a:fillRect/>
          </a:stretch>
        </p:blipFill>
        <p:spPr>
          <a:xfrm>
            <a:off x="3449" y="0"/>
            <a:ext cx="11960862" cy="6858000"/>
          </a:xfrm>
          <a:prstGeom prst="rect">
            <a:avLst/>
          </a:prstGeom>
        </p:spPr>
      </p:pic>
      <p:pic>
        <p:nvPicPr>
          <p:cNvPr id="28" name="ens2">
            <a:extLst>
              <a:ext uri="{FF2B5EF4-FFF2-40B4-BE49-F238E27FC236}">
                <a16:creationId xmlns:a16="http://schemas.microsoft.com/office/drawing/2014/main" id="{85CB4BF5-3140-0698-2222-E6E11567111C}"/>
              </a:ext>
            </a:extLst>
          </p:cNvPr>
          <p:cNvPicPr>
            <a:picLocks noChangeAspect="1"/>
          </p:cNvPicPr>
          <p:nvPr/>
        </p:nvPicPr>
        <p:blipFill>
          <a:blip r:embed="rId3">
            <a:alphaModFix/>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l="98133"/>
          <a:stretch>
            <a:fillRect/>
          </a:stretch>
        </p:blipFill>
        <p:spPr>
          <a:xfrm>
            <a:off x="11963400" y="0"/>
            <a:ext cx="227647" cy="6858000"/>
          </a:xfrm>
          <a:prstGeom prst="rect">
            <a:avLst/>
          </a:prstGeom>
        </p:spPr>
      </p:pic>
      <p:sp>
        <p:nvSpPr>
          <p:cNvPr id="11" name="Textplatzhalter 10">
            <a:extLst>
              <a:ext uri="{FF2B5EF4-FFF2-40B4-BE49-F238E27FC236}">
                <a16:creationId xmlns:a16="http://schemas.microsoft.com/office/drawing/2014/main" id="{CD2E7D5B-2BCC-BFCF-F3F7-E72DEACEC10A}"/>
              </a:ext>
            </a:extLst>
          </p:cNvPr>
          <p:cNvSpPr>
            <a:spLocks noGrp="1"/>
          </p:cNvSpPr>
          <p:nvPr>
            <p:ph type="body" sz="quarter" idx="18"/>
          </p:nvPr>
        </p:nvSpPr>
        <p:spPr>
          <a:xfrm>
            <a:off x="228600" y="6296230"/>
            <a:ext cx="2070000" cy="372858"/>
          </a:xfrm>
        </p:spPr>
        <p:txBody>
          <a:bodyPr/>
          <a:lstStyle/>
          <a:p>
            <a:endParaRPr lang="de-DE"/>
          </a:p>
        </p:txBody>
      </p:sp>
      <p:sp>
        <p:nvSpPr>
          <p:cNvPr id="6" name="Titel 7">
            <a:extLst>
              <a:ext uri="{FF2B5EF4-FFF2-40B4-BE49-F238E27FC236}">
                <a16:creationId xmlns:a16="http://schemas.microsoft.com/office/drawing/2014/main" id="{01CF58B8-D9A5-024D-EFE3-3BEB4C656EAF}"/>
              </a:ext>
            </a:extLst>
          </p:cNvPr>
          <p:cNvSpPr>
            <a:spLocks noGrp="1"/>
          </p:cNvSpPr>
          <p:nvPr>
            <p:ph type="ctrTitle"/>
          </p:nvPr>
        </p:nvSpPr>
        <p:spPr>
          <a:xfrm>
            <a:off x="228600" y="2679986"/>
            <a:ext cx="6767513" cy="1498027"/>
          </a:xfrm>
        </p:spPr>
        <p:txBody>
          <a:bodyPr/>
          <a:lstStyle/>
          <a:p>
            <a:r>
              <a:rPr lang="de-DE"/>
              <a:t>An </a:t>
            </a:r>
            <a:r>
              <a:rPr lang="de-DE" err="1"/>
              <a:t>invitation</a:t>
            </a:r>
            <a:r>
              <a:rPr lang="de-DE"/>
              <a:t> </a:t>
            </a:r>
            <a:r>
              <a:rPr lang="de-DE" err="1"/>
              <a:t>to</a:t>
            </a:r>
            <a:br>
              <a:rPr lang="de-DE"/>
            </a:br>
            <a:r>
              <a:rPr lang="de-DE"/>
              <a:t>Mix &amp; Match</a:t>
            </a:r>
          </a:p>
        </p:txBody>
      </p:sp>
      <p:grpSp>
        <p:nvGrpSpPr>
          <p:cNvPr id="40" name="slider">
            <a:extLst>
              <a:ext uri="{FF2B5EF4-FFF2-40B4-BE49-F238E27FC236}">
                <a16:creationId xmlns:a16="http://schemas.microsoft.com/office/drawing/2014/main" id="{EBA442C7-144A-787E-76CB-1B10A04243BC}"/>
              </a:ext>
            </a:extLst>
          </p:cNvPr>
          <p:cNvGrpSpPr/>
          <p:nvPr/>
        </p:nvGrpSpPr>
        <p:grpSpPr>
          <a:xfrm>
            <a:off x="11799621" y="2003425"/>
            <a:ext cx="329382" cy="2940050"/>
            <a:chOff x="11799621" y="2003425"/>
            <a:chExt cx="329382" cy="2940050"/>
          </a:xfrm>
        </p:grpSpPr>
        <p:sp>
          <p:nvSpPr>
            <p:cNvPr id="32" name="Rechtwinkliges Dreieck 31">
              <a:extLst>
                <a:ext uri="{FF2B5EF4-FFF2-40B4-BE49-F238E27FC236}">
                  <a16:creationId xmlns:a16="http://schemas.microsoft.com/office/drawing/2014/main" id="{1625942E-CCAE-A351-CB0A-C885FC13A3B7}"/>
                </a:ext>
              </a:extLst>
            </p:cNvPr>
            <p:cNvSpPr/>
            <p:nvPr/>
          </p:nvSpPr>
          <p:spPr>
            <a:xfrm rot="2700000">
              <a:off x="11799621" y="3264310"/>
              <a:ext cx="329381" cy="329382"/>
            </a:xfrm>
            <a:prstGeom prst="rtTriangle">
              <a:avLst/>
            </a:prstGeom>
            <a:solidFill>
              <a:srgbClr val="5E5E5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818080"/>
                </a:solidFill>
                <a:effectLst/>
                <a:uLnTx/>
                <a:uFillTx/>
                <a:latin typeface="Arial" panose="020B0604020202020204"/>
                <a:ea typeface="+mn-ea"/>
                <a:cs typeface="+mn-cs"/>
              </a:endParaRPr>
            </a:p>
          </p:txBody>
        </p:sp>
        <p:sp>
          <p:nvSpPr>
            <p:cNvPr id="33" name="Halber Rahmen 32">
              <a:extLst>
                <a:ext uri="{FF2B5EF4-FFF2-40B4-BE49-F238E27FC236}">
                  <a16:creationId xmlns:a16="http://schemas.microsoft.com/office/drawing/2014/main" id="{B801E797-5C04-506B-DCDB-5F636BCDAE13}"/>
                </a:ext>
              </a:extLst>
            </p:cNvPr>
            <p:cNvSpPr/>
            <p:nvPr/>
          </p:nvSpPr>
          <p:spPr>
            <a:xfrm rot="18900000">
              <a:off x="11799621" y="3264310"/>
              <a:ext cx="329381" cy="329381"/>
            </a:xfrm>
            <a:prstGeom prst="halfFrame">
              <a:avLst>
                <a:gd name="adj1" fmla="val 13058"/>
                <a:gd name="adj2" fmla="val 13402"/>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cxnSp>
          <p:nvCxnSpPr>
            <p:cNvPr id="35" name="Gerade Verbindung 34">
              <a:extLst>
                <a:ext uri="{FF2B5EF4-FFF2-40B4-BE49-F238E27FC236}">
                  <a16:creationId xmlns:a16="http://schemas.microsoft.com/office/drawing/2014/main" id="{D9FD6735-0A94-21FD-5C3B-FC3CE865325D}"/>
                </a:ext>
              </a:extLst>
            </p:cNvPr>
            <p:cNvCxnSpPr>
              <a:cxnSpLocks/>
            </p:cNvCxnSpPr>
            <p:nvPr/>
          </p:nvCxnSpPr>
          <p:spPr>
            <a:xfrm flipV="1">
              <a:off x="11961814" y="2003425"/>
              <a:ext cx="0" cy="1243467"/>
            </a:xfrm>
            <a:prstGeom prst="line">
              <a:avLst/>
            </a:prstGeom>
            <a:ln w="12700" cap="rnd">
              <a:gradFill>
                <a:gsLst>
                  <a:gs pos="0">
                    <a:schemeClr val="accent1">
                      <a:lumMod val="5000"/>
                      <a:lumOff val="95000"/>
                    </a:schemeClr>
                  </a:gs>
                  <a:gs pos="99000">
                    <a:schemeClr val="tx1">
                      <a:alpha val="0"/>
                    </a:schemeClr>
                  </a:gs>
                </a:gsLst>
                <a:lin ang="5400000" scaled="1"/>
              </a:gradFill>
              <a:round/>
            </a:ln>
          </p:spPr>
          <p:style>
            <a:lnRef idx="1">
              <a:schemeClr val="accent1"/>
            </a:lnRef>
            <a:fillRef idx="0">
              <a:schemeClr val="accent1"/>
            </a:fillRef>
            <a:effectRef idx="0">
              <a:schemeClr val="accent1"/>
            </a:effectRef>
            <a:fontRef idx="minor">
              <a:schemeClr val="tx1"/>
            </a:fontRef>
          </p:style>
        </p:cxnSp>
        <p:cxnSp>
          <p:nvCxnSpPr>
            <p:cNvPr id="36" name="Gerade Verbindung 35">
              <a:extLst>
                <a:ext uri="{FF2B5EF4-FFF2-40B4-BE49-F238E27FC236}">
                  <a16:creationId xmlns:a16="http://schemas.microsoft.com/office/drawing/2014/main" id="{87FD5EB6-7AFB-2BB0-BBFB-A48B785F8130}"/>
                </a:ext>
              </a:extLst>
            </p:cNvPr>
            <p:cNvCxnSpPr>
              <a:cxnSpLocks/>
            </p:cNvCxnSpPr>
            <p:nvPr/>
          </p:nvCxnSpPr>
          <p:spPr>
            <a:xfrm>
              <a:off x="11961814" y="3606800"/>
              <a:ext cx="0" cy="1336675"/>
            </a:xfrm>
            <a:prstGeom prst="line">
              <a:avLst/>
            </a:prstGeom>
            <a:ln w="12700" cap="rnd">
              <a:gradFill>
                <a:gsLst>
                  <a:gs pos="0">
                    <a:schemeClr val="accent1">
                      <a:lumMod val="5000"/>
                      <a:lumOff val="95000"/>
                    </a:schemeClr>
                  </a:gs>
                  <a:gs pos="99000">
                    <a:schemeClr val="tx1">
                      <a:alpha val="0"/>
                    </a:schemeClr>
                  </a:gs>
                </a:gsLst>
                <a:lin ang="5400000" scaled="1"/>
              </a:gradFill>
              <a:roun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611924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7FD828-E319-6A85-5B57-D09020FD24D2}"/>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94CCDDCF-D55D-1450-F680-31B03909265D}"/>
              </a:ext>
            </a:extLst>
          </p:cNvPr>
          <p:cNvPicPr>
            <a:picLocks noChangeAspect="1"/>
          </p:cNvPicPr>
          <p:nvPr/>
        </p:nvPicPr>
        <p:blipFill>
          <a:blip r:embed="rId2">
            <a:extLst>
              <a:ext uri="{28A0092B-C50C-407E-A947-70E740481C1C}">
                <a14:useLocalDpi xmlns:a14="http://schemas.microsoft.com/office/drawing/2010/main" val="0"/>
              </a:ext>
            </a:extLst>
          </a:blip>
          <a:srcRect l="29" t="14822" r="1542" b="18290"/>
          <a:stretch>
            <a:fillRect/>
          </a:stretch>
        </p:blipFill>
        <p:spPr>
          <a:xfrm>
            <a:off x="3449" y="0"/>
            <a:ext cx="11960862" cy="6858000"/>
          </a:xfrm>
          <a:prstGeom prst="rect">
            <a:avLst/>
          </a:prstGeom>
        </p:spPr>
      </p:pic>
      <p:pic>
        <p:nvPicPr>
          <p:cNvPr id="5" name="Picture 4" descr="A sink and faucet on a blue background&#10;&#10;AI-generated content may be incorrect.">
            <a:extLst>
              <a:ext uri="{FF2B5EF4-FFF2-40B4-BE49-F238E27FC236}">
                <a16:creationId xmlns:a16="http://schemas.microsoft.com/office/drawing/2014/main" id="{B991B8DC-A35F-6A45-1536-C55D9601EBC9}"/>
              </a:ext>
            </a:extLst>
          </p:cNvPr>
          <p:cNvPicPr>
            <a:picLocks noChangeAspect="1"/>
          </p:cNvPicPr>
          <p:nvPr/>
        </p:nvPicPr>
        <p:blipFill>
          <a:blip r:embed="rId3">
            <a:extLst>
              <a:ext uri="{28A0092B-C50C-407E-A947-70E740481C1C}">
                <a14:useLocalDpi xmlns:a14="http://schemas.microsoft.com/office/drawing/2010/main" val="0"/>
              </a:ext>
            </a:extLst>
          </a:blip>
          <a:srcRect l="-979" t="14619" r="979" b="18107"/>
          <a:stretch>
            <a:fillRect/>
          </a:stretch>
        </p:blipFill>
        <p:spPr>
          <a:xfrm>
            <a:off x="-80188" y="-19049"/>
            <a:ext cx="12081688" cy="6858000"/>
          </a:xfrm>
          <a:prstGeom prst="rect">
            <a:avLst/>
          </a:prstGeom>
        </p:spPr>
      </p:pic>
      <p:sp>
        <p:nvSpPr>
          <p:cNvPr id="11" name="Textplatzhalter 10">
            <a:extLst>
              <a:ext uri="{FF2B5EF4-FFF2-40B4-BE49-F238E27FC236}">
                <a16:creationId xmlns:a16="http://schemas.microsoft.com/office/drawing/2014/main" id="{42CF32DE-8DAF-8CDD-E142-642BB2727942}"/>
              </a:ext>
            </a:extLst>
          </p:cNvPr>
          <p:cNvSpPr>
            <a:spLocks noGrp="1"/>
          </p:cNvSpPr>
          <p:nvPr>
            <p:ph type="body" sz="quarter" idx="18"/>
          </p:nvPr>
        </p:nvSpPr>
        <p:spPr>
          <a:xfrm>
            <a:off x="228600" y="6296230"/>
            <a:ext cx="2070000" cy="372858"/>
          </a:xfrm>
        </p:spPr>
        <p:txBody>
          <a:bodyPr/>
          <a:lstStyle/>
          <a:p>
            <a:endParaRPr lang="de-DE"/>
          </a:p>
        </p:txBody>
      </p:sp>
      <p:sp>
        <p:nvSpPr>
          <p:cNvPr id="6" name="Titel 7">
            <a:extLst>
              <a:ext uri="{FF2B5EF4-FFF2-40B4-BE49-F238E27FC236}">
                <a16:creationId xmlns:a16="http://schemas.microsoft.com/office/drawing/2014/main" id="{599D9CE1-ECAC-AE11-8FE1-9E382BE6009D}"/>
              </a:ext>
            </a:extLst>
          </p:cNvPr>
          <p:cNvSpPr>
            <a:spLocks noGrp="1"/>
          </p:cNvSpPr>
          <p:nvPr>
            <p:ph type="ctrTitle"/>
          </p:nvPr>
        </p:nvSpPr>
        <p:spPr>
          <a:xfrm>
            <a:off x="228600" y="225425"/>
            <a:ext cx="6767513" cy="1498027"/>
          </a:xfrm>
        </p:spPr>
        <p:txBody>
          <a:bodyPr/>
          <a:lstStyle/>
          <a:p>
            <a:r>
              <a:rPr lang="de-DE"/>
              <a:t>An </a:t>
            </a:r>
            <a:r>
              <a:rPr lang="de-DE" err="1"/>
              <a:t>invitation</a:t>
            </a:r>
            <a:r>
              <a:rPr lang="de-DE"/>
              <a:t> </a:t>
            </a:r>
            <a:r>
              <a:rPr lang="de-DE" err="1"/>
              <a:t>to</a:t>
            </a:r>
            <a:br>
              <a:rPr lang="de-DE"/>
            </a:br>
            <a:r>
              <a:rPr lang="de-DE"/>
              <a:t>Mix &amp; Match</a:t>
            </a:r>
          </a:p>
        </p:txBody>
      </p:sp>
      <p:sp>
        <p:nvSpPr>
          <p:cNvPr id="2" name="Untertitel 8">
            <a:extLst>
              <a:ext uri="{FF2B5EF4-FFF2-40B4-BE49-F238E27FC236}">
                <a16:creationId xmlns:a16="http://schemas.microsoft.com/office/drawing/2014/main" id="{9944EA1B-247A-AD18-3B6B-B53496FBF008}"/>
              </a:ext>
            </a:extLst>
          </p:cNvPr>
          <p:cNvSpPr>
            <a:spLocks noGrp="1"/>
          </p:cNvSpPr>
          <p:nvPr>
            <p:ph type="subTitle" idx="1"/>
          </p:nvPr>
        </p:nvSpPr>
        <p:spPr>
          <a:xfrm>
            <a:off x="227013" y="1689158"/>
            <a:ext cx="5760000" cy="936000"/>
          </a:xfrm>
        </p:spPr>
        <p:txBody>
          <a:bodyPr/>
          <a:lstStyle/>
          <a:p>
            <a:r>
              <a:rPr lang="de-DE"/>
              <a:t>LUNEOO and OOVALON </a:t>
            </a:r>
            <a:r>
              <a:rPr lang="de-DE" err="1"/>
              <a:t>are</a:t>
            </a:r>
            <a:r>
              <a:rPr lang="de-DE"/>
              <a:t> a </a:t>
            </a:r>
            <a:r>
              <a:rPr lang="de-DE" err="1"/>
              <a:t>perfect</a:t>
            </a:r>
            <a:r>
              <a:rPr lang="de-DE"/>
              <a:t> match, </a:t>
            </a:r>
            <a:r>
              <a:rPr lang="de-DE" err="1"/>
              <a:t>with</a:t>
            </a:r>
            <a:r>
              <a:rPr lang="de-DE"/>
              <a:t> colors and </a:t>
            </a:r>
            <a:r>
              <a:rPr lang="de-DE" err="1"/>
              <a:t>finishes</a:t>
            </a:r>
            <a:r>
              <a:rPr lang="de-DE"/>
              <a:t> in </a:t>
            </a:r>
            <a:r>
              <a:rPr lang="de-DE" err="1"/>
              <a:t>perfect</a:t>
            </a:r>
            <a:r>
              <a:rPr lang="de-DE"/>
              <a:t> </a:t>
            </a:r>
            <a:r>
              <a:rPr lang="de-DE" err="1"/>
              <a:t>harmony</a:t>
            </a:r>
            <a:r>
              <a:rPr lang="de-DE"/>
              <a:t>. </a:t>
            </a:r>
            <a:r>
              <a:rPr lang="de-DE" err="1"/>
              <a:t>No</a:t>
            </a:r>
            <a:r>
              <a:rPr lang="de-DE"/>
              <a:t> matter </a:t>
            </a:r>
            <a:r>
              <a:rPr lang="de-DE" err="1"/>
              <a:t>the</a:t>
            </a:r>
            <a:r>
              <a:rPr lang="de-DE"/>
              <a:t> </a:t>
            </a:r>
            <a:r>
              <a:rPr lang="de-DE" err="1"/>
              <a:t>combination</a:t>
            </a:r>
            <a:r>
              <a:rPr lang="de-DE"/>
              <a:t>, </a:t>
            </a:r>
            <a:r>
              <a:rPr lang="de-DE" err="1"/>
              <a:t>BLANCO’s</a:t>
            </a:r>
            <a:r>
              <a:rPr lang="de-DE"/>
              <a:t> </a:t>
            </a:r>
            <a:r>
              <a:rPr lang="de-DE" err="1"/>
              <a:t>curated</a:t>
            </a:r>
            <a:r>
              <a:rPr lang="de-DE"/>
              <a:t> </a:t>
            </a:r>
            <a:r>
              <a:rPr lang="de-DE" err="1"/>
              <a:t>materials</a:t>
            </a:r>
            <a:r>
              <a:rPr lang="de-DE"/>
              <a:t> </a:t>
            </a:r>
            <a:r>
              <a:rPr lang="de-DE" err="1"/>
              <a:t>create</a:t>
            </a:r>
            <a:r>
              <a:rPr lang="de-DE"/>
              <a:t> a </a:t>
            </a:r>
            <a:r>
              <a:rPr lang="de-DE" err="1"/>
              <a:t>flawless</a:t>
            </a:r>
            <a:r>
              <a:rPr lang="de-DE"/>
              <a:t> </a:t>
            </a:r>
            <a:r>
              <a:rPr lang="de-DE" err="1"/>
              <a:t>look</a:t>
            </a:r>
            <a:r>
              <a:rPr lang="de-DE"/>
              <a:t>.</a:t>
            </a:r>
          </a:p>
        </p:txBody>
      </p:sp>
      <p:grpSp>
        <p:nvGrpSpPr>
          <p:cNvPr id="19" name="slider">
            <a:extLst>
              <a:ext uri="{FF2B5EF4-FFF2-40B4-BE49-F238E27FC236}">
                <a16:creationId xmlns:a16="http://schemas.microsoft.com/office/drawing/2014/main" id="{5C2D1E13-FF5B-EAFF-E06E-B52FEF540790}"/>
              </a:ext>
            </a:extLst>
          </p:cNvPr>
          <p:cNvGrpSpPr/>
          <p:nvPr/>
        </p:nvGrpSpPr>
        <p:grpSpPr>
          <a:xfrm>
            <a:off x="-170954" y="2003425"/>
            <a:ext cx="329382" cy="2940050"/>
            <a:chOff x="11799621" y="2003425"/>
            <a:chExt cx="329382" cy="2940050"/>
          </a:xfrm>
        </p:grpSpPr>
        <p:sp>
          <p:nvSpPr>
            <p:cNvPr id="20" name="Rechtwinkliges Dreieck 19">
              <a:extLst>
                <a:ext uri="{FF2B5EF4-FFF2-40B4-BE49-F238E27FC236}">
                  <a16:creationId xmlns:a16="http://schemas.microsoft.com/office/drawing/2014/main" id="{FE2A90DB-E053-84B4-9425-554AB01637CC}"/>
                </a:ext>
              </a:extLst>
            </p:cNvPr>
            <p:cNvSpPr/>
            <p:nvPr/>
          </p:nvSpPr>
          <p:spPr>
            <a:xfrm rot="2700000">
              <a:off x="11799621" y="3264310"/>
              <a:ext cx="329381" cy="329382"/>
            </a:xfrm>
            <a:prstGeom prst="r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818080"/>
                </a:solidFill>
                <a:effectLst/>
                <a:uLnTx/>
                <a:uFillTx/>
                <a:latin typeface="Arial" panose="020B0604020202020204"/>
                <a:ea typeface="+mn-ea"/>
                <a:cs typeface="+mn-cs"/>
              </a:endParaRPr>
            </a:p>
          </p:txBody>
        </p:sp>
        <p:sp>
          <p:nvSpPr>
            <p:cNvPr id="21" name="Halber Rahmen 20">
              <a:extLst>
                <a:ext uri="{FF2B5EF4-FFF2-40B4-BE49-F238E27FC236}">
                  <a16:creationId xmlns:a16="http://schemas.microsoft.com/office/drawing/2014/main" id="{954D4E9E-B634-FB99-409A-56F5299653B7}"/>
                </a:ext>
              </a:extLst>
            </p:cNvPr>
            <p:cNvSpPr/>
            <p:nvPr/>
          </p:nvSpPr>
          <p:spPr>
            <a:xfrm rot="18900000">
              <a:off x="11799621" y="3264310"/>
              <a:ext cx="329381" cy="329381"/>
            </a:xfrm>
            <a:prstGeom prst="halfFrame">
              <a:avLst>
                <a:gd name="adj1" fmla="val 13058"/>
                <a:gd name="adj2" fmla="val 13402"/>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cxnSp>
          <p:nvCxnSpPr>
            <p:cNvPr id="22" name="Gerade Verbindung 21">
              <a:extLst>
                <a:ext uri="{FF2B5EF4-FFF2-40B4-BE49-F238E27FC236}">
                  <a16:creationId xmlns:a16="http://schemas.microsoft.com/office/drawing/2014/main" id="{A82B4BC6-C121-8C86-2578-77CBD51222A9}"/>
                </a:ext>
              </a:extLst>
            </p:cNvPr>
            <p:cNvCxnSpPr>
              <a:cxnSpLocks/>
            </p:cNvCxnSpPr>
            <p:nvPr/>
          </p:nvCxnSpPr>
          <p:spPr>
            <a:xfrm flipV="1">
              <a:off x="11961814" y="2003425"/>
              <a:ext cx="0" cy="1243467"/>
            </a:xfrm>
            <a:prstGeom prst="line">
              <a:avLst/>
            </a:prstGeom>
            <a:ln w="12700" cap="rnd">
              <a:gradFill>
                <a:gsLst>
                  <a:gs pos="0">
                    <a:schemeClr val="accent1">
                      <a:lumMod val="5000"/>
                      <a:lumOff val="95000"/>
                    </a:schemeClr>
                  </a:gs>
                  <a:gs pos="99000">
                    <a:schemeClr val="tx1">
                      <a:alpha val="0"/>
                    </a:schemeClr>
                  </a:gs>
                </a:gsLst>
                <a:lin ang="5400000" scaled="1"/>
              </a:gradFill>
              <a:round/>
            </a:ln>
          </p:spPr>
          <p:style>
            <a:lnRef idx="1">
              <a:schemeClr val="accent1"/>
            </a:lnRef>
            <a:fillRef idx="0">
              <a:schemeClr val="accent1"/>
            </a:fillRef>
            <a:effectRef idx="0">
              <a:schemeClr val="accent1"/>
            </a:effectRef>
            <a:fontRef idx="minor">
              <a:schemeClr val="tx1"/>
            </a:fontRef>
          </p:style>
        </p:cxnSp>
        <p:cxnSp>
          <p:nvCxnSpPr>
            <p:cNvPr id="23" name="Gerade Verbindung 22">
              <a:extLst>
                <a:ext uri="{FF2B5EF4-FFF2-40B4-BE49-F238E27FC236}">
                  <a16:creationId xmlns:a16="http://schemas.microsoft.com/office/drawing/2014/main" id="{C91E1614-6C82-E4AF-07CF-DFA647C29F23}"/>
                </a:ext>
              </a:extLst>
            </p:cNvPr>
            <p:cNvCxnSpPr>
              <a:cxnSpLocks/>
            </p:cNvCxnSpPr>
            <p:nvPr/>
          </p:nvCxnSpPr>
          <p:spPr>
            <a:xfrm>
              <a:off x="11961814" y="3606800"/>
              <a:ext cx="0" cy="1336675"/>
            </a:xfrm>
            <a:prstGeom prst="line">
              <a:avLst/>
            </a:prstGeom>
            <a:ln w="12700" cap="rnd">
              <a:gradFill>
                <a:gsLst>
                  <a:gs pos="0">
                    <a:schemeClr val="accent1">
                      <a:lumMod val="5000"/>
                      <a:lumOff val="95000"/>
                    </a:schemeClr>
                  </a:gs>
                  <a:gs pos="99000">
                    <a:schemeClr val="tx1">
                      <a:alpha val="0"/>
                    </a:schemeClr>
                  </a:gs>
                </a:gsLst>
                <a:lin ang="5400000" scaled="1"/>
              </a:gradFill>
              <a:roun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091357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C7AD4F-919D-9260-A107-BC4102DD06E2}"/>
            </a:ext>
          </a:extLst>
        </p:cNvPr>
        <p:cNvGrpSpPr/>
        <p:nvPr/>
      </p:nvGrpSpPr>
      <p:grpSpPr>
        <a:xfrm>
          <a:off x="0" y="0"/>
          <a:ext cx="0" cy="0"/>
          <a:chOff x="0" y="0"/>
          <a:chExt cx="0" cy="0"/>
        </a:xfrm>
      </p:grpSpPr>
      <p:sp>
        <p:nvSpPr>
          <p:cNvPr id="18" name="r1">
            <a:extLst>
              <a:ext uri="{FF2B5EF4-FFF2-40B4-BE49-F238E27FC236}">
                <a16:creationId xmlns:a16="http://schemas.microsoft.com/office/drawing/2014/main" id="{6D17591A-0917-C500-6DF5-89397EDE2C9E}"/>
              </a:ext>
            </a:extLst>
          </p:cNvPr>
          <p:cNvSpPr/>
          <p:nvPr/>
        </p:nvSpPr>
        <p:spPr>
          <a:xfrm>
            <a:off x="228600" y="225425"/>
            <a:ext cx="3779838" cy="214313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4" name="r2">
            <a:extLst>
              <a:ext uri="{FF2B5EF4-FFF2-40B4-BE49-F238E27FC236}">
                <a16:creationId xmlns:a16="http://schemas.microsoft.com/office/drawing/2014/main" id="{953E7DE2-EF4C-00A7-068F-AAC11BAB355B}"/>
              </a:ext>
            </a:extLst>
          </p:cNvPr>
          <p:cNvSpPr/>
          <p:nvPr/>
        </p:nvSpPr>
        <p:spPr>
          <a:xfrm>
            <a:off x="228600" y="2556444"/>
            <a:ext cx="3779838" cy="4112643"/>
          </a:xfrm>
          <a:prstGeom prst="rect">
            <a:avLst/>
          </a:prstGeom>
          <a:solidFill>
            <a:srgbClr val="EDED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6" name="r4">
            <a:extLst>
              <a:ext uri="{FF2B5EF4-FFF2-40B4-BE49-F238E27FC236}">
                <a16:creationId xmlns:a16="http://schemas.microsoft.com/office/drawing/2014/main" id="{C4BCB247-7138-1707-5767-0337EC9DCD30}"/>
              </a:ext>
            </a:extLst>
          </p:cNvPr>
          <p:cNvSpPr/>
          <p:nvPr/>
        </p:nvSpPr>
        <p:spPr>
          <a:xfrm>
            <a:off x="9097171" y="4346544"/>
            <a:ext cx="2866228" cy="233246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6" name="1a">
            <a:extLst>
              <a:ext uri="{FF2B5EF4-FFF2-40B4-BE49-F238E27FC236}">
                <a16:creationId xmlns:a16="http://schemas.microsoft.com/office/drawing/2014/main" id="{2E70BB35-4020-BD95-C979-AFB076CAB476}"/>
              </a:ext>
            </a:extLst>
          </p:cNvPr>
          <p:cNvPicPr>
            <a:picLocks noChangeAspect="1"/>
          </p:cNvPicPr>
          <p:nvPr/>
        </p:nvPicPr>
        <p:blipFill>
          <a:blip r:embed="rId3">
            <a:extLst>
              <a:ext uri="{28A0092B-C50C-407E-A947-70E740481C1C}">
                <a14:useLocalDpi xmlns:a14="http://schemas.microsoft.com/office/drawing/2010/main" val="0"/>
              </a:ext>
            </a:extLst>
          </a:blip>
          <a:srcRect l="23578" t="83785" r="31086" b="-121"/>
          <a:stretch>
            <a:fillRect/>
          </a:stretch>
        </p:blipFill>
        <p:spPr>
          <a:xfrm>
            <a:off x="228601" y="225423"/>
            <a:ext cx="3779838" cy="2032818"/>
          </a:xfrm>
          <a:prstGeom prst="rect">
            <a:avLst/>
          </a:prstGeom>
        </p:spPr>
      </p:pic>
      <p:pic>
        <p:nvPicPr>
          <p:cNvPr id="20" name="2a" descr="Ein Bild, das Schwarzweiß, Design, Hebel, Im Haus enthält.&#10;&#10;KI-generierte Inhalte können fehlerhaft sein.">
            <a:extLst>
              <a:ext uri="{FF2B5EF4-FFF2-40B4-BE49-F238E27FC236}">
                <a16:creationId xmlns:a16="http://schemas.microsoft.com/office/drawing/2014/main" id="{456AE5CA-E699-9419-A3E0-B1CEADAD97AD}"/>
              </a:ext>
            </a:extLst>
          </p:cNvPr>
          <p:cNvPicPr>
            <a:picLocks noChangeAspect="1"/>
          </p:cNvPicPr>
          <p:nvPr/>
        </p:nvPicPr>
        <p:blipFill>
          <a:blip r:embed="rId3">
            <a:extLst>
              <a:ext uri="{28A0092B-C50C-407E-A947-70E740481C1C}">
                <a14:useLocalDpi xmlns:a14="http://schemas.microsoft.com/office/drawing/2010/main" val="0"/>
              </a:ext>
            </a:extLst>
          </a:blip>
          <a:srcRect l="29589" t="6116" r="2224" b="44197"/>
          <a:stretch>
            <a:fillRect/>
          </a:stretch>
        </p:blipFill>
        <p:spPr>
          <a:xfrm>
            <a:off x="227010" y="2556443"/>
            <a:ext cx="3781428" cy="4112645"/>
          </a:xfrm>
          <a:prstGeom prst="rect">
            <a:avLst/>
          </a:prstGeom>
        </p:spPr>
      </p:pic>
      <p:pic>
        <p:nvPicPr>
          <p:cNvPr id="22" name="2b" descr="Ein Bild, das Hahn, Installationszubehör, Hebel, Im Haus enthält.&#10;&#10;KI-generierte Inhalte können fehlerhaft sein.">
            <a:extLst>
              <a:ext uri="{FF2B5EF4-FFF2-40B4-BE49-F238E27FC236}">
                <a16:creationId xmlns:a16="http://schemas.microsoft.com/office/drawing/2014/main" id="{C743CD2F-9445-8B40-D372-6680610A2A1C}"/>
              </a:ext>
            </a:extLst>
          </p:cNvPr>
          <p:cNvPicPr>
            <a:picLocks noChangeAspect="1"/>
          </p:cNvPicPr>
          <p:nvPr/>
        </p:nvPicPr>
        <p:blipFill>
          <a:blip r:embed="rId4">
            <a:alphaModFix amt="0"/>
            <a:extLst>
              <a:ext uri="{28A0092B-C50C-407E-A947-70E740481C1C}">
                <a14:useLocalDpi xmlns:a14="http://schemas.microsoft.com/office/drawing/2010/main" val="0"/>
              </a:ext>
            </a:extLst>
          </a:blip>
          <a:srcRect l="29589" t="6116" r="2223" b="44198"/>
          <a:stretch>
            <a:fillRect/>
          </a:stretch>
        </p:blipFill>
        <p:spPr>
          <a:xfrm>
            <a:off x="227011" y="2556443"/>
            <a:ext cx="3781427" cy="4112645"/>
          </a:xfrm>
          <a:prstGeom prst="rect">
            <a:avLst/>
          </a:prstGeom>
        </p:spPr>
      </p:pic>
      <p:pic>
        <p:nvPicPr>
          <p:cNvPr id="25" name="2c" descr="Ein Bild, das Zylinder, Lampe, Design, Licht enthält.&#10;&#10;KI-generierte Inhalte können fehlerhaft sein.">
            <a:extLst>
              <a:ext uri="{FF2B5EF4-FFF2-40B4-BE49-F238E27FC236}">
                <a16:creationId xmlns:a16="http://schemas.microsoft.com/office/drawing/2014/main" id="{4E8F2AFC-B98B-BA68-1D46-05E272356F44}"/>
              </a:ext>
            </a:extLst>
          </p:cNvPr>
          <p:cNvPicPr>
            <a:picLocks noChangeAspect="1"/>
          </p:cNvPicPr>
          <p:nvPr/>
        </p:nvPicPr>
        <p:blipFill>
          <a:blip r:embed="rId5">
            <a:alphaModFix amt="0"/>
            <a:extLst>
              <a:ext uri="{28A0092B-C50C-407E-A947-70E740481C1C}">
                <a14:useLocalDpi xmlns:a14="http://schemas.microsoft.com/office/drawing/2010/main" val="0"/>
              </a:ext>
            </a:extLst>
          </a:blip>
          <a:srcRect l="29617" t="6116" r="2567" b="44197"/>
          <a:stretch>
            <a:fillRect/>
          </a:stretch>
        </p:blipFill>
        <p:spPr>
          <a:xfrm>
            <a:off x="228599" y="2556443"/>
            <a:ext cx="3760787" cy="4112644"/>
          </a:xfrm>
          <a:prstGeom prst="rect">
            <a:avLst/>
          </a:prstGeom>
        </p:spPr>
      </p:pic>
      <p:pic>
        <p:nvPicPr>
          <p:cNvPr id="14" name="3a" descr="Ein Bild, das Kreis, Screenshot, Lautsprecher, Design enthält.&#10;&#10;KI-generierte Inhalte können fehlerhaft sein.">
            <a:extLst>
              <a:ext uri="{FF2B5EF4-FFF2-40B4-BE49-F238E27FC236}">
                <a16:creationId xmlns:a16="http://schemas.microsoft.com/office/drawing/2014/main" id="{C5124F8B-E207-4008-DA21-204272BBD915}"/>
              </a:ext>
            </a:extLst>
          </p:cNvPr>
          <p:cNvPicPr>
            <a:picLocks noChangeAspect="1"/>
          </p:cNvPicPr>
          <p:nvPr/>
        </p:nvPicPr>
        <p:blipFill>
          <a:blip r:embed="rId6">
            <a:alphaModFix amt="0"/>
            <a:extLst>
              <a:ext uri="{28A0092B-C50C-407E-A947-70E740481C1C}">
                <a14:useLocalDpi xmlns:a14="http://schemas.microsoft.com/office/drawing/2010/main" val="0"/>
              </a:ext>
            </a:extLst>
          </a:blip>
          <a:srcRect t="35758" r="31617"/>
          <a:stretch>
            <a:fillRect/>
          </a:stretch>
        </p:blipFill>
        <p:spPr>
          <a:xfrm>
            <a:off x="4384675" y="2285984"/>
            <a:ext cx="6667600" cy="3566195"/>
          </a:xfrm>
          <a:prstGeom prst="rect">
            <a:avLst/>
          </a:prstGeom>
        </p:spPr>
      </p:pic>
      <p:pic>
        <p:nvPicPr>
          <p:cNvPr id="5" name="Picture 4" descr="A black object with a round object on it&#10;&#10;AI-generated content may be incorrect.">
            <a:extLst>
              <a:ext uri="{FF2B5EF4-FFF2-40B4-BE49-F238E27FC236}">
                <a16:creationId xmlns:a16="http://schemas.microsoft.com/office/drawing/2014/main" id="{825B9869-5E1A-4744-42C8-0B59B9AD2A9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05288" y="4341019"/>
            <a:ext cx="4675981" cy="2337991"/>
          </a:xfrm>
          <a:prstGeom prst="rect">
            <a:avLst/>
          </a:prstGeom>
        </p:spPr>
      </p:pic>
      <p:pic>
        <p:nvPicPr>
          <p:cNvPr id="2" name="Picture 1" descr="A close up of a device&#10;&#10;AI-generated content may be incorrect.">
            <a:extLst>
              <a:ext uri="{FF2B5EF4-FFF2-40B4-BE49-F238E27FC236}">
                <a16:creationId xmlns:a16="http://schemas.microsoft.com/office/drawing/2014/main" id="{1B42C536-DFFF-14C1-1685-9952F0430DFA}"/>
              </a:ext>
            </a:extLst>
          </p:cNvPr>
          <p:cNvPicPr>
            <a:picLocks noChangeAspect="1"/>
          </p:cNvPicPr>
          <p:nvPr/>
        </p:nvPicPr>
        <p:blipFill>
          <a:blip r:embed="rId8"/>
          <a:stretch>
            <a:fillRect/>
          </a:stretch>
        </p:blipFill>
        <p:spPr>
          <a:xfrm>
            <a:off x="4222172" y="4348594"/>
            <a:ext cx="4675910" cy="2303320"/>
          </a:xfrm>
          <a:prstGeom prst="rect">
            <a:avLst/>
          </a:prstGeom>
        </p:spPr>
      </p:pic>
      <p:pic>
        <p:nvPicPr>
          <p:cNvPr id="19" name="Picture 18" descr="A close up of a black object&#10;&#10;AI-generated content may be incorrect.">
            <a:extLst>
              <a:ext uri="{FF2B5EF4-FFF2-40B4-BE49-F238E27FC236}">
                <a16:creationId xmlns:a16="http://schemas.microsoft.com/office/drawing/2014/main" id="{1F517A9F-1592-725A-77D9-5919115AD9B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222172" y="225423"/>
            <a:ext cx="7744523" cy="3951141"/>
          </a:xfrm>
          <a:prstGeom prst="rect">
            <a:avLst/>
          </a:prstGeom>
        </p:spPr>
      </p:pic>
      <p:pic>
        <p:nvPicPr>
          <p:cNvPr id="23" name="Picture 22">
            <a:extLst>
              <a:ext uri="{FF2B5EF4-FFF2-40B4-BE49-F238E27FC236}">
                <a16:creationId xmlns:a16="http://schemas.microsoft.com/office/drawing/2014/main" id="{0332C010-03E8-853A-CC8B-79B1FE7C7847}"/>
              </a:ext>
            </a:extLst>
          </p:cNvPr>
          <p:cNvPicPr>
            <a:picLocks noChangeAspect="1"/>
          </p:cNvPicPr>
          <p:nvPr/>
        </p:nvPicPr>
        <p:blipFill>
          <a:blip r:embed="rId10">
            <a:extLst>
              <a:ext uri="{28A0092B-C50C-407E-A947-70E740481C1C}">
                <a14:useLocalDpi xmlns:a14="http://schemas.microsoft.com/office/drawing/2010/main" val="0"/>
              </a:ext>
            </a:extLst>
          </a:blip>
          <a:srcRect l="2945" t="84027" r="60389"/>
          <a:stretch>
            <a:fillRect/>
          </a:stretch>
        </p:blipFill>
        <p:spPr>
          <a:xfrm>
            <a:off x="-156003" y="225422"/>
            <a:ext cx="4547453" cy="1980971"/>
          </a:xfrm>
          <a:prstGeom prst="rect">
            <a:avLst/>
          </a:prstGeom>
        </p:spPr>
      </p:pic>
      <p:pic>
        <p:nvPicPr>
          <p:cNvPr id="27" name="Picture 26" descr="A silver lamp with a black background&#10;&#10;AI-generated content may be incorrect.">
            <a:extLst>
              <a:ext uri="{FF2B5EF4-FFF2-40B4-BE49-F238E27FC236}">
                <a16:creationId xmlns:a16="http://schemas.microsoft.com/office/drawing/2014/main" id="{A8A5D676-BC9E-AC22-08BF-460B7288EA4A}"/>
              </a:ext>
            </a:extLst>
          </p:cNvPr>
          <p:cNvPicPr>
            <a:picLocks noChangeAspect="1"/>
          </p:cNvPicPr>
          <p:nvPr/>
        </p:nvPicPr>
        <p:blipFill>
          <a:blip r:embed="rId10">
            <a:extLst>
              <a:ext uri="{28A0092B-C50C-407E-A947-70E740481C1C}">
                <a14:useLocalDpi xmlns:a14="http://schemas.microsoft.com/office/drawing/2010/main" val="0"/>
              </a:ext>
            </a:extLst>
          </a:blip>
          <a:srcRect l="9637" t="6548" r="44450" b="43606"/>
          <a:stretch>
            <a:fillRect/>
          </a:stretch>
        </p:blipFill>
        <p:spPr>
          <a:xfrm>
            <a:off x="209547" y="2556444"/>
            <a:ext cx="3797188" cy="4122566"/>
          </a:xfrm>
          <a:prstGeom prst="rect">
            <a:avLst/>
          </a:prstGeom>
        </p:spPr>
      </p:pic>
    </p:spTree>
    <p:extLst>
      <p:ext uri="{BB962C8B-B14F-4D97-AF65-F5344CB8AC3E}">
        <p14:creationId xmlns:p14="http://schemas.microsoft.com/office/powerpoint/2010/main" val="467288323"/>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7EC97-6155-0A98-1F96-75A3A8768F76}"/>
            </a:ext>
          </a:extLst>
        </p:cNvPr>
        <p:cNvGrpSpPr/>
        <p:nvPr/>
      </p:nvGrpSpPr>
      <p:grpSpPr>
        <a:xfrm>
          <a:off x="0" y="0"/>
          <a:ext cx="0" cy="0"/>
          <a:chOff x="0" y="0"/>
          <a:chExt cx="0" cy="0"/>
        </a:xfrm>
      </p:grpSpPr>
      <p:sp>
        <p:nvSpPr>
          <p:cNvPr id="18" name="r1">
            <a:extLst>
              <a:ext uri="{FF2B5EF4-FFF2-40B4-BE49-F238E27FC236}">
                <a16:creationId xmlns:a16="http://schemas.microsoft.com/office/drawing/2014/main" id="{6B97EEF2-A3A5-F00E-7AC3-661C1850808A}"/>
              </a:ext>
            </a:extLst>
          </p:cNvPr>
          <p:cNvSpPr/>
          <p:nvPr/>
        </p:nvSpPr>
        <p:spPr>
          <a:xfrm>
            <a:off x="228600" y="225425"/>
            <a:ext cx="3779838" cy="2143130"/>
          </a:xfrm>
          <a:prstGeom prst="rect">
            <a:avLst/>
          </a:prstGeom>
          <a:solidFill>
            <a:srgbClr val="D0D0D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4" name="r2">
            <a:extLst>
              <a:ext uri="{FF2B5EF4-FFF2-40B4-BE49-F238E27FC236}">
                <a16:creationId xmlns:a16="http://schemas.microsoft.com/office/drawing/2014/main" id="{ED057CFB-88B9-DDE6-D775-3C547C863436}"/>
              </a:ext>
            </a:extLst>
          </p:cNvPr>
          <p:cNvSpPr/>
          <p:nvPr/>
        </p:nvSpPr>
        <p:spPr>
          <a:xfrm>
            <a:off x="228600" y="2556444"/>
            <a:ext cx="3779838" cy="4112643"/>
          </a:xfrm>
          <a:prstGeom prst="rect">
            <a:avLst/>
          </a:prstGeom>
          <a:solidFill>
            <a:srgbClr val="5757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0" name="r3">
            <a:extLst>
              <a:ext uri="{FF2B5EF4-FFF2-40B4-BE49-F238E27FC236}">
                <a16:creationId xmlns:a16="http://schemas.microsoft.com/office/drawing/2014/main" id="{D076A7EF-57EC-49F8-82E0-2F2AF05A3D7D}"/>
              </a:ext>
            </a:extLst>
          </p:cNvPr>
          <p:cNvSpPr/>
          <p:nvPr/>
        </p:nvSpPr>
        <p:spPr>
          <a:xfrm>
            <a:off x="4205288" y="225425"/>
            <a:ext cx="7759701" cy="3939479"/>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6" name="r4">
            <a:extLst>
              <a:ext uri="{FF2B5EF4-FFF2-40B4-BE49-F238E27FC236}">
                <a16:creationId xmlns:a16="http://schemas.microsoft.com/office/drawing/2014/main" id="{F6BBD098-D717-7A44-C1AE-876DD846E65A}"/>
              </a:ext>
            </a:extLst>
          </p:cNvPr>
          <p:cNvSpPr/>
          <p:nvPr/>
        </p:nvSpPr>
        <p:spPr>
          <a:xfrm>
            <a:off x="9086122" y="4346544"/>
            <a:ext cx="2877277" cy="233246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6" name="1a">
            <a:extLst>
              <a:ext uri="{FF2B5EF4-FFF2-40B4-BE49-F238E27FC236}">
                <a16:creationId xmlns:a16="http://schemas.microsoft.com/office/drawing/2014/main" id="{424F4BE2-6062-4A4B-CB73-51BF1544E8DD}"/>
              </a:ext>
            </a:extLst>
          </p:cNvPr>
          <p:cNvPicPr>
            <a:picLocks noChangeAspect="1"/>
          </p:cNvPicPr>
          <p:nvPr/>
        </p:nvPicPr>
        <p:blipFill>
          <a:blip r:embed="rId3">
            <a:alphaModFix amt="0"/>
            <a:extLst>
              <a:ext uri="{28A0092B-C50C-407E-A947-70E740481C1C}">
                <a14:useLocalDpi xmlns:a14="http://schemas.microsoft.com/office/drawing/2010/main" val="0"/>
              </a:ext>
            </a:extLst>
          </a:blip>
          <a:srcRect l="23578" t="83785" r="31086" b="-121"/>
          <a:stretch>
            <a:fillRect/>
          </a:stretch>
        </p:blipFill>
        <p:spPr>
          <a:xfrm>
            <a:off x="228601" y="225423"/>
            <a:ext cx="3779838" cy="2032818"/>
          </a:xfrm>
          <a:prstGeom prst="rect">
            <a:avLst/>
          </a:prstGeom>
        </p:spPr>
      </p:pic>
      <p:pic>
        <p:nvPicPr>
          <p:cNvPr id="8" name="1b" descr="Ein Bild, das Installationszubehör, Hahn, Hebel, Silber enthält.&#10;&#10;KI-generierte Inhalte können fehlerhaft sein.">
            <a:extLst>
              <a:ext uri="{FF2B5EF4-FFF2-40B4-BE49-F238E27FC236}">
                <a16:creationId xmlns:a16="http://schemas.microsoft.com/office/drawing/2014/main" id="{54EB78AD-70C5-9510-2650-91158CB8953D}"/>
              </a:ext>
            </a:extLst>
          </p:cNvPr>
          <p:cNvPicPr>
            <a:picLocks noChangeAspect="1"/>
          </p:cNvPicPr>
          <p:nvPr/>
        </p:nvPicPr>
        <p:blipFill>
          <a:blip r:embed="rId4">
            <a:alphaModFix/>
            <a:extLst>
              <a:ext uri="{28A0092B-C50C-407E-A947-70E740481C1C}">
                <a14:useLocalDpi xmlns:a14="http://schemas.microsoft.com/office/drawing/2010/main" val="0"/>
              </a:ext>
            </a:extLst>
          </a:blip>
          <a:srcRect l="23694" t="83838" r="31018"/>
          <a:stretch>
            <a:fillRect/>
          </a:stretch>
        </p:blipFill>
        <p:spPr>
          <a:xfrm>
            <a:off x="228599" y="225425"/>
            <a:ext cx="3778136" cy="2012400"/>
          </a:xfrm>
          <a:prstGeom prst="rect">
            <a:avLst/>
          </a:prstGeom>
        </p:spPr>
      </p:pic>
      <p:pic>
        <p:nvPicPr>
          <p:cNvPr id="4" name="1c" descr="Ein Bild, das Zylinder, Lampe, Design, Licht enthält.&#10;&#10;KI-generierte Inhalte können fehlerhaft sein.">
            <a:extLst>
              <a:ext uri="{FF2B5EF4-FFF2-40B4-BE49-F238E27FC236}">
                <a16:creationId xmlns:a16="http://schemas.microsoft.com/office/drawing/2014/main" id="{3C8D9243-1C75-9A90-CC8F-185F8AC7E4C8}"/>
              </a:ext>
            </a:extLst>
          </p:cNvPr>
          <p:cNvPicPr>
            <a:picLocks noChangeAspect="1"/>
          </p:cNvPicPr>
          <p:nvPr/>
        </p:nvPicPr>
        <p:blipFill>
          <a:blip r:embed="rId5">
            <a:alphaModFix amt="0"/>
            <a:extLst>
              <a:ext uri="{28A0092B-C50C-407E-A947-70E740481C1C}">
                <a14:useLocalDpi xmlns:a14="http://schemas.microsoft.com/office/drawing/2010/main" val="0"/>
              </a:ext>
            </a:extLst>
          </a:blip>
          <a:srcRect l="23694" t="83838" r="31018"/>
          <a:stretch>
            <a:fillRect/>
          </a:stretch>
        </p:blipFill>
        <p:spPr>
          <a:xfrm>
            <a:off x="209547" y="255142"/>
            <a:ext cx="3779839" cy="2013307"/>
          </a:xfrm>
          <a:prstGeom prst="rect">
            <a:avLst/>
          </a:prstGeom>
        </p:spPr>
      </p:pic>
      <p:pic>
        <p:nvPicPr>
          <p:cNvPr id="20" name="2a" descr="Ein Bild, das Schwarzweiß, Design, Hebel, Im Haus enthält.&#10;&#10;KI-generierte Inhalte können fehlerhaft sein.">
            <a:extLst>
              <a:ext uri="{FF2B5EF4-FFF2-40B4-BE49-F238E27FC236}">
                <a16:creationId xmlns:a16="http://schemas.microsoft.com/office/drawing/2014/main" id="{CE4BEAAF-1B18-2219-9E66-578763F76227}"/>
              </a:ext>
            </a:extLst>
          </p:cNvPr>
          <p:cNvPicPr>
            <a:picLocks noChangeAspect="1"/>
          </p:cNvPicPr>
          <p:nvPr/>
        </p:nvPicPr>
        <p:blipFill>
          <a:blip r:embed="rId3">
            <a:alphaModFix amt="0"/>
            <a:extLst>
              <a:ext uri="{28A0092B-C50C-407E-A947-70E740481C1C}">
                <a14:useLocalDpi xmlns:a14="http://schemas.microsoft.com/office/drawing/2010/main" val="0"/>
              </a:ext>
            </a:extLst>
          </a:blip>
          <a:srcRect l="29589" t="6116" r="2224" b="44197"/>
          <a:stretch>
            <a:fillRect/>
          </a:stretch>
        </p:blipFill>
        <p:spPr>
          <a:xfrm>
            <a:off x="227010" y="2556443"/>
            <a:ext cx="3781428" cy="4112645"/>
          </a:xfrm>
          <a:prstGeom prst="rect">
            <a:avLst/>
          </a:prstGeom>
        </p:spPr>
      </p:pic>
      <p:pic>
        <p:nvPicPr>
          <p:cNvPr id="22" name="2b" descr="Ein Bild, das Hahn, Installationszubehör, Hebel, Im Haus enthält.&#10;&#10;KI-generierte Inhalte können fehlerhaft sein.">
            <a:extLst>
              <a:ext uri="{FF2B5EF4-FFF2-40B4-BE49-F238E27FC236}">
                <a16:creationId xmlns:a16="http://schemas.microsoft.com/office/drawing/2014/main" id="{610C9850-709C-5E20-CBF6-CC886ECDC17C}"/>
              </a:ext>
            </a:extLst>
          </p:cNvPr>
          <p:cNvPicPr>
            <a:picLocks noChangeAspect="1"/>
          </p:cNvPicPr>
          <p:nvPr/>
        </p:nvPicPr>
        <p:blipFill>
          <a:blip r:embed="rId6">
            <a:alphaModFix/>
            <a:extLst>
              <a:ext uri="{28A0092B-C50C-407E-A947-70E740481C1C}">
                <a14:useLocalDpi xmlns:a14="http://schemas.microsoft.com/office/drawing/2010/main" val="0"/>
              </a:ext>
            </a:extLst>
          </a:blip>
          <a:srcRect l="29589" t="6116" r="2223" b="44198"/>
          <a:stretch>
            <a:fillRect/>
          </a:stretch>
        </p:blipFill>
        <p:spPr>
          <a:xfrm>
            <a:off x="227011" y="2556443"/>
            <a:ext cx="3781427" cy="4112645"/>
          </a:xfrm>
          <a:prstGeom prst="rect">
            <a:avLst/>
          </a:prstGeom>
        </p:spPr>
      </p:pic>
      <p:pic>
        <p:nvPicPr>
          <p:cNvPr id="25" name="2c" descr="Ein Bild, das Zylinder, Lampe, Design, Licht enthält.&#10;&#10;KI-generierte Inhalte können fehlerhaft sein.">
            <a:extLst>
              <a:ext uri="{FF2B5EF4-FFF2-40B4-BE49-F238E27FC236}">
                <a16:creationId xmlns:a16="http://schemas.microsoft.com/office/drawing/2014/main" id="{BBC629BF-F79A-6221-0D1C-7D9A79863582}"/>
              </a:ext>
            </a:extLst>
          </p:cNvPr>
          <p:cNvPicPr>
            <a:picLocks noChangeAspect="1"/>
          </p:cNvPicPr>
          <p:nvPr/>
        </p:nvPicPr>
        <p:blipFill>
          <a:blip r:embed="rId5">
            <a:alphaModFix amt="0"/>
            <a:extLst>
              <a:ext uri="{28A0092B-C50C-407E-A947-70E740481C1C}">
                <a14:useLocalDpi xmlns:a14="http://schemas.microsoft.com/office/drawing/2010/main" val="0"/>
              </a:ext>
            </a:extLst>
          </a:blip>
          <a:srcRect l="29617" t="6116" r="2567" b="44197"/>
          <a:stretch>
            <a:fillRect/>
          </a:stretch>
        </p:blipFill>
        <p:spPr>
          <a:xfrm>
            <a:off x="228599" y="2556443"/>
            <a:ext cx="3760787" cy="4112644"/>
          </a:xfrm>
          <a:prstGeom prst="rect">
            <a:avLst/>
          </a:prstGeom>
        </p:spPr>
      </p:pic>
      <p:pic>
        <p:nvPicPr>
          <p:cNvPr id="14" name="3a" descr="Ein Bild, das Kreis, Screenshot, Lautsprecher, Design enthält.&#10;&#10;KI-generierte Inhalte können fehlerhaft sein.">
            <a:extLst>
              <a:ext uri="{FF2B5EF4-FFF2-40B4-BE49-F238E27FC236}">
                <a16:creationId xmlns:a16="http://schemas.microsoft.com/office/drawing/2014/main" id="{E04F2526-493D-9245-BEDA-7C433C16E51F}"/>
              </a:ext>
            </a:extLst>
          </p:cNvPr>
          <p:cNvPicPr>
            <a:picLocks noChangeAspect="1"/>
          </p:cNvPicPr>
          <p:nvPr/>
        </p:nvPicPr>
        <p:blipFill>
          <a:blip r:embed="rId7">
            <a:alphaModFix/>
            <a:extLst>
              <a:ext uri="{28A0092B-C50C-407E-A947-70E740481C1C}">
                <a14:useLocalDpi xmlns:a14="http://schemas.microsoft.com/office/drawing/2010/main" val="0"/>
              </a:ext>
            </a:extLst>
          </a:blip>
          <a:srcRect t="35758" r="31617"/>
          <a:stretch>
            <a:fillRect/>
          </a:stretch>
        </p:blipFill>
        <p:spPr>
          <a:xfrm>
            <a:off x="5297388" y="225424"/>
            <a:ext cx="6667600" cy="3566195"/>
          </a:xfrm>
          <a:prstGeom prst="rect">
            <a:avLst/>
          </a:prstGeom>
        </p:spPr>
      </p:pic>
      <p:pic>
        <p:nvPicPr>
          <p:cNvPr id="11" name="3b" descr="Ein Bild, das Badezimmer, Oval, Geschirr, Toilette enthält.&#10;&#10;KI-generierte Inhalte können fehlerhaft sein.">
            <a:extLst>
              <a:ext uri="{FF2B5EF4-FFF2-40B4-BE49-F238E27FC236}">
                <a16:creationId xmlns:a16="http://schemas.microsoft.com/office/drawing/2014/main" id="{B349C7E1-9538-E83B-5FB8-6E6F9ACA12FC}"/>
              </a:ext>
            </a:extLst>
          </p:cNvPr>
          <p:cNvPicPr>
            <a:picLocks noChangeAspect="1"/>
          </p:cNvPicPr>
          <p:nvPr/>
        </p:nvPicPr>
        <p:blipFill>
          <a:blip r:embed="rId8">
            <a:alphaModFix amt="0"/>
            <a:extLst>
              <a:ext uri="{28A0092B-C50C-407E-A947-70E740481C1C}">
                <a14:useLocalDpi xmlns:a14="http://schemas.microsoft.com/office/drawing/2010/main" val="0"/>
              </a:ext>
            </a:extLst>
          </a:blip>
          <a:srcRect t="35758" r="31633"/>
          <a:stretch>
            <a:fillRect/>
          </a:stretch>
        </p:blipFill>
        <p:spPr>
          <a:xfrm>
            <a:off x="5297388" y="225424"/>
            <a:ext cx="6666011" cy="3566195"/>
          </a:xfrm>
          <a:prstGeom prst="rect">
            <a:avLst/>
          </a:prstGeom>
        </p:spPr>
      </p:pic>
      <p:pic>
        <p:nvPicPr>
          <p:cNvPr id="17" name="3c" descr="Ein Bild, das Kreis, Screenshot, Lautsprecher, Design enthält.&#10;&#10;KI-generierte Inhalte können fehlerhaft sein.">
            <a:extLst>
              <a:ext uri="{FF2B5EF4-FFF2-40B4-BE49-F238E27FC236}">
                <a16:creationId xmlns:a16="http://schemas.microsoft.com/office/drawing/2014/main" id="{CB84ED29-798A-3BE6-FE93-D599D57DF00E}"/>
              </a:ext>
            </a:extLst>
          </p:cNvPr>
          <p:cNvPicPr>
            <a:picLocks noChangeAspect="1"/>
          </p:cNvPicPr>
          <p:nvPr/>
        </p:nvPicPr>
        <p:blipFill>
          <a:blip r:embed="rId9">
            <a:alphaModFix amt="0"/>
            <a:extLst>
              <a:ext uri="{28A0092B-C50C-407E-A947-70E740481C1C}">
                <a14:useLocalDpi xmlns:a14="http://schemas.microsoft.com/office/drawing/2010/main" val="0"/>
              </a:ext>
            </a:extLst>
          </a:blip>
          <a:srcRect t="35758" r="31617"/>
          <a:stretch>
            <a:fillRect/>
          </a:stretch>
        </p:blipFill>
        <p:spPr>
          <a:xfrm>
            <a:off x="5297388" y="225424"/>
            <a:ext cx="6667600" cy="3566195"/>
          </a:xfrm>
          <a:prstGeom prst="rect">
            <a:avLst/>
          </a:prstGeom>
        </p:spPr>
      </p:pic>
      <p:pic>
        <p:nvPicPr>
          <p:cNvPr id="13" name="Picture 12" descr="A close-up of a device&#10;&#10;AI-generated content may be incorrect.">
            <a:extLst>
              <a:ext uri="{FF2B5EF4-FFF2-40B4-BE49-F238E27FC236}">
                <a16:creationId xmlns:a16="http://schemas.microsoft.com/office/drawing/2014/main" id="{BB5C148C-98B6-A5C5-8549-9FF289C6CB4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205288" y="4346544"/>
            <a:ext cx="4664932" cy="2332466"/>
          </a:xfrm>
          <a:prstGeom prst="rect">
            <a:avLst/>
          </a:prstGeom>
        </p:spPr>
      </p:pic>
    </p:spTree>
    <p:extLst>
      <p:ext uri="{BB962C8B-B14F-4D97-AF65-F5344CB8AC3E}">
        <p14:creationId xmlns:p14="http://schemas.microsoft.com/office/powerpoint/2010/main" val="2424842557"/>
      </p:ext>
    </p:extLst>
  </p:cSld>
  <p:clrMapOvr>
    <a:masterClrMapping/>
  </p:clrMapOvr>
  <p:transition spd="slow">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3FA38E-6A4D-F0A0-F476-60D968505851}"/>
            </a:ext>
          </a:extLst>
        </p:cNvPr>
        <p:cNvGrpSpPr/>
        <p:nvPr/>
      </p:nvGrpSpPr>
      <p:grpSpPr>
        <a:xfrm>
          <a:off x="0" y="0"/>
          <a:ext cx="0" cy="0"/>
          <a:chOff x="0" y="0"/>
          <a:chExt cx="0" cy="0"/>
        </a:xfrm>
      </p:grpSpPr>
      <p:sp>
        <p:nvSpPr>
          <p:cNvPr id="18" name="r1">
            <a:extLst>
              <a:ext uri="{FF2B5EF4-FFF2-40B4-BE49-F238E27FC236}">
                <a16:creationId xmlns:a16="http://schemas.microsoft.com/office/drawing/2014/main" id="{0D1EF6BE-9B74-68B6-AD6A-DCA7FB83CB12}"/>
              </a:ext>
            </a:extLst>
          </p:cNvPr>
          <p:cNvSpPr/>
          <p:nvPr/>
        </p:nvSpPr>
        <p:spPr>
          <a:xfrm>
            <a:off x="228600" y="218281"/>
            <a:ext cx="3779838" cy="2143130"/>
          </a:xfrm>
          <a:prstGeom prst="rect">
            <a:avLst/>
          </a:prstGeom>
          <a:solidFill>
            <a:srgbClr val="5757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4" name="r2">
            <a:extLst>
              <a:ext uri="{FF2B5EF4-FFF2-40B4-BE49-F238E27FC236}">
                <a16:creationId xmlns:a16="http://schemas.microsoft.com/office/drawing/2014/main" id="{1F871F0E-E3A1-7105-23E6-C5C512CD6B53}"/>
              </a:ext>
            </a:extLst>
          </p:cNvPr>
          <p:cNvSpPr/>
          <p:nvPr/>
        </p:nvSpPr>
        <p:spPr>
          <a:xfrm>
            <a:off x="228600" y="2556444"/>
            <a:ext cx="3779838" cy="4112643"/>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0" name="r3">
            <a:extLst>
              <a:ext uri="{FF2B5EF4-FFF2-40B4-BE49-F238E27FC236}">
                <a16:creationId xmlns:a16="http://schemas.microsoft.com/office/drawing/2014/main" id="{29524CB4-EC70-AB85-EC7C-502E8507E94E}"/>
              </a:ext>
            </a:extLst>
          </p:cNvPr>
          <p:cNvSpPr/>
          <p:nvPr/>
        </p:nvSpPr>
        <p:spPr>
          <a:xfrm>
            <a:off x="4205288" y="225425"/>
            <a:ext cx="7759701" cy="393947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6" name="r4">
            <a:extLst>
              <a:ext uri="{FF2B5EF4-FFF2-40B4-BE49-F238E27FC236}">
                <a16:creationId xmlns:a16="http://schemas.microsoft.com/office/drawing/2014/main" id="{9E27D802-C21A-2D55-67B9-69CC3E0C2505}"/>
              </a:ext>
            </a:extLst>
          </p:cNvPr>
          <p:cNvSpPr/>
          <p:nvPr/>
        </p:nvSpPr>
        <p:spPr>
          <a:xfrm>
            <a:off x="9047224" y="4346544"/>
            <a:ext cx="2916175" cy="23324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6" name="1a">
            <a:extLst>
              <a:ext uri="{FF2B5EF4-FFF2-40B4-BE49-F238E27FC236}">
                <a16:creationId xmlns:a16="http://schemas.microsoft.com/office/drawing/2014/main" id="{065C0ADF-E830-57C0-152F-7DF4FB23C2A9}"/>
              </a:ext>
            </a:extLst>
          </p:cNvPr>
          <p:cNvPicPr>
            <a:picLocks noChangeAspect="1"/>
          </p:cNvPicPr>
          <p:nvPr/>
        </p:nvPicPr>
        <p:blipFill>
          <a:blip r:embed="rId3">
            <a:alphaModFix amt="0"/>
            <a:extLst>
              <a:ext uri="{28A0092B-C50C-407E-A947-70E740481C1C}">
                <a14:useLocalDpi xmlns:a14="http://schemas.microsoft.com/office/drawing/2010/main" val="0"/>
              </a:ext>
            </a:extLst>
          </a:blip>
          <a:srcRect l="23578" t="83785" r="31086" b="-121"/>
          <a:stretch>
            <a:fillRect/>
          </a:stretch>
        </p:blipFill>
        <p:spPr>
          <a:xfrm>
            <a:off x="228601" y="225423"/>
            <a:ext cx="3779838" cy="2032818"/>
          </a:xfrm>
          <a:prstGeom prst="rect">
            <a:avLst/>
          </a:prstGeom>
        </p:spPr>
      </p:pic>
      <p:pic>
        <p:nvPicPr>
          <p:cNvPr id="8" name="1b" descr="Ein Bild, das Installationszubehör, Hahn, Hebel, Silber enthält.&#10;&#10;KI-generierte Inhalte können fehlerhaft sein.">
            <a:extLst>
              <a:ext uri="{FF2B5EF4-FFF2-40B4-BE49-F238E27FC236}">
                <a16:creationId xmlns:a16="http://schemas.microsoft.com/office/drawing/2014/main" id="{FD9D5429-E106-00EC-0260-EB4DC591F37F}"/>
              </a:ext>
            </a:extLst>
          </p:cNvPr>
          <p:cNvPicPr>
            <a:picLocks noChangeAspect="1"/>
          </p:cNvPicPr>
          <p:nvPr/>
        </p:nvPicPr>
        <p:blipFill>
          <a:blip r:embed="rId4">
            <a:alphaModFix/>
            <a:extLst>
              <a:ext uri="{28A0092B-C50C-407E-A947-70E740481C1C}">
                <a14:useLocalDpi xmlns:a14="http://schemas.microsoft.com/office/drawing/2010/main" val="0"/>
              </a:ext>
            </a:extLst>
          </a:blip>
          <a:srcRect l="23694" t="83838" r="31018"/>
          <a:stretch>
            <a:fillRect/>
          </a:stretch>
        </p:blipFill>
        <p:spPr>
          <a:xfrm>
            <a:off x="228599" y="225425"/>
            <a:ext cx="3778136" cy="2012400"/>
          </a:xfrm>
          <a:prstGeom prst="rect">
            <a:avLst/>
          </a:prstGeom>
        </p:spPr>
      </p:pic>
      <p:pic>
        <p:nvPicPr>
          <p:cNvPr id="4" name="1c" descr="Ein Bild, das Zylinder, Lampe, Design, Licht enthält.&#10;&#10;KI-generierte Inhalte können fehlerhaft sein.">
            <a:extLst>
              <a:ext uri="{FF2B5EF4-FFF2-40B4-BE49-F238E27FC236}">
                <a16:creationId xmlns:a16="http://schemas.microsoft.com/office/drawing/2014/main" id="{29D73EAC-1C93-8C2F-F3FB-46DED1FF893D}"/>
              </a:ext>
            </a:extLst>
          </p:cNvPr>
          <p:cNvPicPr>
            <a:picLocks noChangeAspect="1"/>
          </p:cNvPicPr>
          <p:nvPr/>
        </p:nvPicPr>
        <p:blipFill>
          <a:blip r:embed="rId5">
            <a:alphaModFix amt="0"/>
            <a:extLst>
              <a:ext uri="{28A0092B-C50C-407E-A947-70E740481C1C}">
                <a14:useLocalDpi xmlns:a14="http://schemas.microsoft.com/office/drawing/2010/main" val="0"/>
              </a:ext>
            </a:extLst>
          </a:blip>
          <a:srcRect l="23694" t="83838" r="31018"/>
          <a:stretch>
            <a:fillRect/>
          </a:stretch>
        </p:blipFill>
        <p:spPr>
          <a:xfrm>
            <a:off x="228600" y="238806"/>
            <a:ext cx="3779839" cy="2013307"/>
          </a:xfrm>
          <a:prstGeom prst="rect">
            <a:avLst/>
          </a:prstGeom>
        </p:spPr>
      </p:pic>
      <p:pic>
        <p:nvPicPr>
          <p:cNvPr id="20" name="2a" descr="Ein Bild, das Schwarzweiß, Design, Hebel, Im Haus enthält.&#10;&#10;KI-generierte Inhalte können fehlerhaft sein.">
            <a:extLst>
              <a:ext uri="{FF2B5EF4-FFF2-40B4-BE49-F238E27FC236}">
                <a16:creationId xmlns:a16="http://schemas.microsoft.com/office/drawing/2014/main" id="{4B8D0E40-B7A0-4CDA-1075-133D5111F220}"/>
              </a:ext>
            </a:extLst>
          </p:cNvPr>
          <p:cNvPicPr>
            <a:picLocks noChangeAspect="1"/>
          </p:cNvPicPr>
          <p:nvPr/>
        </p:nvPicPr>
        <p:blipFill>
          <a:blip r:embed="rId3">
            <a:alphaModFix amt="0"/>
            <a:extLst>
              <a:ext uri="{28A0092B-C50C-407E-A947-70E740481C1C}">
                <a14:useLocalDpi xmlns:a14="http://schemas.microsoft.com/office/drawing/2010/main" val="0"/>
              </a:ext>
            </a:extLst>
          </a:blip>
          <a:srcRect l="29589" t="6116" r="2224" b="44197"/>
          <a:stretch>
            <a:fillRect/>
          </a:stretch>
        </p:blipFill>
        <p:spPr>
          <a:xfrm>
            <a:off x="227010" y="2556443"/>
            <a:ext cx="3781428" cy="4112645"/>
          </a:xfrm>
          <a:prstGeom prst="rect">
            <a:avLst/>
          </a:prstGeom>
        </p:spPr>
      </p:pic>
      <p:pic>
        <p:nvPicPr>
          <p:cNvPr id="7" name="2" descr="Ein Bild, das Installationszubehör, Hahn, Hebel, Silber enthält.&#10;&#10;KI-generierte Inhalte können fehlerhaft sein.">
            <a:extLst>
              <a:ext uri="{FF2B5EF4-FFF2-40B4-BE49-F238E27FC236}">
                <a16:creationId xmlns:a16="http://schemas.microsoft.com/office/drawing/2014/main" id="{821139D0-9981-55DB-20A0-8BA7EF4C1DC9}"/>
              </a:ext>
            </a:extLst>
          </p:cNvPr>
          <p:cNvPicPr>
            <a:picLocks noChangeAspect="1"/>
          </p:cNvPicPr>
          <p:nvPr/>
        </p:nvPicPr>
        <p:blipFill>
          <a:blip r:embed="rId4">
            <a:extLst>
              <a:ext uri="{28A0092B-C50C-407E-A947-70E740481C1C}">
                <a14:useLocalDpi xmlns:a14="http://schemas.microsoft.com/office/drawing/2010/main" val="0"/>
              </a:ext>
            </a:extLst>
          </a:blip>
          <a:srcRect l="29385" t="5993" r="2477" b="43930"/>
          <a:stretch>
            <a:fillRect/>
          </a:stretch>
        </p:blipFill>
        <p:spPr>
          <a:xfrm>
            <a:off x="225421" y="2550315"/>
            <a:ext cx="3763965" cy="4128696"/>
          </a:xfrm>
          <a:prstGeom prst="rect">
            <a:avLst/>
          </a:prstGeom>
        </p:spPr>
      </p:pic>
      <p:pic>
        <p:nvPicPr>
          <p:cNvPr id="22" name="2b" descr="Ein Bild, das Hahn, Installationszubehör, Hebel, Im Haus enthält.&#10;&#10;KI-generierte Inhalte können fehlerhaft sein.">
            <a:extLst>
              <a:ext uri="{FF2B5EF4-FFF2-40B4-BE49-F238E27FC236}">
                <a16:creationId xmlns:a16="http://schemas.microsoft.com/office/drawing/2014/main" id="{5F3BA80F-3F53-43F7-6126-579BCA1B6554}"/>
              </a:ext>
            </a:extLst>
          </p:cNvPr>
          <p:cNvPicPr>
            <a:picLocks noChangeAspect="1"/>
          </p:cNvPicPr>
          <p:nvPr/>
        </p:nvPicPr>
        <p:blipFill>
          <a:blip r:embed="rId6">
            <a:alphaModFix amt="0"/>
            <a:extLst>
              <a:ext uri="{28A0092B-C50C-407E-A947-70E740481C1C}">
                <a14:useLocalDpi xmlns:a14="http://schemas.microsoft.com/office/drawing/2010/main" val="0"/>
              </a:ext>
            </a:extLst>
          </a:blip>
          <a:srcRect l="29589" t="6116" r="2223" b="44198"/>
          <a:stretch>
            <a:fillRect/>
          </a:stretch>
        </p:blipFill>
        <p:spPr>
          <a:xfrm>
            <a:off x="227011" y="2556443"/>
            <a:ext cx="3781427" cy="4112645"/>
          </a:xfrm>
          <a:prstGeom prst="rect">
            <a:avLst/>
          </a:prstGeom>
        </p:spPr>
      </p:pic>
      <p:pic>
        <p:nvPicPr>
          <p:cNvPr id="25" name="2c" descr="Ein Bild, das Zylinder, Lampe, Design, Licht enthält.&#10;&#10;KI-generierte Inhalte können fehlerhaft sein.">
            <a:extLst>
              <a:ext uri="{FF2B5EF4-FFF2-40B4-BE49-F238E27FC236}">
                <a16:creationId xmlns:a16="http://schemas.microsoft.com/office/drawing/2014/main" id="{6CE02D7D-4113-7796-2FFC-A903FF7F842D}"/>
              </a:ext>
            </a:extLst>
          </p:cNvPr>
          <p:cNvPicPr>
            <a:picLocks noChangeAspect="1"/>
          </p:cNvPicPr>
          <p:nvPr/>
        </p:nvPicPr>
        <p:blipFill>
          <a:blip r:embed="rId5">
            <a:alphaModFix amt="0"/>
            <a:extLst>
              <a:ext uri="{28A0092B-C50C-407E-A947-70E740481C1C}">
                <a14:useLocalDpi xmlns:a14="http://schemas.microsoft.com/office/drawing/2010/main" val="0"/>
              </a:ext>
            </a:extLst>
          </a:blip>
          <a:srcRect l="29617" t="6116" r="2567" b="44197"/>
          <a:stretch>
            <a:fillRect/>
          </a:stretch>
        </p:blipFill>
        <p:spPr>
          <a:xfrm>
            <a:off x="228599" y="2556443"/>
            <a:ext cx="3760787" cy="4112644"/>
          </a:xfrm>
          <a:prstGeom prst="rect">
            <a:avLst/>
          </a:prstGeom>
        </p:spPr>
      </p:pic>
      <p:pic>
        <p:nvPicPr>
          <p:cNvPr id="14" name="3a" descr="Ein Bild, das Kreis, Screenshot, Lautsprecher, Design enthält.&#10;&#10;KI-generierte Inhalte können fehlerhaft sein.">
            <a:extLst>
              <a:ext uri="{FF2B5EF4-FFF2-40B4-BE49-F238E27FC236}">
                <a16:creationId xmlns:a16="http://schemas.microsoft.com/office/drawing/2014/main" id="{C35DA383-9E75-6B2A-86A2-C420834E375C}"/>
              </a:ext>
            </a:extLst>
          </p:cNvPr>
          <p:cNvPicPr>
            <a:picLocks noChangeAspect="1"/>
          </p:cNvPicPr>
          <p:nvPr/>
        </p:nvPicPr>
        <p:blipFill>
          <a:blip r:embed="rId7">
            <a:alphaModFix amt="0"/>
            <a:extLst>
              <a:ext uri="{28A0092B-C50C-407E-A947-70E740481C1C}">
                <a14:useLocalDpi xmlns:a14="http://schemas.microsoft.com/office/drawing/2010/main" val="0"/>
              </a:ext>
            </a:extLst>
          </a:blip>
          <a:srcRect t="35758" r="31617"/>
          <a:stretch>
            <a:fillRect/>
          </a:stretch>
        </p:blipFill>
        <p:spPr>
          <a:xfrm>
            <a:off x="5297388" y="225424"/>
            <a:ext cx="6667600" cy="3566195"/>
          </a:xfrm>
          <a:prstGeom prst="rect">
            <a:avLst/>
          </a:prstGeom>
        </p:spPr>
      </p:pic>
      <p:pic>
        <p:nvPicPr>
          <p:cNvPr id="11" name="3b" descr="Ein Bild, das Badezimmer, Oval, Geschirr, Toilette enthält.&#10;&#10;KI-generierte Inhalte können fehlerhaft sein.">
            <a:extLst>
              <a:ext uri="{FF2B5EF4-FFF2-40B4-BE49-F238E27FC236}">
                <a16:creationId xmlns:a16="http://schemas.microsoft.com/office/drawing/2014/main" id="{154E66E4-40DC-BCA3-9A30-FC3253C9070D}"/>
              </a:ext>
            </a:extLst>
          </p:cNvPr>
          <p:cNvPicPr>
            <a:picLocks noChangeAspect="1"/>
          </p:cNvPicPr>
          <p:nvPr/>
        </p:nvPicPr>
        <p:blipFill>
          <a:blip r:embed="rId8">
            <a:alphaModFix/>
            <a:extLst>
              <a:ext uri="{28A0092B-C50C-407E-A947-70E740481C1C}">
                <a14:useLocalDpi xmlns:a14="http://schemas.microsoft.com/office/drawing/2010/main" val="0"/>
              </a:ext>
            </a:extLst>
          </a:blip>
          <a:srcRect t="35758" r="31633"/>
          <a:stretch>
            <a:fillRect/>
          </a:stretch>
        </p:blipFill>
        <p:spPr>
          <a:xfrm>
            <a:off x="5297388" y="225424"/>
            <a:ext cx="6666011" cy="3566195"/>
          </a:xfrm>
          <a:prstGeom prst="rect">
            <a:avLst/>
          </a:prstGeom>
        </p:spPr>
      </p:pic>
      <p:pic>
        <p:nvPicPr>
          <p:cNvPr id="17" name="3c" descr="Ein Bild, das Kreis, Screenshot, Lautsprecher, Design enthält.&#10;&#10;KI-generierte Inhalte können fehlerhaft sein.">
            <a:extLst>
              <a:ext uri="{FF2B5EF4-FFF2-40B4-BE49-F238E27FC236}">
                <a16:creationId xmlns:a16="http://schemas.microsoft.com/office/drawing/2014/main" id="{2AAEB54B-CF3D-0D0E-FC47-0E4F773FBEC4}"/>
              </a:ext>
            </a:extLst>
          </p:cNvPr>
          <p:cNvPicPr>
            <a:picLocks noChangeAspect="1"/>
          </p:cNvPicPr>
          <p:nvPr/>
        </p:nvPicPr>
        <p:blipFill>
          <a:blip r:embed="rId9">
            <a:alphaModFix amt="0"/>
            <a:extLst>
              <a:ext uri="{28A0092B-C50C-407E-A947-70E740481C1C}">
                <a14:useLocalDpi xmlns:a14="http://schemas.microsoft.com/office/drawing/2010/main" val="0"/>
              </a:ext>
            </a:extLst>
          </a:blip>
          <a:srcRect t="35758" r="31617"/>
          <a:stretch>
            <a:fillRect/>
          </a:stretch>
        </p:blipFill>
        <p:spPr>
          <a:xfrm>
            <a:off x="5297388" y="225424"/>
            <a:ext cx="6667600" cy="3566195"/>
          </a:xfrm>
          <a:prstGeom prst="rect">
            <a:avLst/>
          </a:prstGeom>
        </p:spPr>
      </p:pic>
      <p:pic>
        <p:nvPicPr>
          <p:cNvPr id="12" name="Picture 11" descr="A close-up of a metal object&#10;&#10;AI-generated content may be incorrect.">
            <a:extLst>
              <a:ext uri="{FF2B5EF4-FFF2-40B4-BE49-F238E27FC236}">
                <a16:creationId xmlns:a16="http://schemas.microsoft.com/office/drawing/2014/main" id="{1E008E26-5FE5-260E-1CFD-C071AB321BA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205288" y="4346543"/>
            <a:ext cx="4645086" cy="2322543"/>
          </a:xfrm>
          <a:prstGeom prst="rect">
            <a:avLst/>
          </a:prstGeom>
        </p:spPr>
      </p:pic>
    </p:spTree>
    <p:extLst>
      <p:ext uri="{BB962C8B-B14F-4D97-AF65-F5344CB8AC3E}">
        <p14:creationId xmlns:p14="http://schemas.microsoft.com/office/powerpoint/2010/main" val="2990282540"/>
      </p:ext>
    </p:extLst>
  </p:cSld>
  <p:clrMapOvr>
    <a:masterClrMapping/>
  </p:clrMapOvr>
  <p:transition spd="slow">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4C15EA-DECE-CE6C-E11C-C7F9B4B4C07B}"/>
            </a:ext>
          </a:extLst>
        </p:cNvPr>
        <p:cNvGrpSpPr/>
        <p:nvPr/>
      </p:nvGrpSpPr>
      <p:grpSpPr>
        <a:xfrm>
          <a:off x="0" y="0"/>
          <a:ext cx="0" cy="0"/>
          <a:chOff x="0" y="0"/>
          <a:chExt cx="0" cy="0"/>
        </a:xfrm>
      </p:grpSpPr>
      <p:sp>
        <p:nvSpPr>
          <p:cNvPr id="18" name="r1">
            <a:extLst>
              <a:ext uri="{FF2B5EF4-FFF2-40B4-BE49-F238E27FC236}">
                <a16:creationId xmlns:a16="http://schemas.microsoft.com/office/drawing/2014/main" id="{0FC7B666-CF0B-AA97-86D8-6ED5E05884AB}"/>
              </a:ext>
            </a:extLst>
          </p:cNvPr>
          <p:cNvSpPr/>
          <p:nvPr/>
        </p:nvSpPr>
        <p:spPr>
          <a:xfrm>
            <a:off x="228600" y="218281"/>
            <a:ext cx="3779838" cy="214313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4" name="r2">
            <a:extLst>
              <a:ext uri="{FF2B5EF4-FFF2-40B4-BE49-F238E27FC236}">
                <a16:creationId xmlns:a16="http://schemas.microsoft.com/office/drawing/2014/main" id="{F8B910E2-B551-3D93-C2F7-331D28CA894F}"/>
              </a:ext>
            </a:extLst>
          </p:cNvPr>
          <p:cNvSpPr/>
          <p:nvPr/>
        </p:nvSpPr>
        <p:spPr>
          <a:xfrm>
            <a:off x="228600" y="2556444"/>
            <a:ext cx="3779838" cy="4112643"/>
          </a:xfrm>
          <a:prstGeom prst="rect">
            <a:avLst/>
          </a:prstGeom>
          <a:solidFill>
            <a:srgbClr val="0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0" name="r3">
            <a:extLst>
              <a:ext uri="{FF2B5EF4-FFF2-40B4-BE49-F238E27FC236}">
                <a16:creationId xmlns:a16="http://schemas.microsoft.com/office/drawing/2014/main" id="{B2C83F40-3CFF-8281-1BDF-C94752D6B004}"/>
              </a:ext>
            </a:extLst>
          </p:cNvPr>
          <p:cNvSpPr/>
          <p:nvPr/>
        </p:nvSpPr>
        <p:spPr>
          <a:xfrm>
            <a:off x="4205288" y="225425"/>
            <a:ext cx="7759701" cy="3939479"/>
          </a:xfrm>
          <a:prstGeom prst="rect">
            <a:avLst/>
          </a:prstGeom>
          <a:solidFill>
            <a:srgbClr val="5757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6" name="r4">
            <a:extLst>
              <a:ext uri="{FF2B5EF4-FFF2-40B4-BE49-F238E27FC236}">
                <a16:creationId xmlns:a16="http://schemas.microsoft.com/office/drawing/2014/main" id="{24857B04-5680-E694-8613-B6CBD261D94F}"/>
              </a:ext>
            </a:extLst>
          </p:cNvPr>
          <p:cNvSpPr/>
          <p:nvPr/>
        </p:nvSpPr>
        <p:spPr>
          <a:xfrm>
            <a:off x="9040285" y="4346544"/>
            <a:ext cx="2923114" cy="2332466"/>
          </a:xfrm>
          <a:prstGeom prst="rect">
            <a:avLst/>
          </a:prstGeom>
          <a:solidFill>
            <a:srgbClr val="AAAAA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6" name="1a">
            <a:extLst>
              <a:ext uri="{FF2B5EF4-FFF2-40B4-BE49-F238E27FC236}">
                <a16:creationId xmlns:a16="http://schemas.microsoft.com/office/drawing/2014/main" id="{27513B12-0E59-8E59-029D-826AEBE199B9}"/>
              </a:ext>
            </a:extLst>
          </p:cNvPr>
          <p:cNvPicPr>
            <a:picLocks noChangeAspect="1"/>
          </p:cNvPicPr>
          <p:nvPr/>
        </p:nvPicPr>
        <p:blipFill>
          <a:blip r:embed="rId3">
            <a:alphaModFix amt="0"/>
            <a:extLst>
              <a:ext uri="{28A0092B-C50C-407E-A947-70E740481C1C}">
                <a14:useLocalDpi xmlns:a14="http://schemas.microsoft.com/office/drawing/2010/main" val="0"/>
              </a:ext>
            </a:extLst>
          </a:blip>
          <a:srcRect l="23578" t="83785" r="31086" b="-121"/>
          <a:stretch>
            <a:fillRect/>
          </a:stretch>
        </p:blipFill>
        <p:spPr>
          <a:xfrm>
            <a:off x="228601" y="225423"/>
            <a:ext cx="3779838" cy="2032818"/>
          </a:xfrm>
          <a:prstGeom prst="rect">
            <a:avLst/>
          </a:prstGeom>
        </p:spPr>
      </p:pic>
      <p:pic>
        <p:nvPicPr>
          <p:cNvPr id="8" name="1b" descr="Ein Bild, das Installationszubehör, Hahn, Hebel, Silber enthält.&#10;&#10;KI-generierte Inhalte können fehlerhaft sein.">
            <a:extLst>
              <a:ext uri="{FF2B5EF4-FFF2-40B4-BE49-F238E27FC236}">
                <a16:creationId xmlns:a16="http://schemas.microsoft.com/office/drawing/2014/main" id="{A6B9981C-9BAA-1F48-67AB-C6747425ECB6}"/>
              </a:ext>
            </a:extLst>
          </p:cNvPr>
          <p:cNvPicPr>
            <a:picLocks noChangeAspect="1"/>
          </p:cNvPicPr>
          <p:nvPr/>
        </p:nvPicPr>
        <p:blipFill>
          <a:blip r:embed="rId4">
            <a:alphaModFix amt="0"/>
            <a:extLst>
              <a:ext uri="{28A0092B-C50C-407E-A947-70E740481C1C}">
                <a14:useLocalDpi xmlns:a14="http://schemas.microsoft.com/office/drawing/2010/main" val="0"/>
              </a:ext>
            </a:extLst>
          </a:blip>
          <a:srcRect l="23694" t="83838" r="31018"/>
          <a:stretch>
            <a:fillRect/>
          </a:stretch>
        </p:blipFill>
        <p:spPr>
          <a:xfrm>
            <a:off x="228599" y="225425"/>
            <a:ext cx="3778136" cy="2012400"/>
          </a:xfrm>
          <a:prstGeom prst="rect">
            <a:avLst/>
          </a:prstGeom>
        </p:spPr>
      </p:pic>
      <p:pic>
        <p:nvPicPr>
          <p:cNvPr id="4" name="1c" descr="Ein Bild, das Zylinder, Lampe, Design, Licht enthält.&#10;&#10;KI-generierte Inhalte können fehlerhaft sein.">
            <a:extLst>
              <a:ext uri="{FF2B5EF4-FFF2-40B4-BE49-F238E27FC236}">
                <a16:creationId xmlns:a16="http://schemas.microsoft.com/office/drawing/2014/main" id="{7224C2FD-9F8E-9C57-AC5F-3487112AB1A1}"/>
              </a:ext>
            </a:extLst>
          </p:cNvPr>
          <p:cNvPicPr>
            <a:picLocks noChangeAspect="1"/>
          </p:cNvPicPr>
          <p:nvPr/>
        </p:nvPicPr>
        <p:blipFill>
          <a:blip r:embed="rId5">
            <a:alphaModFix/>
            <a:extLst>
              <a:ext uri="{28A0092B-C50C-407E-A947-70E740481C1C}">
                <a14:useLocalDpi xmlns:a14="http://schemas.microsoft.com/office/drawing/2010/main" val="0"/>
              </a:ext>
            </a:extLst>
          </a:blip>
          <a:srcRect l="23694" t="83838" r="31018"/>
          <a:stretch>
            <a:fillRect/>
          </a:stretch>
        </p:blipFill>
        <p:spPr>
          <a:xfrm>
            <a:off x="228600" y="238806"/>
            <a:ext cx="3779839" cy="2013307"/>
          </a:xfrm>
          <a:prstGeom prst="rect">
            <a:avLst/>
          </a:prstGeom>
        </p:spPr>
      </p:pic>
      <p:pic>
        <p:nvPicPr>
          <p:cNvPr id="20" name="2a" descr="Ein Bild, das Schwarzweiß, Design, Hebel, Im Haus enthält.&#10;&#10;KI-generierte Inhalte können fehlerhaft sein.">
            <a:extLst>
              <a:ext uri="{FF2B5EF4-FFF2-40B4-BE49-F238E27FC236}">
                <a16:creationId xmlns:a16="http://schemas.microsoft.com/office/drawing/2014/main" id="{B784D579-6B39-3E26-FB14-962759CD738F}"/>
              </a:ext>
            </a:extLst>
          </p:cNvPr>
          <p:cNvPicPr>
            <a:picLocks noChangeAspect="1"/>
          </p:cNvPicPr>
          <p:nvPr/>
        </p:nvPicPr>
        <p:blipFill>
          <a:blip r:embed="rId3">
            <a:alphaModFix amt="0"/>
            <a:extLst>
              <a:ext uri="{28A0092B-C50C-407E-A947-70E740481C1C}">
                <a14:useLocalDpi xmlns:a14="http://schemas.microsoft.com/office/drawing/2010/main" val="0"/>
              </a:ext>
            </a:extLst>
          </a:blip>
          <a:srcRect l="29589" t="6116" r="2224" b="44197"/>
          <a:stretch>
            <a:fillRect/>
          </a:stretch>
        </p:blipFill>
        <p:spPr>
          <a:xfrm>
            <a:off x="227010" y="2556443"/>
            <a:ext cx="3781428" cy="4112645"/>
          </a:xfrm>
          <a:prstGeom prst="rect">
            <a:avLst/>
          </a:prstGeom>
        </p:spPr>
      </p:pic>
      <p:pic>
        <p:nvPicPr>
          <p:cNvPr id="22" name="2b" descr="Ein Bild, das Hahn, Installationszubehör, Hebel, Im Haus enthält.&#10;&#10;KI-generierte Inhalte können fehlerhaft sein.">
            <a:extLst>
              <a:ext uri="{FF2B5EF4-FFF2-40B4-BE49-F238E27FC236}">
                <a16:creationId xmlns:a16="http://schemas.microsoft.com/office/drawing/2014/main" id="{7115C8C9-707C-9CD0-DD1F-33CF6558CB68}"/>
              </a:ext>
            </a:extLst>
          </p:cNvPr>
          <p:cNvPicPr>
            <a:picLocks noChangeAspect="1"/>
          </p:cNvPicPr>
          <p:nvPr/>
        </p:nvPicPr>
        <p:blipFill>
          <a:blip r:embed="rId6">
            <a:alphaModFix amt="0"/>
            <a:extLst>
              <a:ext uri="{28A0092B-C50C-407E-A947-70E740481C1C}">
                <a14:useLocalDpi xmlns:a14="http://schemas.microsoft.com/office/drawing/2010/main" val="0"/>
              </a:ext>
            </a:extLst>
          </a:blip>
          <a:srcRect l="29589" t="6116" r="2223" b="44198"/>
          <a:stretch>
            <a:fillRect/>
          </a:stretch>
        </p:blipFill>
        <p:spPr>
          <a:xfrm>
            <a:off x="227011" y="2556443"/>
            <a:ext cx="3781427" cy="4112645"/>
          </a:xfrm>
          <a:prstGeom prst="rect">
            <a:avLst/>
          </a:prstGeom>
        </p:spPr>
      </p:pic>
      <p:pic>
        <p:nvPicPr>
          <p:cNvPr id="25" name="2c" descr="Ein Bild, das Zylinder, Lampe, Design, Licht enthält.&#10;&#10;KI-generierte Inhalte können fehlerhaft sein.">
            <a:extLst>
              <a:ext uri="{FF2B5EF4-FFF2-40B4-BE49-F238E27FC236}">
                <a16:creationId xmlns:a16="http://schemas.microsoft.com/office/drawing/2014/main" id="{6331E9D5-9860-7B89-E325-E13076787D32}"/>
              </a:ext>
            </a:extLst>
          </p:cNvPr>
          <p:cNvPicPr>
            <a:picLocks noChangeAspect="1"/>
          </p:cNvPicPr>
          <p:nvPr/>
        </p:nvPicPr>
        <p:blipFill>
          <a:blip r:embed="rId5">
            <a:alphaModFix/>
            <a:extLst>
              <a:ext uri="{28A0092B-C50C-407E-A947-70E740481C1C}">
                <a14:useLocalDpi xmlns:a14="http://schemas.microsoft.com/office/drawing/2010/main" val="0"/>
              </a:ext>
            </a:extLst>
          </a:blip>
          <a:srcRect l="29618" t="6116" r="2223" b="44197"/>
          <a:stretch>
            <a:fillRect/>
          </a:stretch>
        </p:blipFill>
        <p:spPr>
          <a:xfrm>
            <a:off x="228599" y="2556443"/>
            <a:ext cx="3779839" cy="4112644"/>
          </a:xfrm>
          <a:prstGeom prst="rect">
            <a:avLst/>
          </a:prstGeom>
        </p:spPr>
      </p:pic>
      <p:pic>
        <p:nvPicPr>
          <p:cNvPr id="14" name="3a" descr="Ein Bild, das Kreis, Screenshot, Lautsprecher, Design enthält.&#10;&#10;KI-generierte Inhalte können fehlerhaft sein.">
            <a:extLst>
              <a:ext uri="{FF2B5EF4-FFF2-40B4-BE49-F238E27FC236}">
                <a16:creationId xmlns:a16="http://schemas.microsoft.com/office/drawing/2014/main" id="{1B278A24-4B5B-5B08-EB3A-8B54621B98FD}"/>
              </a:ext>
            </a:extLst>
          </p:cNvPr>
          <p:cNvPicPr>
            <a:picLocks noChangeAspect="1"/>
          </p:cNvPicPr>
          <p:nvPr/>
        </p:nvPicPr>
        <p:blipFill>
          <a:blip r:embed="rId7">
            <a:alphaModFix amt="0"/>
            <a:extLst>
              <a:ext uri="{28A0092B-C50C-407E-A947-70E740481C1C}">
                <a14:useLocalDpi xmlns:a14="http://schemas.microsoft.com/office/drawing/2010/main" val="0"/>
              </a:ext>
            </a:extLst>
          </a:blip>
          <a:srcRect t="35758" r="31617"/>
          <a:stretch>
            <a:fillRect/>
          </a:stretch>
        </p:blipFill>
        <p:spPr>
          <a:xfrm>
            <a:off x="5297388" y="225424"/>
            <a:ext cx="6667600" cy="3566195"/>
          </a:xfrm>
          <a:prstGeom prst="rect">
            <a:avLst/>
          </a:prstGeom>
        </p:spPr>
      </p:pic>
      <p:pic>
        <p:nvPicPr>
          <p:cNvPr id="11" name="3b" descr="Ein Bild, das Badezimmer, Oval, Geschirr, Toilette enthält.&#10;&#10;KI-generierte Inhalte können fehlerhaft sein.">
            <a:extLst>
              <a:ext uri="{FF2B5EF4-FFF2-40B4-BE49-F238E27FC236}">
                <a16:creationId xmlns:a16="http://schemas.microsoft.com/office/drawing/2014/main" id="{BEDD69DA-6461-382C-BA42-80C8FD515EEB}"/>
              </a:ext>
            </a:extLst>
          </p:cNvPr>
          <p:cNvPicPr>
            <a:picLocks noChangeAspect="1"/>
          </p:cNvPicPr>
          <p:nvPr/>
        </p:nvPicPr>
        <p:blipFill>
          <a:blip r:embed="rId8">
            <a:alphaModFix amt="0"/>
            <a:extLst>
              <a:ext uri="{28A0092B-C50C-407E-A947-70E740481C1C}">
                <a14:useLocalDpi xmlns:a14="http://schemas.microsoft.com/office/drawing/2010/main" val="0"/>
              </a:ext>
            </a:extLst>
          </a:blip>
          <a:srcRect t="35758" r="31633"/>
          <a:stretch>
            <a:fillRect/>
          </a:stretch>
        </p:blipFill>
        <p:spPr>
          <a:xfrm>
            <a:off x="5297388" y="225424"/>
            <a:ext cx="6666011" cy="3566195"/>
          </a:xfrm>
          <a:prstGeom prst="rect">
            <a:avLst/>
          </a:prstGeom>
        </p:spPr>
      </p:pic>
      <p:pic>
        <p:nvPicPr>
          <p:cNvPr id="17" name="3c" descr="Ein Bild, das Kreis, Screenshot, Lautsprecher, Design enthält.&#10;&#10;KI-generierte Inhalte können fehlerhaft sein.">
            <a:extLst>
              <a:ext uri="{FF2B5EF4-FFF2-40B4-BE49-F238E27FC236}">
                <a16:creationId xmlns:a16="http://schemas.microsoft.com/office/drawing/2014/main" id="{B4CE248B-9AF0-3EB0-C382-BFDC523D0D9F}"/>
              </a:ext>
            </a:extLst>
          </p:cNvPr>
          <p:cNvPicPr>
            <a:picLocks noChangeAspect="1"/>
          </p:cNvPicPr>
          <p:nvPr/>
        </p:nvPicPr>
        <p:blipFill>
          <a:blip r:embed="rId9">
            <a:alphaModFix/>
            <a:extLst>
              <a:ext uri="{28A0092B-C50C-407E-A947-70E740481C1C}">
                <a14:useLocalDpi xmlns:a14="http://schemas.microsoft.com/office/drawing/2010/main" val="0"/>
              </a:ext>
            </a:extLst>
          </a:blip>
          <a:srcRect t="35758" r="31617"/>
          <a:stretch>
            <a:fillRect/>
          </a:stretch>
        </p:blipFill>
        <p:spPr>
          <a:xfrm>
            <a:off x="5297388" y="225424"/>
            <a:ext cx="6667600" cy="3566195"/>
          </a:xfrm>
          <a:prstGeom prst="rect">
            <a:avLst/>
          </a:prstGeom>
        </p:spPr>
      </p:pic>
      <p:pic>
        <p:nvPicPr>
          <p:cNvPr id="16" name="3d" descr="Ein Bild, das Badezimmer, Oval, Toilette, Geschirr enthält.&#10;&#10;KI-generierte Inhalte können fehlerhaft sein.">
            <a:extLst>
              <a:ext uri="{FF2B5EF4-FFF2-40B4-BE49-F238E27FC236}">
                <a16:creationId xmlns:a16="http://schemas.microsoft.com/office/drawing/2014/main" id="{CBA2BE0B-82B0-6C33-FB9E-FD04032EC56F}"/>
              </a:ext>
            </a:extLst>
          </p:cNvPr>
          <p:cNvPicPr>
            <a:picLocks noChangeAspect="1"/>
          </p:cNvPicPr>
          <p:nvPr/>
        </p:nvPicPr>
        <p:blipFill>
          <a:blip r:embed="rId10">
            <a:alphaModFix amt="0"/>
            <a:extLst>
              <a:ext uri="{28A0092B-C50C-407E-A947-70E740481C1C}">
                <a14:useLocalDpi xmlns:a14="http://schemas.microsoft.com/office/drawing/2010/main" val="0"/>
              </a:ext>
            </a:extLst>
          </a:blip>
          <a:srcRect t="36698" r="32936"/>
          <a:stretch>
            <a:fillRect/>
          </a:stretch>
        </p:blipFill>
        <p:spPr>
          <a:xfrm>
            <a:off x="5327338" y="551208"/>
            <a:ext cx="6636061" cy="3566194"/>
          </a:xfrm>
          <a:prstGeom prst="rect">
            <a:avLst/>
          </a:prstGeom>
        </p:spPr>
      </p:pic>
      <p:pic>
        <p:nvPicPr>
          <p:cNvPr id="3" name="4a">
            <a:extLst>
              <a:ext uri="{FF2B5EF4-FFF2-40B4-BE49-F238E27FC236}">
                <a16:creationId xmlns:a16="http://schemas.microsoft.com/office/drawing/2014/main" id="{93CAE0CD-F711-5D4A-1E67-470C17C3D8C0}"/>
              </a:ext>
            </a:extLst>
          </p:cNvPr>
          <p:cNvPicPr>
            <a:picLocks noChangeAspect="1"/>
          </p:cNvPicPr>
          <p:nvPr/>
        </p:nvPicPr>
        <p:blipFill>
          <a:blip r:embed="rId11">
            <a:alphaModFix amt="0"/>
            <a:extLst>
              <a:ext uri="{28A0092B-C50C-407E-A947-70E740481C1C}">
                <a14:useLocalDpi xmlns:a14="http://schemas.microsoft.com/office/drawing/2010/main" val="0"/>
              </a:ext>
            </a:extLst>
          </a:blip>
          <a:srcRect l="-442" t="9701" r="10149"/>
          <a:stretch>
            <a:fillRect/>
          </a:stretch>
        </p:blipFill>
        <p:spPr>
          <a:xfrm>
            <a:off x="4502924" y="4346544"/>
            <a:ext cx="4472801" cy="1960248"/>
          </a:xfrm>
          <a:prstGeom prst="rect">
            <a:avLst/>
          </a:prstGeom>
        </p:spPr>
      </p:pic>
      <p:sp>
        <p:nvSpPr>
          <p:cNvPr id="12" name="r4a">
            <a:extLst>
              <a:ext uri="{FF2B5EF4-FFF2-40B4-BE49-F238E27FC236}">
                <a16:creationId xmlns:a16="http://schemas.microsoft.com/office/drawing/2014/main" id="{99890CF0-FDF6-FEC5-432C-25CEB5A2A212}"/>
              </a:ext>
            </a:extLst>
          </p:cNvPr>
          <p:cNvSpPr/>
          <p:nvPr/>
        </p:nvSpPr>
        <p:spPr>
          <a:xfrm>
            <a:off x="12564760" y="2556443"/>
            <a:ext cx="3779838" cy="4127513"/>
          </a:xfrm>
          <a:prstGeom prst="rect">
            <a:avLst/>
          </a:prstGeom>
          <a:solidFill>
            <a:srgbClr val="AAAAA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3" name="r1a">
            <a:extLst>
              <a:ext uri="{FF2B5EF4-FFF2-40B4-BE49-F238E27FC236}">
                <a16:creationId xmlns:a16="http://schemas.microsoft.com/office/drawing/2014/main" id="{561766EC-BDB2-68A3-DB4E-15559B1D67F4}"/>
              </a:ext>
            </a:extLst>
          </p:cNvPr>
          <p:cNvSpPr/>
          <p:nvPr/>
        </p:nvSpPr>
        <p:spPr>
          <a:xfrm>
            <a:off x="14602717" y="218281"/>
            <a:ext cx="3779838" cy="214313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5" name="Grafik 4" descr="Ein Bild, das Schwarzweiß, monochrom, Licht enthält.&#10;&#10;KI-generierte Inhalte können fehlerhaft sein.">
            <a:extLst>
              <a:ext uri="{FF2B5EF4-FFF2-40B4-BE49-F238E27FC236}">
                <a16:creationId xmlns:a16="http://schemas.microsoft.com/office/drawing/2014/main" id="{EE7DEE95-B42B-497A-7861-FC4ED4B867B3}"/>
              </a:ext>
            </a:extLst>
          </p:cNvPr>
          <p:cNvPicPr>
            <a:picLocks noChangeAspect="1"/>
          </p:cNvPicPr>
          <p:nvPr/>
        </p:nvPicPr>
        <p:blipFill>
          <a:blip r:embed="rId12">
            <a:alphaModFix amt="0"/>
            <a:extLst>
              <a:ext uri="{28A0092B-C50C-407E-A947-70E740481C1C}">
                <a14:useLocalDpi xmlns:a14="http://schemas.microsoft.com/office/drawing/2010/main" val="0"/>
              </a:ext>
            </a:extLst>
          </a:blip>
          <a:srcRect t="23195" b="8103"/>
          <a:stretch>
            <a:fillRect/>
          </a:stretch>
        </p:blipFill>
        <p:spPr>
          <a:xfrm>
            <a:off x="972554" y="2556443"/>
            <a:ext cx="3005175" cy="4122567"/>
          </a:xfrm>
          <a:prstGeom prst="rect">
            <a:avLst/>
          </a:prstGeom>
        </p:spPr>
      </p:pic>
      <p:pic>
        <p:nvPicPr>
          <p:cNvPr id="7" name="Grafik 6" descr="Ein Bild, das Schwarzweiß, monochrom, Licht enthält.&#10;&#10;KI-generierte Inhalte können fehlerhaft sein.">
            <a:extLst>
              <a:ext uri="{FF2B5EF4-FFF2-40B4-BE49-F238E27FC236}">
                <a16:creationId xmlns:a16="http://schemas.microsoft.com/office/drawing/2014/main" id="{8F044168-4D5E-86B8-817A-0044853A0A01}"/>
              </a:ext>
            </a:extLst>
          </p:cNvPr>
          <p:cNvPicPr>
            <a:picLocks noChangeAspect="1"/>
          </p:cNvPicPr>
          <p:nvPr/>
        </p:nvPicPr>
        <p:blipFill>
          <a:blip r:embed="rId12">
            <a:alphaModFix amt="0"/>
            <a:extLst>
              <a:ext uri="{28A0092B-C50C-407E-A947-70E740481C1C}">
                <a14:useLocalDpi xmlns:a14="http://schemas.microsoft.com/office/drawing/2010/main" val="0"/>
              </a:ext>
            </a:extLst>
          </a:blip>
          <a:srcRect t="50340" r="47504" b="31158"/>
          <a:stretch>
            <a:fillRect/>
          </a:stretch>
        </p:blipFill>
        <p:spPr>
          <a:xfrm>
            <a:off x="963310" y="218281"/>
            <a:ext cx="3045128" cy="2143130"/>
          </a:xfrm>
          <a:prstGeom prst="rect">
            <a:avLst/>
          </a:prstGeom>
        </p:spPr>
      </p:pic>
      <p:pic>
        <p:nvPicPr>
          <p:cNvPr id="9" name="Grafik 8" descr="Ein Bild, das Schwarzweiß, monochrom, Licht enthält.&#10;&#10;KI-generierte Inhalte können fehlerhaft sein.">
            <a:extLst>
              <a:ext uri="{FF2B5EF4-FFF2-40B4-BE49-F238E27FC236}">
                <a16:creationId xmlns:a16="http://schemas.microsoft.com/office/drawing/2014/main" id="{67145883-C53A-C020-3D6D-C810EF408495}"/>
              </a:ext>
            </a:extLst>
          </p:cNvPr>
          <p:cNvPicPr>
            <a:picLocks noChangeAspect="1"/>
          </p:cNvPicPr>
          <p:nvPr/>
        </p:nvPicPr>
        <p:blipFill>
          <a:blip r:embed="rId12">
            <a:extLst>
              <a:ext uri="{28A0092B-C50C-407E-A947-70E740481C1C}">
                <a14:useLocalDpi xmlns:a14="http://schemas.microsoft.com/office/drawing/2010/main" val="0"/>
              </a:ext>
            </a:extLst>
          </a:blip>
          <a:srcRect t="23195" b="8103"/>
          <a:stretch>
            <a:fillRect/>
          </a:stretch>
        </p:blipFill>
        <p:spPr>
          <a:xfrm>
            <a:off x="12842856" y="2556443"/>
            <a:ext cx="3005175" cy="4122567"/>
          </a:xfrm>
          <a:prstGeom prst="rect">
            <a:avLst/>
          </a:prstGeom>
        </p:spPr>
      </p:pic>
      <p:pic>
        <p:nvPicPr>
          <p:cNvPr id="10" name="Grafik 9" descr="Ein Bild, das Schwarzweiß, monochrom, Licht enthält.&#10;&#10;KI-generierte Inhalte können fehlerhaft sein.">
            <a:extLst>
              <a:ext uri="{FF2B5EF4-FFF2-40B4-BE49-F238E27FC236}">
                <a16:creationId xmlns:a16="http://schemas.microsoft.com/office/drawing/2014/main" id="{4A8BA4D9-6ED0-BBED-53E7-5B4CBB10BB85}"/>
              </a:ext>
            </a:extLst>
          </p:cNvPr>
          <p:cNvPicPr>
            <a:picLocks noChangeAspect="1"/>
          </p:cNvPicPr>
          <p:nvPr/>
        </p:nvPicPr>
        <p:blipFill>
          <a:blip r:embed="rId12">
            <a:extLst>
              <a:ext uri="{28A0092B-C50C-407E-A947-70E740481C1C}">
                <a14:useLocalDpi xmlns:a14="http://schemas.microsoft.com/office/drawing/2010/main" val="0"/>
              </a:ext>
            </a:extLst>
          </a:blip>
          <a:srcRect t="50340" r="47504" b="31158"/>
          <a:stretch>
            <a:fillRect/>
          </a:stretch>
        </p:blipFill>
        <p:spPr>
          <a:xfrm>
            <a:off x="12564760" y="218281"/>
            <a:ext cx="3045128" cy="2143130"/>
          </a:xfrm>
          <a:prstGeom prst="rect">
            <a:avLst/>
          </a:prstGeom>
        </p:spPr>
      </p:pic>
      <p:sp>
        <p:nvSpPr>
          <p:cNvPr id="15" name="back1">
            <a:extLst>
              <a:ext uri="{FF2B5EF4-FFF2-40B4-BE49-F238E27FC236}">
                <a16:creationId xmlns:a16="http://schemas.microsoft.com/office/drawing/2014/main" id="{E98424E7-EB29-2D57-988B-594103997A52}"/>
              </a:ext>
            </a:extLst>
          </p:cNvPr>
          <p:cNvSpPr/>
          <p:nvPr/>
        </p:nvSpPr>
        <p:spPr>
          <a:xfrm>
            <a:off x="7936706" y="238806"/>
            <a:ext cx="48417" cy="6393770"/>
          </a:xfrm>
          <a:prstGeom prst="rect">
            <a:avLst/>
          </a:prstGeom>
          <a:solidFill>
            <a:schemeClr val="accent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8" name="Picture 27" descr="A close-up of a device&#10;&#10;AI-generated content may be incorrect.">
            <a:extLst>
              <a:ext uri="{FF2B5EF4-FFF2-40B4-BE49-F238E27FC236}">
                <a16:creationId xmlns:a16="http://schemas.microsoft.com/office/drawing/2014/main" id="{36B4C86D-8A26-F5AB-4A81-01D3AAD98950}"/>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205288" y="4346544"/>
            <a:ext cx="4638147" cy="2319074"/>
          </a:xfrm>
          <a:prstGeom prst="rect">
            <a:avLst/>
          </a:prstGeom>
        </p:spPr>
      </p:pic>
    </p:spTree>
    <p:extLst>
      <p:ext uri="{BB962C8B-B14F-4D97-AF65-F5344CB8AC3E}">
        <p14:creationId xmlns:p14="http://schemas.microsoft.com/office/powerpoint/2010/main" val="371393305"/>
      </p:ext>
    </p:extLst>
  </p:cSld>
  <p:clrMapOvr>
    <a:masterClrMapping/>
  </p:clrMapOvr>
  <p:transition spd="slow">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D4B7E04-0F81-DA78-B932-26FDDAFA8495}"/>
              </a:ext>
            </a:extLst>
          </p:cNvPr>
          <p:cNvSpPr>
            <a:spLocks noGrp="1"/>
          </p:cNvSpPr>
          <p:nvPr>
            <p:ph type="ctrTitle"/>
          </p:nvPr>
        </p:nvSpPr>
        <p:spPr>
          <a:xfrm>
            <a:off x="227013" y="225425"/>
            <a:ext cx="5272087" cy="1511300"/>
          </a:xfrm>
        </p:spPr>
        <p:txBody>
          <a:bodyPr/>
          <a:lstStyle/>
          <a:p>
            <a:pPr lvl="0">
              <a:lnSpc>
                <a:spcPct val="100000"/>
              </a:lnSpc>
              <a:spcBef>
                <a:spcPts val="0"/>
              </a:spcBef>
              <a:defRPr/>
            </a:pPr>
            <a:r>
              <a:rPr lang="en-US" sz="4800"/>
              <a:t>LUNEOO//</a:t>
            </a:r>
            <a:br>
              <a:rPr lang="en-US" sz="4800"/>
            </a:br>
            <a:r>
              <a:rPr lang="en-US" sz="4800"/>
              <a:t>OOVALON UNIT</a:t>
            </a:r>
            <a:endParaRPr lang="de-DE" sz="4800"/>
          </a:p>
        </p:txBody>
      </p:sp>
      <p:sp>
        <p:nvSpPr>
          <p:cNvPr id="4" name="Untertitel 3">
            <a:extLst>
              <a:ext uri="{FF2B5EF4-FFF2-40B4-BE49-F238E27FC236}">
                <a16:creationId xmlns:a16="http://schemas.microsoft.com/office/drawing/2014/main" id="{A3970308-1DA1-AE47-FB19-B0EC095D2A6A}"/>
              </a:ext>
            </a:extLst>
          </p:cNvPr>
          <p:cNvSpPr>
            <a:spLocks noGrp="1"/>
          </p:cNvSpPr>
          <p:nvPr>
            <p:ph type="subTitle" idx="1"/>
          </p:nvPr>
        </p:nvSpPr>
        <p:spPr>
          <a:xfrm>
            <a:off x="227013" y="2096852"/>
            <a:ext cx="5761037" cy="4203830"/>
          </a:xfrm>
        </p:spPr>
        <p:txBody>
          <a:bodyPr/>
          <a:lstStyle/>
          <a:p>
            <a:r>
              <a:rPr lang="de-DE"/>
              <a:t>5</a:t>
            </a:r>
          </a:p>
        </p:txBody>
      </p:sp>
      <p:sp>
        <p:nvSpPr>
          <p:cNvPr id="16" name="Foliennummernplatzhalter 15">
            <a:extLst>
              <a:ext uri="{FF2B5EF4-FFF2-40B4-BE49-F238E27FC236}">
                <a16:creationId xmlns:a16="http://schemas.microsoft.com/office/drawing/2014/main" id="{1A7337D3-7F12-C17F-1052-7BB3F0124C6B}"/>
              </a:ext>
            </a:extLst>
          </p:cNvPr>
          <p:cNvSpPr>
            <a:spLocks noGrp="1"/>
          </p:cNvSpPr>
          <p:nvPr>
            <p:ph type="sldNum" sz="quarter" idx="12"/>
          </p:nvPr>
        </p:nvSpPr>
        <p:spPr>
          <a:xfrm>
            <a:off x="11172824" y="6489340"/>
            <a:ext cx="792163" cy="2160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EDDA-C823-4DCF-9D88-5D5E92F02FDC}" type="slidenum">
              <a:rPr kumimoji="0" lang="de-DE" sz="700" b="0" i="0" u="none" strike="noStrike" kern="1200" cap="none" spc="0" normalizeH="0" baseline="0" noProof="0" smtClean="0">
                <a:ln>
                  <a:noFill/>
                </a:ln>
                <a:solidFill>
                  <a:srgbClr val="FFFFFF"/>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de-DE" sz="7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2" name="Textfeld 11">
            <a:extLst>
              <a:ext uri="{FF2B5EF4-FFF2-40B4-BE49-F238E27FC236}">
                <a16:creationId xmlns:a16="http://schemas.microsoft.com/office/drawing/2014/main" id="{4CDAF1AB-AECB-30EE-D7EA-1BF6A275B516}"/>
              </a:ext>
            </a:extLst>
          </p:cNvPr>
          <p:cNvSpPr txBox="1"/>
          <p:nvPr/>
        </p:nvSpPr>
        <p:spPr>
          <a:xfrm>
            <a:off x="3279228" y="6159062"/>
            <a:ext cx="0" cy="0"/>
          </a:xfrm>
          <a:prstGeom prst="rect">
            <a:avLst/>
          </a:prstGeom>
          <a:noFill/>
        </p:spPr>
        <p:txBody>
          <a:bodyPr wrap="non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5" name="Picture 4" descr="A sink under a table&#10;&#10;AI-generated content may be incorrect.">
            <a:extLst>
              <a:ext uri="{FF2B5EF4-FFF2-40B4-BE49-F238E27FC236}">
                <a16:creationId xmlns:a16="http://schemas.microsoft.com/office/drawing/2014/main" id="{AE7C4CB6-9813-5975-AB2E-12900C817E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9124" y="362672"/>
            <a:ext cx="6177518" cy="6177518"/>
          </a:xfrm>
          <a:prstGeom prst="rect">
            <a:avLst/>
          </a:prstGeom>
        </p:spPr>
      </p:pic>
    </p:spTree>
    <p:extLst>
      <p:ext uri="{BB962C8B-B14F-4D97-AF65-F5344CB8AC3E}">
        <p14:creationId xmlns:p14="http://schemas.microsoft.com/office/powerpoint/2010/main" val="24731231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57A866-A493-D51C-20B5-4475941F54A4}"/>
            </a:ext>
          </a:extLst>
        </p:cNvPr>
        <p:cNvGrpSpPr/>
        <p:nvPr/>
      </p:nvGrpSpPr>
      <p:grpSpPr>
        <a:xfrm>
          <a:off x="0" y="0"/>
          <a:ext cx="0" cy="0"/>
          <a:chOff x="0" y="0"/>
          <a:chExt cx="0" cy="0"/>
        </a:xfrm>
      </p:grpSpPr>
      <p:pic>
        <p:nvPicPr>
          <p:cNvPr id="6" name="Picture 5" descr="A bathtub with a faucet and a blue background&#10;&#10;AI-generated content may be incorrect.">
            <a:extLst>
              <a:ext uri="{FF2B5EF4-FFF2-40B4-BE49-F238E27FC236}">
                <a16:creationId xmlns:a16="http://schemas.microsoft.com/office/drawing/2014/main" id="{CA3B8A6C-3473-B896-5F90-4D66C5F243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9830" y="0"/>
            <a:ext cx="8128000" cy="6858000"/>
          </a:xfrm>
          <a:prstGeom prst="rect">
            <a:avLst/>
          </a:prstGeom>
        </p:spPr>
      </p:pic>
      <p:sp>
        <p:nvSpPr>
          <p:cNvPr id="9" name="Untertitel 8">
            <a:extLst>
              <a:ext uri="{FF2B5EF4-FFF2-40B4-BE49-F238E27FC236}">
                <a16:creationId xmlns:a16="http://schemas.microsoft.com/office/drawing/2014/main" id="{19B5A719-DFBE-C533-7122-E5BF6B3CF149}"/>
              </a:ext>
            </a:extLst>
          </p:cNvPr>
          <p:cNvSpPr>
            <a:spLocks noGrp="1"/>
          </p:cNvSpPr>
          <p:nvPr>
            <p:ph type="subTitle" idx="1"/>
          </p:nvPr>
        </p:nvSpPr>
        <p:spPr>
          <a:xfrm>
            <a:off x="227013" y="484200"/>
            <a:ext cx="5760000" cy="936000"/>
          </a:xfrm>
        </p:spPr>
        <p:txBody>
          <a:bodyPr/>
          <a:lstStyle/>
          <a:p>
            <a:r>
              <a:rPr lang="de-DE" err="1">
                <a:solidFill>
                  <a:schemeClr val="tx2">
                    <a:alpha val="0"/>
                  </a:schemeClr>
                </a:solidFill>
              </a:rPr>
              <a:t>Sleek</a:t>
            </a:r>
            <a:r>
              <a:rPr lang="de-DE">
                <a:solidFill>
                  <a:schemeClr val="tx2">
                    <a:alpha val="0"/>
                  </a:schemeClr>
                </a:solidFill>
              </a:rPr>
              <a:t> and </a:t>
            </a:r>
            <a:r>
              <a:rPr lang="de-DE" err="1">
                <a:solidFill>
                  <a:schemeClr val="tx2">
                    <a:alpha val="0"/>
                  </a:schemeClr>
                </a:solidFill>
              </a:rPr>
              <a:t>cylindrical</a:t>
            </a:r>
            <a:r>
              <a:rPr lang="de-DE">
                <a:solidFill>
                  <a:schemeClr val="tx2">
                    <a:alpha val="0"/>
                  </a:schemeClr>
                </a:solidFill>
              </a:rPr>
              <a:t>, smooth </a:t>
            </a:r>
            <a:r>
              <a:rPr lang="de-DE" err="1">
                <a:solidFill>
                  <a:schemeClr val="tx2">
                    <a:alpha val="0"/>
                  </a:schemeClr>
                </a:solidFill>
              </a:rPr>
              <a:t>yet</a:t>
            </a:r>
            <a:r>
              <a:rPr lang="de-DE">
                <a:solidFill>
                  <a:schemeClr val="tx2">
                    <a:alpha val="0"/>
                  </a:schemeClr>
                </a:solidFill>
              </a:rPr>
              <a:t> </a:t>
            </a:r>
            <a:r>
              <a:rPr lang="de-DE" err="1">
                <a:solidFill>
                  <a:schemeClr val="tx2">
                    <a:alpha val="0"/>
                  </a:schemeClr>
                </a:solidFill>
              </a:rPr>
              <a:t>sharply</a:t>
            </a:r>
            <a:r>
              <a:rPr lang="de-DE">
                <a:solidFill>
                  <a:schemeClr val="tx2">
                    <a:alpha val="0"/>
                  </a:schemeClr>
                </a:solidFill>
              </a:rPr>
              <a:t> </a:t>
            </a:r>
            <a:r>
              <a:rPr lang="de-DE" err="1">
                <a:solidFill>
                  <a:schemeClr val="tx2">
                    <a:alpha val="0"/>
                  </a:schemeClr>
                </a:solidFill>
              </a:rPr>
              <a:t>defined</a:t>
            </a:r>
            <a:r>
              <a:rPr lang="de-DE">
                <a:solidFill>
                  <a:schemeClr val="tx2">
                    <a:alpha val="0"/>
                  </a:schemeClr>
                </a:solidFill>
              </a:rPr>
              <a:t> – BLANCO </a:t>
            </a:r>
            <a:r>
              <a:rPr lang="de-DE" err="1">
                <a:solidFill>
                  <a:schemeClr val="tx2">
                    <a:alpha val="0"/>
                  </a:schemeClr>
                </a:solidFill>
              </a:rPr>
              <a:t>unveils</a:t>
            </a:r>
            <a:r>
              <a:rPr lang="de-DE">
                <a:solidFill>
                  <a:schemeClr val="tx2">
                    <a:alpha val="0"/>
                  </a:schemeClr>
                </a:solidFill>
              </a:rPr>
              <a:t> </a:t>
            </a:r>
            <a:r>
              <a:rPr lang="de-DE" err="1">
                <a:solidFill>
                  <a:schemeClr val="tx2">
                    <a:alpha val="0"/>
                  </a:schemeClr>
                </a:solidFill>
              </a:rPr>
              <a:t>their</a:t>
            </a:r>
            <a:r>
              <a:rPr lang="de-DE">
                <a:solidFill>
                  <a:schemeClr val="tx2">
                    <a:alpha val="0"/>
                  </a:schemeClr>
                </a:solidFill>
              </a:rPr>
              <a:t> </a:t>
            </a:r>
            <a:r>
              <a:rPr lang="de-DE" err="1">
                <a:solidFill>
                  <a:schemeClr val="tx2">
                    <a:alpha val="0"/>
                  </a:schemeClr>
                </a:solidFill>
              </a:rPr>
              <a:t>next</a:t>
            </a:r>
            <a:r>
              <a:rPr lang="de-DE">
                <a:solidFill>
                  <a:schemeClr val="tx2">
                    <a:alpha val="0"/>
                  </a:schemeClr>
                </a:solidFill>
              </a:rPr>
              <a:t>-generation </a:t>
            </a:r>
            <a:r>
              <a:rPr lang="de-DE" err="1">
                <a:solidFill>
                  <a:schemeClr val="tx2">
                    <a:alpha val="0"/>
                  </a:schemeClr>
                </a:solidFill>
              </a:rPr>
              <a:t>water</a:t>
            </a:r>
            <a:r>
              <a:rPr lang="de-DE">
                <a:solidFill>
                  <a:schemeClr val="tx2">
                    <a:alpha val="0"/>
                  </a:schemeClr>
                </a:solidFill>
              </a:rPr>
              <a:t> </a:t>
            </a:r>
            <a:r>
              <a:rPr lang="de-DE" err="1">
                <a:solidFill>
                  <a:schemeClr val="tx2">
                    <a:alpha val="0"/>
                  </a:schemeClr>
                </a:solidFill>
              </a:rPr>
              <a:t>place</a:t>
            </a:r>
            <a:r>
              <a:rPr lang="de-DE">
                <a:solidFill>
                  <a:schemeClr val="tx2">
                    <a:alpha val="0"/>
                  </a:schemeClr>
                </a:solidFill>
              </a:rPr>
              <a:t> </a:t>
            </a:r>
            <a:r>
              <a:rPr lang="de-DE" err="1">
                <a:solidFill>
                  <a:schemeClr val="tx2">
                    <a:alpha val="0"/>
                  </a:schemeClr>
                </a:solidFill>
              </a:rPr>
              <a:t>with</a:t>
            </a:r>
            <a:r>
              <a:rPr lang="de-DE">
                <a:solidFill>
                  <a:schemeClr val="tx2">
                    <a:alpha val="0"/>
                  </a:schemeClr>
                </a:solidFill>
              </a:rPr>
              <a:t> </a:t>
            </a:r>
            <a:r>
              <a:rPr lang="de-DE" err="1">
                <a:solidFill>
                  <a:schemeClr val="tx2">
                    <a:alpha val="0"/>
                  </a:schemeClr>
                </a:solidFill>
              </a:rPr>
              <a:t>the</a:t>
            </a:r>
            <a:r>
              <a:rPr lang="de-DE">
                <a:solidFill>
                  <a:schemeClr val="tx2">
                    <a:alpha val="0"/>
                  </a:schemeClr>
                </a:solidFill>
              </a:rPr>
              <a:t> </a:t>
            </a:r>
            <a:r>
              <a:rPr lang="de-DE" err="1">
                <a:solidFill>
                  <a:schemeClr val="tx2">
                    <a:alpha val="0"/>
                  </a:schemeClr>
                </a:solidFill>
              </a:rPr>
              <a:t>lamp</a:t>
            </a:r>
            <a:r>
              <a:rPr lang="de-DE">
                <a:solidFill>
                  <a:schemeClr val="tx2">
                    <a:alpha val="0"/>
                  </a:schemeClr>
                </a:solidFill>
              </a:rPr>
              <a:t>-like LUNEOO-S tap and </a:t>
            </a:r>
            <a:r>
              <a:rPr lang="de-DE" err="1">
                <a:solidFill>
                  <a:schemeClr val="tx2">
                    <a:alpha val="0"/>
                  </a:schemeClr>
                </a:solidFill>
              </a:rPr>
              <a:t>the</a:t>
            </a:r>
            <a:r>
              <a:rPr lang="de-DE">
                <a:solidFill>
                  <a:schemeClr val="tx2">
                    <a:alpha val="0"/>
                  </a:schemeClr>
                </a:solidFill>
              </a:rPr>
              <a:t> </a:t>
            </a:r>
            <a:r>
              <a:rPr lang="de-DE" err="1">
                <a:solidFill>
                  <a:schemeClr val="tx2">
                    <a:alpha val="0"/>
                  </a:schemeClr>
                </a:solidFill>
              </a:rPr>
              <a:t>velvety</a:t>
            </a:r>
            <a:r>
              <a:rPr lang="de-DE">
                <a:solidFill>
                  <a:schemeClr val="tx2">
                    <a:alpha val="0"/>
                  </a:schemeClr>
                </a:solidFill>
              </a:rPr>
              <a:t> OOVALON sink.</a:t>
            </a:r>
          </a:p>
        </p:txBody>
      </p:sp>
      <p:sp>
        <p:nvSpPr>
          <p:cNvPr id="11" name="Textplatzhalter 10">
            <a:extLst>
              <a:ext uri="{FF2B5EF4-FFF2-40B4-BE49-F238E27FC236}">
                <a16:creationId xmlns:a16="http://schemas.microsoft.com/office/drawing/2014/main" id="{D7020489-0265-53D2-7C23-FCC89A74C815}"/>
              </a:ext>
            </a:extLst>
          </p:cNvPr>
          <p:cNvSpPr>
            <a:spLocks noGrp="1"/>
          </p:cNvSpPr>
          <p:nvPr>
            <p:ph type="body" sz="quarter" idx="18"/>
          </p:nvPr>
        </p:nvSpPr>
        <p:spPr>
          <a:xfrm>
            <a:off x="228600" y="6296230"/>
            <a:ext cx="2070000" cy="372858"/>
          </a:xfrm>
        </p:spPr>
        <p:txBody>
          <a:bodyPr/>
          <a:lstStyle/>
          <a:p>
            <a:endParaRPr lang="de-DE"/>
          </a:p>
        </p:txBody>
      </p:sp>
      <p:sp>
        <p:nvSpPr>
          <p:cNvPr id="7" name="title1">
            <a:extLst>
              <a:ext uri="{FF2B5EF4-FFF2-40B4-BE49-F238E27FC236}">
                <a16:creationId xmlns:a16="http://schemas.microsoft.com/office/drawing/2014/main" id="{EB00F09C-2B3A-6A7A-8A66-993CF95CA7D7}"/>
              </a:ext>
            </a:extLst>
          </p:cNvPr>
          <p:cNvSpPr>
            <a:spLocks noGrp="1"/>
          </p:cNvSpPr>
          <p:nvPr>
            <p:ph type="ctrTitle"/>
          </p:nvPr>
        </p:nvSpPr>
        <p:spPr>
          <a:xfrm>
            <a:off x="228600" y="225425"/>
            <a:ext cx="7956550" cy="2664000"/>
          </a:xfrm>
        </p:spPr>
        <p:txBody>
          <a:bodyPr/>
          <a:lstStyle/>
          <a:p>
            <a:r>
              <a:rPr lang="de-DE"/>
              <a:t>BLANCO UNIT.</a:t>
            </a:r>
            <a:br>
              <a:rPr lang="de-DE"/>
            </a:br>
            <a:r>
              <a:rPr lang="de-DE" err="1"/>
              <a:t>Reimagined</a:t>
            </a:r>
            <a:r>
              <a:rPr lang="de-DE"/>
              <a:t>.</a:t>
            </a:r>
          </a:p>
        </p:txBody>
      </p:sp>
      <p:sp>
        <p:nvSpPr>
          <p:cNvPr id="4" name="text2">
            <a:extLst>
              <a:ext uri="{FF2B5EF4-FFF2-40B4-BE49-F238E27FC236}">
                <a16:creationId xmlns:a16="http://schemas.microsoft.com/office/drawing/2014/main" id="{278127EE-C786-D2C1-A2D8-3280B75E05AA}"/>
              </a:ext>
            </a:extLst>
          </p:cNvPr>
          <p:cNvSpPr txBox="1">
            <a:spLocks/>
          </p:cNvSpPr>
          <p:nvPr/>
        </p:nvSpPr>
        <p:spPr>
          <a:xfrm>
            <a:off x="228600" y="1824102"/>
            <a:ext cx="4770438" cy="1290747"/>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r>
              <a:rPr lang="de-DE"/>
              <a:t>At BLANCO, </a:t>
            </a:r>
            <a:r>
              <a:rPr lang="de-DE" err="1"/>
              <a:t>we</a:t>
            </a:r>
            <a:r>
              <a:rPr lang="de-DE"/>
              <a:t> </a:t>
            </a:r>
            <a:r>
              <a:rPr lang="de-DE" err="1"/>
              <a:t>believe</a:t>
            </a:r>
            <a:r>
              <a:rPr lang="de-DE"/>
              <a:t> </a:t>
            </a:r>
            <a:r>
              <a:rPr lang="de-DE" err="1"/>
              <a:t>that</a:t>
            </a:r>
            <a:r>
              <a:rPr lang="de-DE"/>
              <a:t> </a:t>
            </a:r>
            <a:r>
              <a:rPr lang="de-DE" err="1"/>
              <a:t>true</a:t>
            </a:r>
            <a:r>
              <a:rPr lang="de-DE"/>
              <a:t> design excellence </a:t>
            </a:r>
            <a:r>
              <a:rPr lang="de-DE" err="1"/>
              <a:t>means</a:t>
            </a:r>
            <a:r>
              <a:rPr lang="de-DE"/>
              <a:t> </a:t>
            </a:r>
            <a:r>
              <a:rPr lang="de-DE" err="1"/>
              <a:t>offering</a:t>
            </a:r>
            <a:r>
              <a:rPr lang="de-DE"/>
              <a:t> </a:t>
            </a:r>
            <a:r>
              <a:rPr lang="de-DE" err="1"/>
              <a:t>both</a:t>
            </a:r>
            <a:r>
              <a:rPr lang="de-DE"/>
              <a:t> – </a:t>
            </a:r>
            <a:br>
              <a:rPr lang="de-DE"/>
            </a:br>
            <a:r>
              <a:rPr lang="de-DE"/>
              <a:t>elegant, </a:t>
            </a:r>
            <a:r>
              <a:rPr lang="de-DE" err="1"/>
              <a:t>understated</a:t>
            </a:r>
            <a:r>
              <a:rPr lang="de-DE"/>
              <a:t> </a:t>
            </a:r>
            <a:r>
              <a:rPr lang="de-DE" err="1"/>
              <a:t>aesthetics</a:t>
            </a:r>
            <a:r>
              <a:rPr lang="de-DE"/>
              <a:t> and </a:t>
            </a:r>
            <a:r>
              <a:rPr lang="de-DE" err="1"/>
              <a:t>uncompromising</a:t>
            </a:r>
            <a:r>
              <a:rPr lang="de-DE"/>
              <a:t> </a:t>
            </a:r>
            <a:r>
              <a:rPr lang="de-DE" err="1"/>
              <a:t>functionality</a:t>
            </a:r>
            <a:r>
              <a:rPr lang="de-DE"/>
              <a:t>.</a:t>
            </a:r>
          </a:p>
        </p:txBody>
      </p:sp>
      <p:pic>
        <p:nvPicPr>
          <p:cNvPr id="3" name="Picture 2" descr="A sink and a faucet&#10;&#10;AI-generated content may be incorrect.">
            <a:extLst>
              <a:ext uri="{FF2B5EF4-FFF2-40B4-BE49-F238E27FC236}">
                <a16:creationId xmlns:a16="http://schemas.microsoft.com/office/drawing/2014/main" id="{8C5BFDA9-FEF3-B3FB-4E3D-4F9A646E5030}"/>
              </a:ext>
            </a:extLst>
          </p:cNvPr>
          <p:cNvPicPr>
            <a:picLocks noChangeAspect="1"/>
          </p:cNvPicPr>
          <p:nvPr/>
        </p:nvPicPr>
        <p:blipFill>
          <a:blip r:embed="rId3">
            <a:extLst>
              <a:ext uri="{28A0092B-C50C-407E-A947-70E740481C1C}">
                <a14:useLocalDpi xmlns:a14="http://schemas.microsoft.com/office/drawing/2010/main" val="0"/>
              </a:ext>
            </a:extLst>
          </a:blip>
          <a:srcRect t="3822" b="2125"/>
          <a:stretch/>
        </p:blipFill>
        <p:spPr>
          <a:xfrm>
            <a:off x="3934258" y="0"/>
            <a:ext cx="7291623" cy="6858000"/>
          </a:xfrm>
          <a:prstGeom prst="rect">
            <a:avLst/>
          </a:prstGeom>
        </p:spPr>
      </p:pic>
    </p:spTree>
    <p:extLst>
      <p:ext uri="{BB962C8B-B14F-4D97-AF65-F5344CB8AC3E}">
        <p14:creationId xmlns:p14="http://schemas.microsoft.com/office/powerpoint/2010/main" val="13654548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pic>
        <p:nvPicPr>
          <p:cNvPr id="2" name="Picture 1" descr="A sink under a table&#10;&#10;AI-generated content may be incorrect.">
            <a:extLst>
              <a:ext uri="{FF2B5EF4-FFF2-40B4-BE49-F238E27FC236}">
                <a16:creationId xmlns:a16="http://schemas.microsoft.com/office/drawing/2014/main" id="{E46B4A9E-3EB5-41B3-2A8F-30E480F40DC4}"/>
              </a:ext>
            </a:extLst>
          </p:cNvPr>
          <p:cNvPicPr>
            <a:picLocks noChangeAspect="1"/>
          </p:cNvPicPr>
          <p:nvPr/>
        </p:nvPicPr>
        <p:blipFill>
          <a:blip r:embed="rId2">
            <a:extLst>
              <a:ext uri="{28A0092B-C50C-407E-A947-70E740481C1C}">
                <a14:useLocalDpi xmlns:a14="http://schemas.microsoft.com/office/drawing/2010/main" val="0"/>
              </a:ext>
            </a:extLst>
          </a:blip>
          <a:srcRect l="33097" t="14790" r="208" b="47694"/>
          <a:stretch>
            <a:fillRect/>
          </a:stretch>
        </p:blipFill>
        <p:spPr>
          <a:xfrm>
            <a:off x="-1491159" y="-1378352"/>
            <a:ext cx="15174317" cy="8535554"/>
          </a:xfrm>
          <a:prstGeom prst="rect">
            <a:avLst/>
          </a:prstGeom>
        </p:spPr>
      </p:pic>
      <p:sp>
        <p:nvSpPr>
          <p:cNvPr id="11" name="Titel 7">
            <a:extLst>
              <a:ext uri="{FF2B5EF4-FFF2-40B4-BE49-F238E27FC236}">
                <a16:creationId xmlns:a16="http://schemas.microsoft.com/office/drawing/2014/main" id="{6ECAC4F2-596D-99A4-56B3-CDEAAB6A1A0D}"/>
              </a:ext>
            </a:extLst>
          </p:cNvPr>
          <p:cNvSpPr txBox="1">
            <a:spLocks/>
          </p:cNvSpPr>
          <p:nvPr/>
        </p:nvSpPr>
        <p:spPr>
          <a:xfrm>
            <a:off x="3216274" y="225425"/>
            <a:ext cx="8748713" cy="2664000"/>
          </a:xfrm>
          <a:prstGeom prst="rect">
            <a:avLst/>
          </a:prstGeom>
        </p:spPr>
        <p:txBody>
          <a:bodyPr/>
          <a:lstStyle>
            <a:lvl1pPr algn="l" defTabSz="914400" rtl="0" eaLnBrk="1" latinLnBrk="0" hangingPunct="1">
              <a:lnSpc>
                <a:spcPct val="90000"/>
              </a:lnSpc>
              <a:spcBef>
                <a:spcPct val="0"/>
              </a:spcBef>
              <a:buNone/>
              <a:defRPr sz="2600" b="1" i="0" kern="1200" cap="all" baseline="0">
                <a:solidFill>
                  <a:schemeClr val="tx2"/>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de-DE" sz="5000" b="1" i="0" u="none" strike="noStrike" kern="1200" cap="all" spc="0" normalizeH="0" baseline="0" noProof="0" err="1">
                <a:ln>
                  <a:noFill/>
                </a:ln>
                <a:solidFill>
                  <a:srgbClr val="FFFFFF"/>
                </a:solidFill>
                <a:effectLst/>
                <a:uLnTx/>
                <a:uFillTx/>
                <a:latin typeface="Arial" panose="020B0604020202020204"/>
                <a:ea typeface="+mj-ea"/>
                <a:cs typeface="+mj-cs"/>
              </a:rPr>
              <a:t>Flawlessly</a:t>
            </a:r>
            <a:r>
              <a:rPr kumimoji="0" lang="de-DE" sz="5000" b="1" i="0" u="none" strike="noStrike" kern="1200" cap="all" spc="0" normalizeH="0" baseline="0" noProof="0">
                <a:ln>
                  <a:noFill/>
                </a:ln>
                <a:solidFill>
                  <a:srgbClr val="FFFFFF"/>
                </a:solidFill>
                <a:effectLst/>
                <a:uLnTx/>
                <a:uFillTx/>
                <a:latin typeface="Arial" panose="020B0604020202020204"/>
                <a:ea typeface="+mj-ea"/>
                <a:cs typeface="+mj-cs"/>
              </a:rPr>
              <a:t> </a:t>
            </a:r>
            <a:r>
              <a:rPr kumimoji="0" lang="de-DE" sz="5000" b="1" i="0" u="none" strike="noStrike" kern="1200" cap="all" spc="0" normalizeH="0" baseline="0" noProof="0" err="1">
                <a:ln>
                  <a:noFill/>
                </a:ln>
                <a:solidFill>
                  <a:srgbClr val="FFFFFF"/>
                </a:solidFill>
                <a:effectLst/>
                <a:uLnTx/>
                <a:uFillTx/>
                <a:latin typeface="Arial" panose="020B0604020202020204"/>
                <a:ea typeface="+mj-ea"/>
                <a:cs typeface="+mj-cs"/>
              </a:rPr>
              <a:t>Paired</a:t>
            </a:r>
            <a:r>
              <a:rPr kumimoji="0" lang="de-DE" sz="5000" b="1" i="0" u="none" strike="noStrike" kern="1200" cap="all" spc="0" normalizeH="0" baseline="0" noProof="0">
                <a:ln>
                  <a:noFill/>
                </a:ln>
                <a:solidFill>
                  <a:srgbClr val="FFFFFF"/>
                </a:solidFill>
                <a:effectLst/>
                <a:uLnTx/>
                <a:uFillTx/>
                <a:latin typeface="Arial" panose="020B0604020202020204"/>
                <a:ea typeface="+mj-ea"/>
                <a:cs typeface="+mj-cs"/>
              </a:rPr>
              <a:t>. </a:t>
            </a:r>
            <a:r>
              <a:rPr kumimoji="0" lang="de-DE" sz="5000" b="1" i="0" u="none" strike="noStrike" kern="1200" cap="all" spc="0" normalizeH="0" baseline="0" noProof="0" err="1">
                <a:ln>
                  <a:noFill/>
                </a:ln>
                <a:solidFill>
                  <a:srgbClr val="FFFFFF"/>
                </a:solidFill>
                <a:effectLst/>
                <a:uLnTx/>
                <a:uFillTx/>
                <a:latin typeface="Arial" panose="020B0604020202020204"/>
                <a:ea typeface="+mj-ea"/>
                <a:cs typeface="+mj-cs"/>
              </a:rPr>
              <a:t>Unmistakably</a:t>
            </a:r>
            <a:r>
              <a:rPr kumimoji="0" lang="de-DE" sz="5000" b="1" i="0" u="none" strike="noStrike" kern="1200" cap="all" spc="0" normalizeH="0" baseline="0" noProof="0">
                <a:ln>
                  <a:noFill/>
                </a:ln>
                <a:solidFill>
                  <a:srgbClr val="FFFFFF"/>
                </a:solidFill>
                <a:effectLst/>
                <a:uLnTx/>
                <a:uFillTx/>
                <a:latin typeface="Arial" panose="020B0604020202020204"/>
                <a:ea typeface="+mj-ea"/>
                <a:cs typeface="+mj-cs"/>
              </a:rPr>
              <a:t> BLANCO.</a:t>
            </a:r>
          </a:p>
        </p:txBody>
      </p:sp>
      <p:sp>
        <p:nvSpPr>
          <p:cNvPr id="12" name="Untertitel 8">
            <a:extLst>
              <a:ext uri="{FF2B5EF4-FFF2-40B4-BE49-F238E27FC236}">
                <a16:creationId xmlns:a16="http://schemas.microsoft.com/office/drawing/2014/main" id="{9C475564-D9D7-8958-DF8F-403D7E687106}"/>
              </a:ext>
            </a:extLst>
          </p:cNvPr>
          <p:cNvSpPr txBox="1">
            <a:spLocks/>
          </p:cNvSpPr>
          <p:nvPr/>
        </p:nvSpPr>
        <p:spPr>
          <a:xfrm>
            <a:off x="4008438" y="1824103"/>
            <a:ext cx="7956548" cy="9360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2000" b="0" kern="1200" spc="0">
                <a:solidFill>
                  <a:schemeClr val="tx2"/>
                </a:solidFill>
                <a:latin typeface="+mn-lt"/>
                <a:ea typeface="+mn-ea"/>
                <a:cs typeface="+mn-cs"/>
              </a:defRPr>
            </a:lvl1pPr>
            <a:lvl2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2pPr>
            <a:lvl3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0"/>
              </a:spcBef>
              <a:spcAft>
                <a:spcPts val="0"/>
              </a:spcAft>
              <a:buClrTx/>
              <a:buSzPct val="100000"/>
              <a:buFontTx/>
              <a:buNone/>
              <a:defRPr kumimoji="0" sz="2000" b="0" i="0" u="none" kern="1200" cap="none" spc="0" baseline="0">
                <a:solidFill>
                  <a:schemeClr val="tx1"/>
                </a:solidFill>
                <a:latin typeface="+mn-lt"/>
                <a:ea typeface="+mn-ea"/>
                <a:cs typeface="+mn-cs"/>
              </a:defRPr>
            </a:lvl6pPr>
            <a:lvl7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7pPr>
            <a:lvl8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8pPr>
            <a:lvl9pPr marL="0" indent="0" algn="l" defTabSz="914400" rtl="0" eaLnBrk="1" fontAlgn="auto" latinLnBrk="0" hangingPunct="1">
              <a:lnSpc>
                <a:spcPct val="100000"/>
              </a:lnSpc>
              <a:spcBef>
                <a:spcPts val="0"/>
              </a:spcBef>
              <a:spcAft>
                <a:spcPts val="0"/>
              </a:spcAft>
              <a:buSzPct val="100000"/>
              <a:buFontTx/>
              <a:buNone/>
              <a:defRPr kumimoji="0" sz="2000" b="0" i="0" u="none" kern="1200" cap="none" spc="0" baseline="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400"/>
              </a:spcBef>
              <a:spcAft>
                <a:spcPts val="0"/>
              </a:spcAft>
              <a:buClrTx/>
              <a:buSzPct val="100000"/>
              <a:buFont typeface="Arial" panose="020B0604020202020204" pitchFamily="34" charset="0"/>
              <a:buNone/>
              <a:tabLst/>
              <a:defRPr/>
            </a:pPr>
            <a:r>
              <a:rPr kumimoji="0" lang="de-DE" sz="2000" b="0" i="0" u="none" strike="noStrike" kern="1200" cap="none" spc="0" normalizeH="0" baseline="0" noProof="0" err="1">
                <a:ln>
                  <a:noFill/>
                </a:ln>
                <a:solidFill>
                  <a:srgbClr val="FFFFFF"/>
                </a:solidFill>
                <a:effectLst/>
                <a:uLnTx/>
                <a:uFillTx/>
                <a:latin typeface="Arial" panose="020B0604020202020204"/>
                <a:ea typeface="+mn-ea"/>
                <a:cs typeface="+mn-cs"/>
              </a:rPr>
              <a:t>Proven</a:t>
            </a:r>
            <a:r>
              <a:rPr kumimoji="0" lang="de-DE" sz="2000" b="0" i="0" u="none" strike="noStrike" kern="1200" cap="none" spc="0" normalizeH="0" baseline="0" noProof="0">
                <a:ln>
                  <a:noFill/>
                </a:ln>
                <a:solidFill>
                  <a:srgbClr val="FFFFFF"/>
                </a:solidFill>
                <a:effectLst/>
                <a:uLnTx/>
                <a:uFillTx/>
                <a:latin typeface="Arial" panose="020B0604020202020204"/>
                <a:ea typeface="+mn-ea"/>
                <a:cs typeface="+mn-cs"/>
              </a:rPr>
              <a:t> design and </a:t>
            </a:r>
            <a:r>
              <a:rPr kumimoji="0" lang="de-DE" sz="2000" b="0" i="0" u="none" strike="noStrike" kern="1200" cap="none" spc="0" normalizeH="0" baseline="0" noProof="0" err="1">
                <a:ln>
                  <a:noFill/>
                </a:ln>
                <a:solidFill>
                  <a:srgbClr val="FFFFFF"/>
                </a:solidFill>
                <a:effectLst/>
                <a:uLnTx/>
                <a:uFillTx/>
                <a:latin typeface="Arial" panose="020B0604020202020204"/>
                <a:ea typeface="+mn-ea"/>
                <a:cs typeface="+mn-cs"/>
              </a:rPr>
              <a:t>engineering</a:t>
            </a:r>
            <a:r>
              <a:rPr kumimoji="0" lang="de-DE" sz="2000" b="0" i="0" u="none" strike="noStrike" kern="1200" cap="none" spc="0" normalizeH="0" baseline="0" noProof="0">
                <a:ln>
                  <a:noFill/>
                </a:ln>
                <a:solidFill>
                  <a:srgbClr val="FFFFFF"/>
                </a:solidFill>
                <a:effectLst/>
                <a:uLnTx/>
                <a:uFillTx/>
                <a:latin typeface="Arial" panose="020B0604020202020204"/>
                <a:ea typeface="+mn-ea"/>
                <a:cs typeface="+mn-cs"/>
              </a:rPr>
              <a:t> </a:t>
            </a:r>
            <a:r>
              <a:rPr kumimoji="0" lang="de-DE" sz="2000" b="0" i="0" u="none" strike="noStrike" kern="1200" cap="none" spc="0" normalizeH="0" baseline="0" noProof="0" err="1">
                <a:ln>
                  <a:noFill/>
                </a:ln>
                <a:solidFill>
                  <a:srgbClr val="FFFFFF"/>
                </a:solidFill>
                <a:effectLst/>
                <a:uLnTx/>
                <a:uFillTx/>
                <a:latin typeface="Arial" panose="020B0604020202020204"/>
                <a:ea typeface="+mn-ea"/>
                <a:cs typeface="+mn-cs"/>
              </a:rPr>
              <a:t>expertise</a:t>
            </a:r>
            <a:r>
              <a:rPr kumimoji="0" lang="de-DE" sz="2000" b="0" i="0" u="none" strike="noStrike" kern="1200" cap="none" spc="0" normalizeH="0" baseline="0" noProof="0">
                <a:ln>
                  <a:noFill/>
                </a:ln>
                <a:solidFill>
                  <a:srgbClr val="FFFFFF"/>
                </a:solidFill>
                <a:effectLst/>
                <a:uLnTx/>
                <a:uFillTx/>
                <a:latin typeface="Arial" panose="020B0604020202020204"/>
                <a:ea typeface="+mn-ea"/>
                <a:cs typeface="+mn-cs"/>
              </a:rPr>
              <a:t> in a </a:t>
            </a:r>
            <a:r>
              <a:rPr kumimoji="0" lang="de-DE" sz="2000" b="0" i="0" u="none" strike="noStrike" kern="1200" cap="none" spc="0" normalizeH="0" baseline="0" noProof="0" err="1">
                <a:ln>
                  <a:noFill/>
                </a:ln>
                <a:solidFill>
                  <a:srgbClr val="FFFFFF"/>
                </a:solidFill>
                <a:effectLst/>
                <a:uLnTx/>
                <a:uFillTx/>
                <a:latin typeface="Arial" panose="020B0604020202020204"/>
                <a:ea typeface="+mn-ea"/>
                <a:cs typeface="+mn-cs"/>
              </a:rPr>
              <a:t>coordinated</a:t>
            </a:r>
            <a:r>
              <a:rPr kumimoji="0" lang="de-DE" sz="2000" b="0" i="0" u="none" strike="noStrike" kern="1200" cap="none" spc="0" normalizeH="0" baseline="0" noProof="0">
                <a:ln>
                  <a:noFill/>
                </a:ln>
                <a:solidFill>
                  <a:srgbClr val="FFFFFF"/>
                </a:solidFill>
                <a:effectLst/>
                <a:uLnTx/>
                <a:uFillTx/>
                <a:latin typeface="Arial" panose="020B0604020202020204"/>
                <a:ea typeface="+mn-ea"/>
                <a:cs typeface="+mn-cs"/>
              </a:rPr>
              <a:t> design </a:t>
            </a:r>
            <a:r>
              <a:rPr kumimoji="0" lang="de-DE" sz="2000" b="0" i="0" u="none" strike="noStrike" kern="1200" cap="none" spc="0" normalizeH="0" baseline="0" noProof="0" err="1">
                <a:ln>
                  <a:noFill/>
                </a:ln>
                <a:solidFill>
                  <a:srgbClr val="FFFFFF"/>
                </a:solidFill>
                <a:effectLst/>
                <a:uLnTx/>
                <a:uFillTx/>
                <a:latin typeface="Arial" panose="020B0604020202020204"/>
                <a:ea typeface="+mn-ea"/>
                <a:cs typeface="+mn-cs"/>
              </a:rPr>
              <a:t>unity</a:t>
            </a:r>
            <a:r>
              <a:rPr kumimoji="0" lang="de-DE" sz="2000" b="0" i="0" u="none" strike="noStrike" kern="1200" cap="none" spc="0" normalizeH="0" baseline="0" noProof="0">
                <a:ln>
                  <a:noFill/>
                </a:ln>
                <a:solidFill>
                  <a:srgbClr val="FFFFFF"/>
                </a:solidFill>
                <a:effectLst/>
                <a:uLnTx/>
                <a:uFillTx/>
                <a:latin typeface="Arial" panose="020B0604020202020204"/>
                <a:ea typeface="+mn-ea"/>
                <a:cs typeface="+mn-cs"/>
              </a:rPr>
              <a:t>. The clean, </a:t>
            </a:r>
            <a:r>
              <a:rPr kumimoji="0" lang="de-DE" sz="2000" b="0" i="0" u="none" strike="noStrike" kern="1200" cap="none" spc="0" normalizeH="0" baseline="0" noProof="0" err="1">
                <a:ln>
                  <a:noFill/>
                </a:ln>
                <a:solidFill>
                  <a:srgbClr val="FFFFFF"/>
                </a:solidFill>
                <a:effectLst/>
                <a:uLnTx/>
                <a:uFillTx/>
                <a:latin typeface="Arial" panose="020B0604020202020204"/>
                <a:ea typeface="+mn-ea"/>
                <a:cs typeface="+mn-cs"/>
              </a:rPr>
              <a:t>contemporary</a:t>
            </a:r>
            <a:r>
              <a:rPr kumimoji="0" lang="de-DE" sz="2000" b="0" i="0" u="none" strike="noStrike" kern="1200" cap="none" spc="0" normalizeH="0" baseline="0" noProof="0">
                <a:ln>
                  <a:noFill/>
                </a:ln>
                <a:solidFill>
                  <a:srgbClr val="FFFFFF"/>
                </a:solidFill>
                <a:effectLst/>
                <a:uLnTx/>
                <a:uFillTx/>
                <a:latin typeface="Arial" panose="020B0604020202020204"/>
                <a:ea typeface="+mn-ea"/>
                <a:cs typeface="+mn-cs"/>
              </a:rPr>
              <a:t> </a:t>
            </a:r>
            <a:r>
              <a:rPr kumimoji="0" lang="de-DE" sz="2000" b="0" i="0" u="none" strike="noStrike" kern="1200" cap="none" spc="0" normalizeH="0" baseline="0" noProof="0" err="1">
                <a:ln>
                  <a:noFill/>
                </a:ln>
                <a:solidFill>
                  <a:srgbClr val="FFFFFF"/>
                </a:solidFill>
                <a:effectLst/>
                <a:uLnTx/>
                <a:uFillTx/>
                <a:latin typeface="Arial" panose="020B0604020202020204"/>
                <a:ea typeface="+mn-ea"/>
                <a:cs typeface="+mn-cs"/>
              </a:rPr>
              <a:t>shapes</a:t>
            </a:r>
            <a:r>
              <a:rPr kumimoji="0" lang="de-DE" sz="2000" b="0" i="0" u="none" strike="noStrike" kern="1200" cap="none" spc="0" normalizeH="0" baseline="0" noProof="0">
                <a:ln>
                  <a:noFill/>
                </a:ln>
                <a:solidFill>
                  <a:srgbClr val="FFFFFF"/>
                </a:solidFill>
                <a:effectLst/>
                <a:uLnTx/>
                <a:uFillTx/>
                <a:latin typeface="Arial" panose="020B0604020202020204"/>
                <a:ea typeface="+mn-ea"/>
                <a:cs typeface="+mn-cs"/>
              </a:rPr>
              <a:t> </a:t>
            </a:r>
            <a:r>
              <a:rPr kumimoji="0" lang="de-DE" sz="2000" b="0" i="0" u="none" strike="noStrike" kern="1200" cap="none" spc="0" normalizeH="0" baseline="0" noProof="0" err="1">
                <a:ln>
                  <a:noFill/>
                </a:ln>
                <a:solidFill>
                  <a:srgbClr val="FFFFFF"/>
                </a:solidFill>
                <a:effectLst/>
                <a:uLnTx/>
                <a:uFillTx/>
                <a:latin typeface="Arial" panose="020B0604020202020204"/>
                <a:ea typeface="+mn-ea"/>
                <a:cs typeface="+mn-cs"/>
              </a:rPr>
              <a:t>speak</a:t>
            </a:r>
            <a:r>
              <a:rPr kumimoji="0" lang="de-DE" sz="2000" b="0" i="0" u="none" strike="noStrike" kern="1200" cap="none" spc="0" normalizeH="0" baseline="0" noProof="0">
                <a:ln>
                  <a:noFill/>
                </a:ln>
                <a:solidFill>
                  <a:srgbClr val="FFFFFF"/>
                </a:solidFill>
                <a:effectLst/>
                <a:uLnTx/>
                <a:uFillTx/>
                <a:latin typeface="Arial" panose="020B0604020202020204"/>
                <a:ea typeface="+mn-ea"/>
                <a:cs typeface="+mn-cs"/>
              </a:rPr>
              <a:t> </a:t>
            </a:r>
            <a:r>
              <a:rPr kumimoji="0" lang="de-DE" sz="2000" b="0" i="0" u="none" strike="noStrike" kern="1200" cap="none" spc="0" normalizeH="0" baseline="0" noProof="0" err="1">
                <a:ln>
                  <a:noFill/>
                </a:ln>
                <a:solidFill>
                  <a:srgbClr val="FFFFFF"/>
                </a:solidFill>
                <a:effectLst/>
                <a:uLnTx/>
                <a:uFillTx/>
                <a:latin typeface="Arial" panose="020B0604020202020204"/>
                <a:ea typeface="+mn-ea"/>
                <a:cs typeface="+mn-cs"/>
              </a:rPr>
              <a:t>the</a:t>
            </a:r>
            <a:r>
              <a:rPr kumimoji="0" lang="de-DE" sz="2000" b="0" i="0" u="none" strike="noStrike" kern="1200" cap="none" spc="0" normalizeH="0" baseline="0" noProof="0">
                <a:ln>
                  <a:noFill/>
                </a:ln>
                <a:solidFill>
                  <a:srgbClr val="FFFFFF"/>
                </a:solidFill>
                <a:effectLst/>
                <a:uLnTx/>
                <a:uFillTx/>
                <a:latin typeface="Arial" panose="020B0604020202020204"/>
                <a:ea typeface="+mn-ea"/>
                <a:cs typeface="+mn-cs"/>
              </a:rPr>
              <a:t> same design </a:t>
            </a:r>
            <a:r>
              <a:rPr kumimoji="0" lang="de-DE" sz="2000" b="0" i="0" u="none" strike="noStrike" kern="1200" cap="none" spc="0" normalizeH="0" baseline="0" noProof="0" err="1">
                <a:ln>
                  <a:noFill/>
                </a:ln>
                <a:solidFill>
                  <a:srgbClr val="FFFFFF"/>
                </a:solidFill>
                <a:effectLst/>
                <a:uLnTx/>
                <a:uFillTx/>
                <a:latin typeface="Arial" panose="020B0604020202020204"/>
                <a:ea typeface="+mn-ea"/>
                <a:cs typeface="+mn-cs"/>
              </a:rPr>
              <a:t>language</a:t>
            </a:r>
            <a:r>
              <a:rPr kumimoji="0" lang="de-DE" sz="2000" b="0" i="0" u="none" strike="noStrike" kern="1200" cap="none" spc="0" normalizeH="0" baseline="0" noProof="0">
                <a:ln>
                  <a:noFill/>
                </a:ln>
                <a:solidFill>
                  <a:srgbClr val="FFFFFF"/>
                </a:solidFill>
                <a:effectLst/>
                <a:uLnTx/>
                <a:uFillTx/>
                <a:latin typeface="Arial" panose="020B0604020202020204"/>
                <a:ea typeface="+mn-ea"/>
                <a:cs typeface="+mn-cs"/>
              </a:rPr>
              <a:t> and form an </a:t>
            </a:r>
            <a:r>
              <a:rPr kumimoji="0" lang="de-DE" sz="2000" b="0" i="0" u="none" strike="noStrike" kern="1200" cap="none" spc="0" normalizeH="0" baseline="0" noProof="0" err="1">
                <a:ln>
                  <a:noFill/>
                </a:ln>
                <a:solidFill>
                  <a:srgbClr val="FFFFFF"/>
                </a:solidFill>
                <a:effectLst/>
                <a:uLnTx/>
                <a:uFillTx/>
                <a:latin typeface="Arial" panose="020B0604020202020204"/>
                <a:ea typeface="+mn-ea"/>
                <a:cs typeface="+mn-cs"/>
              </a:rPr>
              <a:t>eye-catching</a:t>
            </a:r>
            <a:r>
              <a:rPr kumimoji="0" lang="de-DE" sz="2000" b="0" i="0" u="none" strike="noStrike" kern="1200" cap="none" spc="0" normalizeH="0" baseline="0" noProof="0">
                <a:ln>
                  <a:noFill/>
                </a:ln>
                <a:solidFill>
                  <a:srgbClr val="FFFFFF"/>
                </a:solidFill>
                <a:effectLst/>
                <a:uLnTx/>
                <a:uFillTx/>
                <a:latin typeface="Arial" panose="020B0604020202020204"/>
                <a:ea typeface="+mn-ea"/>
                <a:cs typeface="+mn-cs"/>
              </a:rPr>
              <a:t> </a:t>
            </a:r>
            <a:r>
              <a:rPr kumimoji="0" lang="de-DE" sz="2000" b="0" i="0" u="none" strike="noStrike" kern="1200" cap="none" spc="0" normalizeH="0" baseline="0" noProof="0" err="1">
                <a:ln>
                  <a:noFill/>
                </a:ln>
                <a:solidFill>
                  <a:srgbClr val="FFFFFF"/>
                </a:solidFill>
                <a:effectLst/>
                <a:uLnTx/>
                <a:uFillTx/>
                <a:latin typeface="Arial" panose="020B0604020202020204"/>
                <a:ea typeface="+mn-ea"/>
                <a:cs typeface="+mn-cs"/>
              </a:rPr>
              <a:t>pairing</a:t>
            </a:r>
            <a:r>
              <a:rPr kumimoji="0" lang="de-DE" sz="2000" b="0" i="0" u="none" strike="noStrike" kern="1200" cap="none" spc="0" normalizeH="0" baseline="0" noProof="0">
                <a:ln>
                  <a:noFill/>
                </a:ln>
                <a:solidFill>
                  <a:srgbClr val="FFFFFF"/>
                </a:solidFill>
                <a:effectLst/>
                <a:uLnTx/>
                <a:uFillTx/>
                <a:latin typeface="Arial" panose="020B0604020202020204"/>
                <a:ea typeface="+mn-ea"/>
                <a:cs typeface="+mn-cs"/>
              </a:rPr>
              <a:t>. </a:t>
            </a:r>
          </a:p>
        </p:txBody>
      </p:sp>
    </p:spTree>
    <p:extLst>
      <p:ext uri="{BB962C8B-B14F-4D97-AF65-F5344CB8AC3E}">
        <p14:creationId xmlns:p14="http://schemas.microsoft.com/office/powerpoint/2010/main" val="2518179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withEffect">
                                  <p:stCondLst>
                                    <p:cond delay="0"/>
                                  </p:stCondLst>
                                  <p:childTnLst>
                                    <p:animScale>
                                      <p:cBhvr>
                                        <p:cTn id="6" dur="3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39866E1-D44B-393D-4A1A-73D74F58BF22}"/>
              </a:ext>
            </a:extLst>
          </p:cNvPr>
          <p:cNvSpPr/>
          <p:nvPr/>
        </p:nvSpPr>
        <p:spPr>
          <a:xfrm>
            <a:off x="5437987" y="1383598"/>
            <a:ext cx="6375399" cy="4665878"/>
          </a:xfrm>
          <a:prstGeom prst="rect">
            <a:avLst/>
          </a:prstGeom>
          <a:solidFill>
            <a:schemeClr val="tx1"/>
          </a:solidFill>
          <a:ln w="38100">
            <a:solidFill>
              <a:srgbClr val="FF61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2" name="Content Placeholder 3">
            <a:extLst>
              <a:ext uri="{FF2B5EF4-FFF2-40B4-BE49-F238E27FC236}">
                <a16:creationId xmlns:a16="http://schemas.microsoft.com/office/drawing/2014/main" id="{4118106A-0FEA-83FE-C44C-1253464F442E}"/>
              </a:ext>
            </a:extLst>
          </p:cNvPr>
          <p:cNvSpPr txBox="1">
            <a:spLocks/>
          </p:cNvSpPr>
          <p:nvPr/>
        </p:nvSpPr>
        <p:spPr>
          <a:xfrm>
            <a:off x="5704688" y="2338233"/>
            <a:ext cx="5727700" cy="3470029"/>
          </a:xfrm>
          <a:prstGeom prst="rect">
            <a:avLst/>
          </a:prstGeom>
        </p:spPr>
        <p:txBody>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1400" kern="1200">
                <a:solidFill>
                  <a:schemeClr val="tx1"/>
                </a:solidFill>
                <a:latin typeface="+mn-lt"/>
                <a:ea typeface="+mn-ea"/>
                <a:cs typeface="+mn-cs"/>
              </a:defRPr>
            </a:lvl1pPr>
            <a:lvl2pPr marL="269875" indent="-180975"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2pPr>
            <a:lvl3pPr marL="450000" indent="-180975"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6pPr>
            <a:lvl7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7pPr>
            <a:lvl8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8pPr>
            <a:lvl9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9pPr>
          </a:lstStyle>
          <a:p>
            <a:pPr marL="285750" marR="0" lvl="0" indent="-285750" algn="l" defTabSz="914400" rtl="0" eaLnBrk="1" fontAlgn="auto" latinLnBrk="0" hangingPunct="1">
              <a:lnSpc>
                <a:spcPct val="100000"/>
              </a:lnSpc>
              <a:spcBef>
                <a:spcPts val="1200"/>
              </a:spcBef>
              <a:spcAft>
                <a:spcPts val="0"/>
              </a:spcAft>
              <a:buClrTx/>
              <a:buSzPct val="100000"/>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Our LUNEOO </a:t>
            </a:r>
            <a:r>
              <a:rPr lang="en-US" sz="1800">
                <a:solidFill>
                  <a:srgbClr val="000000"/>
                </a:solidFill>
                <a:latin typeface="Arial" panose="020B0604020202020204"/>
              </a:rPr>
              <a:t>faucet</a:t>
            </a: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 and OOVALON sink are a flawless duo, </a:t>
            </a:r>
            <a:r>
              <a:rPr kumimoji="0" lang="en-US" sz="1800" b="0" i="0" u="none" strike="noStrike" kern="1200" cap="none" spc="0" normalizeH="0" baseline="0" noProof="0" err="1">
                <a:ln>
                  <a:noFill/>
                </a:ln>
                <a:solidFill>
                  <a:srgbClr val="000000"/>
                </a:solidFill>
                <a:effectLst/>
                <a:uLnTx/>
                <a:uFillTx/>
                <a:latin typeface="Arial" panose="020B0604020202020204"/>
                <a:ea typeface="+mn-ea"/>
                <a:cs typeface="+mn-cs"/>
              </a:rPr>
              <a:t>moulded</a:t>
            </a: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 from a single source of design. </a:t>
            </a:r>
          </a:p>
          <a:p>
            <a:pPr marL="285750" marR="0" lvl="0" indent="-285750" algn="l" defTabSz="914400" rtl="0" eaLnBrk="1" fontAlgn="auto" latinLnBrk="0" hangingPunct="1">
              <a:lnSpc>
                <a:spcPct val="100000"/>
              </a:lnSpc>
              <a:spcBef>
                <a:spcPts val="1200"/>
              </a:spcBef>
              <a:spcAft>
                <a:spcPts val="0"/>
              </a:spcAft>
              <a:buClrTx/>
              <a:buSzPct val="100000"/>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LUNEOO and OOVALON form a seamless UNIT not only due to their coordinated shapes but also their colors. </a:t>
            </a:r>
          </a:p>
          <a:p>
            <a:pPr marL="285750" marR="0" lvl="0" indent="-285750" algn="l" defTabSz="914400" rtl="0" eaLnBrk="1" fontAlgn="auto" latinLnBrk="0" hangingPunct="1">
              <a:lnSpc>
                <a:spcPct val="100000"/>
              </a:lnSpc>
              <a:spcBef>
                <a:spcPts val="1200"/>
              </a:spcBef>
              <a:spcAft>
                <a:spcPts val="0"/>
              </a:spcAft>
              <a:buClrTx/>
              <a:buSzPct val="100000"/>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LUNEOO and OOVALON are a perfect match, with aligned functionality, colors, and finishes in perfect harmony. </a:t>
            </a:r>
          </a:p>
          <a:p>
            <a:pPr marL="285750" marR="0" lvl="0" indent="-285750" algn="l" defTabSz="914400" rtl="0" eaLnBrk="1" fontAlgn="auto" latinLnBrk="0" hangingPunct="1">
              <a:lnSpc>
                <a:spcPct val="100000"/>
              </a:lnSpc>
              <a:spcBef>
                <a:spcPts val="1200"/>
              </a:spcBef>
              <a:spcAft>
                <a:spcPts val="0"/>
              </a:spcAft>
              <a:buClrTx/>
              <a:buSzPct val="100000"/>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No matter the combination, BLANCO’s curated materials ensure a flawless look.</a:t>
            </a:r>
          </a:p>
          <a:p>
            <a:pPr marL="285750" marR="0" lvl="0" indent="-285750" algn="l" defTabSz="914400" rtl="0" eaLnBrk="1" fontAlgn="auto" latinLnBrk="0" hangingPunct="1">
              <a:lnSpc>
                <a:spcPct val="100000"/>
              </a:lnSpc>
              <a:spcBef>
                <a:spcPts val="1200"/>
              </a:spcBef>
              <a:spcAft>
                <a:spcPts val="0"/>
              </a:spcAft>
              <a:buClrTx/>
              <a:buSzPct val="100000"/>
              <a:buFont typeface="Arial" panose="020B0604020202020204" pitchFamily="34" charset="0"/>
              <a:buChar char="•"/>
              <a:tabLst/>
              <a:defRPr/>
            </a:pPr>
            <a:endParaRPr kumimoji="0" lang="en-US" sz="18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4" name="Rectangle 3">
            <a:extLst>
              <a:ext uri="{FF2B5EF4-FFF2-40B4-BE49-F238E27FC236}">
                <a16:creationId xmlns:a16="http://schemas.microsoft.com/office/drawing/2014/main" id="{912ACA9A-BC42-45C0-A1F7-A251458874F8}"/>
              </a:ext>
            </a:extLst>
          </p:cNvPr>
          <p:cNvSpPr/>
          <p:nvPr/>
        </p:nvSpPr>
        <p:spPr>
          <a:xfrm>
            <a:off x="5437987" y="1233789"/>
            <a:ext cx="6375399" cy="850530"/>
          </a:xfrm>
          <a:prstGeom prst="rect">
            <a:avLst/>
          </a:prstGeom>
          <a:solidFill>
            <a:srgbClr val="FF61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panose="020B0604020202020204"/>
                <a:ea typeface="+mn-ea"/>
                <a:cs typeface="+mn-cs"/>
              </a:rPr>
              <a:t>UNIT WITH LUNEOO AND OOVALON</a:t>
            </a:r>
          </a:p>
        </p:txBody>
      </p:sp>
      <p:pic>
        <p:nvPicPr>
          <p:cNvPr id="12" name="Picture 11" descr="A sink under a table&#10;&#10;AI-generated content may be incorrect.">
            <a:extLst>
              <a:ext uri="{FF2B5EF4-FFF2-40B4-BE49-F238E27FC236}">
                <a16:creationId xmlns:a16="http://schemas.microsoft.com/office/drawing/2014/main" id="{05912373-45AD-55CD-5BC9-7B04CA8BB801}"/>
              </a:ext>
            </a:extLst>
          </p:cNvPr>
          <p:cNvPicPr>
            <a:picLocks noChangeAspect="1"/>
          </p:cNvPicPr>
          <p:nvPr/>
        </p:nvPicPr>
        <p:blipFill>
          <a:blip r:embed="rId2">
            <a:extLst>
              <a:ext uri="{28A0092B-C50C-407E-A947-70E740481C1C}">
                <a14:useLocalDpi xmlns:a14="http://schemas.microsoft.com/office/drawing/2010/main" val="0"/>
              </a:ext>
            </a:extLst>
          </a:blip>
          <a:srcRect l="12224" t="13391" r="13282" b="9851"/>
          <a:stretch/>
        </p:blipFill>
        <p:spPr>
          <a:xfrm>
            <a:off x="406400" y="1233789"/>
            <a:ext cx="4673600" cy="4815688"/>
          </a:xfrm>
          <a:prstGeom prst="rect">
            <a:avLst/>
          </a:prstGeom>
        </p:spPr>
      </p:pic>
      <p:pic>
        <p:nvPicPr>
          <p:cNvPr id="3" name="Picture 2" descr="A sink under a table&#10;&#10;AI-generated content may be incorrect.">
            <a:extLst>
              <a:ext uri="{FF2B5EF4-FFF2-40B4-BE49-F238E27FC236}">
                <a16:creationId xmlns:a16="http://schemas.microsoft.com/office/drawing/2014/main" id="{3C1F7AB7-3434-CA8C-81BC-E191773988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400" y="1233789"/>
            <a:ext cx="4815687" cy="4815687"/>
          </a:xfrm>
          <a:prstGeom prst="rect">
            <a:avLst/>
          </a:prstGeom>
        </p:spPr>
      </p:pic>
      <p:sp>
        <p:nvSpPr>
          <p:cNvPr id="5" name="Title 1">
            <a:extLst>
              <a:ext uri="{FF2B5EF4-FFF2-40B4-BE49-F238E27FC236}">
                <a16:creationId xmlns:a16="http://schemas.microsoft.com/office/drawing/2014/main" id="{9B3857B4-F448-009E-23AF-AA52FBC83CAB}"/>
              </a:ext>
            </a:extLst>
          </p:cNvPr>
          <p:cNvSpPr txBox="1">
            <a:spLocks/>
          </p:cNvSpPr>
          <p:nvPr/>
        </p:nvSpPr>
        <p:spPr>
          <a:xfrm>
            <a:off x="379748" y="377084"/>
            <a:ext cx="11736000" cy="360000"/>
          </a:xfrm>
          <a:prstGeom prst="rect">
            <a:avLst/>
          </a:prstGeom>
          <a:ln>
            <a:noFill/>
          </a:ln>
        </p:spPr>
        <p:txBody>
          <a:bodyPr vert="horz" lIns="0" tIns="0" rIns="0" bIns="0" rtlCol="0" anchor="t">
            <a:noAutofit/>
          </a:bodyPr>
          <a:lstStyle>
            <a:lvl1pPr algn="l" defTabSz="914400" rtl="0" eaLnBrk="1" latinLnBrk="0" hangingPunct="1">
              <a:lnSpc>
                <a:spcPct val="90000"/>
              </a:lnSpc>
              <a:spcBef>
                <a:spcPct val="0"/>
              </a:spcBef>
              <a:buNone/>
              <a:defRPr sz="2600" b="1" i="0" kern="1200" cap="all" baseline="0">
                <a:solidFill>
                  <a:schemeClr val="tx2"/>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600" b="1" i="0" u="none" strike="noStrike" kern="1200" cap="all" spc="0" normalizeH="0" baseline="0" noProof="0">
                <a:ln>
                  <a:noFill/>
                </a:ln>
                <a:solidFill>
                  <a:schemeClr val="tx1"/>
                </a:solidFill>
                <a:effectLst/>
                <a:uLnTx/>
                <a:uFillTx/>
                <a:latin typeface="Arial" panose="020B0604020202020204"/>
                <a:ea typeface="+mj-ea"/>
                <a:cs typeface="+mj-cs"/>
              </a:rPr>
              <a:t>SUMMARY: Luneoo//OOVALON UNIT</a:t>
            </a:r>
          </a:p>
        </p:txBody>
      </p:sp>
    </p:spTree>
    <p:extLst>
      <p:ext uri="{BB962C8B-B14F-4D97-AF65-F5344CB8AC3E}">
        <p14:creationId xmlns:p14="http://schemas.microsoft.com/office/powerpoint/2010/main" val="21787983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54CB2B-DC33-5970-22AC-6637729E5F01}"/>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894A54F0-4B19-6530-1FED-8549A01452B6}"/>
              </a:ext>
            </a:extLst>
          </p:cNvPr>
          <p:cNvSpPr>
            <a:spLocks noGrp="1"/>
          </p:cNvSpPr>
          <p:nvPr>
            <p:ph type="ctrTitle"/>
          </p:nvPr>
        </p:nvSpPr>
        <p:spPr>
          <a:xfrm>
            <a:off x="227012" y="728700"/>
            <a:ext cx="6318167" cy="1512081"/>
          </a:xfrm>
        </p:spPr>
        <p:txBody>
          <a:bodyPr/>
          <a:lstStyle/>
          <a:p>
            <a:r>
              <a:rPr lang="de-DE" sz="4400"/>
              <a:t>APPENDIX</a:t>
            </a:r>
            <a:br>
              <a:rPr lang="de-DE" sz="4400"/>
            </a:br>
            <a:r>
              <a:rPr lang="de-DE" sz="3600" err="1"/>
              <a:t>how</a:t>
            </a:r>
            <a:r>
              <a:rPr lang="de-DE" sz="3600"/>
              <a:t> </a:t>
            </a:r>
            <a:r>
              <a:rPr lang="de-DE" sz="3600" err="1"/>
              <a:t>does</a:t>
            </a:r>
            <a:r>
              <a:rPr lang="de-DE" sz="3600"/>
              <a:t> </a:t>
            </a:r>
            <a:r>
              <a:rPr lang="de-DE" sz="3600" err="1"/>
              <a:t>it</a:t>
            </a:r>
            <a:r>
              <a:rPr lang="de-DE" sz="3600"/>
              <a:t> all </a:t>
            </a:r>
            <a:r>
              <a:rPr lang="de-DE" sz="3600" err="1"/>
              <a:t>work</a:t>
            </a:r>
            <a:r>
              <a:rPr lang="de-DE" sz="3600"/>
              <a:t>?</a:t>
            </a:r>
            <a:br>
              <a:rPr lang="en-GB" sz="3600"/>
            </a:br>
            <a:br>
              <a:rPr lang="en-GB"/>
            </a:br>
            <a:br>
              <a:rPr lang="en-GB" sz="2800">
                <a:latin typeface="Arial"/>
              </a:rPr>
            </a:br>
            <a:br>
              <a:rPr lang="en-GB" sz="2800">
                <a:latin typeface="Arial"/>
              </a:rPr>
            </a:br>
            <a:r>
              <a:rPr lang="en-GB"/>
              <a:t> </a:t>
            </a:r>
          </a:p>
        </p:txBody>
      </p:sp>
      <p:sp>
        <p:nvSpPr>
          <p:cNvPr id="4" name="Untertitel 3">
            <a:extLst>
              <a:ext uri="{FF2B5EF4-FFF2-40B4-BE49-F238E27FC236}">
                <a16:creationId xmlns:a16="http://schemas.microsoft.com/office/drawing/2014/main" id="{598C4F4C-8142-AFBC-0CD2-7637858E52F0}"/>
              </a:ext>
            </a:extLst>
          </p:cNvPr>
          <p:cNvSpPr>
            <a:spLocks noGrp="1"/>
          </p:cNvSpPr>
          <p:nvPr>
            <p:ph type="subTitle" idx="1"/>
          </p:nvPr>
        </p:nvSpPr>
        <p:spPr>
          <a:xfrm>
            <a:off x="284162" y="2001670"/>
            <a:ext cx="5761037" cy="4203830"/>
          </a:xfrm>
        </p:spPr>
        <p:txBody>
          <a:bodyPr/>
          <a:lstStyle/>
          <a:p>
            <a:r>
              <a:rPr lang="en-GB"/>
              <a:t>6</a:t>
            </a:r>
          </a:p>
        </p:txBody>
      </p:sp>
      <p:pic>
        <p:nvPicPr>
          <p:cNvPr id="6" name="Picture 5" descr="A sink with a faucet&#10;&#10;AI-generated content may be incorrect.">
            <a:extLst>
              <a:ext uri="{FF2B5EF4-FFF2-40B4-BE49-F238E27FC236}">
                <a16:creationId xmlns:a16="http://schemas.microsoft.com/office/drawing/2014/main" id="{9D5CBC5E-45AA-F897-0D7E-651137F310CB}"/>
              </a:ext>
            </a:extLst>
          </p:cNvPr>
          <p:cNvPicPr>
            <a:picLocks noChangeAspect="1"/>
          </p:cNvPicPr>
          <p:nvPr/>
        </p:nvPicPr>
        <p:blipFill>
          <a:blip r:embed="rId2">
            <a:extLst>
              <a:ext uri="{28A0092B-C50C-407E-A947-70E740481C1C}">
                <a14:useLocalDpi xmlns:a14="http://schemas.microsoft.com/office/drawing/2010/main" val="0"/>
              </a:ext>
            </a:extLst>
          </a:blip>
          <a:srcRect l="11978" r="4808"/>
          <a:stretch>
            <a:fillRect/>
          </a:stretch>
        </p:blipFill>
        <p:spPr>
          <a:xfrm>
            <a:off x="6670758" y="247889"/>
            <a:ext cx="5294229" cy="6362221"/>
          </a:xfrm>
          <a:prstGeom prst="rect">
            <a:avLst/>
          </a:prstGeom>
        </p:spPr>
      </p:pic>
    </p:spTree>
    <p:extLst>
      <p:ext uri="{BB962C8B-B14F-4D97-AF65-F5344CB8AC3E}">
        <p14:creationId xmlns:p14="http://schemas.microsoft.com/office/powerpoint/2010/main" val="24815950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45108-314E-9BEB-3894-6776B31DC1AF}"/>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8456FF1F-B603-F8DC-6537-B3C943739543}"/>
              </a:ext>
            </a:extLst>
          </p:cNvPr>
          <p:cNvSpPr/>
          <p:nvPr/>
        </p:nvSpPr>
        <p:spPr>
          <a:xfrm>
            <a:off x="5759450" y="389397"/>
            <a:ext cx="6177517" cy="6177517"/>
          </a:xfrm>
          <a:prstGeom prst="rect">
            <a:avLst/>
          </a:prstGeom>
          <a:solidFill>
            <a:srgbClr val="FF61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 name="Titel 1">
            <a:extLst>
              <a:ext uri="{FF2B5EF4-FFF2-40B4-BE49-F238E27FC236}">
                <a16:creationId xmlns:a16="http://schemas.microsoft.com/office/drawing/2014/main" id="{CE104DD4-6599-CC7A-5140-CC1354CACABF}"/>
              </a:ext>
            </a:extLst>
          </p:cNvPr>
          <p:cNvSpPr>
            <a:spLocks noGrp="1"/>
          </p:cNvSpPr>
          <p:nvPr>
            <p:ph type="ctrTitle"/>
          </p:nvPr>
        </p:nvSpPr>
        <p:spPr>
          <a:xfrm>
            <a:off x="227014" y="225425"/>
            <a:ext cx="4446586" cy="1511300"/>
          </a:xfrm>
        </p:spPr>
        <p:txBody>
          <a:bodyPr/>
          <a:lstStyle/>
          <a:p>
            <a:r>
              <a:rPr lang="de-DE" sz="4800"/>
              <a:t>LUNEOO</a:t>
            </a:r>
            <a:br>
              <a:rPr lang="de-DE" sz="4800"/>
            </a:br>
            <a:endParaRPr lang="de-DE" sz="4800"/>
          </a:p>
        </p:txBody>
      </p:sp>
      <p:sp>
        <p:nvSpPr>
          <p:cNvPr id="16" name="Foliennummernplatzhalter 15">
            <a:extLst>
              <a:ext uri="{FF2B5EF4-FFF2-40B4-BE49-F238E27FC236}">
                <a16:creationId xmlns:a16="http://schemas.microsoft.com/office/drawing/2014/main" id="{F9D4AB37-23AD-0EE8-1C1F-01527207062E}"/>
              </a:ext>
            </a:extLst>
          </p:cNvPr>
          <p:cNvSpPr>
            <a:spLocks noGrp="1"/>
          </p:cNvSpPr>
          <p:nvPr>
            <p:ph type="sldNum" sz="quarter" idx="12"/>
          </p:nvPr>
        </p:nvSpPr>
        <p:spPr>
          <a:xfrm>
            <a:off x="11172824" y="6489340"/>
            <a:ext cx="792163" cy="2160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EDDA-C823-4DCF-9D88-5D5E92F02FDC}" type="slidenum">
              <a:rPr kumimoji="0" lang="de-DE" sz="700" b="0" i="0" u="none" strike="noStrike" kern="1200" cap="none" spc="0" normalizeH="0" baseline="0" noProof="0" smtClean="0">
                <a:ln>
                  <a:noFill/>
                </a:ln>
                <a:solidFill>
                  <a:srgbClr val="FFFFFF"/>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de-DE" sz="7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2" name="Textfeld 11">
            <a:extLst>
              <a:ext uri="{FF2B5EF4-FFF2-40B4-BE49-F238E27FC236}">
                <a16:creationId xmlns:a16="http://schemas.microsoft.com/office/drawing/2014/main" id="{872DBD45-D725-D36E-FE46-5E94759878EB}"/>
              </a:ext>
            </a:extLst>
          </p:cNvPr>
          <p:cNvSpPr txBox="1"/>
          <p:nvPr/>
        </p:nvSpPr>
        <p:spPr>
          <a:xfrm>
            <a:off x="3279228" y="6159062"/>
            <a:ext cx="0" cy="0"/>
          </a:xfrm>
          <a:prstGeom prst="rect">
            <a:avLst/>
          </a:prstGeom>
          <a:noFill/>
        </p:spPr>
        <p:txBody>
          <a:bodyPr wrap="non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6" name="Picture 5" descr="A gold lamp with a black cord&#10;&#10;AI-generated content may be incorrect.">
            <a:extLst>
              <a:ext uri="{FF2B5EF4-FFF2-40B4-BE49-F238E27FC236}">
                <a16:creationId xmlns:a16="http://schemas.microsoft.com/office/drawing/2014/main" id="{51C1C992-EDBC-6FCF-282C-AC98167781A5}"/>
              </a:ext>
            </a:extLst>
          </p:cNvPr>
          <p:cNvPicPr>
            <a:picLocks noChangeAspect="1"/>
          </p:cNvPicPr>
          <p:nvPr/>
        </p:nvPicPr>
        <p:blipFill>
          <a:blip r:embed="rId3">
            <a:extLst>
              <a:ext uri="{28A0092B-C50C-407E-A947-70E740481C1C}">
                <a14:useLocalDpi xmlns:a14="http://schemas.microsoft.com/office/drawing/2010/main" val="0"/>
              </a:ext>
            </a:extLst>
          </a:blip>
          <a:srcRect r="35116"/>
          <a:stretch/>
        </p:blipFill>
        <p:spPr>
          <a:xfrm>
            <a:off x="6551733" y="874301"/>
            <a:ext cx="2672122" cy="5169555"/>
          </a:xfrm>
          <a:prstGeom prst="rect">
            <a:avLst/>
          </a:prstGeom>
        </p:spPr>
      </p:pic>
      <p:pic>
        <p:nvPicPr>
          <p:cNvPr id="5" name="Picture 4" descr="A gold and black metal object&#10;&#10;AI-generated content may be incorrect.">
            <a:extLst>
              <a:ext uri="{FF2B5EF4-FFF2-40B4-BE49-F238E27FC236}">
                <a16:creationId xmlns:a16="http://schemas.microsoft.com/office/drawing/2014/main" id="{C00787DF-FC31-3FAD-7677-9A915FD273F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91917" y="5031990"/>
            <a:ext cx="1976988" cy="1011866"/>
          </a:xfrm>
          <a:prstGeom prst="rect">
            <a:avLst/>
          </a:prstGeom>
        </p:spPr>
      </p:pic>
    </p:spTree>
    <p:extLst>
      <p:ext uri="{BB962C8B-B14F-4D97-AF65-F5344CB8AC3E}">
        <p14:creationId xmlns:p14="http://schemas.microsoft.com/office/powerpoint/2010/main" val="35794820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BA655F-0C86-F505-53CD-77A1693388B3}"/>
            </a:ext>
          </a:extLst>
        </p:cNvPr>
        <p:cNvGrpSpPr/>
        <p:nvPr/>
      </p:nvGrpSpPr>
      <p:grpSpPr>
        <a:xfrm>
          <a:off x="0" y="0"/>
          <a:ext cx="0" cy="0"/>
          <a:chOff x="0" y="0"/>
          <a:chExt cx="0" cy="0"/>
        </a:xfrm>
      </p:grpSpPr>
      <p:pic>
        <p:nvPicPr>
          <p:cNvPr id="36" name="Grafik 35" descr="Ein Bild, das Zylinder, Lampe, Design, Hebel enthält.&#10;&#10;KI-generierte Inhalte können fehlerhaft sein.">
            <a:extLst>
              <a:ext uri="{FF2B5EF4-FFF2-40B4-BE49-F238E27FC236}">
                <a16:creationId xmlns:a16="http://schemas.microsoft.com/office/drawing/2014/main" id="{594DD0C6-1288-1731-710D-CF45CD3F9240}"/>
              </a:ext>
            </a:extLst>
          </p:cNvPr>
          <p:cNvPicPr>
            <a:picLocks noChangeAspect="1"/>
          </p:cNvPicPr>
          <p:nvPr/>
        </p:nvPicPr>
        <p:blipFill>
          <a:blip r:embed="rId3">
            <a:extLst>
              <a:ext uri="{28A0092B-C50C-407E-A947-70E740481C1C}">
                <a14:useLocalDpi xmlns:a14="http://schemas.microsoft.com/office/drawing/2010/main" val="0"/>
              </a:ext>
            </a:extLst>
          </a:blip>
          <a:srcRect r="18904"/>
          <a:stretch/>
        </p:blipFill>
        <p:spPr>
          <a:xfrm>
            <a:off x="1875819" y="1124700"/>
            <a:ext cx="2240844" cy="3468490"/>
          </a:xfrm>
          <a:prstGeom prst="rect">
            <a:avLst/>
          </a:prstGeom>
        </p:spPr>
      </p:pic>
      <p:sp>
        <p:nvSpPr>
          <p:cNvPr id="6" name="Titel 5">
            <a:extLst>
              <a:ext uri="{FF2B5EF4-FFF2-40B4-BE49-F238E27FC236}">
                <a16:creationId xmlns:a16="http://schemas.microsoft.com/office/drawing/2014/main" id="{8D97AB80-EEF0-2494-21C1-B5C7C847474A}"/>
              </a:ext>
            </a:extLst>
          </p:cNvPr>
          <p:cNvSpPr>
            <a:spLocks noGrp="1"/>
          </p:cNvSpPr>
          <p:nvPr>
            <p:ph type="title"/>
          </p:nvPr>
        </p:nvSpPr>
        <p:spPr/>
        <p:txBody>
          <a:bodyPr/>
          <a:lstStyle/>
          <a:p>
            <a:r>
              <a:rPr lang="de-DE"/>
              <a:t>LUNEOO – Operating Concept </a:t>
            </a:r>
          </a:p>
        </p:txBody>
      </p:sp>
      <p:grpSp>
        <p:nvGrpSpPr>
          <p:cNvPr id="12" name="Group 75">
            <a:extLst>
              <a:ext uri="{FF2B5EF4-FFF2-40B4-BE49-F238E27FC236}">
                <a16:creationId xmlns:a16="http://schemas.microsoft.com/office/drawing/2014/main" id="{435D2566-B04F-F381-5D23-FC63D932470F}"/>
              </a:ext>
            </a:extLst>
          </p:cNvPr>
          <p:cNvGrpSpPr/>
          <p:nvPr/>
        </p:nvGrpSpPr>
        <p:grpSpPr>
          <a:xfrm>
            <a:off x="7060276" y="1124752"/>
            <a:ext cx="5012388" cy="457200"/>
            <a:chOff x="7179612" y="1863825"/>
            <a:chExt cx="5012388" cy="457200"/>
          </a:xfrm>
        </p:grpSpPr>
        <p:sp>
          <p:nvSpPr>
            <p:cNvPr id="13" name="Ellipse 12">
              <a:extLst>
                <a:ext uri="{FF2B5EF4-FFF2-40B4-BE49-F238E27FC236}">
                  <a16:creationId xmlns:a16="http://schemas.microsoft.com/office/drawing/2014/main" id="{2E52F3D1-7A9C-2FB4-6870-8EFC78C61E00}"/>
                </a:ext>
              </a:extLst>
            </p:cNvPr>
            <p:cNvSpPr/>
            <p:nvPr/>
          </p:nvSpPr>
          <p:spPr>
            <a:xfrm>
              <a:off x="7179612" y="1863825"/>
              <a:ext cx="457200" cy="457200"/>
            </a:xfrm>
            <a:prstGeom prst="ellipse">
              <a:avLst/>
            </a:prstGeom>
            <a:solidFill>
              <a:schemeClr val="tx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1</a:t>
              </a:r>
            </a:p>
          </p:txBody>
        </p:sp>
        <p:sp>
          <p:nvSpPr>
            <p:cNvPr id="14" name="Rechteck 13">
              <a:extLst>
                <a:ext uri="{FF2B5EF4-FFF2-40B4-BE49-F238E27FC236}">
                  <a16:creationId xmlns:a16="http://schemas.microsoft.com/office/drawing/2014/main" id="{857D3C9C-B7EB-42D1-CDE2-1C4BDD936F08}"/>
                </a:ext>
              </a:extLst>
            </p:cNvPr>
            <p:cNvSpPr/>
            <p:nvPr/>
          </p:nvSpPr>
          <p:spPr>
            <a:xfrm>
              <a:off x="7714758" y="1863825"/>
              <a:ext cx="4477242"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Detachable shower head with tap water outlet</a:t>
              </a:r>
            </a:p>
          </p:txBody>
        </p:sp>
      </p:grpSp>
      <p:grpSp>
        <p:nvGrpSpPr>
          <p:cNvPr id="15" name="Group 54">
            <a:extLst>
              <a:ext uri="{FF2B5EF4-FFF2-40B4-BE49-F238E27FC236}">
                <a16:creationId xmlns:a16="http://schemas.microsoft.com/office/drawing/2014/main" id="{5B60A494-8451-3662-5C82-B4E630E28837}"/>
              </a:ext>
            </a:extLst>
          </p:cNvPr>
          <p:cNvGrpSpPr/>
          <p:nvPr/>
        </p:nvGrpSpPr>
        <p:grpSpPr>
          <a:xfrm>
            <a:off x="7058340" y="1867754"/>
            <a:ext cx="5012389" cy="484498"/>
            <a:chOff x="7179611" y="2940975"/>
            <a:chExt cx="5012389" cy="484498"/>
          </a:xfrm>
        </p:grpSpPr>
        <p:sp>
          <p:nvSpPr>
            <p:cNvPr id="16" name="Ellipse 15">
              <a:extLst>
                <a:ext uri="{FF2B5EF4-FFF2-40B4-BE49-F238E27FC236}">
                  <a16:creationId xmlns:a16="http://schemas.microsoft.com/office/drawing/2014/main" id="{BDCBFBEA-9E65-8D68-EAE0-7E74CB20695D}"/>
                </a:ext>
              </a:extLst>
            </p:cNvPr>
            <p:cNvSpPr/>
            <p:nvPr/>
          </p:nvSpPr>
          <p:spPr>
            <a:xfrm>
              <a:off x="7179611" y="2940975"/>
              <a:ext cx="457200" cy="457200"/>
            </a:xfrm>
            <a:prstGeom prst="ellipse">
              <a:avLst/>
            </a:prstGeom>
            <a:solidFill>
              <a:schemeClr val="tx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2</a:t>
              </a:r>
            </a:p>
          </p:txBody>
        </p:sp>
        <p:sp>
          <p:nvSpPr>
            <p:cNvPr id="17" name="Rechteck 16">
              <a:extLst>
                <a:ext uri="{FF2B5EF4-FFF2-40B4-BE49-F238E27FC236}">
                  <a16:creationId xmlns:a16="http://schemas.microsoft.com/office/drawing/2014/main" id="{9C8117AD-69D5-8B0A-1912-2B82C5BC7FEA}"/>
                </a:ext>
              </a:extLst>
            </p:cNvPr>
            <p:cNvSpPr/>
            <p:nvPr/>
          </p:nvSpPr>
          <p:spPr>
            <a:xfrm>
              <a:off x="7714758" y="2968273"/>
              <a:ext cx="4477242"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Rotating and swiveling mounting of the shower head</a:t>
              </a:r>
            </a:p>
          </p:txBody>
        </p:sp>
      </p:grpSp>
      <p:grpSp>
        <p:nvGrpSpPr>
          <p:cNvPr id="18" name="Group 77">
            <a:extLst>
              <a:ext uri="{FF2B5EF4-FFF2-40B4-BE49-F238E27FC236}">
                <a16:creationId xmlns:a16="http://schemas.microsoft.com/office/drawing/2014/main" id="{85A8BB03-BD9E-F262-C0C0-3F2B08C927F7}"/>
              </a:ext>
            </a:extLst>
          </p:cNvPr>
          <p:cNvGrpSpPr/>
          <p:nvPr/>
        </p:nvGrpSpPr>
        <p:grpSpPr>
          <a:xfrm>
            <a:off x="7058340" y="2619715"/>
            <a:ext cx="4380328" cy="487951"/>
            <a:chOff x="7179612" y="4854566"/>
            <a:chExt cx="4380328" cy="487951"/>
          </a:xfrm>
        </p:grpSpPr>
        <p:sp>
          <p:nvSpPr>
            <p:cNvPr id="19" name="Ellipse 18">
              <a:extLst>
                <a:ext uri="{FF2B5EF4-FFF2-40B4-BE49-F238E27FC236}">
                  <a16:creationId xmlns:a16="http://schemas.microsoft.com/office/drawing/2014/main" id="{AB80E278-30C3-94AD-33C4-57A54D1A529A}"/>
                </a:ext>
              </a:extLst>
            </p:cNvPr>
            <p:cNvSpPr/>
            <p:nvPr/>
          </p:nvSpPr>
          <p:spPr>
            <a:xfrm>
              <a:off x="7179612" y="4854566"/>
              <a:ext cx="457200" cy="457200"/>
            </a:xfrm>
            <a:prstGeom prst="ellipse">
              <a:avLst/>
            </a:prstGeom>
            <a:solidFill>
              <a:schemeClr val="tx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3</a:t>
              </a:r>
            </a:p>
          </p:txBody>
        </p:sp>
        <p:sp>
          <p:nvSpPr>
            <p:cNvPr id="20" name="Rechteck 19">
              <a:extLst>
                <a:ext uri="{FF2B5EF4-FFF2-40B4-BE49-F238E27FC236}">
                  <a16:creationId xmlns:a16="http://schemas.microsoft.com/office/drawing/2014/main" id="{89A3F75B-349B-DC5D-DA3D-A5FDEDC9588C}"/>
                </a:ext>
              </a:extLst>
            </p:cNvPr>
            <p:cNvSpPr/>
            <p:nvPr/>
          </p:nvSpPr>
          <p:spPr>
            <a:xfrm>
              <a:off x="7714757" y="4885317"/>
              <a:ext cx="3845183"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sp>
        <p:nvSpPr>
          <p:cNvPr id="24" name="Ellipse 23">
            <a:extLst>
              <a:ext uri="{FF2B5EF4-FFF2-40B4-BE49-F238E27FC236}">
                <a16:creationId xmlns:a16="http://schemas.microsoft.com/office/drawing/2014/main" id="{E2EEC391-9761-459E-6DDA-5DF6721C3B49}"/>
              </a:ext>
            </a:extLst>
          </p:cNvPr>
          <p:cNvSpPr/>
          <p:nvPr/>
        </p:nvSpPr>
        <p:spPr>
          <a:xfrm>
            <a:off x="3706864" y="1467203"/>
            <a:ext cx="457200" cy="457200"/>
          </a:xfrm>
          <a:prstGeom prst="ellipse">
            <a:avLst/>
          </a:prstGeom>
          <a:solidFill>
            <a:schemeClr val="tx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1</a:t>
            </a:r>
          </a:p>
        </p:txBody>
      </p:sp>
      <p:cxnSp>
        <p:nvCxnSpPr>
          <p:cNvPr id="27" name="Straight Arrow Connector 3">
            <a:extLst>
              <a:ext uri="{FF2B5EF4-FFF2-40B4-BE49-F238E27FC236}">
                <a16:creationId xmlns:a16="http://schemas.microsoft.com/office/drawing/2014/main" id="{540A8764-5113-69EF-F88C-A3B45CACD75E}"/>
              </a:ext>
            </a:extLst>
          </p:cNvPr>
          <p:cNvCxnSpPr>
            <a:cxnSpLocks/>
          </p:cNvCxnSpPr>
          <p:nvPr/>
        </p:nvCxnSpPr>
        <p:spPr>
          <a:xfrm>
            <a:off x="2851449" y="1727194"/>
            <a:ext cx="874462" cy="0"/>
          </a:xfrm>
          <a:prstGeom prst="straightConnector1">
            <a:avLst/>
          </a:prstGeom>
          <a:ln w="38100">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9" name="Ellipse 28">
            <a:extLst>
              <a:ext uri="{FF2B5EF4-FFF2-40B4-BE49-F238E27FC236}">
                <a16:creationId xmlns:a16="http://schemas.microsoft.com/office/drawing/2014/main" id="{BEF34592-4321-475A-678E-869FF993E221}"/>
              </a:ext>
            </a:extLst>
          </p:cNvPr>
          <p:cNvSpPr/>
          <p:nvPr/>
        </p:nvSpPr>
        <p:spPr>
          <a:xfrm>
            <a:off x="2394249" y="2344172"/>
            <a:ext cx="457200" cy="457200"/>
          </a:xfrm>
          <a:prstGeom prst="ellipse">
            <a:avLst/>
          </a:prstGeom>
          <a:solidFill>
            <a:schemeClr val="tx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2</a:t>
            </a:r>
          </a:p>
        </p:txBody>
      </p:sp>
      <p:cxnSp>
        <p:nvCxnSpPr>
          <p:cNvPr id="30" name="Straight Arrow Connector 3">
            <a:extLst>
              <a:ext uri="{FF2B5EF4-FFF2-40B4-BE49-F238E27FC236}">
                <a16:creationId xmlns:a16="http://schemas.microsoft.com/office/drawing/2014/main" id="{5C341FC0-D23C-4C5A-2EB5-CD74124EFA34}"/>
              </a:ext>
            </a:extLst>
          </p:cNvPr>
          <p:cNvCxnSpPr>
            <a:cxnSpLocks/>
          </p:cNvCxnSpPr>
          <p:nvPr/>
        </p:nvCxnSpPr>
        <p:spPr>
          <a:xfrm flipV="1">
            <a:off x="2621112" y="1727194"/>
            <a:ext cx="0" cy="667697"/>
          </a:xfrm>
          <a:prstGeom prst="straightConnector1">
            <a:avLst/>
          </a:prstGeom>
          <a:ln w="38100">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4" name="Textfeld 33">
            <a:extLst>
              <a:ext uri="{FF2B5EF4-FFF2-40B4-BE49-F238E27FC236}">
                <a16:creationId xmlns:a16="http://schemas.microsoft.com/office/drawing/2014/main" id="{6F7D2D1C-DACC-76C9-17F9-275CDB2BBCC2}"/>
              </a:ext>
            </a:extLst>
          </p:cNvPr>
          <p:cNvSpPr txBox="1"/>
          <p:nvPr/>
        </p:nvSpPr>
        <p:spPr>
          <a:xfrm>
            <a:off x="7593486" y="2587997"/>
            <a:ext cx="4477242"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On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the</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back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of</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the</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shower</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head</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switch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button</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for</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changing</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the</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spray type</a:t>
            </a:r>
          </a:p>
        </p:txBody>
      </p:sp>
      <p:sp>
        <p:nvSpPr>
          <p:cNvPr id="37" name="Ellipse 36">
            <a:extLst>
              <a:ext uri="{FF2B5EF4-FFF2-40B4-BE49-F238E27FC236}">
                <a16:creationId xmlns:a16="http://schemas.microsoft.com/office/drawing/2014/main" id="{52B6C6BF-A570-15A5-EABD-75FCC7DEDF84}"/>
              </a:ext>
            </a:extLst>
          </p:cNvPr>
          <p:cNvSpPr/>
          <p:nvPr/>
        </p:nvSpPr>
        <p:spPr>
          <a:xfrm>
            <a:off x="4194609" y="2046611"/>
            <a:ext cx="457200" cy="457200"/>
          </a:xfrm>
          <a:prstGeom prst="ellipse">
            <a:avLst/>
          </a:prstGeom>
          <a:solidFill>
            <a:schemeClr val="tx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3</a:t>
            </a:r>
          </a:p>
        </p:txBody>
      </p:sp>
      <p:cxnSp>
        <p:nvCxnSpPr>
          <p:cNvPr id="38" name="Straight Arrow Connector 3">
            <a:extLst>
              <a:ext uri="{FF2B5EF4-FFF2-40B4-BE49-F238E27FC236}">
                <a16:creationId xmlns:a16="http://schemas.microsoft.com/office/drawing/2014/main" id="{3F366E45-7949-372C-F6A2-414EC3F98E23}"/>
              </a:ext>
            </a:extLst>
          </p:cNvPr>
          <p:cNvCxnSpPr>
            <a:cxnSpLocks/>
          </p:cNvCxnSpPr>
          <p:nvPr/>
        </p:nvCxnSpPr>
        <p:spPr>
          <a:xfrm>
            <a:off x="3252030" y="2275211"/>
            <a:ext cx="987327" cy="0"/>
          </a:xfrm>
          <a:prstGeom prst="straightConnector1">
            <a:avLst/>
          </a:prstGeom>
          <a:ln w="38100">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pic>
        <p:nvPicPr>
          <p:cNvPr id="41" name="Grafik 40" descr="Ein Bild, das Kreis enthält.&#10;&#10;KI-generierte Inhalte können fehlerhaft sein.">
            <a:extLst>
              <a:ext uri="{FF2B5EF4-FFF2-40B4-BE49-F238E27FC236}">
                <a16:creationId xmlns:a16="http://schemas.microsoft.com/office/drawing/2014/main" id="{67573123-6378-D60B-4FC4-FBA4404C8D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33766" y="5400606"/>
            <a:ext cx="2615091" cy="1338461"/>
          </a:xfrm>
          <a:prstGeom prst="rect">
            <a:avLst/>
          </a:prstGeom>
        </p:spPr>
      </p:pic>
      <p:grpSp>
        <p:nvGrpSpPr>
          <p:cNvPr id="42" name="Group 54">
            <a:extLst>
              <a:ext uri="{FF2B5EF4-FFF2-40B4-BE49-F238E27FC236}">
                <a16:creationId xmlns:a16="http://schemas.microsoft.com/office/drawing/2014/main" id="{71611787-C4CB-BE34-971F-5E48DC188DD1}"/>
              </a:ext>
            </a:extLst>
          </p:cNvPr>
          <p:cNvGrpSpPr/>
          <p:nvPr/>
        </p:nvGrpSpPr>
        <p:grpSpPr>
          <a:xfrm>
            <a:off x="7058340" y="3349277"/>
            <a:ext cx="5012387" cy="463454"/>
            <a:chOff x="7179612" y="2906511"/>
            <a:chExt cx="5012387" cy="463454"/>
          </a:xfrm>
        </p:grpSpPr>
        <p:sp>
          <p:nvSpPr>
            <p:cNvPr id="43" name="Ellipse 42">
              <a:extLst>
                <a:ext uri="{FF2B5EF4-FFF2-40B4-BE49-F238E27FC236}">
                  <a16:creationId xmlns:a16="http://schemas.microsoft.com/office/drawing/2014/main" id="{2FA9F2F8-9C30-4A29-7055-35EAD843CECA}"/>
                </a:ext>
              </a:extLst>
            </p:cNvPr>
            <p:cNvSpPr/>
            <p:nvPr/>
          </p:nvSpPr>
          <p:spPr>
            <a:xfrm>
              <a:off x="7179612" y="2906511"/>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4</a:t>
              </a:r>
            </a:p>
          </p:txBody>
        </p:sp>
        <p:sp>
          <p:nvSpPr>
            <p:cNvPr id="44" name="Rechteck 43">
              <a:extLst>
                <a:ext uri="{FF2B5EF4-FFF2-40B4-BE49-F238E27FC236}">
                  <a16:creationId xmlns:a16="http://schemas.microsoft.com/office/drawing/2014/main" id="{C05FA90E-332C-309E-43CC-26CBAD305FC4}"/>
                </a:ext>
              </a:extLst>
            </p:cNvPr>
            <p:cNvSpPr/>
            <p:nvPr/>
          </p:nvSpPr>
          <p:spPr>
            <a:xfrm>
              <a:off x="7714757" y="2912765"/>
              <a:ext cx="4477242"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Trigger touch operation (sensor)</a:t>
              </a:r>
            </a:p>
          </p:txBody>
        </p:sp>
      </p:grpSp>
      <p:grpSp>
        <p:nvGrpSpPr>
          <p:cNvPr id="45" name="Group 77">
            <a:extLst>
              <a:ext uri="{FF2B5EF4-FFF2-40B4-BE49-F238E27FC236}">
                <a16:creationId xmlns:a16="http://schemas.microsoft.com/office/drawing/2014/main" id="{3A8B3572-237F-BEA7-8FEE-C127E1BEE6EA}"/>
              </a:ext>
            </a:extLst>
          </p:cNvPr>
          <p:cNvGrpSpPr/>
          <p:nvPr/>
        </p:nvGrpSpPr>
        <p:grpSpPr>
          <a:xfrm>
            <a:off x="7058340" y="4078840"/>
            <a:ext cx="4380328" cy="545290"/>
            <a:chOff x="7179612" y="4797227"/>
            <a:chExt cx="4380328" cy="545290"/>
          </a:xfrm>
        </p:grpSpPr>
        <p:sp>
          <p:nvSpPr>
            <p:cNvPr id="46" name="Ellipse 45">
              <a:extLst>
                <a:ext uri="{FF2B5EF4-FFF2-40B4-BE49-F238E27FC236}">
                  <a16:creationId xmlns:a16="http://schemas.microsoft.com/office/drawing/2014/main" id="{D5068910-F205-B38B-3D4E-99F0C30B847D}"/>
                </a:ext>
              </a:extLst>
            </p:cNvPr>
            <p:cNvSpPr/>
            <p:nvPr/>
          </p:nvSpPr>
          <p:spPr>
            <a:xfrm>
              <a:off x="7179612" y="4797227"/>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5</a:t>
              </a:r>
            </a:p>
          </p:txBody>
        </p:sp>
        <p:sp>
          <p:nvSpPr>
            <p:cNvPr id="47" name="Rechteck 46">
              <a:extLst>
                <a:ext uri="{FF2B5EF4-FFF2-40B4-BE49-F238E27FC236}">
                  <a16:creationId xmlns:a16="http://schemas.microsoft.com/office/drawing/2014/main" id="{D004919C-0C97-09E9-E8B9-5EE3CD46A355}"/>
                </a:ext>
              </a:extLst>
            </p:cNvPr>
            <p:cNvSpPr/>
            <p:nvPr/>
          </p:nvSpPr>
          <p:spPr>
            <a:xfrm>
              <a:off x="7714757" y="4885317"/>
              <a:ext cx="3845183"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sp>
        <p:nvSpPr>
          <p:cNvPr id="48" name="Textfeld 47">
            <a:extLst>
              <a:ext uri="{FF2B5EF4-FFF2-40B4-BE49-F238E27FC236}">
                <a16:creationId xmlns:a16="http://schemas.microsoft.com/office/drawing/2014/main" id="{28197CB8-7A57-569F-F84D-1EC2F839EE81}"/>
              </a:ext>
            </a:extLst>
          </p:cNvPr>
          <p:cNvSpPr txBox="1"/>
          <p:nvPr/>
        </p:nvSpPr>
        <p:spPr>
          <a:xfrm>
            <a:off x="7612777" y="4113763"/>
            <a:ext cx="4477242"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Rotary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wheel</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for</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temperature</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adjustment</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Arial" panose="020B0604020202020204"/>
              <a:ea typeface="+mn-ea"/>
              <a:cs typeface="+mn-cs"/>
            </a:endParaRPr>
          </a:p>
        </p:txBody>
      </p:sp>
      <p:grpSp>
        <p:nvGrpSpPr>
          <p:cNvPr id="49" name="Group 77">
            <a:extLst>
              <a:ext uri="{FF2B5EF4-FFF2-40B4-BE49-F238E27FC236}">
                <a16:creationId xmlns:a16="http://schemas.microsoft.com/office/drawing/2014/main" id="{A176A7DD-9786-433C-0B6A-05BC887CEB5E}"/>
              </a:ext>
            </a:extLst>
          </p:cNvPr>
          <p:cNvGrpSpPr/>
          <p:nvPr/>
        </p:nvGrpSpPr>
        <p:grpSpPr>
          <a:xfrm>
            <a:off x="7058340" y="4808403"/>
            <a:ext cx="4380328" cy="499331"/>
            <a:chOff x="7179612" y="4843186"/>
            <a:chExt cx="4380328" cy="499331"/>
          </a:xfrm>
        </p:grpSpPr>
        <p:sp>
          <p:nvSpPr>
            <p:cNvPr id="50" name="Ellipse 49">
              <a:extLst>
                <a:ext uri="{FF2B5EF4-FFF2-40B4-BE49-F238E27FC236}">
                  <a16:creationId xmlns:a16="http://schemas.microsoft.com/office/drawing/2014/main" id="{3DF8110F-A640-4457-AF3E-53BC2DC5D1A8}"/>
                </a:ext>
              </a:extLst>
            </p:cNvPr>
            <p:cNvSpPr/>
            <p:nvPr/>
          </p:nvSpPr>
          <p:spPr>
            <a:xfrm>
              <a:off x="7179612" y="4843186"/>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6</a:t>
              </a:r>
            </a:p>
          </p:txBody>
        </p:sp>
        <p:sp>
          <p:nvSpPr>
            <p:cNvPr id="51" name="Rechteck 50">
              <a:extLst>
                <a:ext uri="{FF2B5EF4-FFF2-40B4-BE49-F238E27FC236}">
                  <a16:creationId xmlns:a16="http://schemas.microsoft.com/office/drawing/2014/main" id="{1ABAD8B4-44FD-53C9-1F60-5C66BEB20207}"/>
                </a:ext>
              </a:extLst>
            </p:cNvPr>
            <p:cNvSpPr/>
            <p:nvPr/>
          </p:nvSpPr>
          <p:spPr>
            <a:xfrm>
              <a:off x="7714757" y="4885317"/>
              <a:ext cx="3845183"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grpSp>
        <p:nvGrpSpPr>
          <p:cNvPr id="52" name="Group 77">
            <a:extLst>
              <a:ext uri="{FF2B5EF4-FFF2-40B4-BE49-F238E27FC236}">
                <a16:creationId xmlns:a16="http://schemas.microsoft.com/office/drawing/2014/main" id="{B69AF93C-FAF1-E812-7C8F-0A31908C81C7}"/>
              </a:ext>
            </a:extLst>
          </p:cNvPr>
          <p:cNvGrpSpPr/>
          <p:nvPr/>
        </p:nvGrpSpPr>
        <p:grpSpPr>
          <a:xfrm>
            <a:off x="7058340" y="5531496"/>
            <a:ext cx="4380328" cy="463670"/>
            <a:chOff x="7179612" y="4885317"/>
            <a:chExt cx="4380328" cy="463670"/>
          </a:xfrm>
        </p:grpSpPr>
        <p:sp>
          <p:nvSpPr>
            <p:cNvPr id="53" name="Ellipse 52">
              <a:extLst>
                <a:ext uri="{FF2B5EF4-FFF2-40B4-BE49-F238E27FC236}">
                  <a16:creationId xmlns:a16="http://schemas.microsoft.com/office/drawing/2014/main" id="{B7E33350-1D7D-73A1-8E25-A1A91BB9EB59}"/>
                </a:ext>
              </a:extLst>
            </p:cNvPr>
            <p:cNvSpPr/>
            <p:nvPr/>
          </p:nvSpPr>
          <p:spPr>
            <a:xfrm>
              <a:off x="7179612" y="4891787"/>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7</a:t>
              </a:r>
            </a:p>
          </p:txBody>
        </p:sp>
        <p:sp>
          <p:nvSpPr>
            <p:cNvPr id="54" name="Rechteck 53">
              <a:extLst>
                <a:ext uri="{FF2B5EF4-FFF2-40B4-BE49-F238E27FC236}">
                  <a16:creationId xmlns:a16="http://schemas.microsoft.com/office/drawing/2014/main" id="{671B55BE-E3E8-4CA4-F18D-07C79E763BF6}"/>
                </a:ext>
              </a:extLst>
            </p:cNvPr>
            <p:cNvSpPr/>
            <p:nvPr/>
          </p:nvSpPr>
          <p:spPr>
            <a:xfrm>
              <a:off x="7714757" y="4885317"/>
              <a:ext cx="3845183"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sp>
        <p:nvSpPr>
          <p:cNvPr id="56" name="Ellipse 55">
            <a:extLst>
              <a:ext uri="{FF2B5EF4-FFF2-40B4-BE49-F238E27FC236}">
                <a16:creationId xmlns:a16="http://schemas.microsoft.com/office/drawing/2014/main" id="{30F4944A-27A0-6B35-513E-9635AEC870C6}"/>
              </a:ext>
            </a:extLst>
          </p:cNvPr>
          <p:cNvSpPr/>
          <p:nvPr/>
        </p:nvSpPr>
        <p:spPr>
          <a:xfrm>
            <a:off x="7058340" y="6267529"/>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8</a:t>
            </a:r>
          </a:p>
        </p:txBody>
      </p:sp>
      <p:cxnSp>
        <p:nvCxnSpPr>
          <p:cNvPr id="57" name="Straight Arrow Connector 3">
            <a:extLst>
              <a:ext uri="{FF2B5EF4-FFF2-40B4-BE49-F238E27FC236}">
                <a16:creationId xmlns:a16="http://schemas.microsoft.com/office/drawing/2014/main" id="{CDA1231A-9148-83D8-75D6-B0418A5CC1BF}"/>
              </a:ext>
            </a:extLst>
          </p:cNvPr>
          <p:cNvCxnSpPr>
            <a:cxnSpLocks/>
          </p:cNvCxnSpPr>
          <p:nvPr/>
        </p:nvCxnSpPr>
        <p:spPr>
          <a:xfrm flipV="1">
            <a:off x="2036304" y="5522778"/>
            <a:ext cx="0" cy="723093"/>
          </a:xfrm>
          <a:prstGeom prst="straightConnector1">
            <a:avLst/>
          </a:prstGeom>
          <a:ln w="38100">
            <a:solidFill>
              <a:schemeClr val="accent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59" name="Ellipse 58">
            <a:extLst>
              <a:ext uri="{FF2B5EF4-FFF2-40B4-BE49-F238E27FC236}">
                <a16:creationId xmlns:a16="http://schemas.microsoft.com/office/drawing/2014/main" id="{F69F4B96-290A-7557-AED3-892DE57DF81A}"/>
              </a:ext>
            </a:extLst>
          </p:cNvPr>
          <p:cNvSpPr/>
          <p:nvPr/>
        </p:nvSpPr>
        <p:spPr>
          <a:xfrm>
            <a:off x="1807704" y="5107709"/>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8</a:t>
            </a:r>
          </a:p>
        </p:txBody>
      </p:sp>
      <p:cxnSp>
        <p:nvCxnSpPr>
          <p:cNvPr id="60" name="Straight Arrow Connector 3">
            <a:extLst>
              <a:ext uri="{FF2B5EF4-FFF2-40B4-BE49-F238E27FC236}">
                <a16:creationId xmlns:a16="http://schemas.microsoft.com/office/drawing/2014/main" id="{EB7482A9-0D26-759B-0F5A-76F52B2707C6}"/>
              </a:ext>
            </a:extLst>
          </p:cNvPr>
          <p:cNvCxnSpPr>
            <a:cxnSpLocks/>
          </p:cNvCxnSpPr>
          <p:nvPr/>
        </p:nvCxnSpPr>
        <p:spPr>
          <a:xfrm flipV="1">
            <a:off x="3446004" y="4850365"/>
            <a:ext cx="0" cy="723093"/>
          </a:xfrm>
          <a:prstGeom prst="straightConnector1">
            <a:avLst/>
          </a:prstGeom>
          <a:ln w="38100">
            <a:solidFill>
              <a:schemeClr val="accent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61" name="Ellipse 60">
            <a:extLst>
              <a:ext uri="{FF2B5EF4-FFF2-40B4-BE49-F238E27FC236}">
                <a16:creationId xmlns:a16="http://schemas.microsoft.com/office/drawing/2014/main" id="{E112BE54-6D27-E48A-EF17-0C66261064B6}"/>
              </a:ext>
            </a:extLst>
          </p:cNvPr>
          <p:cNvSpPr/>
          <p:nvPr/>
        </p:nvSpPr>
        <p:spPr>
          <a:xfrm>
            <a:off x="3217404" y="4382764"/>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4</a:t>
            </a:r>
          </a:p>
        </p:txBody>
      </p:sp>
      <p:cxnSp>
        <p:nvCxnSpPr>
          <p:cNvPr id="62" name="Straight Arrow Connector 3">
            <a:extLst>
              <a:ext uri="{FF2B5EF4-FFF2-40B4-BE49-F238E27FC236}">
                <a16:creationId xmlns:a16="http://schemas.microsoft.com/office/drawing/2014/main" id="{4719F543-CF11-33E7-F6F0-58F7D9509090}"/>
              </a:ext>
            </a:extLst>
          </p:cNvPr>
          <p:cNvCxnSpPr>
            <a:cxnSpLocks/>
          </p:cNvCxnSpPr>
          <p:nvPr/>
        </p:nvCxnSpPr>
        <p:spPr>
          <a:xfrm flipV="1">
            <a:off x="3891003" y="5201726"/>
            <a:ext cx="338038" cy="502827"/>
          </a:xfrm>
          <a:prstGeom prst="straightConnector1">
            <a:avLst/>
          </a:prstGeom>
          <a:ln w="38100">
            <a:solidFill>
              <a:schemeClr val="accent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64" name="Ellipse 63">
            <a:extLst>
              <a:ext uri="{FF2B5EF4-FFF2-40B4-BE49-F238E27FC236}">
                <a16:creationId xmlns:a16="http://schemas.microsoft.com/office/drawing/2014/main" id="{9B5081F5-B11A-40AA-D561-97BD029E5A05}"/>
              </a:ext>
            </a:extLst>
          </p:cNvPr>
          <p:cNvSpPr/>
          <p:nvPr/>
        </p:nvSpPr>
        <p:spPr>
          <a:xfrm>
            <a:off x="4078386" y="4808403"/>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5</a:t>
            </a:r>
          </a:p>
        </p:txBody>
      </p:sp>
      <p:sp>
        <p:nvSpPr>
          <p:cNvPr id="66" name="Ellipse 65">
            <a:extLst>
              <a:ext uri="{FF2B5EF4-FFF2-40B4-BE49-F238E27FC236}">
                <a16:creationId xmlns:a16="http://schemas.microsoft.com/office/drawing/2014/main" id="{4510E58E-00F1-D758-0B95-9C11F7D2EACA}"/>
              </a:ext>
            </a:extLst>
          </p:cNvPr>
          <p:cNvSpPr/>
          <p:nvPr/>
        </p:nvSpPr>
        <p:spPr>
          <a:xfrm>
            <a:off x="4506057" y="5600590"/>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6</a:t>
            </a:r>
          </a:p>
        </p:txBody>
      </p:sp>
      <p:cxnSp>
        <p:nvCxnSpPr>
          <p:cNvPr id="67" name="Straight Arrow Connector 3">
            <a:extLst>
              <a:ext uri="{FF2B5EF4-FFF2-40B4-BE49-F238E27FC236}">
                <a16:creationId xmlns:a16="http://schemas.microsoft.com/office/drawing/2014/main" id="{E2AFDA59-7C6A-2779-2978-A2DE18D26749}"/>
              </a:ext>
            </a:extLst>
          </p:cNvPr>
          <p:cNvCxnSpPr>
            <a:cxnSpLocks/>
          </p:cNvCxnSpPr>
          <p:nvPr/>
        </p:nvCxnSpPr>
        <p:spPr>
          <a:xfrm>
            <a:off x="3933798" y="5900599"/>
            <a:ext cx="590485" cy="0"/>
          </a:xfrm>
          <a:prstGeom prst="straightConnector1">
            <a:avLst/>
          </a:prstGeom>
          <a:ln w="38100">
            <a:solidFill>
              <a:schemeClr val="accent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 name="Straight Arrow Connector 3">
            <a:extLst>
              <a:ext uri="{FF2B5EF4-FFF2-40B4-BE49-F238E27FC236}">
                <a16:creationId xmlns:a16="http://schemas.microsoft.com/office/drawing/2014/main" id="{39C6A9B2-8225-74BE-7A3F-DF1F07A39425}"/>
              </a:ext>
            </a:extLst>
          </p:cNvPr>
          <p:cNvCxnSpPr>
            <a:cxnSpLocks/>
          </p:cNvCxnSpPr>
          <p:nvPr/>
        </p:nvCxnSpPr>
        <p:spPr>
          <a:xfrm>
            <a:off x="3838420" y="6179549"/>
            <a:ext cx="649473" cy="300255"/>
          </a:xfrm>
          <a:prstGeom prst="straightConnector1">
            <a:avLst/>
          </a:prstGeom>
          <a:ln w="38100">
            <a:solidFill>
              <a:schemeClr val="accent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71" name="Ellipse 70">
            <a:extLst>
              <a:ext uri="{FF2B5EF4-FFF2-40B4-BE49-F238E27FC236}">
                <a16:creationId xmlns:a16="http://schemas.microsoft.com/office/drawing/2014/main" id="{BE7186AE-41F9-631D-D123-2C080B108D84}"/>
              </a:ext>
            </a:extLst>
          </p:cNvPr>
          <p:cNvSpPr/>
          <p:nvPr/>
        </p:nvSpPr>
        <p:spPr>
          <a:xfrm>
            <a:off x="4487893" y="6253836"/>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7</a:t>
            </a:r>
          </a:p>
        </p:txBody>
      </p:sp>
      <p:sp>
        <p:nvSpPr>
          <p:cNvPr id="72" name="Textfeld 71">
            <a:extLst>
              <a:ext uri="{FF2B5EF4-FFF2-40B4-BE49-F238E27FC236}">
                <a16:creationId xmlns:a16="http://schemas.microsoft.com/office/drawing/2014/main" id="{1F91B156-E475-1301-B21C-E72DE3293931}"/>
              </a:ext>
            </a:extLst>
          </p:cNvPr>
          <p:cNvSpPr txBox="1"/>
          <p:nvPr/>
        </p:nvSpPr>
        <p:spPr>
          <a:xfrm>
            <a:off x="7612777" y="4834840"/>
            <a:ext cx="4477242"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Rotary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wheel</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for</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setting</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the</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flow</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rate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73" name="Textfeld 72">
            <a:extLst>
              <a:ext uri="{FF2B5EF4-FFF2-40B4-BE49-F238E27FC236}">
                <a16:creationId xmlns:a16="http://schemas.microsoft.com/office/drawing/2014/main" id="{0847AE9C-4B13-DB83-9489-F6783C830398}"/>
              </a:ext>
            </a:extLst>
          </p:cNvPr>
          <p:cNvSpPr txBox="1"/>
          <p:nvPr/>
        </p:nvSpPr>
        <p:spPr>
          <a:xfrm>
            <a:off x="7612777" y="5566027"/>
            <a:ext cx="4477242"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LED-ring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74" name="Textfeld 73">
            <a:extLst>
              <a:ext uri="{FF2B5EF4-FFF2-40B4-BE49-F238E27FC236}">
                <a16:creationId xmlns:a16="http://schemas.microsoft.com/office/drawing/2014/main" id="{DFEF3970-6471-BF7B-9CC5-0F7648E5DC2B}"/>
              </a:ext>
            </a:extLst>
          </p:cNvPr>
          <p:cNvSpPr txBox="1"/>
          <p:nvPr/>
        </p:nvSpPr>
        <p:spPr>
          <a:xfrm>
            <a:off x="7593485" y="6212458"/>
            <a:ext cx="4477242"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Drain remote </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control</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BLANCO push-</a:t>
            </a:r>
            <a:r>
              <a:rPr kumimoji="0" lang="de-DE" sz="1600" b="0" i="0" u="none" strike="noStrike" kern="1200" cap="none" spc="0" normalizeH="0" baseline="0" noProof="0" err="1">
                <a:ln>
                  <a:noFill/>
                </a:ln>
                <a:solidFill>
                  <a:srgbClr val="000000"/>
                </a:solidFill>
                <a:effectLst/>
                <a:uLnTx/>
                <a:uFillTx/>
                <a:latin typeface="Arial" panose="020B0604020202020204"/>
                <a:ea typeface="+mn-ea"/>
                <a:cs typeface="+mn-cs"/>
              </a:rPr>
              <a:t>control</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(optional)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Arial" panose="020B0604020202020204"/>
              <a:ea typeface="+mn-ea"/>
              <a:cs typeface="+mn-cs"/>
            </a:endParaRPr>
          </a:p>
        </p:txBody>
      </p:sp>
    </p:spTree>
    <p:extLst>
      <p:ext uri="{BB962C8B-B14F-4D97-AF65-F5344CB8AC3E}">
        <p14:creationId xmlns:p14="http://schemas.microsoft.com/office/powerpoint/2010/main" val="8636761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5EDD7D31-0D0F-253D-A331-8A09EBC8108B}"/>
              </a:ext>
            </a:extLst>
          </p:cNvPr>
          <p:cNvSpPr/>
          <p:nvPr/>
        </p:nvSpPr>
        <p:spPr>
          <a:xfrm>
            <a:off x="7290735" y="1408830"/>
            <a:ext cx="4595515" cy="4788769"/>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 name="Title 1">
            <a:extLst>
              <a:ext uri="{FF2B5EF4-FFF2-40B4-BE49-F238E27FC236}">
                <a16:creationId xmlns:a16="http://schemas.microsoft.com/office/drawing/2014/main" id="{E886ECF8-AC25-93D6-DF06-2B608895C75C}"/>
              </a:ext>
            </a:extLst>
          </p:cNvPr>
          <p:cNvSpPr>
            <a:spLocks noGrp="1"/>
          </p:cNvSpPr>
          <p:nvPr>
            <p:ph type="title"/>
          </p:nvPr>
        </p:nvSpPr>
        <p:spPr>
          <a:xfrm>
            <a:off x="227347" y="224684"/>
            <a:ext cx="6405681" cy="360000"/>
          </a:xfrm>
        </p:spPr>
        <p:txBody>
          <a:bodyPr/>
          <a:lstStyle/>
          <a:p>
            <a:r>
              <a:rPr lang="en-US" sz="2800">
                <a:solidFill>
                  <a:srgbClr val="333399"/>
                </a:solidFill>
              </a:rPr>
              <a:t>LUNEOO control unit</a:t>
            </a:r>
            <a:endParaRPr lang="en-US"/>
          </a:p>
        </p:txBody>
      </p:sp>
      <p:sp>
        <p:nvSpPr>
          <p:cNvPr id="5" name="Slide Number Placeholder 4">
            <a:extLst>
              <a:ext uri="{FF2B5EF4-FFF2-40B4-BE49-F238E27FC236}">
                <a16:creationId xmlns:a16="http://schemas.microsoft.com/office/drawing/2014/main" id="{BCAA26E2-3ECC-84E1-80F4-0292C347054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EDDA-C823-4DCF-9D88-5D5E92F02FDC}" type="slidenum">
              <a:rPr kumimoji="0" lang="de-DE" sz="700" b="0" i="0" u="none" strike="noStrike" kern="1200" cap="none" spc="0" normalizeH="0" baseline="0" noProof="0" smtClean="0">
                <a:ln>
                  <a:noFill/>
                </a:ln>
                <a:solidFill>
                  <a:srgbClr val="00000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de-DE" sz="700" b="0" i="0" u="none" strike="noStrike" kern="1200" cap="none" spc="0" normalizeH="0" baseline="0" noProof="0">
              <a:ln>
                <a:noFill/>
              </a:ln>
              <a:solidFill>
                <a:srgbClr val="000000"/>
              </a:solidFill>
              <a:effectLst/>
              <a:uLnTx/>
              <a:uFillTx/>
              <a:latin typeface="Arial" panose="020B0604020202020204"/>
              <a:ea typeface="+mn-ea"/>
              <a:cs typeface="+mn-cs"/>
            </a:endParaRPr>
          </a:p>
        </p:txBody>
      </p:sp>
      <p:grpSp>
        <p:nvGrpSpPr>
          <p:cNvPr id="56" name="Group 55">
            <a:extLst>
              <a:ext uri="{FF2B5EF4-FFF2-40B4-BE49-F238E27FC236}">
                <a16:creationId xmlns:a16="http://schemas.microsoft.com/office/drawing/2014/main" id="{62083D9D-5ED0-56E1-7252-08C8321E2A49}"/>
              </a:ext>
            </a:extLst>
          </p:cNvPr>
          <p:cNvGrpSpPr/>
          <p:nvPr/>
        </p:nvGrpSpPr>
        <p:grpSpPr>
          <a:xfrm>
            <a:off x="227347" y="1573617"/>
            <a:ext cx="6250423" cy="4255536"/>
            <a:chOff x="526129" y="1091908"/>
            <a:chExt cx="7234611" cy="4925610"/>
          </a:xfrm>
        </p:grpSpPr>
        <p:pic>
          <p:nvPicPr>
            <p:cNvPr id="10" name="Picture 9">
              <a:extLst>
                <a:ext uri="{FF2B5EF4-FFF2-40B4-BE49-F238E27FC236}">
                  <a16:creationId xmlns:a16="http://schemas.microsoft.com/office/drawing/2014/main" id="{ECF54787-E867-F370-55AA-B648E5AB599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26129" y="2310336"/>
              <a:ext cx="6498487" cy="3351582"/>
            </a:xfrm>
            <a:prstGeom prst="rect">
              <a:avLst/>
            </a:prstGeom>
          </p:spPr>
        </p:pic>
        <p:sp>
          <p:nvSpPr>
            <p:cNvPr id="17" name="Oval 16">
              <a:extLst>
                <a:ext uri="{FF2B5EF4-FFF2-40B4-BE49-F238E27FC236}">
                  <a16:creationId xmlns:a16="http://schemas.microsoft.com/office/drawing/2014/main" id="{5C96166B-DDA8-8617-EBD7-B6F2966AC4B9}"/>
                </a:ext>
              </a:extLst>
            </p:cNvPr>
            <p:cNvSpPr/>
            <p:nvPr/>
          </p:nvSpPr>
          <p:spPr>
            <a:xfrm>
              <a:off x="5148338" y="1093051"/>
              <a:ext cx="711200" cy="711200"/>
            </a:xfrm>
            <a:prstGeom prst="ellipse">
              <a:avLst/>
            </a:prstGeom>
            <a:solidFill>
              <a:schemeClr val="bg1"/>
            </a:solidFill>
            <a:ln w="5715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333399"/>
                  </a:solidFill>
                  <a:effectLst/>
                  <a:uLnTx/>
                  <a:uFillTx/>
                  <a:latin typeface="Arial" panose="020B0604020202020204"/>
                  <a:ea typeface="+mn-ea"/>
                  <a:cs typeface="+mn-cs"/>
                </a:rPr>
                <a:t>3</a:t>
              </a:r>
            </a:p>
          </p:txBody>
        </p:sp>
        <p:sp>
          <p:nvSpPr>
            <p:cNvPr id="6" name="Oval 5">
              <a:extLst>
                <a:ext uri="{FF2B5EF4-FFF2-40B4-BE49-F238E27FC236}">
                  <a16:creationId xmlns:a16="http://schemas.microsoft.com/office/drawing/2014/main" id="{3825DE80-36FF-70D8-44B6-EC5A02349B37}"/>
                </a:ext>
              </a:extLst>
            </p:cNvPr>
            <p:cNvSpPr/>
            <p:nvPr/>
          </p:nvSpPr>
          <p:spPr>
            <a:xfrm>
              <a:off x="3153759" y="1091910"/>
              <a:ext cx="711200" cy="711200"/>
            </a:xfrm>
            <a:prstGeom prst="ellipse">
              <a:avLst/>
            </a:prstGeom>
            <a:solidFill>
              <a:schemeClr val="bg1"/>
            </a:solidFill>
            <a:ln w="5715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333399"/>
                  </a:solidFill>
                  <a:effectLst/>
                  <a:uLnTx/>
                  <a:uFillTx/>
                  <a:latin typeface="Arial" panose="020B0604020202020204"/>
                  <a:ea typeface="+mn-ea"/>
                  <a:cs typeface="+mn-cs"/>
                </a:rPr>
                <a:t>2</a:t>
              </a:r>
            </a:p>
          </p:txBody>
        </p:sp>
        <p:sp>
          <p:nvSpPr>
            <p:cNvPr id="7" name="Oval 6">
              <a:extLst>
                <a:ext uri="{FF2B5EF4-FFF2-40B4-BE49-F238E27FC236}">
                  <a16:creationId xmlns:a16="http://schemas.microsoft.com/office/drawing/2014/main" id="{75873BA2-413A-3BFA-FCEA-34885804BC36}"/>
                </a:ext>
              </a:extLst>
            </p:cNvPr>
            <p:cNvSpPr/>
            <p:nvPr/>
          </p:nvSpPr>
          <p:spPr>
            <a:xfrm>
              <a:off x="7049540" y="5306318"/>
              <a:ext cx="711200" cy="711200"/>
            </a:xfrm>
            <a:prstGeom prst="ellipse">
              <a:avLst/>
            </a:prstGeom>
            <a:solidFill>
              <a:schemeClr val="bg1"/>
            </a:solidFill>
            <a:ln w="5715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333399"/>
                  </a:solidFill>
                  <a:effectLst/>
                  <a:uLnTx/>
                  <a:uFillTx/>
                  <a:latin typeface="Arial" panose="020B0604020202020204"/>
                  <a:ea typeface="+mn-ea"/>
                  <a:cs typeface="+mn-cs"/>
                </a:rPr>
                <a:t>5</a:t>
              </a:r>
            </a:p>
          </p:txBody>
        </p:sp>
        <p:sp>
          <p:nvSpPr>
            <p:cNvPr id="8" name="Oval 7">
              <a:extLst>
                <a:ext uri="{FF2B5EF4-FFF2-40B4-BE49-F238E27FC236}">
                  <a16:creationId xmlns:a16="http://schemas.microsoft.com/office/drawing/2014/main" id="{2E3EB273-36B2-E1A4-3A4E-EE0B41D67B0A}"/>
                </a:ext>
              </a:extLst>
            </p:cNvPr>
            <p:cNvSpPr/>
            <p:nvPr/>
          </p:nvSpPr>
          <p:spPr>
            <a:xfrm>
              <a:off x="7049540" y="1091908"/>
              <a:ext cx="711200" cy="711200"/>
            </a:xfrm>
            <a:prstGeom prst="ellipse">
              <a:avLst/>
            </a:prstGeom>
            <a:solidFill>
              <a:schemeClr val="bg1"/>
            </a:solidFill>
            <a:ln w="5715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333399"/>
                  </a:solidFill>
                  <a:effectLst/>
                  <a:uLnTx/>
                  <a:uFillTx/>
                  <a:latin typeface="Arial" panose="020B0604020202020204"/>
                  <a:ea typeface="+mn-ea"/>
                  <a:cs typeface="+mn-cs"/>
                </a:rPr>
                <a:t>4</a:t>
              </a:r>
            </a:p>
          </p:txBody>
        </p:sp>
        <p:grpSp>
          <p:nvGrpSpPr>
            <p:cNvPr id="18" name="Group 17">
              <a:extLst>
                <a:ext uri="{FF2B5EF4-FFF2-40B4-BE49-F238E27FC236}">
                  <a16:creationId xmlns:a16="http://schemas.microsoft.com/office/drawing/2014/main" id="{96F680A4-E05B-13B7-17F4-936988BA26AF}"/>
                </a:ext>
              </a:extLst>
            </p:cNvPr>
            <p:cNvGrpSpPr/>
            <p:nvPr/>
          </p:nvGrpSpPr>
          <p:grpSpPr>
            <a:xfrm>
              <a:off x="1722594" y="1091910"/>
              <a:ext cx="711200" cy="3544157"/>
              <a:chOff x="1401401" y="1091910"/>
              <a:chExt cx="711200" cy="3544157"/>
            </a:xfrm>
          </p:grpSpPr>
          <p:sp>
            <p:nvSpPr>
              <p:cNvPr id="4" name="Oval 3">
                <a:extLst>
                  <a:ext uri="{FF2B5EF4-FFF2-40B4-BE49-F238E27FC236}">
                    <a16:creationId xmlns:a16="http://schemas.microsoft.com/office/drawing/2014/main" id="{B075F680-02D1-A5D9-8526-E4C2EDC75222}"/>
                  </a:ext>
                </a:extLst>
              </p:cNvPr>
              <p:cNvSpPr/>
              <p:nvPr/>
            </p:nvSpPr>
            <p:spPr>
              <a:xfrm>
                <a:off x="1401401" y="1091910"/>
                <a:ext cx="711200" cy="711200"/>
              </a:xfrm>
              <a:prstGeom prst="ellipse">
                <a:avLst/>
              </a:prstGeom>
              <a:solidFill>
                <a:schemeClr val="bg1"/>
              </a:solidFill>
              <a:ln w="5715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333399"/>
                    </a:solidFill>
                    <a:effectLst/>
                    <a:uLnTx/>
                    <a:uFillTx/>
                    <a:latin typeface="Arial" panose="020B0604020202020204"/>
                    <a:ea typeface="+mn-ea"/>
                    <a:cs typeface="+mn-cs"/>
                  </a:rPr>
                  <a:t>1</a:t>
                </a:r>
              </a:p>
            </p:txBody>
          </p:sp>
          <p:sp>
            <p:nvSpPr>
              <p:cNvPr id="9" name="Oval 8">
                <a:extLst>
                  <a:ext uri="{FF2B5EF4-FFF2-40B4-BE49-F238E27FC236}">
                    <a16:creationId xmlns:a16="http://schemas.microsoft.com/office/drawing/2014/main" id="{D86F2FDA-CD8E-E4F5-0A93-E5A1829A0967}"/>
                  </a:ext>
                </a:extLst>
              </p:cNvPr>
              <p:cNvSpPr/>
              <p:nvPr/>
            </p:nvSpPr>
            <p:spPr>
              <a:xfrm rot="16200000">
                <a:off x="1666484" y="4455031"/>
                <a:ext cx="181036" cy="181036"/>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cxnSp>
            <p:nvCxnSpPr>
              <p:cNvPr id="13" name="Straight Connector 12">
                <a:extLst>
                  <a:ext uri="{FF2B5EF4-FFF2-40B4-BE49-F238E27FC236}">
                    <a16:creationId xmlns:a16="http://schemas.microsoft.com/office/drawing/2014/main" id="{04D91AD6-0C74-DFB1-0C2A-33F8BC360228}"/>
                  </a:ext>
                </a:extLst>
              </p:cNvPr>
              <p:cNvCxnSpPr>
                <a:cxnSpLocks/>
                <a:endCxn id="9" idx="6"/>
              </p:cNvCxnSpPr>
              <p:nvPr/>
            </p:nvCxnSpPr>
            <p:spPr>
              <a:xfrm>
                <a:off x="1757002" y="1803111"/>
                <a:ext cx="0" cy="2651920"/>
              </a:xfrm>
              <a:prstGeom prst="line">
                <a:avLst/>
              </a:prstGeom>
              <a:ln w="57150">
                <a:solidFill>
                  <a:srgbClr val="333399"/>
                </a:solidFill>
              </a:ln>
            </p:spPr>
            <p:style>
              <a:lnRef idx="1">
                <a:schemeClr val="accent1"/>
              </a:lnRef>
              <a:fillRef idx="0">
                <a:schemeClr val="accent1"/>
              </a:fillRef>
              <a:effectRef idx="0">
                <a:schemeClr val="accent1"/>
              </a:effectRef>
              <a:fontRef idx="minor">
                <a:schemeClr val="tx1"/>
              </a:fontRef>
            </p:style>
          </p:cxnSp>
        </p:grpSp>
        <p:grpSp>
          <p:nvGrpSpPr>
            <p:cNvPr id="21" name="Group 20">
              <a:extLst>
                <a:ext uri="{FF2B5EF4-FFF2-40B4-BE49-F238E27FC236}">
                  <a16:creationId xmlns:a16="http://schemas.microsoft.com/office/drawing/2014/main" id="{EB9ABC11-DC90-C640-F14B-3326FC872831}"/>
                </a:ext>
              </a:extLst>
            </p:cNvPr>
            <p:cNvGrpSpPr/>
            <p:nvPr/>
          </p:nvGrpSpPr>
          <p:grpSpPr>
            <a:xfrm>
              <a:off x="5417776" y="1804251"/>
              <a:ext cx="172323" cy="1047193"/>
              <a:chOff x="1666484" y="2161069"/>
              <a:chExt cx="181036" cy="1098888"/>
            </a:xfrm>
          </p:grpSpPr>
          <p:sp>
            <p:nvSpPr>
              <p:cNvPr id="23" name="Oval 22">
                <a:extLst>
                  <a:ext uri="{FF2B5EF4-FFF2-40B4-BE49-F238E27FC236}">
                    <a16:creationId xmlns:a16="http://schemas.microsoft.com/office/drawing/2014/main" id="{2FB735E9-D906-80BB-AABA-1990821AFF85}"/>
                  </a:ext>
                </a:extLst>
              </p:cNvPr>
              <p:cNvSpPr/>
              <p:nvPr/>
            </p:nvSpPr>
            <p:spPr>
              <a:xfrm rot="16200000">
                <a:off x="1666484" y="3078921"/>
                <a:ext cx="181036" cy="181036"/>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cxnSp>
            <p:nvCxnSpPr>
              <p:cNvPr id="24" name="Straight Connector 23">
                <a:extLst>
                  <a:ext uri="{FF2B5EF4-FFF2-40B4-BE49-F238E27FC236}">
                    <a16:creationId xmlns:a16="http://schemas.microsoft.com/office/drawing/2014/main" id="{B8BEF847-4A27-CDE7-7CF7-5C9EB918FE0C}"/>
                  </a:ext>
                </a:extLst>
              </p:cNvPr>
              <p:cNvCxnSpPr>
                <a:cxnSpLocks/>
                <a:stCxn id="17" idx="4"/>
                <a:endCxn id="23" idx="6"/>
              </p:cNvCxnSpPr>
              <p:nvPr/>
            </p:nvCxnSpPr>
            <p:spPr>
              <a:xfrm flipH="1">
                <a:off x="1757002" y="2161069"/>
                <a:ext cx="1" cy="917852"/>
              </a:xfrm>
              <a:prstGeom prst="line">
                <a:avLst/>
              </a:prstGeom>
              <a:ln w="57150">
                <a:solidFill>
                  <a:srgbClr val="333399"/>
                </a:solidFill>
              </a:ln>
            </p:spPr>
            <p:style>
              <a:lnRef idx="1">
                <a:schemeClr val="accent1"/>
              </a:lnRef>
              <a:fillRef idx="0">
                <a:schemeClr val="accent1"/>
              </a:fillRef>
              <a:effectRef idx="0">
                <a:schemeClr val="accent1"/>
              </a:effectRef>
              <a:fontRef idx="minor">
                <a:schemeClr val="tx1"/>
              </a:fontRef>
            </p:style>
          </p:cxnSp>
        </p:grpSp>
        <p:cxnSp>
          <p:nvCxnSpPr>
            <p:cNvPr id="27" name="Connector: Elbow 26">
              <a:extLst>
                <a:ext uri="{FF2B5EF4-FFF2-40B4-BE49-F238E27FC236}">
                  <a16:creationId xmlns:a16="http://schemas.microsoft.com/office/drawing/2014/main" id="{D5D4AED0-730F-C0BA-C940-51F1DB9F6618}"/>
                </a:ext>
              </a:extLst>
            </p:cNvPr>
            <p:cNvCxnSpPr>
              <a:cxnSpLocks/>
              <a:stCxn id="6" idx="4"/>
            </p:cNvCxnSpPr>
            <p:nvPr/>
          </p:nvCxnSpPr>
          <p:spPr>
            <a:xfrm rot="16200000" flipH="1">
              <a:off x="3243285" y="2069184"/>
              <a:ext cx="1277722" cy="745573"/>
            </a:xfrm>
            <a:prstGeom prst="bentConnector3">
              <a:avLst>
                <a:gd name="adj1" fmla="val 98895"/>
              </a:avLst>
            </a:prstGeom>
            <a:ln w="57150">
              <a:solidFill>
                <a:srgbClr val="333399"/>
              </a:solidFill>
            </a:ln>
          </p:spPr>
          <p:style>
            <a:lnRef idx="1">
              <a:schemeClr val="accent1"/>
            </a:lnRef>
            <a:fillRef idx="0">
              <a:schemeClr val="accent1"/>
            </a:fillRef>
            <a:effectRef idx="0">
              <a:schemeClr val="accent1"/>
            </a:effectRef>
            <a:fontRef idx="minor">
              <a:schemeClr val="tx1"/>
            </a:fontRef>
          </p:style>
        </p:cxnSp>
        <p:sp>
          <p:nvSpPr>
            <p:cNvPr id="30" name="Oval 29">
              <a:extLst>
                <a:ext uri="{FF2B5EF4-FFF2-40B4-BE49-F238E27FC236}">
                  <a16:creationId xmlns:a16="http://schemas.microsoft.com/office/drawing/2014/main" id="{425F9545-DA6D-9D50-F638-08CDEA61BEB7}"/>
                </a:ext>
              </a:extLst>
            </p:cNvPr>
            <p:cNvSpPr/>
            <p:nvPr/>
          </p:nvSpPr>
          <p:spPr>
            <a:xfrm rot="16200000">
              <a:off x="4241348" y="2990314"/>
              <a:ext cx="181036" cy="181036"/>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43" name="Oval 42">
              <a:extLst>
                <a:ext uri="{FF2B5EF4-FFF2-40B4-BE49-F238E27FC236}">
                  <a16:creationId xmlns:a16="http://schemas.microsoft.com/office/drawing/2014/main" id="{8AFCC195-050E-2117-4AC0-4A00A39058FC}"/>
                </a:ext>
              </a:extLst>
            </p:cNvPr>
            <p:cNvSpPr/>
            <p:nvPr/>
          </p:nvSpPr>
          <p:spPr>
            <a:xfrm rot="16200000">
              <a:off x="6633028" y="3513924"/>
              <a:ext cx="181036" cy="181036"/>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cxnSp>
          <p:nvCxnSpPr>
            <p:cNvPr id="44" name="Connector: Elbow 43">
              <a:extLst>
                <a:ext uri="{FF2B5EF4-FFF2-40B4-BE49-F238E27FC236}">
                  <a16:creationId xmlns:a16="http://schemas.microsoft.com/office/drawing/2014/main" id="{1651E5D2-F2F0-0CA5-DD26-504D97190BE6}"/>
                </a:ext>
              </a:extLst>
            </p:cNvPr>
            <p:cNvCxnSpPr>
              <a:cxnSpLocks/>
              <a:stCxn id="8" idx="4"/>
              <a:endCxn id="43" idx="4"/>
            </p:cNvCxnSpPr>
            <p:nvPr/>
          </p:nvCxnSpPr>
          <p:spPr>
            <a:xfrm rot="5400000">
              <a:off x="6208937" y="2408237"/>
              <a:ext cx="1801334" cy="591076"/>
            </a:xfrm>
            <a:prstGeom prst="bentConnector2">
              <a:avLst/>
            </a:prstGeom>
            <a:ln w="57150">
              <a:solidFill>
                <a:srgbClr val="333399"/>
              </a:solidFill>
            </a:ln>
          </p:spPr>
          <p:style>
            <a:lnRef idx="1">
              <a:schemeClr val="accent1"/>
            </a:lnRef>
            <a:fillRef idx="0">
              <a:schemeClr val="accent1"/>
            </a:fillRef>
            <a:effectRef idx="0">
              <a:schemeClr val="accent1"/>
            </a:effectRef>
            <a:fontRef idx="minor">
              <a:schemeClr val="tx1"/>
            </a:fontRef>
          </p:style>
        </p:cxnSp>
        <p:sp>
          <p:nvSpPr>
            <p:cNvPr id="49" name="Oval 48">
              <a:extLst>
                <a:ext uri="{FF2B5EF4-FFF2-40B4-BE49-F238E27FC236}">
                  <a16:creationId xmlns:a16="http://schemas.microsoft.com/office/drawing/2014/main" id="{80FBEE85-6D29-C20B-3447-A8E9785BD70A}"/>
                </a:ext>
              </a:extLst>
            </p:cNvPr>
            <p:cNvSpPr/>
            <p:nvPr/>
          </p:nvSpPr>
          <p:spPr>
            <a:xfrm rot="16200000">
              <a:off x="6478191" y="4042781"/>
              <a:ext cx="181036" cy="181036"/>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cxnSp>
          <p:nvCxnSpPr>
            <p:cNvPr id="50" name="Connector: Elbow 49">
              <a:extLst>
                <a:ext uri="{FF2B5EF4-FFF2-40B4-BE49-F238E27FC236}">
                  <a16:creationId xmlns:a16="http://schemas.microsoft.com/office/drawing/2014/main" id="{E8B8B985-51E9-7A0D-404C-52806F0A0068}"/>
                </a:ext>
              </a:extLst>
            </p:cNvPr>
            <p:cNvCxnSpPr>
              <a:cxnSpLocks/>
              <a:stCxn id="7" idx="0"/>
              <a:endCxn id="49" idx="4"/>
            </p:cNvCxnSpPr>
            <p:nvPr/>
          </p:nvCxnSpPr>
          <p:spPr>
            <a:xfrm rot="16200000" flipV="1">
              <a:off x="6445675" y="4346852"/>
              <a:ext cx="1173019" cy="745913"/>
            </a:xfrm>
            <a:prstGeom prst="bentConnector2">
              <a:avLst/>
            </a:prstGeom>
            <a:ln w="57150">
              <a:solidFill>
                <a:srgbClr val="333399"/>
              </a:solidFill>
            </a:ln>
          </p:spPr>
          <p:style>
            <a:lnRef idx="1">
              <a:schemeClr val="accent1"/>
            </a:lnRef>
            <a:fillRef idx="0">
              <a:schemeClr val="accent1"/>
            </a:fillRef>
            <a:effectRef idx="0">
              <a:schemeClr val="accent1"/>
            </a:effectRef>
            <a:fontRef idx="minor">
              <a:schemeClr val="tx1"/>
            </a:fontRef>
          </p:style>
        </p:cxnSp>
      </p:grpSp>
      <p:sp>
        <p:nvSpPr>
          <p:cNvPr id="54" name="TextBox 53">
            <a:extLst>
              <a:ext uri="{FF2B5EF4-FFF2-40B4-BE49-F238E27FC236}">
                <a16:creationId xmlns:a16="http://schemas.microsoft.com/office/drawing/2014/main" id="{9B595467-8E50-FBBD-1FFD-97122A4C8324}"/>
              </a:ext>
            </a:extLst>
          </p:cNvPr>
          <p:cNvSpPr txBox="1"/>
          <p:nvPr/>
        </p:nvSpPr>
        <p:spPr>
          <a:xfrm>
            <a:off x="7568616" y="1803107"/>
            <a:ext cx="4205425" cy="4038893"/>
          </a:xfrm>
          <a:prstGeom prst="rect">
            <a:avLst/>
          </a:prstGeom>
          <a:noFill/>
        </p:spPr>
        <p:txBody>
          <a:bodyPr wrap="square" lIns="0" tIns="0" rIns="0" bIns="0" rtlCol="0">
            <a:noAutofit/>
          </a:bodyPr>
          <a:lstStyle/>
          <a:p>
            <a:pPr marL="342900" marR="0" lvl="0" indent="-342900" algn="l" defTabSz="914400" rtl="0" eaLnBrk="1" fontAlgn="auto" latinLnBrk="0" hangingPunct="1">
              <a:lnSpc>
                <a:spcPct val="100000"/>
              </a:lnSpc>
              <a:spcBef>
                <a:spcPts val="1200"/>
              </a:spcBef>
              <a:spcAft>
                <a:spcPts val="0"/>
              </a:spcAft>
              <a:buClrTx/>
              <a:buSzTx/>
              <a:buFont typeface="+mj-lt"/>
              <a:buAutoNum type="arabicPeriod"/>
              <a:tabLst/>
              <a:defRPr/>
            </a:pPr>
            <a:r>
              <a:rPr kumimoji="0" lang="en-US" sz="1800" b="0" i="0" u="none" strike="noStrike" kern="1200" cap="none" spc="0" normalizeH="0" baseline="0" noProof="0">
                <a:ln>
                  <a:noFill/>
                </a:ln>
                <a:solidFill>
                  <a:srgbClr val="FFFFFF"/>
                </a:solidFill>
                <a:effectLst/>
                <a:uLnTx/>
                <a:uFillTx/>
                <a:latin typeface="Arial" panose="020B0604020202020204"/>
                <a:ea typeface="+mn-ea"/>
                <a:cs typeface="+mn-cs"/>
              </a:rPr>
              <a:t>BLANCO Push-Control drain remote control (optional)</a:t>
            </a:r>
          </a:p>
          <a:p>
            <a:pPr marL="342900" marR="0" lvl="0" indent="-342900" algn="l" defTabSz="914400" rtl="0" eaLnBrk="1" fontAlgn="auto" latinLnBrk="0" hangingPunct="1">
              <a:lnSpc>
                <a:spcPct val="100000"/>
              </a:lnSpc>
              <a:spcBef>
                <a:spcPts val="1200"/>
              </a:spcBef>
              <a:spcAft>
                <a:spcPts val="0"/>
              </a:spcAft>
              <a:buClrTx/>
              <a:buSzTx/>
              <a:buFont typeface="+mj-lt"/>
              <a:buAutoNum type="arabicPeriod"/>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a:p>
            <a:pPr marL="342900" marR="0" lvl="0" indent="-342900" algn="l" defTabSz="914400" rtl="0" eaLnBrk="1" fontAlgn="auto" latinLnBrk="0" hangingPunct="1">
              <a:lnSpc>
                <a:spcPct val="100000"/>
              </a:lnSpc>
              <a:spcBef>
                <a:spcPts val="1200"/>
              </a:spcBef>
              <a:spcAft>
                <a:spcPts val="0"/>
              </a:spcAft>
              <a:buClrTx/>
              <a:buSzTx/>
              <a:buFont typeface="+mj-lt"/>
              <a:buAutoNum type="arabicPeriod"/>
              <a:tabLst/>
              <a:defRPr/>
            </a:pPr>
            <a:r>
              <a:rPr kumimoji="0" lang="en-US" sz="1800" b="0" i="0" u="none" strike="noStrike" kern="1200" cap="none" spc="0" normalizeH="0" baseline="0" noProof="0">
                <a:ln>
                  <a:noFill/>
                </a:ln>
                <a:solidFill>
                  <a:srgbClr val="FFFFFF"/>
                </a:solidFill>
                <a:effectLst/>
                <a:uLnTx/>
                <a:uFillTx/>
                <a:latin typeface="Arial" panose="020B0604020202020204"/>
                <a:ea typeface="+mn-ea"/>
                <a:cs typeface="+mn-cs"/>
              </a:rPr>
              <a:t>Temperature selector wheel</a:t>
            </a:r>
          </a:p>
          <a:p>
            <a:pPr marL="342900" marR="0" lvl="0" indent="-342900" algn="l" defTabSz="914400" rtl="0" eaLnBrk="1" fontAlgn="auto" latinLnBrk="0" hangingPunct="1">
              <a:lnSpc>
                <a:spcPct val="100000"/>
              </a:lnSpc>
              <a:spcBef>
                <a:spcPts val="1200"/>
              </a:spcBef>
              <a:spcAft>
                <a:spcPts val="0"/>
              </a:spcAft>
              <a:buClrTx/>
              <a:buSzTx/>
              <a:buFont typeface="+mj-lt"/>
              <a:buAutoNum type="arabicPeriod"/>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a:p>
            <a:pPr marL="342900" marR="0" lvl="0" indent="-342900" algn="l" defTabSz="914400" rtl="0" eaLnBrk="1" fontAlgn="auto" latinLnBrk="0" hangingPunct="1">
              <a:lnSpc>
                <a:spcPct val="100000"/>
              </a:lnSpc>
              <a:spcBef>
                <a:spcPts val="1200"/>
              </a:spcBef>
              <a:spcAft>
                <a:spcPts val="0"/>
              </a:spcAft>
              <a:buClrTx/>
              <a:buSzTx/>
              <a:buFont typeface="+mj-lt"/>
              <a:buAutoNum type="arabicPeriod"/>
              <a:tabLst/>
              <a:defRPr/>
            </a:pPr>
            <a:r>
              <a:rPr kumimoji="0" lang="en-US" sz="1800" b="0" i="0" u="none" strike="noStrike" kern="1200" cap="none" spc="0" normalizeH="0" baseline="0" noProof="0">
                <a:ln>
                  <a:noFill/>
                </a:ln>
                <a:solidFill>
                  <a:srgbClr val="FFFFFF"/>
                </a:solidFill>
                <a:effectLst/>
                <a:uLnTx/>
                <a:uFillTx/>
                <a:latin typeface="Arial" panose="020B0604020202020204"/>
                <a:ea typeface="+mn-ea"/>
                <a:cs typeface="+mn-cs"/>
              </a:rPr>
              <a:t>Touch operation actuator (sensor)</a:t>
            </a:r>
          </a:p>
          <a:p>
            <a:pPr marL="342900" marR="0" lvl="0" indent="-342900" algn="l" defTabSz="914400" rtl="0" eaLnBrk="1" fontAlgn="auto" latinLnBrk="0" hangingPunct="1">
              <a:lnSpc>
                <a:spcPct val="100000"/>
              </a:lnSpc>
              <a:spcBef>
                <a:spcPts val="1200"/>
              </a:spcBef>
              <a:spcAft>
                <a:spcPts val="0"/>
              </a:spcAft>
              <a:buClrTx/>
              <a:buSzTx/>
              <a:buFont typeface="+mj-lt"/>
              <a:buAutoNum type="arabicPeriod"/>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a:p>
            <a:pPr marL="342900" marR="0" lvl="0" indent="-342900" algn="l" defTabSz="914400" rtl="0" eaLnBrk="1" fontAlgn="auto" latinLnBrk="0" hangingPunct="1">
              <a:lnSpc>
                <a:spcPct val="100000"/>
              </a:lnSpc>
              <a:spcBef>
                <a:spcPts val="1200"/>
              </a:spcBef>
              <a:spcAft>
                <a:spcPts val="0"/>
              </a:spcAft>
              <a:buClrTx/>
              <a:buSzTx/>
              <a:buFont typeface="+mj-lt"/>
              <a:buAutoNum type="arabicPeriod"/>
              <a:tabLst/>
              <a:defRPr/>
            </a:pPr>
            <a:r>
              <a:rPr kumimoji="0" lang="en-US" sz="1800" b="0" i="0" u="none" strike="noStrike" kern="1200" cap="none" spc="0" normalizeH="0" baseline="0" noProof="0">
                <a:ln>
                  <a:noFill/>
                </a:ln>
                <a:solidFill>
                  <a:srgbClr val="FFFFFF"/>
                </a:solidFill>
                <a:effectLst/>
                <a:uLnTx/>
                <a:uFillTx/>
                <a:latin typeface="Arial" panose="020B0604020202020204"/>
                <a:ea typeface="+mn-ea"/>
                <a:cs typeface="+mn-cs"/>
              </a:rPr>
              <a:t>Volume selector wheel</a:t>
            </a:r>
          </a:p>
          <a:p>
            <a:pPr marL="342900" marR="0" lvl="0" indent="-342900" algn="l" defTabSz="914400" rtl="0" eaLnBrk="1" fontAlgn="auto" latinLnBrk="0" hangingPunct="1">
              <a:lnSpc>
                <a:spcPct val="100000"/>
              </a:lnSpc>
              <a:spcBef>
                <a:spcPts val="1200"/>
              </a:spcBef>
              <a:spcAft>
                <a:spcPts val="0"/>
              </a:spcAft>
              <a:buClrTx/>
              <a:buSzTx/>
              <a:buFont typeface="+mj-lt"/>
              <a:buAutoNum type="arabicPeriod"/>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a:p>
            <a:pPr marL="342900" marR="0" lvl="0" indent="-342900" algn="l" defTabSz="914400" rtl="0" eaLnBrk="1" fontAlgn="auto" latinLnBrk="0" hangingPunct="1">
              <a:lnSpc>
                <a:spcPct val="100000"/>
              </a:lnSpc>
              <a:spcBef>
                <a:spcPts val="1200"/>
              </a:spcBef>
              <a:spcAft>
                <a:spcPts val="0"/>
              </a:spcAft>
              <a:buClrTx/>
              <a:buSzTx/>
              <a:buFont typeface="+mj-lt"/>
              <a:buAutoNum type="arabicPeriod"/>
              <a:tabLst/>
              <a:defRPr/>
            </a:pPr>
            <a:r>
              <a:rPr kumimoji="0" lang="en-US" sz="1800" b="0" i="0" u="none" strike="noStrike" kern="1200" cap="none" spc="0" normalizeH="0" baseline="0" noProof="0">
                <a:ln>
                  <a:noFill/>
                </a:ln>
                <a:solidFill>
                  <a:srgbClr val="FFFFFF"/>
                </a:solidFill>
                <a:effectLst/>
                <a:uLnTx/>
                <a:uFillTx/>
                <a:latin typeface="Arial" panose="020B0604020202020204"/>
                <a:ea typeface="+mn-ea"/>
                <a:cs typeface="+mn-cs"/>
              </a:rPr>
              <a:t>LED indicator</a:t>
            </a:r>
          </a:p>
        </p:txBody>
      </p:sp>
    </p:spTree>
    <p:extLst>
      <p:ext uri="{BB962C8B-B14F-4D97-AF65-F5344CB8AC3E}">
        <p14:creationId xmlns:p14="http://schemas.microsoft.com/office/powerpoint/2010/main" val="36947069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6ECF8-AC25-93D6-DF06-2B608895C75C}"/>
              </a:ext>
            </a:extLst>
          </p:cNvPr>
          <p:cNvSpPr>
            <a:spLocks noGrp="1"/>
          </p:cNvSpPr>
          <p:nvPr>
            <p:ph type="title"/>
          </p:nvPr>
        </p:nvSpPr>
        <p:spPr>
          <a:xfrm>
            <a:off x="227348" y="224684"/>
            <a:ext cx="10945476" cy="530690"/>
          </a:xfrm>
        </p:spPr>
        <p:txBody>
          <a:bodyPr/>
          <a:lstStyle/>
          <a:p>
            <a:r>
              <a:rPr lang="en-US" sz="2800">
                <a:solidFill>
                  <a:srgbClr val="333399"/>
                </a:solidFill>
              </a:rPr>
              <a:t>OPERATING THE LUNEOO control unit: OVERVIEW</a:t>
            </a:r>
            <a:endParaRPr lang="en-US"/>
          </a:p>
        </p:txBody>
      </p:sp>
      <p:sp>
        <p:nvSpPr>
          <p:cNvPr id="5" name="Slide Number Placeholder 4">
            <a:extLst>
              <a:ext uri="{FF2B5EF4-FFF2-40B4-BE49-F238E27FC236}">
                <a16:creationId xmlns:a16="http://schemas.microsoft.com/office/drawing/2014/main" id="{BCAA26E2-3ECC-84E1-80F4-0292C347054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EDDA-C823-4DCF-9D88-5D5E92F02FDC}" type="slidenum">
              <a:rPr kumimoji="0" lang="de-DE" sz="700" b="0" i="0" u="none" strike="noStrike" kern="1200" cap="none" spc="0" normalizeH="0" baseline="0" noProof="0" smtClean="0">
                <a:ln>
                  <a:noFill/>
                </a:ln>
                <a:solidFill>
                  <a:srgbClr val="00000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de-DE" sz="700" b="0" i="0" u="none" strike="noStrike" kern="1200" cap="none" spc="0" normalizeH="0" baseline="0" noProof="0">
              <a:ln>
                <a:noFill/>
              </a:ln>
              <a:solidFill>
                <a:srgbClr val="000000"/>
              </a:solidFill>
              <a:effectLst/>
              <a:uLnTx/>
              <a:uFillTx/>
              <a:latin typeface="Arial" panose="020B0604020202020204"/>
              <a:ea typeface="+mn-ea"/>
              <a:cs typeface="+mn-cs"/>
            </a:endParaRPr>
          </a:p>
        </p:txBody>
      </p:sp>
      <p:pic>
        <p:nvPicPr>
          <p:cNvPr id="4" name="Picture 3" descr="A round silver and black object&#10;&#10;AI-generated content may be incorrect.">
            <a:extLst>
              <a:ext uri="{FF2B5EF4-FFF2-40B4-BE49-F238E27FC236}">
                <a16:creationId xmlns:a16="http://schemas.microsoft.com/office/drawing/2014/main" id="{607D17E3-D2EC-C892-C845-BA8F6A96D7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015" y="2702891"/>
            <a:ext cx="3896802" cy="3343045"/>
          </a:xfrm>
          <a:prstGeom prst="rect">
            <a:avLst/>
          </a:prstGeom>
        </p:spPr>
      </p:pic>
      <p:sp>
        <p:nvSpPr>
          <p:cNvPr id="6" name="Oval 5">
            <a:extLst>
              <a:ext uri="{FF2B5EF4-FFF2-40B4-BE49-F238E27FC236}">
                <a16:creationId xmlns:a16="http://schemas.microsoft.com/office/drawing/2014/main" id="{0CABEE4E-34B6-9B37-71CB-B2243C9EF067}"/>
              </a:ext>
            </a:extLst>
          </p:cNvPr>
          <p:cNvSpPr/>
          <p:nvPr/>
        </p:nvSpPr>
        <p:spPr>
          <a:xfrm>
            <a:off x="2521212" y="3226872"/>
            <a:ext cx="156408" cy="156408"/>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8" name="Oval 7">
            <a:extLst>
              <a:ext uri="{FF2B5EF4-FFF2-40B4-BE49-F238E27FC236}">
                <a16:creationId xmlns:a16="http://schemas.microsoft.com/office/drawing/2014/main" id="{5B1A681C-D901-D56C-23A4-0FD8D9A85F59}"/>
              </a:ext>
            </a:extLst>
          </p:cNvPr>
          <p:cNvSpPr/>
          <p:nvPr/>
        </p:nvSpPr>
        <p:spPr>
          <a:xfrm>
            <a:off x="1802737" y="2976615"/>
            <a:ext cx="156408" cy="156408"/>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9" name="Oval 8">
            <a:extLst>
              <a:ext uri="{FF2B5EF4-FFF2-40B4-BE49-F238E27FC236}">
                <a16:creationId xmlns:a16="http://schemas.microsoft.com/office/drawing/2014/main" id="{389F9B97-C07E-8753-4A71-4A2148888E58}"/>
              </a:ext>
            </a:extLst>
          </p:cNvPr>
          <p:cNvSpPr/>
          <p:nvPr/>
        </p:nvSpPr>
        <p:spPr>
          <a:xfrm>
            <a:off x="4101570" y="3504400"/>
            <a:ext cx="156408" cy="156408"/>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0" name="Oval 9">
            <a:extLst>
              <a:ext uri="{FF2B5EF4-FFF2-40B4-BE49-F238E27FC236}">
                <a16:creationId xmlns:a16="http://schemas.microsoft.com/office/drawing/2014/main" id="{C96AA60D-3B80-7A4C-B578-5200BD6E1EE8}"/>
              </a:ext>
            </a:extLst>
          </p:cNvPr>
          <p:cNvSpPr/>
          <p:nvPr/>
        </p:nvSpPr>
        <p:spPr>
          <a:xfrm>
            <a:off x="4179774" y="4128438"/>
            <a:ext cx="156408" cy="156408"/>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1" name="Oval 10">
            <a:extLst>
              <a:ext uri="{FF2B5EF4-FFF2-40B4-BE49-F238E27FC236}">
                <a16:creationId xmlns:a16="http://schemas.microsoft.com/office/drawing/2014/main" id="{954B7C7D-D748-23FD-7B12-2B676F0ACB84}"/>
              </a:ext>
            </a:extLst>
          </p:cNvPr>
          <p:cNvSpPr/>
          <p:nvPr/>
        </p:nvSpPr>
        <p:spPr>
          <a:xfrm>
            <a:off x="4023366" y="4891677"/>
            <a:ext cx="156408" cy="156408"/>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cxnSp>
        <p:nvCxnSpPr>
          <p:cNvPr id="13" name="Straight Connector 12">
            <a:extLst>
              <a:ext uri="{FF2B5EF4-FFF2-40B4-BE49-F238E27FC236}">
                <a16:creationId xmlns:a16="http://schemas.microsoft.com/office/drawing/2014/main" id="{4BFF9747-D65B-6C9D-C246-1E1CD413B4A6}"/>
              </a:ext>
            </a:extLst>
          </p:cNvPr>
          <p:cNvCxnSpPr>
            <a:cxnSpLocks/>
          </p:cNvCxnSpPr>
          <p:nvPr/>
        </p:nvCxnSpPr>
        <p:spPr>
          <a:xfrm>
            <a:off x="1880940" y="1992429"/>
            <a:ext cx="0" cy="1062390"/>
          </a:xfrm>
          <a:prstGeom prst="line">
            <a:avLst/>
          </a:prstGeom>
          <a:ln w="31750">
            <a:solidFill>
              <a:srgbClr val="333399"/>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9408996F-DD7A-43B2-14A7-0DD62523A677}"/>
              </a:ext>
            </a:extLst>
          </p:cNvPr>
          <p:cNvSpPr/>
          <p:nvPr/>
        </p:nvSpPr>
        <p:spPr>
          <a:xfrm>
            <a:off x="330201" y="1197601"/>
            <a:ext cx="1798446" cy="1094768"/>
          </a:xfrm>
          <a:prstGeom prst="rect">
            <a:avLst/>
          </a:prstGeom>
          <a:solidFill>
            <a:schemeClr val="bg1"/>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33399"/>
                </a:solidFill>
                <a:effectLst/>
                <a:uLnTx/>
                <a:uFillTx/>
                <a:latin typeface="Arial" panose="020B0604020202020204"/>
                <a:ea typeface="+mn-ea"/>
                <a:cs typeface="+mn-cs"/>
              </a:rPr>
              <a:t>PRESS: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33399"/>
                </a:solidFill>
                <a:effectLst/>
                <a:uLnTx/>
                <a:uFillTx/>
                <a:latin typeface="Arial" panose="020B0604020202020204"/>
                <a:ea typeface="+mn-ea"/>
                <a:cs typeface="+mn-cs"/>
              </a:rPr>
              <a:t>Quick Start</a:t>
            </a:r>
          </a:p>
        </p:txBody>
      </p:sp>
      <p:sp>
        <p:nvSpPr>
          <p:cNvPr id="16" name="Rectangle 15">
            <a:extLst>
              <a:ext uri="{FF2B5EF4-FFF2-40B4-BE49-F238E27FC236}">
                <a16:creationId xmlns:a16="http://schemas.microsoft.com/office/drawing/2014/main" id="{D7321DBD-CC3B-B9D7-9BF9-BCA0703A6F1E}"/>
              </a:ext>
            </a:extLst>
          </p:cNvPr>
          <p:cNvSpPr/>
          <p:nvPr/>
        </p:nvSpPr>
        <p:spPr>
          <a:xfrm>
            <a:off x="2410949" y="1197601"/>
            <a:ext cx="2130572" cy="1091543"/>
          </a:xfrm>
          <a:prstGeom prst="rect">
            <a:avLst/>
          </a:prstGeom>
          <a:solidFill>
            <a:schemeClr val="bg1"/>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33399"/>
                </a:solidFill>
                <a:effectLst/>
                <a:uLnTx/>
                <a:uFillTx/>
                <a:latin typeface="Arial" panose="020B0604020202020204"/>
                <a:ea typeface="+mn-ea"/>
                <a:cs typeface="+mn-cs"/>
              </a:rPr>
              <a:t>TOUCH: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a:ln>
                  <a:noFill/>
                </a:ln>
                <a:solidFill>
                  <a:srgbClr val="333399"/>
                </a:solidFill>
                <a:effectLst/>
                <a:uLnTx/>
                <a:uFillTx/>
                <a:latin typeface="Arial" panose="020B0604020202020204"/>
                <a:ea typeface="+mn-ea"/>
                <a:cs typeface="+mn-cs"/>
              </a:rPr>
              <a:t>Cold Start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a:ln>
                  <a:noFill/>
                </a:ln>
                <a:solidFill>
                  <a:srgbClr val="333399"/>
                </a:solidFill>
                <a:effectLst/>
                <a:uLnTx/>
                <a:uFillTx/>
                <a:latin typeface="Arial" panose="020B0604020202020204"/>
                <a:ea typeface="+mn-ea"/>
                <a:cs typeface="+mn-cs"/>
              </a:rPr>
              <a:t>Pause Mode</a:t>
            </a:r>
          </a:p>
        </p:txBody>
      </p:sp>
      <p:cxnSp>
        <p:nvCxnSpPr>
          <p:cNvPr id="18" name="Straight Connector 17">
            <a:extLst>
              <a:ext uri="{FF2B5EF4-FFF2-40B4-BE49-F238E27FC236}">
                <a16:creationId xmlns:a16="http://schemas.microsoft.com/office/drawing/2014/main" id="{DED0FFA4-5332-73A7-034E-D0F8F1BC776C}"/>
              </a:ext>
            </a:extLst>
          </p:cNvPr>
          <p:cNvCxnSpPr>
            <a:cxnSpLocks/>
          </p:cNvCxnSpPr>
          <p:nvPr/>
        </p:nvCxnSpPr>
        <p:spPr>
          <a:xfrm>
            <a:off x="2599416" y="2292369"/>
            <a:ext cx="0" cy="1012707"/>
          </a:xfrm>
          <a:prstGeom prst="line">
            <a:avLst/>
          </a:prstGeom>
          <a:ln w="34925">
            <a:solidFill>
              <a:srgbClr val="333399"/>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BC9ABAEC-2BF4-330C-76F0-A1489B63D3D7}"/>
              </a:ext>
            </a:extLst>
          </p:cNvPr>
          <p:cNvSpPr/>
          <p:nvPr/>
        </p:nvSpPr>
        <p:spPr>
          <a:xfrm>
            <a:off x="5259997" y="1446657"/>
            <a:ext cx="2130572" cy="1091543"/>
          </a:xfrm>
          <a:prstGeom prst="rect">
            <a:avLst/>
          </a:prstGeom>
          <a:solidFill>
            <a:schemeClr val="bg1"/>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33399"/>
                </a:solidFill>
                <a:effectLst/>
                <a:uLnTx/>
                <a:uFillTx/>
                <a:latin typeface="Arial" panose="020B0604020202020204"/>
                <a:ea typeface="+mn-ea"/>
                <a:cs typeface="+mn-cs"/>
              </a:rPr>
              <a:t>SELECT TEMPERATURE</a:t>
            </a:r>
          </a:p>
        </p:txBody>
      </p:sp>
      <p:sp>
        <p:nvSpPr>
          <p:cNvPr id="22" name="Rectangle 21">
            <a:extLst>
              <a:ext uri="{FF2B5EF4-FFF2-40B4-BE49-F238E27FC236}">
                <a16:creationId xmlns:a16="http://schemas.microsoft.com/office/drawing/2014/main" id="{AF25FE04-D25F-B389-061C-1BD5CB2FDB5E}"/>
              </a:ext>
            </a:extLst>
          </p:cNvPr>
          <p:cNvSpPr/>
          <p:nvPr/>
        </p:nvSpPr>
        <p:spPr>
          <a:xfrm>
            <a:off x="5259997" y="3305076"/>
            <a:ext cx="2130572" cy="1091543"/>
          </a:xfrm>
          <a:prstGeom prst="rect">
            <a:avLst/>
          </a:prstGeom>
          <a:solidFill>
            <a:schemeClr val="bg1"/>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33399"/>
                </a:solidFill>
                <a:effectLst/>
                <a:uLnTx/>
                <a:uFillTx/>
                <a:latin typeface="Arial" panose="020B0604020202020204"/>
                <a:ea typeface="+mn-ea"/>
                <a:cs typeface="+mn-cs"/>
              </a:rPr>
              <a:t>SELECT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33399"/>
                </a:solidFill>
                <a:effectLst/>
                <a:uLnTx/>
                <a:uFillTx/>
                <a:latin typeface="Arial" panose="020B0604020202020204"/>
                <a:ea typeface="+mn-ea"/>
                <a:cs typeface="+mn-cs"/>
              </a:rPr>
              <a:t>VOLUME</a:t>
            </a:r>
          </a:p>
        </p:txBody>
      </p:sp>
      <p:sp>
        <p:nvSpPr>
          <p:cNvPr id="23" name="Rectangle 22">
            <a:extLst>
              <a:ext uri="{FF2B5EF4-FFF2-40B4-BE49-F238E27FC236}">
                <a16:creationId xmlns:a16="http://schemas.microsoft.com/office/drawing/2014/main" id="{2C9B2A55-951B-3BF4-EF07-AB7AEA73F551}"/>
              </a:ext>
            </a:extLst>
          </p:cNvPr>
          <p:cNvSpPr/>
          <p:nvPr/>
        </p:nvSpPr>
        <p:spPr>
          <a:xfrm>
            <a:off x="5259997" y="4724136"/>
            <a:ext cx="2130572" cy="1091543"/>
          </a:xfrm>
          <a:prstGeom prst="rect">
            <a:avLst/>
          </a:prstGeom>
          <a:solidFill>
            <a:schemeClr val="bg1"/>
          </a:solid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33399"/>
                </a:solidFill>
                <a:effectLst/>
                <a:uLnTx/>
                <a:uFillTx/>
                <a:latin typeface="Arial" panose="020B0604020202020204"/>
                <a:ea typeface="+mn-ea"/>
                <a:cs typeface="+mn-cs"/>
              </a:rPr>
              <a:t>LED INDICATOR</a:t>
            </a:r>
          </a:p>
        </p:txBody>
      </p:sp>
      <p:cxnSp>
        <p:nvCxnSpPr>
          <p:cNvPr id="34" name="Connector: Elbow 33">
            <a:extLst>
              <a:ext uri="{FF2B5EF4-FFF2-40B4-BE49-F238E27FC236}">
                <a16:creationId xmlns:a16="http://schemas.microsoft.com/office/drawing/2014/main" id="{B71E0A9E-97B7-6633-CE6D-53E2267EBFBA}"/>
              </a:ext>
            </a:extLst>
          </p:cNvPr>
          <p:cNvCxnSpPr>
            <a:cxnSpLocks/>
            <a:stCxn id="21" idx="1"/>
            <a:endCxn id="9" idx="6"/>
          </p:cNvCxnSpPr>
          <p:nvPr/>
        </p:nvCxnSpPr>
        <p:spPr>
          <a:xfrm rot="10800000" flipV="1">
            <a:off x="4257979" y="1992428"/>
            <a:ext cx="1002019" cy="1590175"/>
          </a:xfrm>
          <a:prstGeom prst="bentConnector3">
            <a:avLst>
              <a:gd name="adj1" fmla="val 50000"/>
            </a:avLst>
          </a:prstGeom>
          <a:ln w="31750">
            <a:solidFill>
              <a:srgbClr val="333399"/>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5E36052-D874-6B5C-65D1-BCEBC53290C3}"/>
              </a:ext>
            </a:extLst>
          </p:cNvPr>
          <p:cNvCxnSpPr>
            <a:cxnSpLocks/>
            <a:endCxn id="10" idx="2"/>
          </p:cNvCxnSpPr>
          <p:nvPr/>
        </p:nvCxnSpPr>
        <p:spPr>
          <a:xfrm flipH="1">
            <a:off x="4179774" y="4206642"/>
            <a:ext cx="1080223" cy="0"/>
          </a:xfrm>
          <a:prstGeom prst="line">
            <a:avLst/>
          </a:prstGeom>
          <a:ln w="34925">
            <a:solidFill>
              <a:srgbClr val="333399"/>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C3F0761-40FB-3892-E4BE-23133DF96E05}"/>
              </a:ext>
            </a:extLst>
          </p:cNvPr>
          <p:cNvCxnSpPr>
            <a:cxnSpLocks/>
          </p:cNvCxnSpPr>
          <p:nvPr/>
        </p:nvCxnSpPr>
        <p:spPr>
          <a:xfrm flipH="1">
            <a:off x="4179774" y="4969881"/>
            <a:ext cx="1080223" cy="0"/>
          </a:xfrm>
          <a:prstGeom prst="line">
            <a:avLst/>
          </a:prstGeom>
          <a:ln w="34925">
            <a:solidFill>
              <a:srgbClr val="333399"/>
            </a:solidFill>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5DF1C31D-3AA7-DF73-87D8-9311F7135A3F}"/>
              </a:ext>
            </a:extLst>
          </p:cNvPr>
          <p:cNvSpPr/>
          <p:nvPr/>
        </p:nvSpPr>
        <p:spPr>
          <a:xfrm>
            <a:off x="7786737" y="1197602"/>
            <a:ext cx="4099513" cy="4999998"/>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48" name="Picture 47">
            <a:extLst>
              <a:ext uri="{FF2B5EF4-FFF2-40B4-BE49-F238E27FC236}">
                <a16:creationId xmlns:a16="http://schemas.microsoft.com/office/drawing/2014/main" id="{D33467D7-0A89-4CA5-07E7-96B1D7010218}"/>
              </a:ext>
            </a:extLst>
          </p:cNvPr>
          <p:cNvPicPr>
            <a:picLocks noChangeAspect="1"/>
          </p:cNvPicPr>
          <p:nvPr/>
        </p:nvPicPr>
        <p:blipFill>
          <a:blip r:embed="rId4"/>
          <a:stretch>
            <a:fillRect/>
          </a:stretch>
        </p:blipFill>
        <p:spPr>
          <a:xfrm>
            <a:off x="8185751" y="2517526"/>
            <a:ext cx="1131877" cy="1197303"/>
          </a:xfrm>
          <a:prstGeom prst="rect">
            <a:avLst/>
          </a:prstGeom>
        </p:spPr>
      </p:pic>
      <p:sp>
        <p:nvSpPr>
          <p:cNvPr id="52" name="TextBox 51">
            <a:extLst>
              <a:ext uri="{FF2B5EF4-FFF2-40B4-BE49-F238E27FC236}">
                <a16:creationId xmlns:a16="http://schemas.microsoft.com/office/drawing/2014/main" id="{47113962-D72C-068F-CC07-D0D79764D943}"/>
              </a:ext>
            </a:extLst>
          </p:cNvPr>
          <p:cNvSpPr txBox="1"/>
          <p:nvPr/>
        </p:nvSpPr>
        <p:spPr>
          <a:xfrm>
            <a:off x="8059694" y="1631460"/>
            <a:ext cx="3715227"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FF"/>
                </a:solidFill>
                <a:effectLst/>
                <a:uLnTx/>
                <a:uFillTx/>
                <a:latin typeface="Arial" panose="020B0604020202020204"/>
                <a:ea typeface="+mn-ea"/>
                <a:cs typeface="+mn-cs"/>
              </a:rPr>
              <a:t>SIMPLE AND INTUITIVE</a:t>
            </a:r>
          </a:p>
        </p:txBody>
      </p:sp>
      <p:pic>
        <p:nvPicPr>
          <p:cNvPr id="54" name="Picture 53">
            <a:extLst>
              <a:ext uri="{FF2B5EF4-FFF2-40B4-BE49-F238E27FC236}">
                <a16:creationId xmlns:a16="http://schemas.microsoft.com/office/drawing/2014/main" id="{8C52CABE-9D6D-2258-4048-CC91AD62B4FC}"/>
              </a:ext>
            </a:extLst>
          </p:cNvPr>
          <p:cNvPicPr>
            <a:picLocks noChangeAspect="1"/>
          </p:cNvPicPr>
          <p:nvPr/>
        </p:nvPicPr>
        <p:blipFill>
          <a:blip r:embed="rId5"/>
          <a:stretch>
            <a:fillRect/>
          </a:stretch>
        </p:blipFill>
        <p:spPr>
          <a:xfrm>
            <a:off x="8185752" y="4532573"/>
            <a:ext cx="1149684" cy="1197304"/>
          </a:xfrm>
          <a:prstGeom prst="rect">
            <a:avLst/>
          </a:prstGeom>
        </p:spPr>
      </p:pic>
      <p:sp>
        <p:nvSpPr>
          <p:cNvPr id="58" name="TextBox 57">
            <a:extLst>
              <a:ext uri="{FF2B5EF4-FFF2-40B4-BE49-F238E27FC236}">
                <a16:creationId xmlns:a16="http://schemas.microsoft.com/office/drawing/2014/main" id="{63EB08A1-5CFD-DDF5-D973-5B44585372F0}"/>
              </a:ext>
            </a:extLst>
          </p:cNvPr>
          <p:cNvSpPr txBox="1"/>
          <p:nvPr/>
        </p:nvSpPr>
        <p:spPr>
          <a:xfrm>
            <a:off x="9509493" y="2622077"/>
            <a:ext cx="2182734"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panose="020B0604020202020204"/>
                <a:ea typeface="+mn-ea"/>
                <a:cs typeface="+mn-cs"/>
              </a:rPr>
              <a:t>First set the temperature </a:t>
            </a:r>
            <a:r>
              <a:rPr kumimoji="0" lang="en-US" sz="1800" b="0" i="0" u="none" strike="noStrike" kern="1200" cap="none" spc="0" normalizeH="0" baseline="0" noProof="0">
                <a:ln>
                  <a:noFill/>
                </a:ln>
                <a:solidFill>
                  <a:srgbClr val="FFFFFF"/>
                </a:solidFill>
                <a:effectLst/>
                <a:uLnTx/>
                <a:uFillTx/>
                <a:latin typeface="Arial" panose="020B0604020202020204"/>
                <a:ea typeface="+mn-ea"/>
                <a:cs typeface="+mn-cs"/>
              </a:rPr>
              <a:t>(turn at the top).</a:t>
            </a:r>
          </a:p>
        </p:txBody>
      </p:sp>
      <p:sp>
        <p:nvSpPr>
          <p:cNvPr id="59" name="TextBox 58">
            <a:extLst>
              <a:ext uri="{FF2B5EF4-FFF2-40B4-BE49-F238E27FC236}">
                <a16:creationId xmlns:a16="http://schemas.microsoft.com/office/drawing/2014/main" id="{F78B735E-8160-50C7-B5F3-E618C03A5C7D}"/>
              </a:ext>
            </a:extLst>
          </p:cNvPr>
          <p:cNvSpPr txBox="1"/>
          <p:nvPr/>
        </p:nvSpPr>
        <p:spPr>
          <a:xfrm>
            <a:off x="9528313" y="4669560"/>
            <a:ext cx="2012672"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panose="020B0604020202020204"/>
                <a:ea typeface="+mn-ea"/>
                <a:cs typeface="+mn-cs"/>
              </a:rPr>
              <a:t>Then start the water </a:t>
            </a:r>
            <a:r>
              <a:rPr kumimoji="0" lang="en-US" sz="1800" b="0" i="0" u="none" strike="noStrike" kern="1200" cap="none" spc="0" normalizeH="0" baseline="0" noProof="0">
                <a:ln>
                  <a:noFill/>
                </a:ln>
                <a:solidFill>
                  <a:srgbClr val="FFFFFF"/>
                </a:solidFill>
                <a:effectLst/>
                <a:uLnTx/>
                <a:uFillTx/>
                <a:latin typeface="Arial" panose="020B0604020202020204"/>
                <a:ea typeface="+mn-ea"/>
                <a:cs typeface="+mn-cs"/>
              </a:rPr>
              <a:t>(turn at the bottom).</a:t>
            </a:r>
          </a:p>
        </p:txBody>
      </p:sp>
    </p:spTree>
    <p:extLst>
      <p:ext uri="{BB962C8B-B14F-4D97-AF65-F5344CB8AC3E}">
        <p14:creationId xmlns:p14="http://schemas.microsoft.com/office/powerpoint/2010/main" val="308580160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8FCE902A-C298-7174-CBA3-84FD41DACE41}"/>
            </a:ext>
          </a:extLst>
        </p:cNvPr>
        <p:cNvGrpSpPr/>
        <p:nvPr/>
      </p:nvGrpSpPr>
      <p:grpSpPr>
        <a:xfrm>
          <a:off x="0" y="0"/>
          <a:ext cx="0" cy="0"/>
          <a:chOff x="0" y="0"/>
          <a:chExt cx="0" cy="0"/>
        </a:xfrm>
      </p:grpSpPr>
      <p:pic>
        <p:nvPicPr>
          <p:cNvPr id="36" name="Grafik 35" descr="Ein Bild, das Zylinder, Lampe, Design, Hebel enthält.&#10;&#10;KI-generierte Inhalte können fehlerhaft sein.">
            <a:extLst>
              <a:ext uri="{FF2B5EF4-FFF2-40B4-BE49-F238E27FC236}">
                <a16:creationId xmlns:a16="http://schemas.microsoft.com/office/drawing/2014/main" id="{B5C3B019-D58C-4E15-AEC7-3B4E12330F28}"/>
              </a:ext>
            </a:extLst>
          </p:cNvPr>
          <p:cNvPicPr>
            <a:picLocks noChangeAspect="1"/>
          </p:cNvPicPr>
          <p:nvPr/>
        </p:nvPicPr>
        <p:blipFill>
          <a:blip r:embed="rId3">
            <a:extLst>
              <a:ext uri="{28A0092B-C50C-407E-A947-70E740481C1C}">
                <a14:useLocalDpi xmlns:a14="http://schemas.microsoft.com/office/drawing/2010/main" val="0"/>
              </a:ext>
            </a:extLst>
          </a:blip>
          <a:srcRect r="18904"/>
          <a:stretch/>
        </p:blipFill>
        <p:spPr>
          <a:xfrm>
            <a:off x="1801265" y="1161208"/>
            <a:ext cx="2240844" cy="3468490"/>
          </a:xfrm>
          <a:prstGeom prst="rect">
            <a:avLst/>
          </a:prstGeom>
        </p:spPr>
      </p:pic>
      <p:sp>
        <p:nvSpPr>
          <p:cNvPr id="6" name="Titel 5">
            <a:extLst>
              <a:ext uri="{FF2B5EF4-FFF2-40B4-BE49-F238E27FC236}">
                <a16:creationId xmlns:a16="http://schemas.microsoft.com/office/drawing/2014/main" id="{0E07D9BB-F81E-241D-64F2-FF4436C14EB5}"/>
              </a:ext>
            </a:extLst>
          </p:cNvPr>
          <p:cNvSpPr>
            <a:spLocks noGrp="1"/>
          </p:cNvSpPr>
          <p:nvPr>
            <p:ph type="title"/>
          </p:nvPr>
        </p:nvSpPr>
        <p:spPr/>
        <p:txBody>
          <a:bodyPr/>
          <a:lstStyle/>
          <a:p>
            <a:r>
              <a:rPr lang="de-DE"/>
              <a:t>LUNEOO – </a:t>
            </a:r>
            <a:r>
              <a:rPr lang="de-DE" err="1"/>
              <a:t>BoX</a:t>
            </a:r>
            <a:r>
              <a:rPr lang="de-DE"/>
              <a:t> </a:t>
            </a:r>
            <a:r>
              <a:rPr lang="de-DE" err="1"/>
              <a:t>contents</a:t>
            </a:r>
            <a:endParaRPr lang="de-DE"/>
          </a:p>
        </p:txBody>
      </p:sp>
      <p:pic>
        <p:nvPicPr>
          <p:cNvPr id="41" name="Grafik 40" descr="Ein Bild, das Kreis enthält.&#10;&#10;KI-generierte Inhalte können fehlerhaft sein.">
            <a:extLst>
              <a:ext uri="{FF2B5EF4-FFF2-40B4-BE49-F238E27FC236}">
                <a16:creationId xmlns:a16="http://schemas.microsoft.com/office/drawing/2014/main" id="{CC9CEA48-F6DB-CBD2-E967-A6272FDF4EF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33766" y="5400606"/>
            <a:ext cx="2615091" cy="1338461"/>
          </a:xfrm>
          <a:prstGeom prst="rect">
            <a:avLst/>
          </a:prstGeom>
        </p:spPr>
      </p:pic>
      <p:pic>
        <p:nvPicPr>
          <p:cNvPr id="2" name="Picture 1">
            <a:extLst>
              <a:ext uri="{FF2B5EF4-FFF2-40B4-BE49-F238E27FC236}">
                <a16:creationId xmlns:a16="http://schemas.microsoft.com/office/drawing/2014/main" id="{C4C62548-0017-F607-9556-35C0A57B3BDF}"/>
              </a:ext>
            </a:extLst>
          </p:cNvPr>
          <p:cNvPicPr>
            <a:picLocks noChangeAspect="1"/>
          </p:cNvPicPr>
          <p:nvPr/>
        </p:nvPicPr>
        <p:blipFill>
          <a:blip r:embed="rId5"/>
          <a:stretch>
            <a:fillRect/>
          </a:stretch>
        </p:blipFill>
        <p:spPr>
          <a:xfrm>
            <a:off x="7100607" y="3997262"/>
            <a:ext cx="1065962" cy="1781372"/>
          </a:xfrm>
          <a:prstGeom prst="rect">
            <a:avLst/>
          </a:prstGeom>
        </p:spPr>
      </p:pic>
      <p:pic>
        <p:nvPicPr>
          <p:cNvPr id="3" name="Picture 2">
            <a:extLst>
              <a:ext uri="{FF2B5EF4-FFF2-40B4-BE49-F238E27FC236}">
                <a16:creationId xmlns:a16="http://schemas.microsoft.com/office/drawing/2014/main" id="{91B8C734-EF5B-C2B5-484B-77CDB3A166EF}"/>
              </a:ext>
            </a:extLst>
          </p:cNvPr>
          <p:cNvPicPr>
            <a:picLocks noChangeAspect="1"/>
          </p:cNvPicPr>
          <p:nvPr/>
        </p:nvPicPr>
        <p:blipFill>
          <a:blip r:embed="rId6"/>
          <a:stretch>
            <a:fillRect/>
          </a:stretch>
        </p:blipFill>
        <p:spPr>
          <a:xfrm rot="2348119">
            <a:off x="4792974" y="4266368"/>
            <a:ext cx="1808705" cy="1194740"/>
          </a:xfrm>
          <a:prstGeom prst="rect">
            <a:avLst/>
          </a:prstGeom>
        </p:spPr>
      </p:pic>
      <p:pic>
        <p:nvPicPr>
          <p:cNvPr id="4" name="Picture 3" descr="A black rectangular object with a cord&#10;&#10;AI-generated content may be incorrect.">
            <a:extLst>
              <a:ext uri="{FF2B5EF4-FFF2-40B4-BE49-F238E27FC236}">
                <a16:creationId xmlns:a16="http://schemas.microsoft.com/office/drawing/2014/main" id="{8E1E30FF-2324-B9A3-A174-548BD8102AC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32414" y="2006004"/>
            <a:ext cx="884076" cy="1958277"/>
          </a:xfrm>
          <a:prstGeom prst="rect">
            <a:avLst/>
          </a:prstGeom>
        </p:spPr>
      </p:pic>
      <p:pic>
        <p:nvPicPr>
          <p:cNvPr id="5" name="Picture 4">
            <a:extLst>
              <a:ext uri="{FF2B5EF4-FFF2-40B4-BE49-F238E27FC236}">
                <a16:creationId xmlns:a16="http://schemas.microsoft.com/office/drawing/2014/main" id="{367ED530-9C05-E36F-AFC2-02CB44BEF90C}"/>
              </a:ext>
            </a:extLst>
          </p:cNvPr>
          <p:cNvPicPr>
            <a:picLocks noChangeAspect="1"/>
          </p:cNvPicPr>
          <p:nvPr/>
        </p:nvPicPr>
        <p:blipFill rotWithShape="1">
          <a:blip r:embed="rId8"/>
          <a:srcRect r="-628"/>
          <a:stretch/>
        </p:blipFill>
        <p:spPr>
          <a:xfrm>
            <a:off x="4758977" y="2032414"/>
            <a:ext cx="1396698" cy="1892360"/>
          </a:xfrm>
          <a:prstGeom prst="rect">
            <a:avLst/>
          </a:prstGeom>
          <a:solidFill>
            <a:schemeClr val="bg1"/>
          </a:solidFill>
        </p:spPr>
      </p:pic>
      <p:grpSp>
        <p:nvGrpSpPr>
          <p:cNvPr id="10" name="Group 75">
            <a:extLst>
              <a:ext uri="{FF2B5EF4-FFF2-40B4-BE49-F238E27FC236}">
                <a16:creationId xmlns:a16="http://schemas.microsoft.com/office/drawing/2014/main" id="{BEE669BD-AC96-EF53-FD21-401CA3F4055A}"/>
              </a:ext>
            </a:extLst>
          </p:cNvPr>
          <p:cNvGrpSpPr/>
          <p:nvPr/>
        </p:nvGrpSpPr>
        <p:grpSpPr>
          <a:xfrm>
            <a:off x="9459090" y="1106707"/>
            <a:ext cx="5012388" cy="457200"/>
            <a:chOff x="7179612" y="1863825"/>
            <a:chExt cx="5012388" cy="457200"/>
          </a:xfrm>
        </p:grpSpPr>
        <p:sp>
          <p:nvSpPr>
            <p:cNvPr id="11" name="Ellipse 12">
              <a:extLst>
                <a:ext uri="{FF2B5EF4-FFF2-40B4-BE49-F238E27FC236}">
                  <a16:creationId xmlns:a16="http://schemas.microsoft.com/office/drawing/2014/main" id="{C66CC800-2CF9-96C7-E25B-2F365E15AECF}"/>
                </a:ext>
              </a:extLst>
            </p:cNvPr>
            <p:cNvSpPr/>
            <p:nvPr/>
          </p:nvSpPr>
          <p:spPr>
            <a:xfrm>
              <a:off x="7179612" y="1863825"/>
              <a:ext cx="457200" cy="457200"/>
            </a:xfrm>
            <a:prstGeom prst="ellipse">
              <a:avLst/>
            </a:prstGeom>
            <a:solidFill>
              <a:schemeClr val="tx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1</a:t>
              </a:r>
            </a:p>
          </p:txBody>
        </p:sp>
        <p:sp>
          <p:nvSpPr>
            <p:cNvPr id="12" name="Rechteck 13">
              <a:extLst>
                <a:ext uri="{FF2B5EF4-FFF2-40B4-BE49-F238E27FC236}">
                  <a16:creationId xmlns:a16="http://schemas.microsoft.com/office/drawing/2014/main" id="{449D60CF-6466-95AE-94F5-021213B97C2E}"/>
                </a:ext>
              </a:extLst>
            </p:cNvPr>
            <p:cNvSpPr/>
            <p:nvPr/>
          </p:nvSpPr>
          <p:spPr>
            <a:xfrm>
              <a:off x="7714758" y="1863825"/>
              <a:ext cx="4477242"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rgbClr val="000000"/>
                  </a:solidFill>
                  <a:latin typeface="Arial" panose="020B0604020202020204" pitchFamily="34" charset="0"/>
                  <a:cs typeface="Arial" panose="020B0604020202020204" pitchFamily="34" charset="0"/>
                </a:rPr>
                <a:t>LUNEOO</a:t>
              </a:r>
              <a:endPar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grpSp>
        <p:nvGrpSpPr>
          <p:cNvPr id="13" name="Group 54">
            <a:extLst>
              <a:ext uri="{FF2B5EF4-FFF2-40B4-BE49-F238E27FC236}">
                <a16:creationId xmlns:a16="http://schemas.microsoft.com/office/drawing/2014/main" id="{753C3C28-3254-80DE-7C35-D296DED81E56}"/>
              </a:ext>
            </a:extLst>
          </p:cNvPr>
          <p:cNvGrpSpPr/>
          <p:nvPr/>
        </p:nvGrpSpPr>
        <p:grpSpPr>
          <a:xfrm>
            <a:off x="9457154" y="1838126"/>
            <a:ext cx="5012389" cy="484498"/>
            <a:chOff x="7179611" y="2940975"/>
            <a:chExt cx="5012389" cy="484498"/>
          </a:xfrm>
        </p:grpSpPr>
        <p:sp>
          <p:nvSpPr>
            <p:cNvPr id="14" name="Ellipse 15">
              <a:extLst>
                <a:ext uri="{FF2B5EF4-FFF2-40B4-BE49-F238E27FC236}">
                  <a16:creationId xmlns:a16="http://schemas.microsoft.com/office/drawing/2014/main" id="{9C80FF1C-87AB-6C0A-817D-22BD9866FA8D}"/>
                </a:ext>
              </a:extLst>
            </p:cNvPr>
            <p:cNvSpPr/>
            <p:nvPr/>
          </p:nvSpPr>
          <p:spPr>
            <a:xfrm>
              <a:off x="7179611" y="2940975"/>
              <a:ext cx="457200" cy="457200"/>
            </a:xfrm>
            <a:prstGeom prst="ellipse">
              <a:avLst/>
            </a:prstGeom>
            <a:solidFill>
              <a:schemeClr val="tx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2</a:t>
              </a:r>
            </a:p>
          </p:txBody>
        </p:sp>
        <p:sp>
          <p:nvSpPr>
            <p:cNvPr id="15" name="Rechteck 16">
              <a:extLst>
                <a:ext uri="{FF2B5EF4-FFF2-40B4-BE49-F238E27FC236}">
                  <a16:creationId xmlns:a16="http://schemas.microsoft.com/office/drawing/2014/main" id="{0B71F9AD-03AF-D7E2-A274-2CEC672054A9}"/>
                </a:ext>
              </a:extLst>
            </p:cNvPr>
            <p:cNvSpPr/>
            <p:nvPr/>
          </p:nvSpPr>
          <p:spPr>
            <a:xfrm>
              <a:off x="7714758" y="2968273"/>
              <a:ext cx="4477242"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rgbClr val="000000"/>
                  </a:solidFill>
                  <a:latin typeface="Arial" panose="020B0604020202020204" pitchFamily="34" charset="0"/>
                  <a:cs typeface="Arial" panose="020B0604020202020204" pitchFamily="34" charset="0"/>
                </a:rPr>
                <a:t>Control buttons</a:t>
              </a:r>
              <a:endPar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grpSp>
        <p:nvGrpSpPr>
          <p:cNvPr id="20" name="Group 54">
            <a:extLst>
              <a:ext uri="{FF2B5EF4-FFF2-40B4-BE49-F238E27FC236}">
                <a16:creationId xmlns:a16="http://schemas.microsoft.com/office/drawing/2014/main" id="{597A50B3-29E8-95F6-00D2-452F0462A2E8}"/>
              </a:ext>
            </a:extLst>
          </p:cNvPr>
          <p:cNvGrpSpPr/>
          <p:nvPr/>
        </p:nvGrpSpPr>
        <p:grpSpPr>
          <a:xfrm>
            <a:off x="9457154" y="3280437"/>
            <a:ext cx="5012387" cy="463454"/>
            <a:chOff x="7179612" y="2906511"/>
            <a:chExt cx="5012387" cy="463454"/>
          </a:xfrm>
        </p:grpSpPr>
        <p:sp>
          <p:nvSpPr>
            <p:cNvPr id="21" name="Ellipse 42">
              <a:extLst>
                <a:ext uri="{FF2B5EF4-FFF2-40B4-BE49-F238E27FC236}">
                  <a16:creationId xmlns:a16="http://schemas.microsoft.com/office/drawing/2014/main" id="{F15A9647-4C81-B1DC-64AB-FE15874E8D26}"/>
                </a:ext>
              </a:extLst>
            </p:cNvPr>
            <p:cNvSpPr/>
            <p:nvPr/>
          </p:nvSpPr>
          <p:spPr>
            <a:xfrm>
              <a:off x="7179612" y="2906511"/>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a:solidFill>
                    <a:srgbClr val="FFFFFF"/>
                  </a:solidFill>
                  <a:latin typeface="Arial" panose="020B0604020202020204" pitchFamily="34" charset="0"/>
                  <a:cs typeface="Arial" panose="020B0604020202020204" pitchFamily="34" charset="0"/>
                </a:rPr>
                <a:t>3</a:t>
              </a: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2" name="Rechteck 43">
              <a:extLst>
                <a:ext uri="{FF2B5EF4-FFF2-40B4-BE49-F238E27FC236}">
                  <a16:creationId xmlns:a16="http://schemas.microsoft.com/office/drawing/2014/main" id="{1BE2FECB-987E-B74F-DEBF-93F4747A7E47}"/>
                </a:ext>
              </a:extLst>
            </p:cNvPr>
            <p:cNvSpPr/>
            <p:nvPr/>
          </p:nvSpPr>
          <p:spPr>
            <a:xfrm>
              <a:off x="7714757" y="2912765"/>
              <a:ext cx="4477242"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rgbClr val="000000"/>
                  </a:solidFill>
                  <a:latin typeface="Arial" panose="020B0604020202020204" pitchFamily="34" charset="0"/>
                  <a:cs typeface="Arial" panose="020B0604020202020204" pitchFamily="34" charset="0"/>
                </a:rPr>
                <a:t>Mounting kit</a:t>
              </a:r>
              <a:endPar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grpSp>
        <p:nvGrpSpPr>
          <p:cNvPr id="23" name="Group 77">
            <a:extLst>
              <a:ext uri="{FF2B5EF4-FFF2-40B4-BE49-F238E27FC236}">
                <a16:creationId xmlns:a16="http://schemas.microsoft.com/office/drawing/2014/main" id="{E67B58C8-1042-3A88-C634-7D0E9D98E8BB}"/>
              </a:ext>
            </a:extLst>
          </p:cNvPr>
          <p:cNvGrpSpPr/>
          <p:nvPr/>
        </p:nvGrpSpPr>
        <p:grpSpPr>
          <a:xfrm>
            <a:off x="9457154" y="4060795"/>
            <a:ext cx="4380328" cy="545290"/>
            <a:chOff x="7179612" y="4797227"/>
            <a:chExt cx="4380328" cy="545290"/>
          </a:xfrm>
        </p:grpSpPr>
        <p:sp>
          <p:nvSpPr>
            <p:cNvPr id="24" name="Ellipse 45">
              <a:extLst>
                <a:ext uri="{FF2B5EF4-FFF2-40B4-BE49-F238E27FC236}">
                  <a16:creationId xmlns:a16="http://schemas.microsoft.com/office/drawing/2014/main" id="{D7B66EF4-EAED-B720-E2EC-76508B9C0F8C}"/>
                </a:ext>
              </a:extLst>
            </p:cNvPr>
            <p:cNvSpPr/>
            <p:nvPr/>
          </p:nvSpPr>
          <p:spPr>
            <a:xfrm>
              <a:off x="7179612" y="4797227"/>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a:solidFill>
                    <a:srgbClr val="FFFFFF"/>
                  </a:solidFill>
                  <a:latin typeface="Arial" panose="020B0604020202020204" pitchFamily="34" charset="0"/>
                  <a:cs typeface="Arial" panose="020B0604020202020204" pitchFamily="34" charset="0"/>
                </a:rPr>
                <a:t>4</a:t>
              </a: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5" name="Rechteck 46">
              <a:extLst>
                <a:ext uri="{FF2B5EF4-FFF2-40B4-BE49-F238E27FC236}">
                  <a16:creationId xmlns:a16="http://schemas.microsoft.com/office/drawing/2014/main" id="{1359CD41-D1FF-7DAD-94C5-DCF1A582D503}"/>
                </a:ext>
              </a:extLst>
            </p:cNvPr>
            <p:cNvSpPr/>
            <p:nvPr/>
          </p:nvSpPr>
          <p:spPr>
            <a:xfrm>
              <a:off x="7714757" y="4885317"/>
              <a:ext cx="3845183"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sp>
        <p:nvSpPr>
          <p:cNvPr id="26" name="Textfeld 47">
            <a:extLst>
              <a:ext uri="{FF2B5EF4-FFF2-40B4-BE49-F238E27FC236}">
                <a16:creationId xmlns:a16="http://schemas.microsoft.com/office/drawing/2014/main" id="{F8A24BE6-7735-CB72-D467-C51E641CF2EB}"/>
              </a:ext>
            </a:extLst>
          </p:cNvPr>
          <p:cNvSpPr txBox="1"/>
          <p:nvPr/>
        </p:nvSpPr>
        <p:spPr>
          <a:xfrm>
            <a:off x="10011591" y="4044923"/>
            <a:ext cx="4477242"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a:solidFill>
                  <a:srgbClr val="000000"/>
                </a:solidFill>
                <a:latin typeface="Arial" panose="020B0604020202020204"/>
              </a:rPr>
              <a:t>Control box</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Arial" panose="020B0604020202020204"/>
              <a:ea typeface="+mn-ea"/>
              <a:cs typeface="+mn-cs"/>
            </a:endParaRPr>
          </a:p>
        </p:txBody>
      </p:sp>
      <p:grpSp>
        <p:nvGrpSpPr>
          <p:cNvPr id="27" name="Group 77">
            <a:extLst>
              <a:ext uri="{FF2B5EF4-FFF2-40B4-BE49-F238E27FC236}">
                <a16:creationId xmlns:a16="http://schemas.microsoft.com/office/drawing/2014/main" id="{EEEBC893-7CA9-3C45-0F39-3BA1560DD4CF}"/>
              </a:ext>
            </a:extLst>
          </p:cNvPr>
          <p:cNvGrpSpPr/>
          <p:nvPr/>
        </p:nvGrpSpPr>
        <p:grpSpPr>
          <a:xfrm>
            <a:off x="9457154" y="4790358"/>
            <a:ext cx="4380328" cy="499331"/>
            <a:chOff x="7179612" y="4843186"/>
            <a:chExt cx="4380328" cy="499331"/>
          </a:xfrm>
        </p:grpSpPr>
        <p:sp>
          <p:nvSpPr>
            <p:cNvPr id="28" name="Ellipse 49">
              <a:extLst>
                <a:ext uri="{FF2B5EF4-FFF2-40B4-BE49-F238E27FC236}">
                  <a16:creationId xmlns:a16="http://schemas.microsoft.com/office/drawing/2014/main" id="{54E2A3FA-47CB-6EAF-AECB-A086D192348C}"/>
                </a:ext>
              </a:extLst>
            </p:cNvPr>
            <p:cNvSpPr/>
            <p:nvPr/>
          </p:nvSpPr>
          <p:spPr>
            <a:xfrm>
              <a:off x="7179612" y="4843186"/>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a:solidFill>
                    <a:srgbClr val="FFFFFF"/>
                  </a:solidFill>
                  <a:latin typeface="Arial" panose="020B0604020202020204" pitchFamily="34" charset="0"/>
                  <a:cs typeface="Arial" panose="020B0604020202020204" pitchFamily="34" charset="0"/>
                </a:rPr>
                <a:t>5</a:t>
              </a: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9" name="Rechteck 50">
              <a:extLst>
                <a:ext uri="{FF2B5EF4-FFF2-40B4-BE49-F238E27FC236}">
                  <a16:creationId xmlns:a16="http://schemas.microsoft.com/office/drawing/2014/main" id="{CF5871BD-1A5A-45DF-F3FB-393302B47981}"/>
                </a:ext>
              </a:extLst>
            </p:cNvPr>
            <p:cNvSpPr/>
            <p:nvPr/>
          </p:nvSpPr>
          <p:spPr>
            <a:xfrm>
              <a:off x="7714757" y="4885317"/>
              <a:ext cx="3845183"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grpSp>
        <p:nvGrpSpPr>
          <p:cNvPr id="30" name="Group 77">
            <a:extLst>
              <a:ext uri="{FF2B5EF4-FFF2-40B4-BE49-F238E27FC236}">
                <a16:creationId xmlns:a16="http://schemas.microsoft.com/office/drawing/2014/main" id="{4B53052B-79D9-4856-4D66-B62B8FE07803}"/>
              </a:ext>
            </a:extLst>
          </p:cNvPr>
          <p:cNvGrpSpPr/>
          <p:nvPr/>
        </p:nvGrpSpPr>
        <p:grpSpPr>
          <a:xfrm>
            <a:off x="9457154" y="5513451"/>
            <a:ext cx="4380328" cy="463670"/>
            <a:chOff x="7179612" y="4885317"/>
            <a:chExt cx="4380328" cy="463670"/>
          </a:xfrm>
        </p:grpSpPr>
        <p:sp>
          <p:nvSpPr>
            <p:cNvPr id="31" name="Ellipse 52">
              <a:extLst>
                <a:ext uri="{FF2B5EF4-FFF2-40B4-BE49-F238E27FC236}">
                  <a16:creationId xmlns:a16="http://schemas.microsoft.com/office/drawing/2014/main" id="{3B29F915-A53D-5C28-09F7-CD31D0D82075}"/>
                </a:ext>
              </a:extLst>
            </p:cNvPr>
            <p:cNvSpPr/>
            <p:nvPr/>
          </p:nvSpPr>
          <p:spPr>
            <a:xfrm>
              <a:off x="7179612" y="4891787"/>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a:solidFill>
                    <a:srgbClr val="FFFFFF"/>
                  </a:solidFill>
                  <a:latin typeface="Arial" panose="020B0604020202020204" pitchFamily="34" charset="0"/>
                  <a:cs typeface="Arial" panose="020B0604020202020204" pitchFamily="34" charset="0"/>
                </a:rPr>
                <a:t>6</a:t>
              </a: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2" name="Rechteck 53">
              <a:extLst>
                <a:ext uri="{FF2B5EF4-FFF2-40B4-BE49-F238E27FC236}">
                  <a16:creationId xmlns:a16="http://schemas.microsoft.com/office/drawing/2014/main" id="{FCDA8106-1046-D4E3-4FA4-D42545EE3B00}"/>
                </a:ext>
              </a:extLst>
            </p:cNvPr>
            <p:cNvSpPr/>
            <p:nvPr/>
          </p:nvSpPr>
          <p:spPr>
            <a:xfrm>
              <a:off x="7714757" y="4885317"/>
              <a:ext cx="3845183"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sp>
        <p:nvSpPr>
          <p:cNvPr id="34" name="Textfeld 71">
            <a:extLst>
              <a:ext uri="{FF2B5EF4-FFF2-40B4-BE49-F238E27FC236}">
                <a16:creationId xmlns:a16="http://schemas.microsoft.com/office/drawing/2014/main" id="{5467C371-0C91-57E7-287A-6D08FFA8A119}"/>
              </a:ext>
            </a:extLst>
          </p:cNvPr>
          <p:cNvSpPr txBox="1"/>
          <p:nvPr/>
        </p:nvSpPr>
        <p:spPr>
          <a:xfrm>
            <a:off x="10011591" y="4766000"/>
            <a:ext cx="4477242"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err="1">
                <a:solidFill>
                  <a:srgbClr val="000000"/>
                </a:solidFill>
                <a:latin typeface="Arial" panose="020B0604020202020204"/>
              </a:rPr>
              <a:t>Battery</a:t>
            </a:r>
            <a:r>
              <a:rPr lang="de-DE" sz="1600">
                <a:solidFill>
                  <a:srgbClr val="000000"/>
                </a:solidFill>
                <a:latin typeface="Arial" panose="020B0604020202020204"/>
              </a:rPr>
              <a:t> pack</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35" name="Textfeld 72">
            <a:extLst>
              <a:ext uri="{FF2B5EF4-FFF2-40B4-BE49-F238E27FC236}">
                <a16:creationId xmlns:a16="http://schemas.microsoft.com/office/drawing/2014/main" id="{23576440-A893-BBD2-ADBA-7DFD6E4DE9CE}"/>
              </a:ext>
            </a:extLst>
          </p:cNvPr>
          <p:cNvSpPr txBox="1"/>
          <p:nvPr/>
        </p:nvSpPr>
        <p:spPr>
          <a:xfrm>
            <a:off x="10011591" y="5517470"/>
            <a:ext cx="4477242"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a:solidFill>
                  <a:srgbClr val="000000"/>
                </a:solidFill>
                <a:latin typeface="Arial" panose="020B0604020202020204"/>
              </a:rPr>
              <a:t>AC </a:t>
            </a:r>
            <a:r>
              <a:rPr lang="de-DE" sz="1600" err="1">
                <a:solidFill>
                  <a:srgbClr val="000000"/>
                </a:solidFill>
                <a:latin typeface="Arial" panose="020B0604020202020204"/>
              </a:rPr>
              <a:t>Adaptor</a:t>
            </a:r>
            <a:r>
              <a:rPr kumimoji="0" lang="de-DE" sz="1600" b="0" i="0" u="none" strike="noStrike" kern="1200" cap="none" spc="0" normalizeH="0" baseline="0" noProof="0">
                <a:ln>
                  <a:noFill/>
                </a:ln>
                <a:solidFill>
                  <a:srgbClr val="000000"/>
                </a:solidFill>
                <a:effectLst/>
                <a:uLnTx/>
                <a:uFillTx/>
                <a:latin typeface="Arial" panose="020B06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Arial" panose="020B0604020202020204"/>
              <a:ea typeface="+mn-ea"/>
              <a:cs typeface="+mn-cs"/>
            </a:endParaRPr>
          </a:p>
        </p:txBody>
      </p:sp>
      <p:cxnSp>
        <p:nvCxnSpPr>
          <p:cNvPr id="7" name="Straight Arrow Connector 3">
            <a:extLst>
              <a:ext uri="{FF2B5EF4-FFF2-40B4-BE49-F238E27FC236}">
                <a16:creationId xmlns:a16="http://schemas.microsoft.com/office/drawing/2014/main" id="{A19D8B9A-8C2A-597B-2CFD-673F241EE078}"/>
              </a:ext>
            </a:extLst>
          </p:cNvPr>
          <p:cNvCxnSpPr>
            <a:cxnSpLocks/>
          </p:cNvCxnSpPr>
          <p:nvPr/>
        </p:nvCxnSpPr>
        <p:spPr>
          <a:xfrm>
            <a:off x="2851449" y="1727194"/>
            <a:ext cx="874462" cy="0"/>
          </a:xfrm>
          <a:prstGeom prst="straightConnector1">
            <a:avLst/>
          </a:prstGeom>
          <a:ln w="38100">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8" name="Ellipse 23">
            <a:extLst>
              <a:ext uri="{FF2B5EF4-FFF2-40B4-BE49-F238E27FC236}">
                <a16:creationId xmlns:a16="http://schemas.microsoft.com/office/drawing/2014/main" id="{3C04D47D-C03B-3B38-CA38-BEB30BCDDE66}"/>
              </a:ext>
            </a:extLst>
          </p:cNvPr>
          <p:cNvSpPr/>
          <p:nvPr/>
        </p:nvSpPr>
        <p:spPr>
          <a:xfrm>
            <a:off x="3706864" y="1467203"/>
            <a:ext cx="457200" cy="457200"/>
          </a:xfrm>
          <a:prstGeom prst="ellipse">
            <a:avLst/>
          </a:prstGeom>
          <a:solidFill>
            <a:schemeClr val="tx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1</a:t>
            </a:r>
          </a:p>
        </p:txBody>
      </p:sp>
      <p:cxnSp>
        <p:nvCxnSpPr>
          <p:cNvPr id="9" name="Straight Arrow Connector 3">
            <a:extLst>
              <a:ext uri="{FF2B5EF4-FFF2-40B4-BE49-F238E27FC236}">
                <a16:creationId xmlns:a16="http://schemas.microsoft.com/office/drawing/2014/main" id="{F3116075-1205-89DB-CE26-5E87A8384CEA}"/>
              </a:ext>
            </a:extLst>
          </p:cNvPr>
          <p:cNvCxnSpPr>
            <a:cxnSpLocks/>
          </p:cNvCxnSpPr>
          <p:nvPr/>
        </p:nvCxnSpPr>
        <p:spPr>
          <a:xfrm flipV="1">
            <a:off x="2529672" y="5307596"/>
            <a:ext cx="0" cy="667697"/>
          </a:xfrm>
          <a:prstGeom prst="straightConnector1">
            <a:avLst/>
          </a:prstGeom>
          <a:ln w="38100">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8" name="Ellipse 28">
            <a:extLst>
              <a:ext uri="{FF2B5EF4-FFF2-40B4-BE49-F238E27FC236}">
                <a16:creationId xmlns:a16="http://schemas.microsoft.com/office/drawing/2014/main" id="{5BBBA7D9-D112-EEBC-A96F-0EF31D57EAC5}"/>
              </a:ext>
            </a:extLst>
          </p:cNvPr>
          <p:cNvSpPr/>
          <p:nvPr/>
        </p:nvSpPr>
        <p:spPr>
          <a:xfrm>
            <a:off x="2301072" y="4887948"/>
            <a:ext cx="457200" cy="457200"/>
          </a:xfrm>
          <a:prstGeom prst="ellipse">
            <a:avLst/>
          </a:prstGeom>
          <a:solidFill>
            <a:schemeClr val="tx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2</a:t>
            </a:r>
          </a:p>
        </p:txBody>
      </p:sp>
      <p:cxnSp>
        <p:nvCxnSpPr>
          <p:cNvPr id="39" name="Straight Arrow Connector 3">
            <a:extLst>
              <a:ext uri="{FF2B5EF4-FFF2-40B4-BE49-F238E27FC236}">
                <a16:creationId xmlns:a16="http://schemas.microsoft.com/office/drawing/2014/main" id="{6365A04F-449E-C396-94AE-E9A1B5B6F640}"/>
              </a:ext>
            </a:extLst>
          </p:cNvPr>
          <p:cNvCxnSpPr>
            <a:cxnSpLocks/>
          </p:cNvCxnSpPr>
          <p:nvPr/>
        </p:nvCxnSpPr>
        <p:spPr>
          <a:xfrm flipV="1">
            <a:off x="5439396" y="5174786"/>
            <a:ext cx="0" cy="723093"/>
          </a:xfrm>
          <a:prstGeom prst="straightConnector1">
            <a:avLst/>
          </a:prstGeom>
          <a:ln w="38100">
            <a:solidFill>
              <a:schemeClr val="accent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0" name="Straight Arrow Connector 3">
            <a:extLst>
              <a:ext uri="{FF2B5EF4-FFF2-40B4-BE49-F238E27FC236}">
                <a16:creationId xmlns:a16="http://schemas.microsoft.com/office/drawing/2014/main" id="{028CC0F6-6B1C-AC87-93E5-B0EAB47FBDD3}"/>
              </a:ext>
            </a:extLst>
          </p:cNvPr>
          <p:cNvCxnSpPr>
            <a:cxnSpLocks/>
          </p:cNvCxnSpPr>
          <p:nvPr/>
        </p:nvCxnSpPr>
        <p:spPr>
          <a:xfrm flipV="1">
            <a:off x="7688820" y="1335307"/>
            <a:ext cx="0" cy="723093"/>
          </a:xfrm>
          <a:prstGeom prst="straightConnector1">
            <a:avLst/>
          </a:prstGeom>
          <a:ln w="38100">
            <a:solidFill>
              <a:schemeClr val="accent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2" name="Straight Arrow Connector 3">
            <a:extLst>
              <a:ext uri="{FF2B5EF4-FFF2-40B4-BE49-F238E27FC236}">
                <a16:creationId xmlns:a16="http://schemas.microsoft.com/office/drawing/2014/main" id="{2F3EE89A-B0F1-5FAE-D626-0956C3D416E1}"/>
              </a:ext>
            </a:extLst>
          </p:cNvPr>
          <p:cNvCxnSpPr>
            <a:cxnSpLocks/>
          </p:cNvCxnSpPr>
          <p:nvPr/>
        </p:nvCxnSpPr>
        <p:spPr>
          <a:xfrm flipV="1">
            <a:off x="5473404" y="1476579"/>
            <a:ext cx="0" cy="723093"/>
          </a:xfrm>
          <a:prstGeom prst="straightConnector1">
            <a:avLst/>
          </a:prstGeom>
          <a:ln w="38100">
            <a:solidFill>
              <a:schemeClr val="accent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3" name="Straight Arrow Connector 3">
            <a:extLst>
              <a:ext uri="{FF2B5EF4-FFF2-40B4-BE49-F238E27FC236}">
                <a16:creationId xmlns:a16="http://schemas.microsoft.com/office/drawing/2014/main" id="{89B23894-B2B9-CE75-41DF-DD1CE688A4A3}"/>
              </a:ext>
            </a:extLst>
          </p:cNvPr>
          <p:cNvCxnSpPr>
            <a:cxnSpLocks/>
          </p:cNvCxnSpPr>
          <p:nvPr/>
        </p:nvCxnSpPr>
        <p:spPr>
          <a:xfrm flipV="1">
            <a:off x="7551660" y="4956001"/>
            <a:ext cx="0" cy="723093"/>
          </a:xfrm>
          <a:prstGeom prst="straightConnector1">
            <a:avLst/>
          </a:prstGeom>
          <a:ln w="38100">
            <a:solidFill>
              <a:schemeClr val="accent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44" name="Ellipse 60">
            <a:extLst>
              <a:ext uri="{FF2B5EF4-FFF2-40B4-BE49-F238E27FC236}">
                <a16:creationId xmlns:a16="http://schemas.microsoft.com/office/drawing/2014/main" id="{196768B9-F9D9-847C-98CD-7D9F28FB5770}"/>
              </a:ext>
            </a:extLst>
          </p:cNvPr>
          <p:cNvSpPr/>
          <p:nvPr/>
        </p:nvSpPr>
        <p:spPr>
          <a:xfrm>
            <a:off x="5223814" y="5721957"/>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a:solidFill>
                  <a:srgbClr val="FFFFFF"/>
                </a:solidFill>
                <a:latin typeface="Arial" panose="020B0604020202020204" pitchFamily="34" charset="0"/>
                <a:cs typeface="Arial" panose="020B0604020202020204" pitchFamily="34" charset="0"/>
              </a:rPr>
              <a:t>3</a:t>
            </a: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5" name="Ellipse 60">
            <a:extLst>
              <a:ext uri="{FF2B5EF4-FFF2-40B4-BE49-F238E27FC236}">
                <a16:creationId xmlns:a16="http://schemas.microsoft.com/office/drawing/2014/main" id="{5706AF67-AF76-84E1-61D1-B3A4EF91F284}"/>
              </a:ext>
            </a:extLst>
          </p:cNvPr>
          <p:cNvSpPr/>
          <p:nvPr/>
        </p:nvSpPr>
        <p:spPr>
          <a:xfrm>
            <a:off x="7367797" y="5669279"/>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a:solidFill>
                  <a:srgbClr val="FFFFFF"/>
                </a:solidFill>
                <a:latin typeface="Arial" panose="020B0604020202020204" pitchFamily="34" charset="0"/>
                <a:cs typeface="Arial" panose="020B0604020202020204" pitchFamily="34" charset="0"/>
              </a:rPr>
              <a:t>6</a:t>
            </a: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6" name="Ellipse 60">
            <a:extLst>
              <a:ext uri="{FF2B5EF4-FFF2-40B4-BE49-F238E27FC236}">
                <a16:creationId xmlns:a16="http://schemas.microsoft.com/office/drawing/2014/main" id="{A8E9E05C-0E85-9A89-44A1-928F06C38B33}"/>
              </a:ext>
            </a:extLst>
          </p:cNvPr>
          <p:cNvSpPr/>
          <p:nvPr/>
        </p:nvSpPr>
        <p:spPr>
          <a:xfrm>
            <a:off x="7460220" y="1124700"/>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a:solidFill>
                  <a:srgbClr val="FFFFFF"/>
                </a:solidFill>
                <a:latin typeface="Arial" panose="020B0604020202020204" pitchFamily="34" charset="0"/>
                <a:cs typeface="Arial" panose="020B0604020202020204" pitchFamily="34" charset="0"/>
              </a:rPr>
              <a:t>5</a:t>
            </a: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7" name="Ellipse 60">
            <a:extLst>
              <a:ext uri="{FF2B5EF4-FFF2-40B4-BE49-F238E27FC236}">
                <a16:creationId xmlns:a16="http://schemas.microsoft.com/office/drawing/2014/main" id="{7CE66C34-976F-6A0C-3D5C-7B5FCED3F287}"/>
              </a:ext>
            </a:extLst>
          </p:cNvPr>
          <p:cNvSpPr/>
          <p:nvPr/>
        </p:nvSpPr>
        <p:spPr>
          <a:xfrm>
            <a:off x="5234687" y="1250322"/>
            <a:ext cx="457200" cy="457200"/>
          </a:xfrm>
          <a:prstGeom prst="ellipse">
            <a:avLst/>
          </a:prstGeom>
          <a:solidFill>
            <a:schemeClr val="accent2"/>
          </a:solidFill>
          <a:ln w="19050">
            <a:solidFill>
              <a:schemeClr val="bg1">
                <a:lumMod val="9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a:solidFill>
                  <a:srgbClr val="FFFFFF"/>
                </a:solidFill>
                <a:latin typeface="Arial" panose="020B0604020202020204" pitchFamily="34" charset="0"/>
                <a:cs typeface="Arial" panose="020B0604020202020204" pitchFamily="34" charset="0"/>
              </a:rPr>
              <a:t>4</a:t>
            </a: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9357075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9E2822AA-0B12-E636-1C8E-CA13145D9D28}"/>
            </a:ext>
          </a:extLst>
        </p:cNvPr>
        <p:cNvGrpSpPr/>
        <p:nvPr/>
      </p:nvGrpSpPr>
      <p:grpSpPr>
        <a:xfrm>
          <a:off x="0" y="0"/>
          <a:ext cx="0" cy="0"/>
          <a:chOff x="0" y="0"/>
          <a:chExt cx="0" cy="0"/>
        </a:xfrm>
      </p:grpSpPr>
      <p:sp>
        <p:nvSpPr>
          <p:cNvPr id="55" name="Rectangle 54">
            <a:extLst>
              <a:ext uri="{FF2B5EF4-FFF2-40B4-BE49-F238E27FC236}">
                <a16:creationId xmlns:a16="http://schemas.microsoft.com/office/drawing/2014/main" id="{A26427EE-036E-EFD4-CDB4-EBEE71225438}"/>
              </a:ext>
            </a:extLst>
          </p:cNvPr>
          <p:cNvSpPr/>
          <p:nvPr/>
        </p:nvSpPr>
        <p:spPr>
          <a:xfrm>
            <a:off x="6800265" y="1284920"/>
            <a:ext cx="4831271" cy="4912679"/>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400" b="1" i="0" u="none" strike="noStrike" kern="1200" cap="none" spc="0" normalizeH="0" baseline="0" noProof="0">
                <a:ln>
                  <a:noFill/>
                </a:ln>
                <a:solidFill>
                  <a:schemeClr val="bg1"/>
                </a:solidFill>
                <a:effectLst/>
                <a:uLnTx/>
                <a:uFillTx/>
                <a:latin typeface="Arial"/>
                <a:ea typeface="+mn-ea"/>
                <a:cs typeface="+mn-cs"/>
              </a:rPr>
              <a:t>   Cable connections:</a:t>
            </a:r>
          </a:p>
          <a:p>
            <a:pPr marL="685800" lvl="1" indent="-228600">
              <a:buFontTx/>
              <a:buAutoNum type="alphaUcParenR"/>
              <a:defRPr/>
            </a:pPr>
            <a:r>
              <a:rPr kumimoji="0" lang="en-CA" sz="1400" b="0" i="0" u="none" strike="noStrike" kern="1200" cap="none" spc="0" normalizeH="0" baseline="0" noProof="0">
                <a:ln>
                  <a:noFill/>
                </a:ln>
                <a:solidFill>
                  <a:schemeClr val="bg1"/>
                </a:solidFill>
                <a:effectLst/>
                <a:uLnTx/>
                <a:uFillTx/>
                <a:latin typeface="Arial"/>
                <a:ea typeface="+mn-ea"/>
                <a:cs typeface="+mn-cs"/>
              </a:rPr>
              <a:t>Control button</a:t>
            </a:r>
          </a:p>
          <a:p>
            <a:pPr marL="685800" lvl="1" indent="-228600">
              <a:buFontTx/>
              <a:buAutoNum type="alphaUcParenR"/>
              <a:defRPr/>
            </a:pPr>
            <a:r>
              <a:rPr kumimoji="0" lang="en-CA" sz="1400" b="0" i="0" u="none" strike="noStrike" kern="1200" cap="none" spc="0" normalizeH="0" baseline="0" noProof="0">
                <a:ln>
                  <a:noFill/>
                </a:ln>
                <a:solidFill>
                  <a:schemeClr val="bg1"/>
                </a:solidFill>
                <a:effectLst/>
                <a:uLnTx/>
                <a:uFillTx/>
                <a:latin typeface="Arial"/>
                <a:ea typeface="+mn-ea"/>
                <a:cs typeface="+mn-cs"/>
              </a:rPr>
              <a:t>NA</a:t>
            </a:r>
          </a:p>
          <a:p>
            <a:pPr marL="685800" lvl="1" indent="-228600">
              <a:buFontTx/>
              <a:buAutoNum type="alphaUcParenR"/>
              <a:defRPr/>
            </a:pPr>
            <a:r>
              <a:rPr kumimoji="0" lang="en-CA" sz="1400" b="0" i="0" u="none" strike="noStrike" kern="1200" cap="none" spc="0" normalizeH="0" baseline="0" noProof="0">
                <a:ln>
                  <a:noFill/>
                </a:ln>
                <a:solidFill>
                  <a:schemeClr val="bg1"/>
                </a:solidFill>
                <a:effectLst/>
                <a:uLnTx/>
                <a:uFillTx/>
                <a:latin typeface="Arial"/>
                <a:ea typeface="+mn-ea"/>
                <a:cs typeface="+mn-cs"/>
              </a:rPr>
              <a:t>AC adaptor</a:t>
            </a:r>
          </a:p>
          <a:p>
            <a:pPr marL="685800" lvl="1" indent="-228600">
              <a:buFontTx/>
              <a:buAutoNum type="alphaUcParenR"/>
              <a:defRPr/>
            </a:pPr>
            <a:r>
              <a:rPr kumimoji="0" lang="en-CA" sz="1400" b="0" i="0" u="none" strike="noStrike" kern="1200" cap="none" spc="0" normalizeH="0" baseline="0" noProof="0">
                <a:ln>
                  <a:noFill/>
                </a:ln>
                <a:solidFill>
                  <a:schemeClr val="bg1"/>
                </a:solidFill>
                <a:effectLst/>
                <a:uLnTx/>
                <a:uFillTx/>
                <a:latin typeface="Arial"/>
                <a:ea typeface="+mn-ea"/>
                <a:cs typeface="+mn-cs"/>
              </a:rPr>
              <a:t>Battery pack</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CA" sz="1400" b="0" i="0" u="none" strike="noStrike" kern="1200" cap="none" spc="0" normalizeH="0" baseline="0" noProof="0">
              <a:ln>
                <a:noFill/>
              </a:ln>
              <a:solidFill>
                <a:schemeClr val="bg1"/>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400" b="1" i="0" u="none" strike="noStrike" kern="1200" cap="none" spc="0" normalizeH="0" baseline="0" noProof="0">
                <a:ln>
                  <a:noFill/>
                </a:ln>
                <a:solidFill>
                  <a:schemeClr val="bg1"/>
                </a:solidFill>
                <a:effectLst/>
                <a:uLnTx/>
                <a:uFillTx/>
                <a:latin typeface="Arial" panose="020B0604020202020204"/>
                <a:ea typeface="+mn-ea"/>
                <a:cs typeface="+mn-cs"/>
              </a:rPr>
              <a:t>   Power sources:</a:t>
            </a:r>
          </a:p>
          <a:p>
            <a:pPr marL="633413" lvl="1" indent="-176213">
              <a:buFont typeface="Arial" panose="020B0604020202020204" pitchFamily="34" charset="0"/>
              <a:buChar char="•"/>
              <a:defRPr/>
            </a:pPr>
            <a:r>
              <a:rPr kumimoji="0" lang="en-CA" sz="1400" b="0" i="0" u="none" strike="noStrike" kern="1200" cap="none" spc="0" normalizeH="0" baseline="0" noProof="0">
                <a:ln>
                  <a:noFill/>
                </a:ln>
                <a:solidFill>
                  <a:schemeClr val="bg1"/>
                </a:solidFill>
                <a:effectLst/>
                <a:uLnTx/>
                <a:uFillTx/>
                <a:latin typeface="Arial" panose="020B0604020202020204"/>
                <a:ea typeface="+mn-ea"/>
                <a:cs typeface="+mn-cs"/>
              </a:rPr>
              <a:t>AC adaptor: Main power source</a:t>
            </a:r>
          </a:p>
          <a:p>
            <a:pPr marL="633413" lvl="1" indent="-176213">
              <a:buFont typeface="Arial" panose="020B0604020202020204" pitchFamily="34" charset="0"/>
              <a:buChar char="•"/>
              <a:defRPr/>
            </a:pPr>
            <a:r>
              <a:rPr kumimoji="0" lang="en-CA" sz="1400" b="0" i="0" u="none" strike="noStrike" kern="1200" cap="none" spc="0" normalizeH="0" baseline="0" noProof="0">
                <a:ln>
                  <a:noFill/>
                </a:ln>
                <a:solidFill>
                  <a:schemeClr val="bg1"/>
                </a:solidFill>
                <a:effectLst/>
                <a:uLnTx/>
                <a:uFillTx/>
                <a:latin typeface="Arial" panose="020B0604020202020204"/>
                <a:ea typeface="+mn-ea"/>
                <a:cs typeface="+mn-cs"/>
              </a:rPr>
              <a:t>Battery pack: Backup power (U &gt; 7.5V)</a:t>
            </a:r>
          </a:p>
          <a:p>
            <a:pPr marL="633413" lvl="1" indent="-176213">
              <a:buFont typeface="Arial" panose="020B0604020202020204" pitchFamily="34" charset="0"/>
              <a:buChar char="•"/>
              <a:defRPr/>
            </a:pPr>
            <a:r>
              <a:rPr kumimoji="0" lang="en-CA" sz="1400" b="0" i="0" u="none" strike="noStrike" kern="1200" cap="none" spc="0" normalizeH="0" baseline="0" noProof="0">
                <a:ln>
                  <a:noFill/>
                </a:ln>
                <a:solidFill>
                  <a:schemeClr val="bg1"/>
                </a:solidFill>
                <a:effectLst/>
                <a:uLnTx/>
                <a:uFillTx/>
                <a:latin typeface="Arial" panose="020B0604020202020204"/>
                <a:ea typeface="+mn-ea"/>
                <a:cs typeface="+mn-cs"/>
              </a:rPr>
              <a:t>System designed to use both together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CA" sz="1400" b="0" i="0" u="none" strike="noStrike" kern="1200" cap="none" spc="0" normalizeH="0" baseline="0" noProof="0">
              <a:ln>
                <a:noFill/>
              </a:ln>
              <a:solidFill>
                <a:schemeClr val="bg1"/>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400" b="1" i="0" u="none" strike="noStrike" kern="1200" cap="none" spc="0" normalizeH="0" baseline="0" noProof="0">
                <a:ln>
                  <a:noFill/>
                </a:ln>
                <a:solidFill>
                  <a:schemeClr val="bg1"/>
                </a:solidFill>
                <a:effectLst/>
                <a:uLnTx/>
                <a:uFillTx/>
                <a:latin typeface="Arial" panose="020B0604020202020204"/>
                <a:ea typeface="+mn-ea"/>
                <a:cs typeface="+mn-cs"/>
              </a:rPr>
              <a:t>   Faucet tuns on when…</a:t>
            </a:r>
          </a:p>
          <a:p>
            <a:pPr marL="633413" lvl="1" indent="-176213">
              <a:spcAft>
                <a:spcPts val="600"/>
              </a:spcAft>
              <a:buFont typeface="+mj-lt"/>
              <a:buAutoNum type="arabicPeriod"/>
              <a:defRPr/>
            </a:pPr>
            <a:r>
              <a:rPr kumimoji="0" lang="en-CA" sz="1400" b="0" i="0" u="none" strike="noStrike" kern="1200" cap="none" spc="0" normalizeH="0" baseline="0" noProof="0">
                <a:ln>
                  <a:noFill/>
                </a:ln>
                <a:solidFill>
                  <a:schemeClr val="bg1"/>
                </a:solidFill>
                <a:effectLst/>
                <a:uLnTx/>
                <a:uFillTx/>
                <a:latin typeface="Arial" panose="020B0604020202020204"/>
                <a:ea typeface="+mn-ea"/>
                <a:cs typeface="+mn-cs"/>
              </a:rPr>
              <a:t>At a touch of the control button</a:t>
            </a:r>
            <a:br>
              <a:rPr kumimoji="0" lang="en-CA" sz="1400" b="0" i="0" u="none" strike="noStrike" kern="1200" cap="none" spc="0" normalizeH="0" baseline="0" noProof="0">
                <a:ln>
                  <a:noFill/>
                </a:ln>
                <a:solidFill>
                  <a:schemeClr val="bg1"/>
                </a:solidFill>
                <a:effectLst/>
                <a:uLnTx/>
                <a:uFillTx/>
                <a:latin typeface="Arial" panose="020B0604020202020204"/>
                <a:ea typeface="+mn-ea"/>
                <a:cs typeface="+mn-cs"/>
              </a:rPr>
            </a:br>
            <a:r>
              <a:rPr kumimoji="0" lang="en-CA" sz="1400" b="0" i="0" u="none" strike="noStrike" kern="1200" cap="none" spc="0" normalizeH="0" baseline="0" noProof="0">
                <a:ln>
                  <a:noFill/>
                </a:ln>
                <a:solidFill>
                  <a:schemeClr val="bg1"/>
                </a:solidFill>
                <a:effectLst/>
                <a:uLnTx/>
                <a:uFillTx/>
                <a:latin typeface="Arial" panose="020B0604020202020204"/>
                <a:ea typeface="+mn-ea"/>
                <a:cs typeface="+mn-cs"/>
              </a:rPr>
              <a:t>(Cold water at 1/3 of max flow rate) </a:t>
            </a:r>
          </a:p>
          <a:p>
            <a:pPr marL="633413" lvl="1" indent="-176213">
              <a:spcAft>
                <a:spcPts val="600"/>
              </a:spcAft>
              <a:buFont typeface="+mj-lt"/>
              <a:buAutoNum type="arabicPeriod"/>
              <a:defRPr/>
            </a:pPr>
            <a:r>
              <a:rPr kumimoji="0" lang="en-CA" sz="1400" b="0" i="0" u="none" strike="noStrike" kern="1200" cap="none" spc="0" normalizeH="0" baseline="0" noProof="0">
                <a:ln>
                  <a:noFill/>
                </a:ln>
                <a:solidFill>
                  <a:schemeClr val="bg1"/>
                </a:solidFill>
                <a:effectLst/>
                <a:uLnTx/>
                <a:uFillTx/>
                <a:latin typeface="Arial" panose="020B0604020202020204"/>
                <a:ea typeface="+mn-ea"/>
                <a:cs typeface="+mn-cs"/>
              </a:rPr>
              <a:t>At a push of the control button</a:t>
            </a:r>
            <a:br>
              <a:rPr kumimoji="0" lang="en-CA" sz="1400" b="0" i="0" u="none" strike="noStrike" kern="1200" cap="none" spc="0" normalizeH="0" baseline="0" noProof="0">
                <a:ln>
                  <a:noFill/>
                </a:ln>
                <a:solidFill>
                  <a:schemeClr val="bg1"/>
                </a:solidFill>
                <a:effectLst/>
                <a:uLnTx/>
                <a:uFillTx/>
                <a:latin typeface="Arial" panose="020B0604020202020204"/>
                <a:ea typeface="+mn-ea"/>
                <a:cs typeface="+mn-cs"/>
              </a:rPr>
            </a:br>
            <a:r>
              <a:rPr kumimoji="0" lang="en-CA" sz="1400" b="0" i="0" u="none" strike="noStrike" kern="1200" cap="none" spc="0" normalizeH="0" baseline="0" noProof="0">
                <a:ln>
                  <a:noFill/>
                </a:ln>
                <a:solidFill>
                  <a:schemeClr val="bg1"/>
                </a:solidFill>
                <a:effectLst/>
                <a:uLnTx/>
                <a:uFillTx/>
                <a:latin typeface="Arial" panose="020B0604020202020204"/>
                <a:ea typeface="+mn-ea"/>
                <a:cs typeface="+mn-cs"/>
              </a:rPr>
              <a:t>(Preset temperature and flowrate)</a:t>
            </a:r>
          </a:p>
          <a:p>
            <a:pPr marL="633413" lvl="1" indent="-176213">
              <a:buFont typeface="+mj-lt"/>
              <a:buAutoNum type="arabicPeriod"/>
              <a:defRPr/>
            </a:pPr>
            <a:r>
              <a:rPr kumimoji="0" lang="en-CA" sz="1400" b="0" i="0" u="none" strike="noStrike" kern="1200" cap="none" spc="0" normalizeH="0" baseline="0" noProof="0">
                <a:ln>
                  <a:noFill/>
                </a:ln>
                <a:solidFill>
                  <a:schemeClr val="bg1"/>
                </a:solidFill>
                <a:effectLst/>
                <a:uLnTx/>
                <a:uFillTx/>
                <a:latin typeface="Arial" panose="020B0604020202020204"/>
                <a:ea typeface="+mn-ea"/>
                <a:cs typeface="+mn-cs"/>
              </a:rPr>
              <a:t>Flow dial is turned manually clockwise</a:t>
            </a:r>
            <a:br>
              <a:rPr kumimoji="0" lang="en-CA" sz="1400" b="0" i="0" u="none" strike="noStrike" kern="1200" cap="none" spc="0" normalizeH="0" baseline="0" noProof="0">
                <a:ln>
                  <a:noFill/>
                </a:ln>
                <a:solidFill>
                  <a:schemeClr val="bg1"/>
                </a:solidFill>
                <a:effectLst/>
                <a:uLnTx/>
                <a:uFillTx/>
                <a:latin typeface="Arial" panose="020B0604020202020204"/>
                <a:ea typeface="+mn-ea"/>
                <a:cs typeface="+mn-cs"/>
              </a:rPr>
            </a:br>
            <a:r>
              <a:rPr kumimoji="0" lang="en-US" sz="1400" b="0" i="0" u="none" strike="noStrike" kern="1200" cap="none" spc="0" normalizeH="0" baseline="0" noProof="0">
                <a:ln>
                  <a:noFill/>
                </a:ln>
                <a:solidFill>
                  <a:schemeClr val="bg1"/>
                </a:solidFill>
                <a:effectLst/>
                <a:uLnTx/>
                <a:uFillTx/>
                <a:latin typeface="Arial" panose="020B0604020202020204"/>
                <a:ea typeface="+mn-ea"/>
                <a:cs typeface="+mn-cs"/>
              </a:rPr>
              <a:t>(Cold water at flowrate set by dial)</a:t>
            </a:r>
            <a:endParaRPr kumimoji="0" lang="en-CA" sz="1400" b="0" i="0" u="none" strike="noStrike" kern="1200" cap="none" spc="0" normalizeH="0" baseline="0" noProof="0">
              <a:ln>
                <a:noFill/>
              </a:ln>
              <a:solidFill>
                <a:schemeClr val="bg1"/>
              </a:solidFill>
              <a:effectLst/>
              <a:uLnTx/>
              <a:uFillTx/>
              <a:latin typeface="Arial" panose="020B0604020202020204"/>
              <a:ea typeface="+mn-ea"/>
              <a:cs typeface="+mn-cs"/>
            </a:endParaRPr>
          </a:p>
        </p:txBody>
      </p:sp>
      <p:sp>
        <p:nvSpPr>
          <p:cNvPr id="2" name="Title 1">
            <a:extLst>
              <a:ext uri="{FF2B5EF4-FFF2-40B4-BE49-F238E27FC236}">
                <a16:creationId xmlns:a16="http://schemas.microsoft.com/office/drawing/2014/main" id="{1D12805B-C0D5-F78B-D895-6F4CE7A02EB3}"/>
              </a:ext>
            </a:extLst>
          </p:cNvPr>
          <p:cNvSpPr>
            <a:spLocks noGrp="1"/>
          </p:cNvSpPr>
          <p:nvPr>
            <p:ph type="title"/>
          </p:nvPr>
        </p:nvSpPr>
        <p:spPr>
          <a:xfrm>
            <a:off x="227347" y="224684"/>
            <a:ext cx="6405681" cy="360000"/>
          </a:xfrm>
        </p:spPr>
        <p:txBody>
          <a:bodyPr/>
          <a:lstStyle/>
          <a:p>
            <a:r>
              <a:rPr lang="en-US" sz="2800">
                <a:solidFill>
                  <a:srgbClr val="333399"/>
                </a:solidFill>
              </a:rPr>
              <a:t>LUNEOO system set </a:t>
            </a:r>
            <a:endParaRPr lang="en-US"/>
          </a:p>
        </p:txBody>
      </p:sp>
      <p:pic>
        <p:nvPicPr>
          <p:cNvPr id="12" name="Picture 11">
            <a:extLst>
              <a:ext uri="{FF2B5EF4-FFF2-40B4-BE49-F238E27FC236}">
                <a16:creationId xmlns:a16="http://schemas.microsoft.com/office/drawing/2014/main" id="{BB6B7AF3-4F6C-A657-8E22-7FA1E4B36C0C}"/>
              </a:ext>
            </a:extLst>
          </p:cNvPr>
          <p:cNvPicPr>
            <a:picLocks noChangeAspect="1"/>
          </p:cNvPicPr>
          <p:nvPr/>
        </p:nvPicPr>
        <p:blipFill>
          <a:blip r:embed="rId3"/>
          <a:stretch>
            <a:fillRect/>
          </a:stretch>
        </p:blipFill>
        <p:spPr>
          <a:xfrm>
            <a:off x="560463" y="1284920"/>
            <a:ext cx="5739447" cy="4912679"/>
          </a:xfrm>
          <a:prstGeom prst="rect">
            <a:avLst/>
          </a:prstGeom>
        </p:spPr>
      </p:pic>
    </p:spTree>
    <p:extLst>
      <p:ext uri="{BB962C8B-B14F-4D97-AF65-F5344CB8AC3E}">
        <p14:creationId xmlns:p14="http://schemas.microsoft.com/office/powerpoint/2010/main" val="30565851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6ECF8-AC25-93D6-DF06-2B608895C75C}"/>
              </a:ext>
            </a:extLst>
          </p:cNvPr>
          <p:cNvSpPr>
            <a:spLocks noGrp="1"/>
          </p:cNvSpPr>
          <p:nvPr>
            <p:ph type="title"/>
          </p:nvPr>
        </p:nvSpPr>
        <p:spPr>
          <a:xfrm>
            <a:off x="227348" y="224684"/>
            <a:ext cx="6224252" cy="330650"/>
          </a:xfrm>
        </p:spPr>
        <p:txBody>
          <a:bodyPr/>
          <a:lstStyle/>
          <a:p>
            <a:r>
              <a:rPr lang="en-US" sz="2800">
                <a:solidFill>
                  <a:srgbClr val="333399"/>
                </a:solidFill>
              </a:rPr>
              <a:t>OPERATING THE LUNEOO Faucet </a:t>
            </a:r>
            <a:endParaRPr lang="en-US"/>
          </a:p>
        </p:txBody>
      </p:sp>
      <p:sp>
        <p:nvSpPr>
          <p:cNvPr id="5" name="Slide Number Placeholder 4">
            <a:extLst>
              <a:ext uri="{FF2B5EF4-FFF2-40B4-BE49-F238E27FC236}">
                <a16:creationId xmlns:a16="http://schemas.microsoft.com/office/drawing/2014/main" id="{BCAA26E2-3ECC-84E1-80F4-0292C347054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EDDA-C823-4DCF-9D88-5D5E92F02FDC}" type="slidenum">
              <a:rPr kumimoji="0" lang="de-DE" sz="700" b="0" i="0" u="none" strike="noStrike" kern="1200" cap="none" spc="0" normalizeH="0" baseline="0" noProof="0" smtClean="0">
                <a:ln>
                  <a:noFill/>
                </a:ln>
                <a:solidFill>
                  <a:srgbClr val="00000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de-DE" sz="700" b="0" i="0" u="none" strike="noStrike" kern="1200" cap="none" spc="0" normalizeH="0" baseline="0" noProof="0">
              <a:ln>
                <a:noFill/>
              </a:ln>
              <a:solidFill>
                <a:srgbClr val="000000"/>
              </a:solidFill>
              <a:effectLst/>
              <a:uLnTx/>
              <a:uFillTx/>
              <a:latin typeface="Arial" panose="020B0604020202020204"/>
              <a:ea typeface="+mn-ea"/>
              <a:cs typeface="+mn-cs"/>
            </a:endParaRPr>
          </a:p>
        </p:txBody>
      </p:sp>
      <p:grpSp>
        <p:nvGrpSpPr>
          <p:cNvPr id="35" name="Group 34">
            <a:extLst>
              <a:ext uri="{FF2B5EF4-FFF2-40B4-BE49-F238E27FC236}">
                <a16:creationId xmlns:a16="http://schemas.microsoft.com/office/drawing/2014/main" id="{83432B96-C615-E13F-E22C-FBF6A0002876}"/>
              </a:ext>
            </a:extLst>
          </p:cNvPr>
          <p:cNvGrpSpPr/>
          <p:nvPr/>
        </p:nvGrpSpPr>
        <p:grpSpPr>
          <a:xfrm>
            <a:off x="1006808" y="1436949"/>
            <a:ext cx="7049334" cy="4552931"/>
            <a:chOff x="1006808" y="1436949"/>
            <a:chExt cx="7049334" cy="4552931"/>
          </a:xfrm>
        </p:grpSpPr>
        <p:grpSp>
          <p:nvGrpSpPr>
            <p:cNvPr id="31" name="Group 30">
              <a:extLst>
                <a:ext uri="{FF2B5EF4-FFF2-40B4-BE49-F238E27FC236}">
                  <a16:creationId xmlns:a16="http://schemas.microsoft.com/office/drawing/2014/main" id="{B029FA55-2E83-AF4F-62CD-5629B75BCC36}"/>
                </a:ext>
              </a:extLst>
            </p:cNvPr>
            <p:cNvGrpSpPr/>
            <p:nvPr/>
          </p:nvGrpSpPr>
          <p:grpSpPr>
            <a:xfrm>
              <a:off x="1006808" y="1436949"/>
              <a:ext cx="7049334" cy="4552931"/>
              <a:chOff x="1006808" y="1436949"/>
              <a:chExt cx="7049334" cy="4552931"/>
            </a:xfrm>
          </p:grpSpPr>
          <p:pic>
            <p:nvPicPr>
              <p:cNvPr id="25" name="Picture 24" descr="A metal tube with a black cord&#10;&#10;AI-generated content may be incorrect.">
                <a:extLst>
                  <a:ext uri="{FF2B5EF4-FFF2-40B4-BE49-F238E27FC236}">
                    <a16:creationId xmlns:a16="http://schemas.microsoft.com/office/drawing/2014/main" id="{94F13906-9B3E-995E-24BD-2916677357AC}"/>
                  </a:ext>
                </a:extLst>
              </p:cNvPr>
              <p:cNvPicPr>
                <a:picLocks noChangeAspect="1"/>
              </p:cNvPicPr>
              <p:nvPr/>
            </p:nvPicPr>
            <p:blipFill>
              <a:blip r:embed="rId3">
                <a:extLst>
                  <a:ext uri="{28A0092B-C50C-407E-A947-70E740481C1C}">
                    <a14:useLocalDpi xmlns:a14="http://schemas.microsoft.com/office/drawing/2010/main" val="0"/>
                  </a:ext>
                </a:extLst>
              </a:blip>
              <a:srcRect t="6323" r="49878"/>
              <a:stretch/>
            </p:blipFill>
            <p:spPr>
              <a:xfrm>
                <a:off x="1006808" y="1436949"/>
                <a:ext cx="2624951" cy="4552931"/>
              </a:xfrm>
              <a:prstGeom prst="rect">
                <a:avLst/>
              </a:prstGeom>
              <a:ln w="76200">
                <a:solidFill>
                  <a:srgbClr val="333399"/>
                </a:solidFill>
              </a:ln>
            </p:spPr>
          </p:pic>
          <p:sp>
            <p:nvSpPr>
              <p:cNvPr id="27" name="Rectangle 26">
                <a:extLst>
                  <a:ext uri="{FF2B5EF4-FFF2-40B4-BE49-F238E27FC236}">
                    <a16:creationId xmlns:a16="http://schemas.microsoft.com/office/drawing/2014/main" id="{DB241A66-522A-175C-FE06-376E79001507}"/>
                  </a:ext>
                </a:extLst>
              </p:cNvPr>
              <p:cNvSpPr/>
              <p:nvPr/>
            </p:nvSpPr>
            <p:spPr>
              <a:xfrm>
                <a:off x="3682303" y="2329543"/>
                <a:ext cx="4348568" cy="931224"/>
              </a:xfrm>
              <a:prstGeom prst="rect">
                <a:avLst/>
              </a:prstGeom>
              <a:solidFill>
                <a:schemeClr val="bg1"/>
              </a:solidFill>
              <a:ln w="5715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6" name="TextBox 25">
                <a:extLst>
                  <a:ext uri="{FF2B5EF4-FFF2-40B4-BE49-F238E27FC236}">
                    <a16:creationId xmlns:a16="http://schemas.microsoft.com/office/drawing/2014/main" id="{2D6DAF31-3B6A-B214-D55A-603D523DCF90}"/>
                  </a:ext>
                </a:extLst>
              </p:cNvPr>
              <p:cNvSpPr txBox="1"/>
              <p:nvPr/>
            </p:nvSpPr>
            <p:spPr>
              <a:xfrm>
                <a:off x="3850717" y="2465368"/>
                <a:ext cx="4205425" cy="613441"/>
              </a:xfrm>
              <a:prstGeom prst="rect">
                <a:avLst/>
              </a:prstGeom>
              <a:noFill/>
            </p:spPr>
            <p:txBody>
              <a:bodyPr wrap="square" lIns="0" tIns="0" rIns="0" bIns="0" rtlCol="0">
                <a:noAutofit/>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Always position the water outlet above the sink basin to prevent water damage!</a:t>
                </a:r>
              </a:p>
            </p:txBody>
          </p:sp>
        </p:grpSp>
        <p:sp>
          <p:nvSpPr>
            <p:cNvPr id="34" name="TextBox 33">
              <a:extLst>
                <a:ext uri="{FF2B5EF4-FFF2-40B4-BE49-F238E27FC236}">
                  <a16:creationId xmlns:a16="http://schemas.microsoft.com/office/drawing/2014/main" id="{1BD74BC1-C15F-EBBB-364A-D79FEA6561A3}"/>
                </a:ext>
              </a:extLst>
            </p:cNvPr>
            <p:cNvSpPr txBox="1"/>
            <p:nvPr/>
          </p:nvSpPr>
          <p:spPr>
            <a:xfrm>
              <a:off x="3753874" y="1954059"/>
              <a:ext cx="4205425" cy="375484"/>
            </a:xfrm>
            <a:prstGeom prst="rect">
              <a:avLst/>
            </a:prstGeom>
            <a:noFill/>
          </p:spPr>
          <p:txBody>
            <a:bodyPr wrap="square" lIns="0" tIns="0" rIns="0" bIns="0" rtlCol="0">
              <a:noAutofit/>
            </a:bodyPr>
            <a:lstStyle/>
            <a:p>
              <a:pPr marL="0" marR="0" lvl="0" indent="0" algn="ctr" defTabSz="914400" rtl="0" eaLnBrk="1" fontAlgn="auto" latinLnBrk="0" hangingPunct="1">
                <a:lnSpc>
                  <a:spcPct val="100000"/>
                </a:lnSpc>
                <a:spcBef>
                  <a:spcPts val="60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panose="020B0604020202020204"/>
                  <a:ea typeface="+mn-ea"/>
                  <a:cs typeface="+mn-cs"/>
                </a:rPr>
                <a:t>NOTICE!</a:t>
              </a:r>
            </a:p>
          </p:txBody>
        </p:sp>
      </p:grpSp>
      <p:grpSp>
        <p:nvGrpSpPr>
          <p:cNvPr id="32" name="Group 31">
            <a:extLst>
              <a:ext uri="{FF2B5EF4-FFF2-40B4-BE49-F238E27FC236}">
                <a16:creationId xmlns:a16="http://schemas.microsoft.com/office/drawing/2014/main" id="{EDDD8D85-F607-0401-8421-414E2E49BB45}"/>
              </a:ext>
            </a:extLst>
          </p:cNvPr>
          <p:cNvGrpSpPr/>
          <p:nvPr/>
        </p:nvGrpSpPr>
        <p:grpSpPr>
          <a:xfrm>
            <a:off x="4135731" y="1436950"/>
            <a:ext cx="7024062" cy="4552930"/>
            <a:chOff x="4148762" y="1436949"/>
            <a:chExt cx="7024062" cy="4552930"/>
          </a:xfrm>
        </p:grpSpPr>
        <p:sp>
          <p:nvSpPr>
            <p:cNvPr id="28" name="Rectangle 27">
              <a:extLst>
                <a:ext uri="{FF2B5EF4-FFF2-40B4-BE49-F238E27FC236}">
                  <a16:creationId xmlns:a16="http://schemas.microsoft.com/office/drawing/2014/main" id="{AE5128A7-B5F3-8DD8-AAEA-F58D74D91A22}"/>
                </a:ext>
              </a:extLst>
            </p:cNvPr>
            <p:cNvSpPr/>
            <p:nvPr/>
          </p:nvSpPr>
          <p:spPr>
            <a:xfrm>
              <a:off x="4148762" y="4022586"/>
              <a:ext cx="4399111" cy="1663937"/>
            </a:xfrm>
            <a:prstGeom prst="rect">
              <a:avLst/>
            </a:prstGeom>
            <a:solidFill>
              <a:schemeClr val="bg1"/>
            </a:solidFill>
            <a:ln w="5715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2" name="Picture 11">
              <a:extLst>
                <a:ext uri="{FF2B5EF4-FFF2-40B4-BE49-F238E27FC236}">
                  <a16:creationId xmlns:a16="http://schemas.microsoft.com/office/drawing/2014/main" id="{2AF903C1-1EF7-07CB-9B2D-1A5BF0E4C574}"/>
                </a:ext>
              </a:extLst>
            </p:cNvPr>
            <p:cNvPicPr>
              <a:picLocks noChangeAspect="1"/>
            </p:cNvPicPr>
            <p:nvPr/>
          </p:nvPicPr>
          <p:blipFill>
            <a:blip r:embed="rId4"/>
            <a:srcRect l="25229" r="13340" b="6337"/>
            <a:stretch/>
          </p:blipFill>
          <p:spPr>
            <a:xfrm>
              <a:off x="8547873" y="1436949"/>
              <a:ext cx="2624951" cy="4552930"/>
            </a:xfrm>
            <a:prstGeom prst="rect">
              <a:avLst/>
            </a:prstGeom>
            <a:solidFill>
              <a:srgbClr val="A6A6A6"/>
            </a:solidFill>
            <a:ln w="76200">
              <a:solidFill>
                <a:srgbClr val="333399"/>
              </a:solidFill>
            </a:ln>
          </p:spPr>
        </p:pic>
        <p:sp>
          <p:nvSpPr>
            <p:cNvPr id="29" name="TextBox 28">
              <a:extLst>
                <a:ext uri="{FF2B5EF4-FFF2-40B4-BE49-F238E27FC236}">
                  <a16:creationId xmlns:a16="http://schemas.microsoft.com/office/drawing/2014/main" id="{E0915E80-370D-E641-BE01-365ECC2E7676}"/>
                </a:ext>
              </a:extLst>
            </p:cNvPr>
            <p:cNvSpPr txBox="1"/>
            <p:nvPr/>
          </p:nvSpPr>
          <p:spPr>
            <a:xfrm>
              <a:off x="4342448" y="4413161"/>
              <a:ext cx="4205425" cy="1243627"/>
            </a:xfrm>
            <a:prstGeom prst="rect">
              <a:avLst/>
            </a:prstGeom>
            <a:noFill/>
          </p:spPr>
          <p:txBody>
            <a:bodyPr wrap="square" lIns="0" tIns="0" rIns="0" bIns="0" rtlCol="0">
              <a:noAutofit/>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Do not kink or twist the spray hose! The</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spray hose is adjustable in length, but</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cannot be pulled out.</a:t>
              </a:r>
            </a:p>
          </p:txBody>
        </p:sp>
      </p:grpSp>
    </p:spTree>
    <p:extLst>
      <p:ext uri="{BB962C8B-B14F-4D97-AF65-F5344CB8AC3E}">
        <p14:creationId xmlns:p14="http://schemas.microsoft.com/office/powerpoint/2010/main" val="28722717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4FF94D3-69C4-3594-8A66-4753F76D83DB}"/>
              </a:ext>
            </a:extLst>
          </p:cNvPr>
          <p:cNvSpPr/>
          <p:nvPr/>
        </p:nvSpPr>
        <p:spPr>
          <a:xfrm>
            <a:off x="6241772" y="895124"/>
            <a:ext cx="5075583" cy="5320145"/>
          </a:xfrm>
          <a:prstGeom prst="rect">
            <a:avLst/>
          </a:prstGeom>
          <a:no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2" name="Rectangle 11">
            <a:extLst>
              <a:ext uri="{FF2B5EF4-FFF2-40B4-BE49-F238E27FC236}">
                <a16:creationId xmlns:a16="http://schemas.microsoft.com/office/drawing/2014/main" id="{4E29485B-592A-F43C-52CC-92EC59603207}"/>
              </a:ext>
            </a:extLst>
          </p:cNvPr>
          <p:cNvSpPr/>
          <p:nvPr/>
        </p:nvSpPr>
        <p:spPr>
          <a:xfrm>
            <a:off x="624503" y="895124"/>
            <a:ext cx="5075583" cy="5320145"/>
          </a:xfrm>
          <a:prstGeom prst="rect">
            <a:avLst/>
          </a:prstGeom>
          <a:noFill/>
          <a:ln w="38100">
            <a:solidFill>
              <a:srgbClr val="3333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 name="Title 1">
            <a:extLst>
              <a:ext uri="{FF2B5EF4-FFF2-40B4-BE49-F238E27FC236}">
                <a16:creationId xmlns:a16="http://schemas.microsoft.com/office/drawing/2014/main" id="{E886ECF8-AC25-93D6-DF06-2B608895C75C}"/>
              </a:ext>
            </a:extLst>
          </p:cNvPr>
          <p:cNvSpPr>
            <a:spLocks noGrp="1"/>
          </p:cNvSpPr>
          <p:nvPr>
            <p:ph type="title"/>
          </p:nvPr>
        </p:nvSpPr>
        <p:spPr>
          <a:xfrm>
            <a:off x="227348" y="224684"/>
            <a:ext cx="10945476" cy="530690"/>
          </a:xfrm>
        </p:spPr>
        <p:txBody>
          <a:bodyPr/>
          <a:lstStyle/>
          <a:p>
            <a:r>
              <a:rPr lang="en-US" sz="2800">
                <a:solidFill>
                  <a:srgbClr val="333399"/>
                </a:solidFill>
              </a:rPr>
              <a:t>OPERATING THE LUNEOO control unit</a:t>
            </a:r>
            <a:endParaRPr lang="en-US"/>
          </a:p>
        </p:txBody>
      </p:sp>
      <p:sp>
        <p:nvSpPr>
          <p:cNvPr id="5" name="Slide Number Placeholder 4">
            <a:extLst>
              <a:ext uri="{FF2B5EF4-FFF2-40B4-BE49-F238E27FC236}">
                <a16:creationId xmlns:a16="http://schemas.microsoft.com/office/drawing/2014/main" id="{BCAA26E2-3ECC-84E1-80F4-0292C347054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EDDA-C823-4DCF-9D88-5D5E92F02FDC}" type="slidenum">
              <a:rPr kumimoji="0" lang="de-DE" sz="700" b="0" i="0" u="none" strike="noStrike" kern="1200" cap="none" spc="0" normalizeH="0" baseline="0" noProof="0" smtClean="0">
                <a:ln>
                  <a:noFill/>
                </a:ln>
                <a:solidFill>
                  <a:srgbClr val="00000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de-DE" sz="7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3" name="Rectangle 2">
            <a:extLst>
              <a:ext uri="{FF2B5EF4-FFF2-40B4-BE49-F238E27FC236}">
                <a16:creationId xmlns:a16="http://schemas.microsoft.com/office/drawing/2014/main" id="{57AD1CB5-308F-A508-FDEB-8395388CB922}"/>
              </a:ext>
            </a:extLst>
          </p:cNvPr>
          <p:cNvSpPr/>
          <p:nvPr/>
        </p:nvSpPr>
        <p:spPr>
          <a:xfrm>
            <a:off x="624503" y="895125"/>
            <a:ext cx="5075583" cy="967408"/>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Arial" panose="020B0604020202020204"/>
                <a:ea typeface="+mn-ea"/>
                <a:cs typeface="+mn-cs"/>
              </a:rPr>
              <a:t>TOUCH</a:t>
            </a:r>
          </a:p>
        </p:txBody>
      </p:sp>
      <p:sp>
        <p:nvSpPr>
          <p:cNvPr id="7" name="Rectangle 6">
            <a:extLst>
              <a:ext uri="{FF2B5EF4-FFF2-40B4-BE49-F238E27FC236}">
                <a16:creationId xmlns:a16="http://schemas.microsoft.com/office/drawing/2014/main" id="{39ECAB45-1C80-04B5-8170-CB8BDF16B1BB}"/>
              </a:ext>
            </a:extLst>
          </p:cNvPr>
          <p:cNvSpPr/>
          <p:nvPr/>
        </p:nvSpPr>
        <p:spPr>
          <a:xfrm>
            <a:off x="6241773" y="895125"/>
            <a:ext cx="5075583" cy="967408"/>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Arial" panose="020B0604020202020204"/>
                <a:ea typeface="+mn-ea"/>
                <a:cs typeface="+mn-cs"/>
              </a:rPr>
              <a:t>CLICK</a:t>
            </a:r>
          </a:p>
        </p:txBody>
      </p:sp>
      <p:grpSp>
        <p:nvGrpSpPr>
          <p:cNvPr id="35" name="Group 34">
            <a:extLst>
              <a:ext uri="{FF2B5EF4-FFF2-40B4-BE49-F238E27FC236}">
                <a16:creationId xmlns:a16="http://schemas.microsoft.com/office/drawing/2014/main" id="{A8933AD9-4361-2067-105C-92B329BCD8E4}"/>
              </a:ext>
            </a:extLst>
          </p:cNvPr>
          <p:cNvGrpSpPr/>
          <p:nvPr/>
        </p:nvGrpSpPr>
        <p:grpSpPr>
          <a:xfrm>
            <a:off x="874645" y="2081577"/>
            <a:ext cx="4558746" cy="2760315"/>
            <a:chOff x="874645" y="2081577"/>
            <a:chExt cx="4558746" cy="2760315"/>
          </a:xfrm>
        </p:grpSpPr>
        <p:sp>
          <p:nvSpPr>
            <p:cNvPr id="33" name="Rectangle 32">
              <a:extLst>
                <a:ext uri="{FF2B5EF4-FFF2-40B4-BE49-F238E27FC236}">
                  <a16:creationId xmlns:a16="http://schemas.microsoft.com/office/drawing/2014/main" id="{19B7BC73-141A-183D-5A99-E0C9DF7227A7}"/>
                </a:ext>
              </a:extLst>
            </p:cNvPr>
            <p:cNvSpPr/>
            <p:nvPr/>
          </p:nvSpPr>
          <p:spPr>
            <a:xfrm>
              <a:off x="874645" y="2081577"/>
              <a:ext cx="4558746" cy="2760315"/>
            </a:xfrm>
            <a:prstGeom prst="rect">
              <a:avLst/>
            </a:prstGeom>
            <a:solidFill>
              <a:srgbClr val="ECEC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26" name="Picture 25">
              <a:extLst>
                <a:ext uri="{FF2B5EF4-FFF2-40B4-BE49-F238E27FC236}">
                  <a16:creationId xmlns:a16="http://schemas.microsoft.com/office/drawing/2014/main" id="{AEF6D680-A078-2BBE-E4E7-798101093892}"/>
                </a:ext>
              </a:extLst>
            </p:cNvPr>
            <p:cNvPicPr>
              <a:picLocks noChangeAspect="1"/>
            </p:cNvPicPr>
            <p:nvPr/>
          </p:nvPicPr>
          <p:blipFill>
            <a:blip r:embed="rId3"/>
            <a:srcRect b="8647"/>
            <a:stretch/>
          </p:blipFill>
          <p:spPr>
            <a:xfrm>
              <a:off x="2031095" y="2090675"/>
              <a:ext cx="2210727" cy="2653603"/>
            </a:xfrm>
            <a:prstGeom prst="rect">
              <a:avLst/>
            </a:prstGeom>
          </p:spPr>
        </p:pic>
      </p:grpSp>
      <p:grpSp>
        <p:nvGrpSpPr>
          <p:cNvPr id="39" name="Group 38">
            <a:extLst>
              <a:ext uri="{FF2B5EF4-FFF2-40B4-BE49-F238E27FC236}">
                <a16:creationId xmlns:a16="http://schemas.microsoft.com/office/drawing/2014/main" id="{6D16ED37-2139-6E70-2528-765731C3F43E}"/>
              </a:ext>
            </a:extLst>
          </p:cNvPr>
          <p:cNvGrpSpPr/>
          <p:nvPr/>
        </p:nvGrpSpPr>
        <p:grpSpPr>
          <a:xfrm>
            <a:off x="6500190" y="2048842"/>
            <a:ext cx="4558746" cy="2787686"/>
            <a:chOff x="6500190" y="2048842"/>
            <a:chExt cx="4558746" cy="2787686"/>
          </a:xfrm>
        </p:grpSpPr>
        <p:sp>
          <p:nvSpPr>
            <p:cNvPr id="38" name="Rectangle 37">
              <a:extLst>
                <a:ext uri="{FF2B5EF4-FFF2-40B4-BE49-F238E27FC236}">
                  <a16:creationId xmlns:a16="http://schemas.microsoft.com/office/drawing/2014/main" id="{4C9F35EE-82E1-8288-40E7-0F5AEE887C09}"/>
                </a:ext>
              </a:extLst>
            </p:cNvPr>
            <p:cNvSpPr/>
            <p:nvPr/>
          </p:nvSpPr>
          <p:spPr>
            <a:xfrm>
              <a:off x="6500190" y="2048842"/>
              <a:ext cx="4558746" cy="2760315"/>
            </a:xfrm>
            <a:prstGeom prst="rect">
              <a:avLst/>
            </a:prstGeom>
            <a:solidFill>
              <a:srgbClr val="ECEC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28" name="Picture 27">
              <a:extLst>
                <a:ext uri="{FF2B5EF4-FFF2-40B4-BE49-F238E27FC236}">
                  <a16:creationId xmlns:a16="http://schemas.microsoft.com/office/drawing/2014/main" id="{FD2681BC-49F0-EDED-DE4C-A3FF6737D913}"/>
                </a:ext>
              </a:extLst>
            </p:cNvPr>
            <p:cNvPicPr>
              <a:picLocks noChangeAspect="1"/>
            </p:cNvPicPr>
            <p:nvPr/>
          </p:nvPicPr>
          <p:blipFill>
            <a:blip r:embed="rId4"/>
            <a:srcRect r="1512" b="7731"/>
            <a:stretch/>
          </p:blipFill>
          <p:spPr>
            <a:xfrm>
              <a:off x="7591807" y="2090675"/>
              <a:ext cx="2339593" cy="2745853"/>
            </a:xfrm>
            <a:prstGeom prst="rect">
              <a:avLst/>
            </a:prstGeom>
          </p:spPr>
        </p:pic>
      </p:grpSp>
      <p:sp>
        <p:nvSpPr>
          <p:cNvPr id="32" name="TextBox 31">
            <a:extLst>
              <a:ext uri="{FF2B5EF4-FFF2-40B4-BE49-F238E27FC236}">
                <a16:creationId xmlns:a16="http://schemas.microsoft.com/office/drawing/2014/main" id="{CE4E5A8E-702B-23F3-55F0-52B3F66B1B84}"/>
              </a:ext>
            </a:extLst>
          </p:cNvPr>
          <p:cNvSpPr txBox="1"/>
          <p:nvPr/>
        </p:nvSpPr>
        <p:spPr>
          <a:xfrm>
            <a:off x="874645" y="5205415"/>
            <a:ext cx="487804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A </a:t>
            </a:r>
            <a:r>
              <a:rPr kumimoji="0" lang="en-US" sz="1800" b="1" i="0" u="none" strike="noStrike" kern="1200" cap="none" spc="0" normalizeH="0" baseline="0" noProof="0">
                <a:ln>
                  <a:noFill/>
                </a:ln>
                <a:solidFill>
                  <a:srgbClr val="000000"/>
                </a:solidFill>
                <a:effectLst/>
                <a:uLnTx/>
                <a:uFillTx/>
                <a:latin typeface="Arial" panose="020B0604020202020204"/>
                <a:ea typeface="+mn-ea"/>
                <a:cs typeface="+mn-cs"/>
              </a:rPr>
              <a:t>light touch of the infrared touch sensor </a:t>
            </a: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starts the waterflow with the standard setting. </a:t>
            </a:r>
          </a:p>
        </p:txBody>
      </p:sp>
      <p:sp>
        <p:nvSpPr>
          <p:cNvPr id="42" name="TextBox 41">
            <a:extLst>
              <a:ext uri="{FF2B5EF4-FFF2-40B4-BE49-F238E27FC236}">
                <a16:creationId xmlns:a16="http://schemas.microsoft.com/office/drawing/2014/main" id="{B2AF2780-A1CB-6422-6F7C-13D243E07C07}"/>
              </a:ext>
            </a:extLst>
          </p:cNvPr>
          <p:cNvSpPr txBox="1"/>
          <p:nvPr/>
        </p:nvSpPr>
        <p:spPr>
          <a:xfrm>
            <a:off x="6410392" y="5202733"/>
            <a:ext cx="493643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Arial" panose="020B0604020202020204"/>
                <a:ea typeface="+mn-ea"/>
                <a:cs typeface="+mn-cs"/>
              </a:rPr>
              <a:t>Pressing the upper selector wheel </a:t>
            </a: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starts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a:ea typeface="+mn-ea"/>
                <a:cs typeface="+mn-cs"/>
              </a:rPr>
              <a:t>flow of water with a setting saved in advance. </a:t>
            </a:r>
          </a:p>
        </p:txBody>
      </p:sp>
    </p:spTree>
    <p:extLst>
      <p:ext uri="{BB962C8B-B14F-4D97-AF65-F5344CB8AC3E}">
        <p14:creationId xmlns:p14="http://schemas.microsoft.com/office/powerpoint/2010/main" val="36976360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2A93F-9F60-6D04-20F8-1C1537D467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2A5D11-3741-EC70-F57D-E280E55D41F1}"/>
              </a:ext>
            </a:extLst>
          </p:cNvPr>
          <p:cNvSpPr>
            <a:spLocks noGrp="1"/>
          </p:cNvSpPr>
          <p:nvPr>
            <p:ph type="title"/>
          </p:nvPr>
        </p:nvSpPr>
        <p:spPr>
          <a:xfrm>
            <a:off x="227348" y="224684"/>
            <a:ext cx="10945476" cy="530690"/>
          </a:xfrm>
        </p:spPr>
        <p:txBody>
          <a:bodyPr/>
          <a:lstStyle/>
          <a:p>
            <a:r>
              <a:rPr lang="en-US" sz="2800">
                <a:solidFill>
                  <a:srgbClr val="333399"/>
                </a:solidFill>
              </a:rPr>
              <a:t>OPERATING THE LUNEOO control unit</a:t>
            </a:r>
            <a:endParaRPr lang="en-US"/>
          </a:p>
        </p:txBody>
      </p:sp>
      <p:sp>
        <p:nvSpPr>
          <p:cNvPr id="5" name="Slide Number Placeholder 4">
            <a:extLst>
              <a:ext uri="{FF2B5EF4-FFF2-40B4-BE49-F238E27FC236}">
                <a16:creationId xmlns:a16="http://schemas.microsoft.com/office/drawing/2014/main" id="{D4D61A94-F03E-9F45-13FB-7BCEEB4FA4B2}"/>
              </a:ext>
            </a:extLst>
          </p:cNvPr>
          <p:cNvSpPr>
            <a:spLocks noGrp="1"/>
          </p:cNvSpPr>
          <p:nvPr>
            <p:ph type="sldNum" sz="quarter" idx="12"/>
          </p:nvPr>
        </p:nvSpPr>
        <p:spPr>
          <a:xfrm>
            <a:off x="11221244" y="6187890"/>
            <a:ext cx="792163" cy="1800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EDDA-C823-4DCF-9D88-5D5E92F02FDC}" type="slidenum">
              <a:rPr kumimoji="0" lang="de-DE" sz="700" b="0" i="0" u="none" strike="noStrike" kern="1200" cap="none" spc="0" normalizeH="0" baseline="0" noProof="0" smtClean="0">
                <a:ln>
                  <a:noFill/>
                </a:ln>
                <a:solidFill>
                  <a:srgbClr val="00000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de-DE" sz="700" b="0" i="0" u="none" strike="noStrike" kern="1200" cap="none" spc="0" normalizeH="0" baseline="0" noProof="0">
              <a:ln>
                <a:noFill/>
              </a:ln>
              <a:solidFill>
                <a:srgbClr val="000000"/>
              </a:solidFill>
              <a:effectLst/>
              <a:uLnTx/>
              <a:uFillTx/>
              <a:latin typeface="Arial" panose="020B0604020202020204"/>
              <a:ea typeface="+mn-ea"/>
              <a:cs typeface="+mn-cs"/>
            </a:endParaRPr>
          </a:p>
        </p:txBody>
      </p:sp>
      <p:graphicFrame>
        <p:nvGraphicFramePr>
          <p:cNvPr id="4" name="Table 3">
            <a:extLst>
              <a:ext uri="{FF2B5EF4-FFF2-40B4-BE49-F238E27FC236}">
                <a16:creationId xmlns:a16="http://schemas.microsoft.com/office/drawing/2014/main" id="{8B050918-5BF9-2590-4166-7D5B822A039A}"/>
              </a:ext>
            </a:extLst>
          </p:cNvPr>
          <p:cNvGraphicFramePr>
            <a:graphicFrameLocks noGrp="1"/>
          </p:cNvGraphicFramePr>
          <p:nvPr>
            <p:extLst>
              <p:ext uri="{D42A27DB-BD31-4B8C-83A1-F6EECF244321}">
                <p14:modId xmlns:p14="http://schemas.microsoft.com/office/powerpoint/2010/main" val="526454371"/>
              </p:ext>
            </p:extLst>
          </p:nvPr>
        </p:nvGraphicFramePr>
        <p:xfrm>
          <a:off x="1775786" y="793968"/>
          <a:ext cx="7848600" cy="5483922"/>
        </p:xfrm>
        <a:graphic>
          <a:graphicData uri="http://schemas.openxmlformats.org/drawingml/2006/table">
            <a:tbl>
              <a:tblPr firstRow="1" bandRow="1"/>
              <a:tblGrid>
                <a:gridCol w="3924300">
                  <a:extLst>
                    <a:ext uri="{9D8B030D-6E8A-4147-A177-3AD203B41FA5}">
                      <a16:colId xmlns:a16="http://schemas.microsoft.com/office/drawing/2014/main" val="4014913893"/>
                    </a:ext>
                  </a:extLst>
                </a:gridCol>
                <a:gridCol w="3924300">
                  <a:extLst>
                    <a:ext uri="{9D8B030D-6E8A-4147-A177-3AD203B41FA5}">
                      <a16:colId xmlns:a16="http://schemas.microsoft.com/office/drawing/2014/main" val="4117255897"/>
                    </a:ext>
                  </a:extLst>
                </a:gridCol>
              </a:tblGrid>
              <a:tr h="2745563">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endParaRPr lang="en-CA"/>
                    </a:p>
                  </a:txBody>
                  <a:tcPr>
                    <a:lnL w="12700" cap="flat" cmpd="sng" algn="ctr">
                      <a:solidFill>
                        <a:srgbClr val="575757"/>
                      </a:solidFill>
                      <a:prstDash val="solid"/>
                      <a:round/>
                      <a:headEnd type="none" w="med" len="med"/>
                      <a:tailEnd type="none" w="med" len="med"/>
                    </a:lnL>
                    <a:lnR w="12700" cap="flat" cmpd="sng" algn="ctr">
                      <a:solidFill>
                        <a:srgbClr val="575757"/>
                      </a:solidFill>
                      <a:prstDash val="solid"/>
                      <a:round/>
                      <a:headEnd type="none" w="med" len="med"/>
                      <a:tailEnd type="none" w="med" len="med"/>
                    </a:lnR>
                    <a:lnT w="12700" cap="flat" cmpd="sng" algn="ctr">
                      <a:solidFill>
                        <a:srgbClr val="575757"/>
                      </a:solidFill>
                      <a:prstDash val="solid"/>
                      <a:round/>
                      <a:headEnd type="none" w="med" len="med"/>
                      <a:tailEnd type="none" w="med" len="med"/>
                    </a:lnT>
                    <a:lnB w="12700" cap="flat" cmpd="sng" algn="ctr">
                      <a:solidFill>
                        <a:srgbClr val="575757"/>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endParaRPr lang="en-CA"/>
                    </a:p>
                  </a:txBody>
                  <a:tcPr>
                    <a:lnL w="12700" cap="flat" cmpd="sng" algn="ctr">
                      <a:solidFill>
                        <a:srgbClr val="575757"/>
                      </a:solidFill>
                      <a:prstDash val="solid"/>
                      <a:round/>
                      <a:headEnd type="none" w="med" len="med"/>
                      <a:tailEnd type="none" w="med" len="med"/>
                    </a:lnL>
                    <a:lnR w="12700" cap="flat" cmpd="sng" algn="ctr">
                      <a:solidFill>
                        <a:srgbClr val="575757"/>
                      </a:solidFill>
                      <a:prstDash val="solid"/>
                      <a:round/>
                      <a:headEnd type="none" w="med" len="med"/>
                      <a:tailEnd type="none" w="med" len="med"/>
                    </a:lnR>
                    <a:lnT w="12700" cap="flat" cmpd="sng" algn="ctr">
                      <a:solidFill>
                        <a:srgbClr val="575757"/>
                      </a:solidFill>
                      <a:prstDash val="solid"/>
                      <a:round/>
                      <a:headEnd type="none" w="med" len="med"/>
                      <a:tailEnd type="none" w="med" len="med"/>
                    </a:lnT>
                    <a:lnB w="12700" cap="flat" cmpd="sng" algn="ctr">
                      <a:solidFill>
                        <a:srgbClr val="575757"/>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extLst>
                  <a:ext uri="{0D108BD9-81ED-4DB2-BD59-A6C34878D82A}">
                    <a16:rowId xmlns:a16="http://schemas.microsoft.com/office/drawing/2014/main" val="666743211"/>
                  </a:ext>
                </a:extLst>
              </a:tr>
              <a:tr h="273835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endParaRPr lang="en-CA"/>
                    </a:p>
                  </a:txBody>
                  <a:tcPr>
                    <a:lnL w="12700" cap="flat" cmpd="sng" algn="ctr">
                      <a:solidFill>
                        <a:srgbClr val="575757"/>
                      </a:solidFill>
                      <a:prstDash val="solid"/>
                      <a:round/>
                      <a:headEnd type="none" w="med" len="med"/>
                      <a:tailEnd type="none" w="med" len="med"/>
                    </a:lnL>
                    <a:lnR w="12700" cap="flat" cmpd="sng" algn="ctr">
                      <a:solidFill>
                        <a:srgbClr val="575757"/>
                      </a:solidFill>
                      <a:prstDash val="solid"/>
                      <a:round/>
                      <a:headEnd type="none" w="med" len="med"/>
                      <a:tailEnd type="none" w="med" len="med"/>
                    </a:lnR>
                    <a:lnT w="12700" cap="flat" cmpd="sng" algn="ctr">
                      <a:solidFill>
                        <a:srgbClr val="575757"/>
                      </a:solidFill>
                      <a:prstDash val="solid"/>
                      <a:round/>
                      <a:headEnd type="none" w="med" len="med"/>
                      <a:tailEnd type="none" w="med" len="med"/>
                    </a:lnT>
                    <a:lnB w="12700" cap="flat" cmpd="sng" algn="ctr">
                      <a:solidFill>
                        <a:srgbClr val="575757"/>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endParaRPr lang="en-CA"/>
                    </a:p>
                  </a:txBody>
                  <a:tcPr>
                    <a:lnL w="12700" cap="flat" cmpd="sng" algn="ctr">
                      <a:solidFill>
                        <a:srgbClr val="575757"/>
                      </a:solidFill>
                      <a:prstDash val="solid"/>
                      <a:round/>
                      <a:headEnd type="none" w="med" len="med"/>
                      <a:tailEnd type="none" w="med" len="med"/>
                    </a:lnL>
                    <a:lnR w="12700" cap="flat" cmpd="sng" algn="ctr">
                      <a:solidFill>
                        <a:srgbClr val="575757"/>
                      </a:solidFill>
                      <a:prstDash val="solid"/>
                      <a:round/>
                      <a:headEnd type="none" w="med" len="med"/>
                      <a:tailEnd type="none" w="med" len="med"/>
                    </a:lnR>
                    <a:lnT w="12700" cap="flat" cmpd="sng" algn="ctr">
                      <a:solidFill>
                        <a:srgbClr val="575757"/>
                      </a:solidFill>
                      <a:prstDash val="solid"/>
                      <a:round/>
                      <a:headEnd type="none" w="med" len="med"/>
                      <a:tailEnd type="none" w="med" len="med"/>
                    </a:lnT>
                    <a:lnB w="12700" cap="flat" cmpd="sng" algn="ctr">
                      <a:solidFill>
                        <a:srgbClr val="575757"/>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extLst>
                  <a:ext uri="{0D108BD9-81ED-4DB2-BD59-A6C34878D82A}">
                    <a16:rowId xmlns:a16="http://schemas.microsoft.com/office/drawing/2014/main" val="3864125520"/>
                  </a:ext>
                </a:extLst>
              </a:tr>
            </a:tbl>
          </a:graphicData>
        </a:graphic>
      </p:graphicFrame>
      <p:pic>
        <p:nvPicPr>
          <p:cNvPr id="6" name="Picture 5">
            <a:extLst>
              <a:ext uri="{FF2B5EF4-FFF2-40B4-BE49-F238E27FC236}">
                <a16:creationId xmlns:a16="http://schemas.microsoft.com/office/drawing/2014/main" id="{A20C3135-DA03-29B1-03C5-BDE5E0652E88}"/>
              </a:ext>
            </a:extLst>
          </p:cNvPr>
          <p:cNvPicPr>
            <a:picLocks noChangeAspect="1"/>
          </p:cNvPicPr>
          <p:nvPr/>
        </p:nvPicPr>
        <p:blipFill>
          <a:blip r:embed="rId3"/>
          <a:stretch>
            <a:fillRect/>
          </a:stretch>
        </p:blipFill>
        <p:spPr>
          <a:xfrm>
            <a:off x="1964739" y="1496088"/>
            <a:ext cx="1011754" cy="1165438"/>
          </a:xfrm>
          <a:prstGeom prst="rect">
            <a:avLst/>
          </a:prstGeom>
        </p:spPr>
      </p:pic>
      <p:sp>
        <p:nvSpPr>
          <p:cNvPr id="8" name="TextBox 7">
            <a:extLst>
              <a:ext uri="{FF2B5EF4-FFF2-40B4-BE49-F238E27FC236}">
                <a16:creationId xmlns:a16="http://schemas.microsoft.com/office/drawing/2014/main" id="{CDA1E4A4-F4A8-B80E-E075-521E3F211FF2}"/>
              </a:ext>
            </a:extLst>
          </p:cNvPr>
          <p:cNvSpPr txBox="1"/>
          <p:nvPr/>
        </p:nvSpPr>
        <p:spPr>
          <a:xfrm>
            <a:off x="1872625" y="1031940"/>
            <a:ext cx="662361" cy="276999"/>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CA" sz="1200" b="1" i="0" u="none" strike="noStrike" kern="0" cap="none" spc="0" normalizeH="0" baseline="0" noProof="0">
                <a:ln>
                  <a:noFill/>
                </a:ln>
                <a:solidFill>
                  <a:srgbClr val="343499"/>
                </a:solidFill>
                <a:effectLst/>
                <a:uLnTx/>
                <a:uFillTx/>
              </a:rPr>
              <a:t>Start 1</a:t>
            </a:r>
            <a:endParaRPr kumimoji="0" lang="en-CA" sz="1200" b="0" i="0" u="none" strike="noStrike" kern="0" cap="none" spc="0" normalizeH="0" baseline="0" noProof="0">
              <a:ln>
                <a:noFill/>
              </a:ln>
              <a:solidFill>
                <a:srgbClr val="343499"/>
              </a:solidFill>
              <a:effectLst/>
              <a:uLnTx/>
              <a:uFillTx/>
            </a:endParaRPr>
          </a:p>
        </p:txBody>
      </p:sp>
      <p:sp>
        <p:nvSpPr>
          <p:cNvPr id="9" name="TextBox 8">
            <a:extLst>
              <a:ext uri="{FF2B5EF4-FFF2-40B4-BE49-F238E27FC236}">
                <a16:creationId xmlns:a16="http://schemas.microsoft.com/office/drawing/2014/main" id="{471C0B9B-5C44-6C27-8260-86B329722BB2}"/>
              </a:ext>
            </a:extLst>
          </p:cNvPr>
          <p:cNvSpPr txBox="1"/>
          <p:nvPr/>
        </p:nvSpPr>
        <p:spPr>
          <a:xfrm>
            <a:off x="3045448" y="1083375"/>
            <a:ext cx="2514574" cy="1754326"/>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a:ln>
                  <a:noFill/>
                </a:ln>
                <a:solidFill>
                  <a:srgbClr val="575757"/>
                </a:solidFill>
                <a:effectLst/>
                <a:uLnTx/>
                <a:uFillTx/>
              </a:rPr>
              <a:t>Touch the sensor </a:t>
            </a:r>
            <a:r>
              <a:rPr kumimoji="0" lang="en-US" sz="1200" b="0" i="0" u="none" strike="noStrike" kern="0" cap="none" spc="0" normalizeH="0" baseline="0" noProof="0">
                <a:ln>
                  <a:noFill/>
                </a:ln>
                <a:solidFill>
                  <a:srgbClr val="575757"/>
                </a:solidFill>
                <a:effectLst/>
                <a:uLnTx/>
                <a:uFillTx/>
              </a:rPr>
              <a:t>to start the flow of water at the spray head: </a:t>
            </a:r>
          </a:p>
          <a:p>
            <a:pPr marL="228600" marR="0" lvl="0" indent="-228600" defTabSz="91440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0" cap="none" spc="0" normalizeH="0" baseline="0" noProof="0">
                <a:ln>
                  <a:noFill/>
                </a:ln>
                <a:solidFill>
                  <a:srgbClr val="575757"/>
                </a:solidFill>
                <a:effectLst/>
                <a:uLnTx/>
                <a:uFillTx/>
              </a:rPr>
              <a:t>If the faucet was paused within the past 30 seconds, the last used temperature and flowrate will be recalled.</a:t>
            </a:r>
          </a:p>
          <a:p>
            <a:pPr marL="228600" marR="0" lvl="0" indent="-228600" defTabSz="91440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0" cap="none" spc="0" normalizeH="0" baseline="0" noProof="0">
                <a:ln>
                  <a:noFill/>
                </a:ln>
                <a:solidFill>
                  <a:srgbClr val="575757"/>
                </a:solidFill>
                <a:effectLst/>
                <a:uLnTx/>
                <a:uFillTx/>
              </a:rPr>
              <a:t>Otherwise, cold water at 1/3 of maximum flow rate will be dispensed</a:t>
            </a:r>
          </a:p>
        </p:txBody>
      </p:sp>
      <p:pic>
        <p:nvPicPr>
          <p:cNvPr id="10" name="Picture 9">
            <a:extLst>
              <a:ext uri="{FF2B5EF4-FFF2-40B4-BE49-F238E27FC236}">
                <a16:creationId xmlns:a16="http://schemas.microsoft.com/office/drawing/2014/main" id="{1CDE78EB-A30B-6D28-8D2E-A85C943166CF}"/>
              </a:ext>
            </a:extLst>
          </p:cNvPr>
          <p:cNvPicPr>
            <a:picLocks noChangeAspect="1"/>
          </p:cNvPicPr>
          <p:nvPr/>
        </p:nvPicPr>
        <p:blipFill>
          <a:blip r:embed="rId4"/>
          <a:stretch>
            <a:fillRect/>
          </a:stretch>
        </p:blipFill>
        <p:spPr>
          <a:xfrm>
            <a:off x="5904510" y="1456459"/>
            <a:ext cx="1022701" cy="1253772"/>
          </a:xfrm>
          <a:prstGeom prst="rect">
            <a:avLst/>
          </a:prstGeom>
        </p:spPr>
      </p:pic>
      <p:sp>
        <p:nvSpPr>
          <p:cNvPr id="11" name="TextBox 10">
            <a:extLst>
              <a:ext uri="{FF2B5EF4-FFF2-40B4-BE49-F238E27FC236}">
                <a16:creationId xmlns:a16="http://schemas.microsoft.com/office/drawing/2014/main" id="{03D7E965-507B-475F-E765-02F8312DF8D5}"/>
              </a:ext>
            </a:extLst>
          </p:cNvPr>
          <p:cNvSpPr txBox="1"/>
          <p:nvPr/>
        </p:nvSpPr>
        <p:spPr>
          <a:xfrm>
            <a:off x="5814962" y="1003043"/>
            <a:ext cx="662361" cy="276999"/>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CA" sz="1200" b="1" i="0" u="none" strike="noStrike" kern="0" cap="none" spc="0" normalizeH="0" baseline="0" noProof="0">
                <a:ln>
                  <a:noFill/>
                </a:ln>
                <a:solidFill>
                  <a:srgbClr val="343499"/>
                </a:solidFill>
                <a:effectLst/>
                <a:uLnTx/>
                <a:uFillTx/>
              </a:rPr>
              <a:t>Start 2</a:t>
            </a:r>
            <a:endParaRPr kumimoji="0" lang="en-CA" sz="1200" b="0" i="0" u="none" strike="noStrike" kern="0" cap="none" spc="0" normalizeH="0" baseline="0" noProof="0">
              <a:ln>
                <a:noFill/>
              </a:ln>
              <a:solidFill>
                <a:srgbClr val="343499"/>
              </a:solidFill>
              <a:effectLst/>
              <a:uLnTx/>
              <a:uFillTx/>
            </a:endParaRPr>
          </a:p>
        </p:txBody>
      </p:sp>
      <p:sp>
        <p:nvSpPr>
          <p:cNvPr id="13" name="TextBox 12">
            <a:extLst>
              <a:ext uri="{FF2B5EF4-FFF2-40B4-BE49-F238E27FC236}">
                <a16:creationId xmlns:a16="http://schemas.microsoft.com/office/drawing/2014/main" id="{85D5817A-96F0-FDB6-4A84-D075D65309DF}"/>
              </a:ext>
            </a:extLst>
          </p:cNvPr>
          <p:cNvSpPr txBox="1"/>
          <p:nvPr/>
        </p:nvSpPr>
        <p:spPr>
          <a:xfrm>
            <a:off x="6987784" y="1023216"/>
            <a:ext cx="2534851" cy="1938992"/>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a:ln>
                  <a:noFill/>
                </a:ln>
                <a:solidFill>
                  <a:srgbClr val="575757"/>
                </a:solidFill>
                <a:effectLst/>
                <a:uLnTx/>
                <a:uFillTx/>
              </a:rPr>
              <a:t>Press the button </a:t>
            </a:r>
            <a:r>
              <a:rPr kumimoji="0" lang="en-US" sz="1200" b="0" i="0" u="none" strike="noStrike" kern="0" cap="none" spc="0" normalizeH="0" baseline="0" noProof="0">
                <a:ln>
                  <a:noFill/>
                </a:ln>
                <a:solidFill>
                  <a:srgbClr val="575757"/>
                </a:solidFill>
                <a:effectLst/>
                <a:uLnTx/>
                <a:uFillTx/>
              </a:rPr>
              <a:t>to</a:t>
            </a:r>
            <a:r>
              <a:rPr kumimoji="0" lang="en-US" sz="1200" b="1" i="0" u="none" strike="noStrike" kern="0" cap="none" spc="0" normalizeH="0" baseline="0" noProof="0">
                <a:ln>
                  <a:noFill/>
                </a:ln>
                <a:solidFill>
                  <a:srgbClr val="575757"/>
                </a:solidFill>
                <a:effectLst/>
                <a:uLnTx/>
                <a:uFillTx/>
              </a:rPr>
              <a:t> </a:t>
            </a:r>
            <a:r>
              <a:rPr kumimoji="0" lang="en-US" sz="1200" b="0" i="0" u="none" strike="noStrike" kern="0" cap="none" spc="0" normalizeH="0" baseline="0" noProof="0">
                <a:ln>
                  <a:noFill/>
                </a:ln>
                <a:solidFill>
                  <a:srgbClr val="575757"/>
                </a:solidFill>
                <a:effectLst/>
                <a:uLnTx/>
                <a:uFillTx/>
              </a:rPr>
              <a:t>start the flow of water at a preset temperature and flowrate.</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575757"/>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575757"/>
                </a:solidFill>
                <a:effectLst/>
                <a:uLnTx/>
                <a:uFillTx/>
              </a:rPr>
              <a:t>Default setting at delivery is cold water at 1/3 of maximum flow rate.</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575757"/>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575757"/>
                </a:solidFill>
                <a:effectLst/>
                <a:uLnTx/>
                <a:uFillTx/>
              </a:rPr>
              <a:t>Pressing again while the water is running turns off the faucet and sets it to Standby mode.</a:t>
            </a:r>
            <a:endParaRPr kumimoji="0" lang="en-CA" sz="1200" b="0" i="0" u="none" strike="noStrike" kern="0" cap="none" spc="0" normalizeH="0" baseline="0" noProof="0">
              <a:ln>
                <a:noFill/>
              </a:ln>
              <a:solidFill>
                <a:srgbClr val="575757"/>
              </a:solidFill>
              <a:effectLst/>
              <a:uLnTx/>
              <a:uFillTx/>
            </a:endParaRPr>
          </a:p>
        </p:txBody>
      </p:sp>
      <p:pic>
        <p:nvPicPr>
          <p:cNvPr id="18" name="Picture 17">
            <a:extLst>
              <a:ext uri="{FF2B5EF4-FFF2-40B4-BE49-F238E27FC236}">
                <a16:creationId xmlns:a16="http://schemas.microsoft.com/office/drawing/2014/main" id="{A147BFB5-519A-1D83-1127-0D8F2D0F42E4}"/>
              </a:ext>
            </a:extLst>
          </p:cNvPr>
          <p:cNvPicPr>
            <a:picLocks noChangeAspect="1"/>
          </p:cNvPicPr>
          <p:nvPr/>
        </p:nvPicPr>
        <p:blipFill>
          <a:blip r:embed="rId5"/>
          <a:stretch>
            <a:fillRect/>
          </a:stretch>
        </p:blipFill>
        <p:spPr>
          <a:xfrm>
            <a:off x="1964739" y="4274550"/>
            <a:ext cx="1003808" cy="1165438"/>
          </a:xfrm>
          <a:prstGeom prst="rect">
            <a:avLst/>
          </a:prstGeom>
        </p:spPr>
      </p:pic>
      <p:sp>
        <p:nvSpPr>
          <p:cNvPr id="19" name="TextBox 18">
            <a:extLst>
              <a:ext uri="{FF2B5EF4-FFF2-40B4-BE49-F238E27FC236}">
                <a16:creationId xmlns:a16="http://schemas.microsoft.com/office/drawing/2014/main" id="{F7B7D42B-F4C7-DBA4-E977-E037683F05CA}"/>
              </a:ext>
            </a:extLst>
          </p:cNvPr>
          <p:cNvSpPr txBox="1"/>
          <p:nvPr/>
        </p:nvSpPr>
        <p:spPr>
          <a:xfrm>
            <a:off x="1872626" y="3812885"/>
            <a:ext cx="1141864" cy="461665"/>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CA" sz="1200" b="1" i="0" u="none" strike="noStrike" kern="0" cap="none" spc="0" normalizeH="0" baseline="0" noProof="0">
                <a:ln>
                  <a:noFill/>
                </a:ln>
                <a:solidFill>
                  <a:srgbClr val="343499"/>
                </a:solidFill>
                <a:effectLst/>
                <a:uLnTx/>
                <a:uFillTx/>
              </a:rPr>
              <a:t>Temperature adjustment</a:t>
            </a:r>
            <a:endParaRPr kumimoji="0" lang="en-CA" sz="1200" b="0" i="0" u="none" strike="noStrike" kern="0" cap="none" spc="0" normalizeH="0" baseline="0" noProof="0">
              <a:ln>
                <a:noFill/>
              </a:ln>
              <a:solidFill>
                <a:srgbClr val="343499"/>
              </a:solidFill>
              <a:effectLst/>
              <a:uLnTx/>
              <a:uFillTx/>
            </a:endParaRPr>
          </a:p>
        </p:txBody>
      </p:sp>
      <p:sp>
        <p:nvSpPr>
          <p:cNvPr id="20" name="TextBox 19">
            <a:extLst>
              <a:ext uri="{FF2B5EF4-FFF2-40B4-BE49-F238E27FC236}">
                <a16:creationId xmlns:a16="http://schemas.microsoft.com/office/drawing/2014/main" id="{7CE65F40-215B-346E-494C-689751FED5D2}"/>
              </a:ext>
            </a:extLst>
          </p:cNvPr>
          <p:cNvSpPr txBox="1"/>
          <p:nvPr/>
        </p:nvSpPr>
        <p:spPr>
          <a:xfrm>
            <a:off x="3045447" y="3812885"/>
            <a:ext cx="2514575" cy="1754326"/>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a:ln>
                  <a:noFill/>
                </a:ln>
                <a:solidFill>
                  <a:srgbClr val="575757"/>
                </a:solidFill>
                <a:effectLst/>
                <a:uLnTx/>
                <a:uFillTx/>
              </a:rPr>
              <a:t>Turning the upper selector dial </a:t>
            </a:r>
            <a:r>
              <a:rPr kumimoji="0" lang="en-US" sz="1200" b="0" i="0" u="none" strike="noStrike" kern="0" cap="none" spc="0" normalizeH="0" baseline="0" noProof="0">
                <a:ln>
                  <a:noFill/>
                </a:ln>
                <a:solidFill>
                  <a:srgbClr val="575757"/>
                </a:solidFill>
                <a:effectLst/>
                <a:uLnTx/>
                <a:uFillTx/>
              </a:rPr>
              <a:t>changes the temperature of water in seven Increments.</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575757"/>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575757"/>
                </a:solidFill>
                <a:effectLst/>
                <a:uLnTx/>
                <a:uFillTx/>
              </a:rPr>
              <a:t>The color of the LED indicator changes between blue and red.</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575757"/>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575757"/>
                </a:solidFill>
                <a:effectLst/>
                <a:uLnTx/>
                <a:uFillTx/>
              </a:rPr>
              <a:t>The temperature can also be set while no water is not running.</a:t>
            </a:r>
          </a:p>
        </p:txBody>
      </p:sp>
      <p:sp>
        <p:nvSpPr>
          <p:cNvPr id="21" name="TextBox 20">
            <a:extLst>
              <a:ext uri="{FF2B5EF4-FFF2-40B4-BE49-F238E27FC236}">
                <a16:creationId xmlns:a16="http://schemas.microsoft.com/office/drawing/2014/main" id="{D1DA04A2-E38C-7450-94C6-8BBD4CF8D844}"/>
              </a:ext>
            </a:extLst>
          </p:cNvPr>
          <p:cNvSpPr txBox="1"/>
          <p:nvPr/>
        </p:nvSpPr>
        <p:spPr>
          <a:xfrm>
            <a:off x="5814962" y="3812885"/>
            <a:ext cx="1095922" cy="461665"/>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CA" sz="1200" b="1" i="0" u="none" strike="noStrike" kern="0" cap="none" spc="0" normalizeH="0" baseline="0" noProof="0">
                <a:ln>
                  <a:noFill/>
                </a:ln>
                <a:solidFill>
                  <a:srgbClr val="343499"/>
                </a:solidFill>
                <a:effectLst/>
                <a:uLnTx/>
                <a:uFillTx/>
              </a:rPr>
              <a:t>Flowrate adjustment</a:t>
            </a:r>
            <a:endParaRPr kumimoji="0" lang="en-CA" sz="1200" b="0" i="0" u="none" strike="noStrike" kern="0" cap="none" spc="0" normalizeH="0" baseline="0" noProof="0">
              <a:ln>
                <a:noFill/>
              </a:ln>
              <a:solidFill>
                <a:srgbClr val="343499"/>
              </a:solidFill>
              <a:effectLst/>
              <a:uLnTx/>
              <a:uFillTx/>
            </a:endParaRPr>
          </a:p>
        </p:txBody>
      </p:sp>
      <p:pic>
        <p:nvPicPr>
          <p:cNvPr id="22" name="Picture 21">
            <a:extLst>
              <a:ext uri="{FF2B5EF4-FFF2-40B4-BE49-F238E27FC236}">
                <a16:creationId xmlns:a16="http://schemas.microsoft.com/office/drawing/2014/main" id="{042ECA0E-66CB-87BD-2497-DBCCA4B5DC22}"/>
              </a:ext>
            </a:extLst>
          </p:cNvPr>
          <p:cNvPicPr>
            <a:picLocks noChangeAspect="1"/>
          </p:cNvPicPr>
          <p:nvPr/>
        </p:nvPicPr>
        <p:blipFill>
          <a:blip r:embed="rId6"/>
          <a:stretch>
            <a:fillRect/>
          </a:stretch>
        </p:blipFill>
        <p:spPr>
          <a:xfrm>
            <a:off x="5899131" y="4274550"/>
            <a:ext cx="1011753" cy="1131791"/>
          </a:xfrm>
          <a:prstGeom prst="rect">
            <a:avLst/>
          </a:prstGeom>
        </p:spPr>
      </p:pic>
      <p:sp>
        <p:nvSpPr>
          <p:cNvPr id="23" name="TextBox 22">
            <a:extLst>
              <a:ext uri="{FF2B5EF4-FFF2-40B4-BE49-F238E27FC236}">
                <a16:creationId xmlns:a16="http://schemas.microsoft.com/office/drawing/2014/main" id="{296399F0-3ED8-BFB1-6B4F-057E65CA339E}"/>
              </a:ext>
            </a:extLst>
          </p:cNvPr>
          <p:cNvSpPr txBox="1"/>
          <p:nvPr/>
        </p:nvSpPr>
        <p:spPr>
          <a:xfrm>
            <a:off x="6987784" y="3812885"/>
            <a:ext cx="2551475" cy="2308324"/>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a:ln>
                  <a:noFill/>
                </a:ln>
                <a:solidFill>
                  <a:srgbClr val="575757"/>
                </a:solidFill>
                <a:effectLst/>
                <a:uLnTx/>
                <a:uFillTx/>
              </a:rPr>
              <a:t>Turning the lower selector dial </a:t>
            </a:r>
            <a:r>
              <a:rPr kumimoji="0" lang="en-US" sz="1200" b="0" i="0" u="none" strike="noStrike" kern="0" cap="none" spc="0" normalizeH="0" baseline="0" noProof="0">
                <a:ln>
                  <a:noFill/>
                </a:ln>
                <a:solidFill>
                  <a:srgbClr val="575757"/>
                </a:solidFill>
                <a:effectLst/>
                <a:uLnTx/>
                <a:uFillTx/>
              </a:rPr>
              <a:t>changes the flow rate from OFF to ON in eight increments.</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575757"/>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575757"/>
                </a:solidFill>
                <a:effectLst/>
                <a:uLnTx/>
                <a:uFillTx/>
              </a:rPr>
              <a:t>The LED indicator does not change with flowrate adjustment.</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575757"/>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575757"/>
                </a:solidFill>
                <a:effectLst/>
                <a:uLnTx/>
                <a:uFillTx/>
              </a:rPr>
              <a:t>The faucet can be turned ON/OFF also by turning the lower selector dial. If the faucet was in pause mode, the last temperature and flowrate used will be recalled.</a:t>
            </a:r>
          </a:p>
        </p:txBody>
      </p:sp>
    </p:spTree>
    <p:extLst>
      <p:ext uri="{BB962C8B-B14F-4D97-AF65-F5344CB8AC3E}">
        <p14:creationId xmlns:p14="http://schemas.microsoft.com/office/powerpoint/2010/main" val="163019652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86CF4-3556-FCC3-C4A0-0B0FCC807E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50C52C-6201-AA9D-522A-E3DF31DD8B4D}"/>
              </a:ext>
            </a:extLst>
          </p:cNvPr>
          <p:cNvSpPr>
            <a:spLocks noGrp="1"/>
          </p:cNvSpPr>
          <p:nvPr>
            <p:ph type="title"/>
          </p:nvPr>
        </p:nvSpPr>
        <p:spPr>
          <a:xfrm>
            <a:off x="227348" y="224684"/>
            <a:ext cx="10945476" cy="530690"/>
          </a:xfrm>
        </p:spPr>
        <p:txBody>
          <a:bodyPr/>
          <a:lstStyle/>
          <a:p>
            <a:r>
              <a:rPr lang="en-US" sz="2800">
                <a:solidFill>
                  <a:srgbClr val="333399"/>
                </a:solidFill>
              </a:rPr>
              <a:t>OPERATING THE LUNEOO control unit</a:t>
            </a:r>
            <a:endParaRPr lang="en-US"/>
          </a:p>
        </p:txBody>
      </p:sp>
      <p:graphicFrame>
        <p:nvGraphicFramePr>
          <p:cNvPr id="4" name="Table 3">
            <a:extLst>
              <a:ext uri="{FF2B5EF4-FFF2-40B4-BE49-F238E27FC236}">
                <a16:creationId xmlns:a16="http://schemas.microsoft.com/office/drawing/2014/main" id="{689C0D55-492E-503F-C9AB-A59147624691}"/>
              </a:ext>
            </a:extLst>
          </p:cNvPr>
          <p:cNvGraphicFramePr>
            <a:graphicFrameLocks noGrp="1"/>
          </p:cNvGraphicFramePr>
          <p:nvPr>
            <p:extLst>
              <p:ext uri="{D42A27DB-BD31-4B8C-83A1-F6EECF244321}">
                <p14:modId xmlns:p14="http://schemas.microsoft.com/office/powerpoint/2010/main" val="3641148985"/>
              </p:ext>
            </p:extLst>
          </p:nvPr>
        </p:nvGraphicFramePr>
        <p:xfrm>
          <a:off x="1698527" y="755374"/>
          <a:ext cx="7848600" cy="5483922"/>
        </p:xfrm>
        <a:graphic>
          <a:graphicData uri="http://schemas.openxmlformats.org/drawingml/2006/table">
            <a:tbl>
              <a:tblPr firstRow="1" bandRow="1"/>
              <a:tblGrid>
                <a:gridCol w="3924300">
                  <a:extLst>
                    <a:ext uri="{9D8B030D-6E8A-4147-A177-3AD203B41FA5}">
                      <a16:colId xmlns:a16="http://schemas.microsoft.com/office/drawing/2014/main" val="4117255897"/>
                    </a:ext>
                  </a:extLst>
                </a:gridCol>
                <a:gridCol w="3924300">
                  <a:extLst>
                    <a:ext uri="{9D8B030D-6E8A-4147-A177-3AD203B41FA5}">
                      <a16:colId xmlns:a16="http://schemas.microsoft.com/office/drawing/2014/main" val="531018058"/>
                    </a:ext>
                  </a:extLst>
                </a:gridCol>
              </a:tblGrid>
              <a:tr h="2745563">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endParaRPr lang="en-CA"/>
                    </a:p>
                  </a:txBody>
                  <a:tcPr>
                    <a:lnL w="12700" cap="flat" cmpd="sng" algn="ctr">
                      <a:solidFill>
                        <a:srgbClr val="575757"/>
                      </a:solidFill>
                      <a:prstDash val="solid"/>
                      <a:round/>
                      <a:headEnd type="none" w="med" len="med"/>
                      <a:tailEnd type="none" w="med" len="med"/>
                    </a:lnL>
                    <a:lnR w="12700" cap="flat" cmpd="sng" algn="ctr">
                      <a:solidFill>
                        <a:srgbClr val="575757"/>
                      </a:solidFill>
                      <a:prstDash val="solid"/>
                      <a:round/>
                      <a:headEnd type="none" w="med" len="med"/>
                      <a:tailEnd type="none" w="med" len="med"/>
                    </a:lnR>
                    <a:lnT w="12700" cap="flat" cmpd="sng" algn="ctr">
                      <a:solidFill>
                        <a:srgbClr val="575757"/>
                      </a:solidFill>
                      <a:prstDash val="solid"/>
                      <a:round/>
                      <a:headEnd type="none" w="med" len="med"/>
                      <a:tailEnd type="none" w="med" len="med"/>
                    </a:lnT>
                    <a:lnB w="12700" cap="flat" cmpd="sng" algn="ctr">
                      <a:solidFill>
                        <a:srgbClr val="575757"/>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endParaRPr lang="en-CA"/>
                    </a:p>
                  </a:txBody>
                  <a:tcPr>
                    <a:lnL w="12700" cap="flat" cmpd="sng" algn="ctr">
                      <a:solidFill>
                        <a:srgbClr val="575757"/>
                      </a:solidFill>
                      <a:prstDash val="solid"/>
                      <a:round/>
                      <a:headEnd type="none" w="med" len="med"/>
                      <a:tailEnd type="none" w="med" len="med"/>
                    </a:lnL>
                    <a:lnR w="12700" cap="flat" cmpd="sng" algn="ctr">
                      <a:solidFill>
                        <a:srgbClr val="575757"/>
                      </a:solidFill>
                      <a:prstDash val="solid"/>
                      <a:round/>
                      <a:headEnd type="none" w="med" len="med"/>
                      <a:tailEnd type="none" w="med" len="med"/>
                    </a:lnR>
                    <a:lnT w="12700" cap="flat" cmpd="sng" algn="ctr">
                      <a:solidFill>
                        <a:srgbClr val="575757"/>
                      </a:solidFill>
                      <a:prstDash val="solid"/>
                      <a:round/>
                      <a:headEnd type="none" w="med" len="med"/>
                      <a:tailEnd type="none" w="med" len="med"/>
                    </a:lnT>
                    <a:lnB w="12700" cap="flat" cmpd="sng" algn="ctr">
                      <a:solidFill>
                        <a:srgbClr val="575757"/>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extLst>
                  <a:ext uri="{0D108BD9-81ED-4DB2-BD59-A6C34878D82A}">
                    <a16:rowId xmlns:a16="http://schemas.microsoft.com/office/drawing/2014/main" val="666743211"/>
                  </a:ext>
                </a:extLst>
              </a:tr>
              <a:tr h="273835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endParaRPr lang="en-CA"/>
                    </a:p>
                  </a:txBody>
                  <a:tcPr>
                    <a:lnL w="12700" cap="flat" cmpd="sng" algn="ctr">
                      <a:solidFill>
                        <a:srgbClr val="575757"/>
                      </a:solidFill>
                      <a:prstDash val="solid"/>
                      <a:round/>
                      <a:headEnd type="none" w="med" len="med"/>
                      <a:tailEnd type="none" w="med" len="med"/>
                    </a:lnL>
                    <a:lnR w="12700" cap="flat" cmpd="sng" algn="ctr">
                      <a:solidFill>
                        <a:srgbClr val="575757"/>
                      </a:solidFill>
                      <a:prstDash val="solid"/>
                      <a:round/>
                      <a:headEnd type="none" w="med" len="med"/>
                      <a:tailEnd type="none" w="med" len="med"/>
                    </a:lnR>
                    <a:lnT w="12700" cap="flat" cmpd="sng" algn="ctr">
                      <a:solidFill>
                        <a:srgbClr val="575757"/>
                      </a:solidFill>
                      <a:prstDash val="solid"/>
                      <a:round/>
                      <a:headEnd type="none" w="med" len="med"/>
                      <a:tailEnd type="none" w="med" len="med"/>
                    </a:lnT>
                    <a:lnB w="12700" cap="flat" cmpd="sng" algn="ctr">
                      <a:solidFill>
                        <a:srgbClr val="575757"/>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endParaRPr lang="en-CA"/>
                    </a:p>
                  </a:txBody>
                  <a:tcPr>
                    <a:lnL w="12700" cap="flat" cmpd="sng" algn="ctr">
                      <a:solidFill>
                        <a:srgbClr val="575757"/>
                      </a:solidFill>
                      <a:prstDash val="solid"/>
                      <a:round/>
                      <a:headEnd type="none" w="med" len="med"/>
                      <a:tailEnd type="none" w="med" len="med"/>
                    </a:lnL>
                    <a:lnR w="12700" cap="flat" cmpd="sng" algn="ctr">
                      <a:solidFill>
                        <a:srgbClr val="575757"/>
                      </a:solidFill>
                      <a:prstDash val="solid"/>
                      <a:round/>
                      <a:headEnd type="none" w="med" len="med"/>
                      <a:tailEnd type="none" w="med" len="med"/>
                    </a:lnR>
                    <a:lnT w="12700" cap="flat" cmpd="sng" algn="ctr">
                      <a:solidFill>
                        <a:srgbClr val="575757"/>
                      </a:solidFill>
                      <a:prstDash val="solid"/>
                      <a:round/>
                      <a:headEnd type="none" w="med" len="med"/>
                      <a:tailEnd type="none" w="med" len="med"/>
                    </a:lnT>
                    <a:lnB w="12700" cap="flat" cmpd="sng" algn="ctr">
                      <a:solidFill>
                        <a:srgbClr val="575757"/>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extLst>
                  <a:ext uri="{0D108BD9-81ED-4DB2-BD59-A6C34878D82A}">
                    <a16:rowId xmlns:a16="http://schemas.microsoft.com/office/drawing/2014/main" val="3864125520"/>
                  </a:ext>
                </a:extLst>
              </a:tr>
            </a:tbl>
          </a:graphicData>
        </a:graphic>
      </p:graphicFrame>
      <p:pic>
        <p:nvPicPr>
          <p:cNvPr id="15" name="Picture 14">
            <a:extLst>
              <a:ext uri="{FF2B5EF4-FFF2-40B4-BE49-F238E27FC236}">
                <a16:creationId xmlns:a16="http://schemas.microsoft.com/office/drawing/2014/main" id="{3EC046C3-60A8-48C2-5750-62944A2F9E39}"/>
              </a:ext>
            </a:extLst>
          </p:cNvPr>
          <p:cNvPicPr>
            <a:picLocks noChangeAspect="1"/>
          </p:cNvPicPr>
          <p:nvPr/>
        </p:nvPicPr>
        <p:blipFill>
          <a:blip r:embed="rId3"/>
          <a:stretch>
            <a:fillRect/>
          </a:stretch>
        </p:blipFill>
        <p:spPr>
          <a:xfrm>
            <a:off x="1831883" y="1418836"/>
            <a:ext cx="1046245" cy="1165438"/>
          </a:xfrm>
          <a:prstGeom prst="rect">
            <a:avLst/>
          </a:prstGeom>
        </p:spPr>
      </p:pic>
      <p:sp>
        <p:nvSpPr>
          <p:cNvPr id="16" name="TextBox 15">
            <a:extLst>
              <a:ext uri="{FF2B5EF4-FFF2-40B4-BE49-F238E27FC236}">
                <a16:creationId xmlns:a16="http://schemas.microsoft.com/office/drawing/2014/main" id="{F58D04B3-837A-47E6-44F9-C029248EC51D}"/>
              </a:ext>
            </a:extLst>
          </p:cNvPr>
          <p:cNvSpPr txBox="1"/>
          <p:nvPr/>
        </p:nvSpPr>
        <p:spPr>
          <a:xfrm>
            <a:off x="1764746" y="971909"/>
            <a:ext cx="636713" cy="276999"/>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CA" sz="1200" b="1" i="0" u="none" strike="noStrike" kern="0" cap="none" spc="0" normalizeH="0" baseline="0" noProof="0">
                <a:ln>
                  <a:noFill/>
                </a:ln>
                <a:solidFill>
                  <a:srgbClr val="343499"/>
                </a:solidFill>
                <a:effectLst/>
                <a:uLnTx/>
                <a:uFillTx/>
              </a:rPr>
              <a:t>Pause</a:t>
            </a:r>
            <a:endParaRPr kumimoji="0" lang="en-CA" sz="1200" b="0" i="0" u="none" strike="noStrike" kern="0" cap="none" spc="0" normalizeH="0" baseline="0" noProof="0">
              <a:ln>
                <a:noFill/>
              </a:ln>
              <a:solidFill>
                <a:srgbClr val="343499"/>
              </a:solidFill>
              <a:effectLst/>
              <a:uLnTx/>
              <a:uFillTx/>
            </a:endParaRPr>
          </a:p>
        </p:txBody>
      </p:sp>
      <p:sp>
        <p:nvSpPr>
          <p:cNvPr id="17" name="TextBox 16">
            <a:extLst>
              <a:ext uri="{FF2B5EF4-FFF2-40B4-BE49-F238E27FC236}">
                <a16:creationId xmlns:a16="http://schemas.microsoft.com/office/drawing/2014/main" id="{DE67B272-CB1A-01FA-26E4-BFDDDC4BCE53}"/>
              </a:ext>
            </a:extLst>
          </p:cNvPr>
          <p:cNvSpPr txBox="1"/>
          <p:nvPr/>
        </p:nvSpPr>
        <p:spPr>
          <a:xfrm>
            <a:off x="2944123" y="992082"/>
            <a:ext cx="2666986" cy="2308324"/>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575757"/>
                </a:solidFill>
                <a:effectLst/>
                <a:uLnTx/>
                <a:uFillTx/>
              </a:rPr>
              <a:t>While the water is running, </a:t>
            </a:r>
            <a:r>
              <a:rPr kumimoji="0" lang="en-US" sz="1200" b="1" i="0" u="none" strike="noStrike" kern="0" cap="none" spc="0" normalizeH="0" baseline="0" noProof="0">
                <a:ln>
                  <a:noFill/>
                </a:ln>
                <a:solidFill>
                  <a:srgbClr val="575757"/>
                </a:solidFill>
                <a:effectLst/>
                <a:uLnTx/>
                <a:uFillTx/>
              </a:rPr>
              <a:t>touching the sensor </a:t>
            </a:r>
            <a:r>
              <a:rPr kumimoji="0" lang="en-US" sz="1200" b="0" i="0" u="none" strike="noStrike" kern="0" cap="none" spc="0" normalizeH="0" baseline="0" noProof="0">
                <a:ln>
                  <a:noFill/>
                </a:ln>
                <a:solidFill>
                  <a:srgbClr val="575757"/>
                </a:solidFill>
                <a:effectLst/>
                <a:uLnTx/>
                <a:uFillTx/>
              </a:rPr>
              <a:t>will put the faucet in pause mode for 30 seconds.</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575757"/>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575757"/>
                </a:solidFill>
                <a:effectLst/>
                <a:uLnTx/>
                <a:uFillTx/>
              </a:rPr>
              <a:t>The front LED indicates the last used temperature. Touching the sensor again while in pause will start the faucet with same settings.</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575757"/>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575757"/>
                </a:solidFill>
                <a:effectLst/>
                <a:uLnTx/>
                <a:uFillTx/>
              </a:rPr>
              <a:t>After 30 seconds in pause mode, the LED turns off and the faucet goes to standby.</a:t>
            </a:r>
            <a:endParaRPr kumimoji="0" lang="en-CA" sz="1200" b="0" i="0" u="none" strike="noStrike" kern="0" cap="none" spc="0" normalizeH="0" baseline="0" noProof="0">
              <a:ln>
                <a:noFill/>
              </a:ln>
              <a:solidFill>
                <a:srgbClr val="575757"/>
              </a:solidFill>
              <a:effectLst/>
              <a:uLnTx/>
              <a:uFillTx/>
            </a:endParaRPr>
          </a:p>
        </p:txBody>
      </p:sp>
      <p:pic>
        <p:nvPicPr>
          <p:cNvPr id="24" name="Picture 23">
            <a:extLst>
              <a:ext uri="{FF2B5EF4-FFF2-40B4-BE49-F238E27FC236}">
                <a16:creationId xmlns:a16="http://schemas.microsoft.com/office/drawing/2014/main" id="{7ABA755A-6C38-DC4E-80A2-A1DC345F989E}"/>
              </a:ext>
            </a:extLst>
          </p:cNvPr>
          <p:cNvPicPr>
            <a:picLocks noChangeAspect="1"/>
          </p:cNvPicPr>
          <p:nvPr/>
        </p:nvPicPr>
        <p:blipFill>
          <a:blip r:embed="rId4"/>
          <a:stretch>
            <a:fillRect/>
          </a:stretch>
        </p:blipFill>
        <p:spPr>
          <a:xfrm>
            <a:off x="1783464" y="4227899"/>
            <a:ext cx="1011753" cy="1196472"/>
          </a:xfrm>
          <a:prstGeom prst="rect">
            <a:avLst/>
          </a:prstGeom>
        </p:spPr>
      </p:pic>
      <p:sp>
        <p:nvSpPr>
          <p:cNvPr id="25" name="TextBox 24">
            <a:extLst>
              <a:ext uri="{FF2B5EF4-FFF2-40B4-BE49-F238E27FC236}">
                <a16:creationId xmlns:a16="http://schemas.microsoft.com/office/drawing/2014/main" id="{397D01E0-0438-F2BC-8CF8-034A60FCC15F}"/>
              </a:ext>
            </a:extLst>
          </p:cNvPr>
          <p:cNvSpPr txBox="1"/>
          <p:nvPr/>
        </p:nvSpPr>
        <p:spPr>
          <a:xfrm>
            <a:off x="1764746" y="3766233"/>
            <a:ext cx="1095922" cy="461665"/>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CA" sz="1200" b="1" i="0" u="none" strike="noStrike" kern="0" cap="none" spc="0" normalizeH="0" baseline="0" noProof="0">
                <a:ln>
                  <a:noFill/>
                </a:ln>
                <a:solidFill>
                  <a:srgbClr val="343499"/>
                </a:solidFill>
                <a:effectLst/>
                <a:uLnTx/>
                <a:uFillTx/>
              </a:rPr>
              <a:t>Saving the settings</a:t>
            </a:r>
            <a:endParaRPr kumimoji="0" lang="en-CA" sz="1200" b="0" i="0" u="none" strike="noStrike" kern="0" cap="none" spc="0" normalizeH="0" baseline="0" noProof="0">
              <a:ln>
                <a:noFill/>
              </a:ln>
              <a:solidFill>
                <a:srgbClr val="343499"/>
              </a:solidFill>
              <a:effectLst/>
              <a:uLnTx/>
              <a:uFillTx/>
            </a:endParaRPr>
          </a:p>
        </p:txBody>
      </p:sp>
      <p:sp>
        <p:nvSpPr>
          <p:cNvPr id="27" name="TextBox 26">
            <a:extLst>
              <a:ext uri="{FF2B5EF4-FFF2-40B4-BE49-F238E27FC236}">
                <a16:creationId xmlns:a16="http://schemas.microsoft.com/office/drawing/2014/main" id="{16E21969-B579-2DFD-926A-05C340BAA0A8}"/>
              </a:ext>
            </a:extLst>
          </p:cNvPr>
          <p:cNvSpPr txBox="1"/>
          <p:nvPr/>
        </p:nvSpPr>
        <p:spPr>
          <a:xfrm>
            <a:off x="2979159" y="3781751"/>
            <a:ext cx="2583529" cy="2308324"/>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a:ln>
                  <a:noFill/>
                </a:ln>
                <a:solidFill>
                  <a:srgbClr val="575757"/>
                </a:solidFill>
                <a:effectLst/>
                <a:uLnTx/>
                <a:uFillTx/>
              </a:rPr>
              <a:t>Pressing the button for more than 2 seconds,</a:t>
            </a:r>
            <a:r>
              <a:rPr kumimoji="0" lang="en-US" sz="1200" b="0" i="0" u="none" strike="noStrike" kern="0" cap="none" spc="0" normalizeH="0" baseline="0" noProof="0">
                <a:ln>
                  <a:noFill/>
                </a:ln>
                <a:solidFill>
                  <a:srgbClr val="575757"/>
                </a:solidFill>
                <a:effectLst/>
                <a:uLnTx/>
                <a:uFillTx/>
              </a:rPr>
              <a:t> while the faucet is running, saves the current temperature and flowrate.</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575757"/>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575757"/>
                </a:solidFill>
                <a:effectLst/>
                <a:uLnTx/>
                <a:uFillTx/>
              </a:rPr>
              <a:t>The LED indicator ring flashes twice to confirm. </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575757"/>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575757"/>
                </a:solidFill>
                <a:effectLst/>
                <a:uLnTx/>
                <a:uFillTx/>
              </a:rPr>
              <a:t>The faucet starts from standby with this setting going forward when the upper button is pressed down.</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F0000"/>
              </a:solidFill>
              <a:effectLst/>
              <a:uLnTx/>
              <a:uFillTx/>
            </a:endParaRPr>
          </a:p>
        </p:txBody>
      </p:sp>
      <p:sp>
        <p:nvSpPr>
          <p:cNvPr id="29" name="TextBox 28">
            <a:extLst>
              <a:ext uri="{FF2B5EF4-FFF2-40B4-BE49-F238E27FC236}">
                <a16:creationId xmlns:a16="http://schemas.microsoft.com/office/drawing/2014/main" id="{99859695-657F-8D5C-F13F-B0B9D9AB6CED}"/>
              </a:ext>
            </a:extLst>
          </p:cNvPr>
          <p:cNvSpPr txBox="1"/>
          <p:nvPr/>
        </p:nvSpPr>
        <p:spPr>
          <a:xfrm>
            <a:off x="7032553" y="992082"/>
            <a:ext cx="2514574" cy="2308324"/>
          </a:xfrm>
          <a:prstGeom prst="rect">
            <a:avLst/>
          </a:prstGeom>
          <a:noFill/>
        </p:spPr>
        <p:txBody>
          <a:bodyPr wrap="square">
            <a:spAutoFit/>
          </a:bodyPr>
          <a:lstStyle/>
          <a:p>
            <a:r>
              <a:rPr lang="en-US" sz="1200" b="1"/>
              <a:t>Pressing the button down for more than 5 seconds</a:t>
            </a:r>
            <a:r>
              <a:rPr lang="en-US" sz="1200"/>
              <a:t> while the faucet is in Standby mode will activate the cleaning mode. The LED indicator turns yellow. The controls will be deactivated for 30 seconds.</a:t>
            </a:r>
          </a:p>
          <a:p>
            <a:endParaRPr lang="en-US" sz="1200"/>
          </a:p>
          <a:p>
            <a:r>
              <a:rPr lang="en-US" sz="1200"/>
              <a:t>Waiting for 30 seconds or pressing the upper button again for more than 5 seconds switches the faucet back to Standby mode.</a:t>
            </a:r>
          </a:p>
        </p:txBody>
      </p:sp>
      <p:pic>
        <p:nvPicPr>
          <p:cNvPr id="30" name="Picture 29">
            <a:extLst>
              <a:ext uri="{FF2B5EF4-FFF2-40B4-BE49-F238E27FC236}">
                <a16:creationId xmlns:a16="http://schemas.microsoft.com/office/drawing/2014/main" id="{77346B8D-DB19-1D9A-0046-7F496D0AD4D0}"/>
              </a:ext>
            </a:extLst>
          </p:cNvPr>
          <p:cNvPicPr>
            <a:picLocks noChangeAspect="1"/>
          </p:cNvPicPr>
          <p:nvPr/>
        </p:nvPicPr>
        <p:blipFill>
          <a:blip r:embed="rId5"/>
          <a:stretch>
            <a:fillRect/>
          </a:stretch>
        </p:blipFill>
        <p:spPr>
          <a:xfrm>
            <a:off x="5819927" y="1418836"/>
            <a:ext cx="1003808" cy="1176010"/>
          </a:xfrm>
          <a:prstGeom prst="rect">
            <a:avLst/>
          </a:prstGeom>
        </p:spPr>
      </p:pic>
      <p:sp>
        <p:nvSpPr>
          <p:cNvPr id="31" name="TextBox 30">
            <a:extLst>
              <a:ext uri="{FF2B5EF4-FFF2-40B4-BE49-F238E27FC236}">
                <a16:creationId xmlns:a16="http://schemas.microsoft.com/office/drawing/2014/main" id="{B6DA5E0F-E777-BAAF-2818-4B7777050F9A}"/>
              </a:ext>
            </a:extLst>
          </p:cNvPr>
          <p:cNvSpPr txBox="1"/>
          <p:nvPr/>
        </p:nvSpPr>
        <p:spPr>
          <a:xfrm>
            <a:off x="5773870" y="957171"/>
            <a:ext cx="1095922" cy="461665"/>
          </a:xfrm>
          <a:prstGeom prst="rect">
            <a:avLst/>
          </a:prstGeom>
          <a:noFill/>
        </p:spPr>
        <p:txBody>
          <a:bodyPr wrap="square" rtlCol="0">
            <a:spAutoFit/>
          </a:bodyPr>
          <a:lstStyle/>
          <a:p>
            <a:pPr algn="l"/>
            <a:r>
              <a:rPr lang="en-CA" sz="1200" b="1">
                <a:solidFill>
                  <a:srgbClr val="343499"/>
                </a:solidFill>
              </a:rPr>
              <a:t>Cleaning mode</a:t>
            </a:r>
            <a:endParaRPr lang="en-CA" sz="1200">
              <a:solidFill>
                <a:srgbClr val="343499"/>
              </a:solidFill>
            </a:endParaRPr>
          </a:p>
        </p:txBody>
      </p:sp>
      <p:sp>
        <p:nvSpPr>
          <p:cNvPr id="34" name="TextBox 33">
            <a:extLst>
              <a:ext uri="{FF2B5EF4-FFF2-40B4-BE49-F238E27FC236}">
                <a16:creationId xmlns:a16="http://schemas.microsoft.com/office/drawing/2014/main" id="{7F6DDCF5-8197-0B02-34D2-2ECB650D0BF4}"/>
              </a:ext>
            </a:extLst>
          </p:cNvPr>
          <p:cNvSpPr txBox="1"/>
          <p:nvPr/>
        </p:nvSpPr>
        <p:spPr>
          <a:xfrm>
            <a:off x="7018958" y="3671973"/>
            <a:ext cx="2613876" cy="2308324"/>
          </a:xfrm>
          <a:prstGeom prst="rect">
            <a:avLst/>
          </a:prstGeom>
          <a:noFill/>
        </p:spPr>
        <p:txBody>
          <a:bodyPr wrap="square">
            <a:spAutoFit/>
          </a:bodyPr>
          <a:lstStyle/>
          <a:p>
            <a:r>
              <a:rPr lang="en-US" sz="1200"/>
              <a:t>If one of the two energy sources (AC adapter or battery box) fails to supply sufficient power, the LED indicator will be flashing red.</a:t>
            </a:r>
          </a:p>
          <a:p>
            <a:endParaRPr lang="en-US" sz="1200"/>
          </a:p>
          <a:p>
            <a:r>
              <a:rPr lang="en-US" sz="1200"/>
              <a:t>The faucet can no longer be operated in this state. To fix this,</a:t>
            </a:r>
          </a:p>
          <a:p>
            <a:r>
              <a:rPr lang="en-US" sz="1200"/>
              <a:t>check that the AC adapter is properly installed, and cables are connected. Check the power level of the batteries and replace if necessary.</a:t>
            </a:r>
            <a:endParaRPr lang="en-CA" sz="1200"/>
          </a:p>
        </p:txBody>
      </p:sp>
      <p:pic>
        <p:nvPicPr>
          <p:cNvPr id="36" name="Picture 35">
            <a:extLst>
              <a:ext uri="{FF2B5EF4-FFF2-40B4-BE49-F238E27FC236}">
                <a16:creationId xmlns:a16="http://schemas.microsoft.com/office/drawing/2014/main" id="{486431C6-E77F-52D7-1D12-DE565AA2B093}"/>
              </a:ext>
            </a:extLst>
          </p:cNvPr>
          <p:cNvPicPr>
            <a:picLocks noChangeAspect="1"/>
          </p:cNvPicPr>
          <p:nvPr/>
        </p:nvPicPr>
        <p:blipFill>
          <a:blip r:embed="rId6"/>
          <a:stretch>
            <a:fillRect/>
          </a:stretch>
        </p:blipFill>
        <p:spPr>
          <a:xfrm>
            <a:off x="5839512" y="4227898"/>
            <a:ext cx="1003808" cy="1182911"/>
          </a:xfrm>
          <a:prstGeom prst="rect">
            <a:avLst/>
          </a:prstGeom>
        </p:spPr>
      </p:pic>
      <p:sp>
        <p:nvSpPr>
          <p:cNvPr id="37" name="TextBox 36">
            <a:extLst>
              <a:ext uri="{FF2B5EF4-FFF2-40B4-BE49-F238E27FC236}">
                <a16:creationId xmlns:a16="http://schemas.microsoft.com/office/drawing/2014/main" id="{26BEC203-C331-CAD9-046B-616DE97A1C1F}"/>
              </a:ext>
            </a:extLst>
          </p:cNvPr>
          <p:cNvSpPr txBox="1"/>
          <p:nvPr/>
        </p:nvSpPr>
        <p:spPr>
          <a:xfrm>
            <a:off x="5747398" y="3724573"/>
            <a:ext cx="1095922" cy="461665"/>
          </a:xfrm>
          <a:prstGeom prst="rect">
            <a:avLst/>
          </a:prstGeom>
          <a:noFill/>
        </p:spPr>
        <p:txBody>
          <a:bodyPr wrap="square" rtlCol="0">
            <a:spAutoFit/>
          </a:bodyPr>
          <a:lstStyle>
            <a:defPPr>
              <a:defRPr lang="de-DE"/>
            </a:defPPr>
            <a:lvl1pPr>
              <a:defRPr sz="1200" b="1">
                <a:solidFill>
                  <a:srgbClr val="343499"/>
                </a:solidFill>
              </a:defRPr>
            </a:lvl1pPr>
          </a:lstStyle>
          <a:p>
            <a:r>
              <a:rPr lang="en-CA"/>
              <a:t>Insufficient power</a:t>
            </a:r>
          </a:p>
        </p:txBody>
      </p:sp>
    </p:spTree>
    <p:extLst>
      <p:ext uri="{BB962C8B-B14F-4D97-AF65-F5344CB8AC3E}">
        <p14:creationId xmlns:p14="http://schemas.microsoft.com/office/powerpoint/2010/main" val="427439914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14390D-7578-7DB4-8FAE-BD46A01FE9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03FF5D-A4A2-6921-4F77-5DA8842126EA}"/>
              </a:ext>
            </a:extLst>
          </p:cNvPr>
          <p:cNvSpPr>
            <a:spLocks noGrp="1"/>
          </p:cNvSpPr>
          <p:nvPr>
            <p:ph type="title"/>
          </p:nvPr>
        </p:nvSpPr>
        <p:spPr>
          <a:xfrm>
            <a:off x="227348" y="224684"/>
            <a:ext cx="10945476" cy="530690"/>
          </a:xfrm>
        </p:spPr>
        <p:txBody>
          <a:bodyPr/>
          <a:lstStyle/>
          <a:p>
            <a:r>
              <a:rPr lang="en-US" sz="2800">
                <a:solidFill>
                  <a:srgbClr val="333399"/>
                </a:solidFill>
              </a:rPr>
              <a:t>OPERATING THE LUNEOO: status modes</a:t>
            </a:r>
            <a:endParaRPr lang="en-US"/>
          </a:p>
        </p:txBody>
      </p:sp>
      <p:sp>
        <p:nvSpPr>
          <p:cNvPr id="3" name="Inhaltsplatzhalter 1">
            <a:extLst>
              <a:ext uri="{FF2B5EF4-FFF2-40B4-BE49-F238E27FC236}">
                <a16:creationId xmlns:a16="http://schemas.microsoft.com/office/drawing/2014/main" id="{A2E198DE-28B0-45DF-1ACA-9B5A58F34E18}"/>
              </a:ext>
            </a:extLst>
          </p:cNvPr>
          <p:cNvSpPr txBox="1">
            <a:spLocks/>
          </p:cNvSpPr>
          <p:nvPr/>
        </p:nvSpPr>
        <p:spPr>
          <a:xfrm>
            <a:off x="332039" y="1449380"/>
            <a:ext cx="11527921" cy="4668391"/>
          </a:xfrm>
          <a:prstGeom prst="rect">
            <a:avLst/>
          </a:prstGeom>
          <a:solidFill>
            <a:schemeClr val="bg1"/>
          </a:solidFill>
        </p:spPr>
        <p:txBody>
          <a:bodyPr vert="horz" lIns="0" tIns="0" rIns="0" bIns="0" rtlCol="0" anchor="t">
            <a:noAutofit/>
          </a:bodyPr>
          <a:lstStyle>
            <a:lvl1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1400" kern="1200">
                <a:solidFill>
                  <a:schemeClr val="tx1"/>
                </a:solidFill>
                <a:latin typeface="+mn-lt"/>
                <a:ea typeface="+mn-ea"/>
                <a:cs typeface="+mn-cs"/>
              </a:defRPr>
            </a:lvl1pPr>
            <a:lvl2pPr marL="269875" indent="-180975"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2pPr>
            <a:lvl3pPr marL="450000" indent="-180975" algn="l" defTabSz="914400" rtl="0" eaLnBrk="1" fontAlgn="auto" latinLnBrk="0" hangingPunct="1">
              <a:lnSpc>
                <a:spcPct val="100000"/>
              </a:lnSpc>
              <a:spcBef>
                <a:spcPts val="400"/>
              </a:spcBef>
              <a:spcAft>
                <a:spcPts val="0"/>
              </a:spcAft>
              <a:buClrTx/>
              <a:buSzPct val="100000"/>
              <a:buFont typeface="Arial" panose="020B0604020202020204" pitchFamily="34" charset="0"/>
              <a:buChar char="•"/>
              <a:defRPr kumimoji="0" sz="1400" b="0" i="0" u="none" kern="1200" cap="none" spc="0" baseline="0">
                <a:solidFill>
                  <a:schemeClr val="tx1"/>
                </a:solidFill>
                <a:latin typeface="+mn-lt"/>
                <a:ea typeface="+mn-ea"/>
                <a:cs typeface="+mn-cs"/>
              </a:defRPr>
            </a:lvl3pPr>
            <a:lvl4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4pPr>
            <a:lvl5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5pPr>
            <a:lvl6pPr marL="0" indent="0" algn="l" defTabSz="914400" rtl="0" eaLnBrk="1" fontAlgn="auto" latinLnBrk="0" hangingPunct="1">
              <a:lnSpc>
                <a:spcPct val="100000"/>
              </a:lnSpc>
              <a:spcBef>
                <a:spcPts val="400"/>
              </a:spcBef>
              <a:spcAft>
                <a:spcPts val="0"/>
              </a:spcAft>
              <a:buClrTx/>
              <a:buSzPct val="100000"/>
              <a:buFont typeface="Arial" panose="020B0604020202020204" pitchFamily="34" charset="0"/>
              <a:buNone/>
              <a:defRPr kumimoji="0" sz="900" b="0" i="0" u="none" kern="1200" cap="none" spc="0" baseline="0">
                <a:solidFill>
                  <a:schemeClr val="tx1"/>
                </a:solidFill>
                <a:latin typeface="+mn-lt"/>
                <a:ea typeface="+mn-ea"/>
                <a:cs typeface="+mn-cs"/>
              </a:defRPr>
            </a:lvl6pPr>
            <a:lvl7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7pPr>
            <a:lvl8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8pPr>
            <a:lvl9pPr marL="0" indent="0" algn="l" defTabSz="914400" rtl="0" eaLnBrk="1" latinLnBrk="0" hangingPunct="1">
              <a:lnSpc>
                <a:spcPct val="100000"/>
              </a:lnSpc>
              <a:spcBef>
                <a:spcPts val="400"/>
              </a:spcBef>
              <a:spcAft>
                <a:spcPts val="0"/>
              </a:spcAft>
              <a:buSzPct val="100000"/>
              <a:buFont typeface="Arial" panose="020B0604020202020204" pitchFamily="34" charset="0"/>
              <a:buNone/>
              <a:defRPr sz="900" kern="1200">
                <a:solidFill>
                  <a:schemeClr val="tx1"/>
                </a:solidFill>
                <a:latin typeface="+mn-lt"/>
                <a:ea typeface="+mn-ea"/>
                <a:cs typeface="+mn-cs"/>
              </a:defRPr>
            </a:lvl9pPr>
          </a:lstStyle>
          <a:p>
            <a:endParaRPr lang="de-DE"/>
          </a:p>
          <a:p>
            <a:endParaRPr lang="de-DE"/>
          </a:p>
        </p:txBody>
      </p:sp>
      <p:pic>
        <p:nvPicPr>
          <p:cNvPr id="5" name="Picture 4">
            <a:extLst>
              <a:ext uri="{FF2B5EF4-FFF2-40B4-BE49-F238E27FC236}">
                <a16:creationId xmlns:a16="http://schemas.microsoft.com/office/drawing/2014/main" id="{5151D7A8-A1DD-C1F4-42E9-0B54F4F0E27B}"/>
              </a:ext>
            </a:extLst>
          </p:cNvPr>
          <p:cNvPicPr>
            <a:picLocks noChangeAspect="1"/>
          </p:cNvPicPr>
          <p:nvPr/>
        </p:nvPicPr>
        <p:blipFill>
          <a:blip r:embed="rId3"/>
          <a:srcRect t="1" b="-745"/>
          <a:stretch/>
        </p:blipFill>
        <p:spPr>
          <a:xfrm>
            <a:off x="2232581" y="1832882"/>
            <a:ext cx="1990411" cy="2858861"/>
          </a:xfrm>
          <a:prstGeom prst="rect">
            <a:avLst/>
          </a:prstGeom>
        </p:spPr>
      </p:pic>
      <p:pic>
        <p:nvPicPr>
          <p:cNvPr id="6" name="Picture 5">
            <a:extLst>
              <a:ext uri="{FF2B5EF4-FFF2-40B4-BE49-F238E27FC236}">
                <a16:creationId xmlns:a16="http://schemas.microsoft.com/office/drawing/2014/main" id="{30E98AB3-4B93-1874-2981-C12E39443210}"/>
              </a:ext>
            </a:extLst>
          </p:cNvPr>
          <p:cNvPicPr>
            <a:picLocks noChangeAspect="1"/>
          </p:cNvPicPr>
          <p:nvPr/>
        </p:nvPicPr>
        <p:blipFill>
          <a:blip r:embed="rId4"/>
          <a:stretch>
            <a:fillRect/>
          </a:stretch>
        </p:blipFill>
        <p:spPr>
          <a:xfrm>
            <a:off x="332040" y="1832882"/>
            <a:ext cx="1795848" cy="2858861"/>
          </a:xfrm>
          <a:prstGeom prst="rect">
            <a:avLst/>
          </a:prstGeom>
        </p:spPr>
      </p:pic>
      <p:pic>
        <p:nvPicPr>
          <p:cNvPr id="7" name="Picture 6">
            <a:extLst>
              <a:ext uri="{FF2B5EF4-FFF2-40B4-BE49-F238E27FC236}">
                <a16:creationId xmlns:a16="http://schemas.microsoft.com/office/drawing/2014/main" id="{C0F48DC7-FB5A-CF48-AB53-D83C765FFDF9}"/>
              </a:ext>
            </a:extLst>
          </p:cNvPr>
          <p:cNvPicPr>
            <a:picLocks noChangeAspect="1"/>
          </p:cNvPicPr>
          <p:nvPr/>
        </p:nvPicPr>
        <p:blipFill>
          <a:blip r:embed="rId5"/>
          <a:stretch>
            <a:fillRect/>
          </a:stretch>
        </p:blipFill>
        <p:spPr>
          <a:xfrm>
            <a:off x="4316925" y="1887312"/>
            <a:ext cx="1721326" cy="2928701"/>
          </a:xfrm>
          <a:prstGeom prst="rect">
            <a:avLst/>
          </a:prstGeom>
        </p:spPr>
      </p:pic>
      <p:pic>
        <p:nvPicPr>
          <p:cNvPr id="8" name="Picture 7">
            <a:extLst>
              <a:ext uri="{FF2B5EF4-FFF2-40B4-BE49-F238E27FC236}">
                <a16:creationId xmlns:a16="http://schemas.microsoft.com/office/drawing/2014/main" id="{5B7831D1-8545-E3A6-E094-C2B8864C7124}"/>
              </a:ext>
            </a:extLst>
          </p:cNvPr>
          <p:cNvPicPr>
            <a:picLocks noChangeAspect="1"/>
          </p:cNvPicPr>
          <p:nvPr/>
        </p:nvPicPr>
        <p:blipFill>
          <a:blip r:embed="rId6"/>
          <a:stretch>
            <a:fillRect/>
          </a:stretch>
        </p:blipFill>
        <p:spPr>
          <a:xfrm>
            <a:off x="8106389" y="1866043"/>
            <a:ext cx="1807134" cy="2825700"/>
          </a:xfrm>
          <a:prstGeom prst="rect">
            <a:avLst/>
          </a:prstGeom>
        </p:spPr>
      </p:pic>
      <p:pic>
        <p:nvPicPr>
          <p:cNvPr id="9" name="Picture 8">
            <a:extLst>
              <a:ext uri="{FF2B5EF4-FFF2-40B4-BE49-F238E27FC236}">
                <a16:creationId xmlns:a16="http://schemas.microsoft.com/office/drawing/2014/main" id="{1C09D1FF-B335-064B-D36B-B11FB91919E2}"/>
              </a:ext>
            </a:extLst>
          </p:cNvPr>
          <p:cNvPicPr>
            <a:picLocks noChangeAspect="1"/>
          </p:cNvPicPr>
          <p:nvPr/>
        </p:nvPicPr>
        <p:blipFill>
          <a:blip r:embed="rId7"/>
          <a:stretch>
            <a:fillRect/>
          </a:stretch>
        </p:blipFill>
        <p:spPr>
          <a:xfrm>
            <a:off x="10018664" y="1865540"/>
            <a:ext cx="1788012" cy="2803928"/>
          </a:xfrm>
          <a:prstGeom prst="rect">
            <a:avLst/>
          </a:prstGeom>
        </p:spPr>
      </p:pic>
      <p:pic>
        <p:nvPicPr>
          <p:cNvPr id="10" name="Picture 9">
            <a:extLst>
              <a:ext uri="{FF2B5EF4-FFF2-40B4-BE49-F238E27FC236}">
                <a16:creationId xmlns:a16="http://schemas.microsoft.com/office/drawing/2014/main" id="{076762A4-E603-9AE5-200F-5BEEC70D8C8C}"/>
              </a:ext>
            </a:extLst>
          </p:cNvPr>
          <p:cNvPicPr>
            <a:picLocks noChangeAspect="1"/>
          </p:cNvPicPr>
          <p:nvPr/>
        </p:nvPicPr>
        <p:blipFill>
          <a:blip r:embed="rId8"/>
          <a:stretch>
            <a:fillRect/>
          </a:stretch>
        </p:blipFill>
        <p:spPr>
          <a:xfrm>
            <a:off x="6238550" y="1887312"/>
            <a:ext cx="1800209" cy="3011259"/>
          </a:xfrm>
          <a:prstGeom prst="rect">
            <a:avLst/>
          </a:prstGeom>
        </p:spPr>
      </p:pic>
      <p:sp>
        <p:nvSpPr>
          <p:cNvPr id="11" name="TextBox 10">
            <a:extLst>
              <a:ext uri="{FF2B5EF4-FFF2-40B4-BE49-F238E27FC236}">
                <a16:creationId xmlns:a16="http://schemas.microsoft.com/office/drawing/2014/main" id="{83CCA88D-0C73-8514-C37A-D77F0E4A5E9B}"/>
              </a:ext>
            </a:extLst>
          </p:cNvPr>
          <p:cNvSpPr txBox="1"/>
          <p:nvPr/>
        </p:nvSpPr>
        <p:spPr>
          <a:xfrm>
            <a:off x="8106388" y="5292037"/>
            <a:ext cx="1912276" cy="553998"/>
          </a:xfrm>
          <a:prstGeom prst="rect">
            <a:avLst/>
          </a:prstGeom>
          <a:noFill/>
        </p:spPr>
        <p:txBody>
          <a:bodyPr wrap="square">
            <a:spAutoFit/>
          </a:bodyPr>
          <a:lstStyle/>
          <a:p>
            <a:r>
              <a:rPr lang="en-US" sz="1000"/>
              <a:t>TEMP WHEEL PUSH is still </a:t>
            </a:r>
            <a:r>
              <a:rPr lang="en-US" sz="1000">
                <a:solidFill>
                  <a:schemeClr val="accent4">
                    <a:lumMod val="75000"/>
                  </a:schemeClr>
                </a:solidFill>
              </a:rPr>
              <a:t>ENABLED</a:t>
            </a:r>
            <a:r>
              <a:rPr lang="en-US" sz="1000"/>
              <a:t> for a 5-second push to end cleaning mode</a:t>
            </a:r>
          </a:p>
        </p:txBody>
      </p:sp>
    </p:spTree>
    <p:extLst>
      <p:ext uri="{BB962C8B-B14F-4D97-AF65-F5344CB8AC3E}">
        <p14:creationId xmlns:p14="http://schemas.microsoft.com/office/powerpoint/2010/main" val="5201897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C6E8A1-FA7C-A851-BD66-DEEDA66A86EB}"/>
            </a:ext>
          </a:extLst>
        </p:cNvPr>
        <p:cNvGrpSpPr/>
        <p:nvPr/>
      </p:nvGrpSpPr>
      <p:grpSpPr>
        <a:xfrm>
          <a:off x="0" y="0"/>
          <a:ext cx="0" cy="0"/>
          <a:chOff x="0" y="0"/>
          <a:chExt cx="0" cy="0"/>
        </a:xfrm>
      </p:grpSpPr>
      <p:pic>
        <p:nvPicPr>
          <p:cNvPr id="8" name="L-1" descr="Ein Bild, das Hahn, Installationszubehör, Hebel, Im Haus enthält.&#10;&#10;KI-generierte Inhalte können fehlerhaft sein.">
            <a:extLst>
              <a:ext uri="{FF2B5EF4-FFF2-40B4-BE49-F238E27FC236}">
                <a16:creationId xmlns:a16="http://schemas.microsoft.com/office/drawing/2014/main" id="{DD0288D3-3462-97B1-3183-E429FA0AF2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37199" y="0"/>
            <a:ext cx="6740992" cy="10061182"/>
          </a:xfrm>
          <a:prstGeom prst="rect">
            <a:avLst/>
          </a:prstGeom>
        </p:spPr>
      </p:pic>
      <p:sp>
        <p:nvSpPr>
          <p:cNvPr id="21" name="Text Placeholder 4">
            <a:extLst>
              <a:ext uri="{FF2B5EF4-FFF2-40B4-BE49-F238E27FC236}">
                <a16:creationId xmlns:a16="http://schemas.microsoft.com/office/drawing/2014/main" id="{7A9A067A-1E5C-0F03-0166-7AA08AEF00A6}"/>
              </a:ext>
            </a:extLst>
          </p:cNvPr>
          <p:cNvSpPr>
            <a:spLocks noGrp="1"/>
          </p:cNvSpPr>
          <p:nvPr>
            <p:ph type="body" sz="quarter" idx="18"/>
          </p:nvPr>
        </p:nvSpPr>
        <p:spPr>
          <a:xfrm>
            <a:off x="3484682" y="2915019"/>
            <a:ext cx="5706943" cy="1027961"/>
          </a:xfrm>
        </p:spPr>
        <p:txBody>
          <a:bodyPr/>
          <a:lstStyle/>
          <a:p>
            <a:endParaRPr lang="en-US"/>
          </a:p>
        </p:txBody>
      </p:sp>
      <p:sp>
        <p:nvSpPr>
          <p:cNvPr id="3" name="Subtitle 2">
            <a:extLst>
              <a:ext uri="{FF2B5EF4-FFF2-40B4-BE49-F238E27FC236}">
                <a16:creationId xmlns:a16="http://schemas.microsoft.com/office/drawing/2014/main" id="{668B0FE3-8DEF-DC05-78D6-35E9734C86C8}"/>
              </a:ext>
            </a:extLst>
          </p:cNvPr>
          <p:cNvSpPr>
            <a:spLocks noGrp="1"/>
          </p:cNvSpPr>
          <p:nvPr>
            <p:ph type="subTitle" idx="1"/>
          </p:nvPr>
        </p:nvSpPr>
        <p:spPr>
          <a:xfrm>
            <a:off x="259670" y="5698457"/>
            <a:ext cx="5760000" cy="936000"/>
          </a:xfrm>
        </p:spPr>
        <p:txBody>
          <a:bodyPr/>
          <a:lstStyle/>
          <a:p>
            <a:r>
              <a:rPr lang="en-US" sz="6000" b="1"/>
              <a:t>THANK YOU</a:t>
            </a:r>
          </a:p>
        </p:txBody>
      </p:sp>
    </p:spTree>
    <p:extLst>
      <p:ext uri="{BB962C8B-B14F-4D97-AF65-F5344CB8AC3E}">
        <p14:creationId xmlns:p14="http://schemas.microsoft.com/office/powerpoint/2010/main" val="5898091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BLANCO">
  <a:themeElements>
    <a:clrScheme name="BLANCO Test">
      <a:dk1>
        <a:srgbClr val="000000"/>
      </a:dk1>
      <a:lt1>
        <a:srgbClr val="FFFFFF"/>
      </a:lt1>
      <a:dk2>
        <a:srgbClr val="333399"/>
      </a:dk2>
      <a:lt2>
        <a:srgbClr val="FFFFFF"/>
      </a:lt2>
      <a:accent1>
        <a:srgbClr val="333399"/>
      </a:accent1>
      <a:accent2>
        <a:srgbClr val="FF6133"/>
      </a:accent2>
      <a:accent3>
        <a:srgbClr val="000000"/>
      </a:accent3>
      <a:accent4>
        <a:srgbClr val="AAAAAA"/>
      </a:accent4>
      <a:accent5>
        <a:srgbClr val="D0D0D0"/>
      </a:accent5>
      <a:accent6>
        <a:srgbClr val="A54B2E"/>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oAutofit/>
      </a:bodyPr>
      <a:lstStyle>
        <a:defPPr algn="l">
          <a:defRPr sz="1400" dirty="0" smtClean="0"/>
        </a:defPPr>
      </a:lstStyle>
    </a:txDef>
  </a:objectDefaults>
  <a:extraClrSchemeLst>
    <a:extraClrScheme>
      <a:clrScheme name="BLANCO">
        <a:dk1>
          <a:srgbClr val="000000"/>
        </a:dk1>
        <a:lt1>
          <a:srgbClr val="FFFFFF"/>
        </a:lt1>
        <a:dk2>
          <a:srgbClr val="333399"/>
        </a:dk2>
        <a:lt2>
          <a:srgbClr val="FFFFFF"/>
        </a:lt2>
        <a:accent1>
          <a:srgbClr val="333399"/>
        </a:accent1>
        <a:accent2>
          <a:srgbClr val="FF6133"/>
        </a:accent2>
        <a:accent3>
          <a:srgbClr val="000000"/>
        </a:accent3>
        <a:accent4>
          <a:srgbClr val="AAAAAA"/>
        </a:accent4>
        <a:accent5>
          <a:srgbClr val="D0D0D0"/>
        </a:accent5>
        <a:accent6>
          <a:srgbClr val="A54B2E"/>
        </a:accent6>
        <a:hlink>
          <a:srgbClr val="0563C1"/>
        </a:hlink>
        <a:folHlink>
          <a:srgbClr val="954F72"/>
        </a:folHlink>
      </a:clrScheme>
    </a:extraClrScheme>
  </a:extraClrSchemeLst>
  <a:custClrLst>
    <a:custClr name="BLANCO Blau +  40 % Schwarz">
      <a:srgbClr val="242467"/>
    </a:custClr>
    <a:custClr name="BLANCO Blau">
      <a:srgbClr val="333399"/>
    </a:custClr>
    <a:custClr name="BLANCO Blau 80 %">
      <a:srgbClr val="5C5CA7"/>
    </a:custClr>
    <a:custClr name="BLANCO Blau 60 %">
      <a:srgbClr val="8585BD"/>
    </a:custClr>
    <a:custClr name="BLANCO Blau 40 %">
      <a:srgbClr val="ADADD2"/>
    </a:custClr>
    <a:custClr name="BLANCO Blau 20 %">
      <a:srgbClr val="D6D6E9"/>
    </a:custClr>
    <a:custClr name="--">
      <a:srgbClr val="FFFFFF"/>
    </a:custClr>
    <a:custClr name="--">
      <a:srgbClr val="FFFFFF"/>
    </a:custClr>
    <a:custClr name="--">
      <a:srgbClr val="FFFFFF"/>
    </a:custClr>
    <a:custClr name="--">
      <a:srgbClr val="FFFFFF"/>
    </a:custClr>
    <a:custClr name="BLANCO Orange + 30 % Schwarz">
      <a:srgbClr val="A54B2E"/>
    </a:custClr>
    <a:custClr name="BLANCO Orange">
      <a:srgbClr val="FF6133"/>
    </a:custClr>
    <a:custClr name="BLANCO Orange 70 %">
      <a:srgbClr val="F09577"/>
    </a:custClr>
    <a:custClr name="BLANCO Orange 40 %">
      <a:srgbClr val="F5C2B0"/>
    </a:custClr>
    <a:custClr name="--">
      <a:srgbClr val="FFFFFF"/>
    </a:custClr>
    <a:custClr name="--">
      <a:srgbClr val="FFFFFF"/>
    </a:custClr>
    <a:custClr name="--">
      <a:srgbClr val="FFFFFF"/>
    </a:custClr>
    <a:custClr name="--">
      <a:srgbClr val="FFFFFF"/>
    </a:custClr>
    <a:custClr name="--">
      <a:srgbClr val="FFFFFF"/>
    </a:custClr>
    <a:custClr name="--">
      <a:srgbClr val="FFFFFF"/>
    </a:custClr>
    <a:custClr name="BLANCO Schwarz">
      <a:srgbClr val="000000"/>
    </a:custClr>
    <a:custClr name="BLANCO Schwarz 80 %">
      <a:srgbClr val="575757"/>
    </a:custClr>
    <a:custClr name="BLANCO Schwarz 65 %">
      <a:srgbClr val="818080"/>
    </a:custClr>
    <a:custClr name="BLANCO Schwarz 53 %">
      <a:srgbClr val="AAAAAA"/>
    </a:custClr>
    <a:custClr name="BLANCO Schwarz 40 %">
      <a:srgbClr val="BDBCBC"/>
    </a:custClr>
    <a:custClr name="BLANCO Schwarz 25 %">
      <a:srgbClr val="D0D0D0"/>
    </a:custClr>
    <a:custClr name="BLANCO Schwarz 10 %">
      <a:srgbClr val="EDEDED"/>
    </a:custClr>
    <a:custClr name="--">
      <a:srgbClr val="FFFFFF"/>
    </a:custClr>
    <a:custClr name="--">
      <a:srgbClr val="FFFFFF"/>
    </a:custClr>
    <a:custClr name="--">
      <a:srgbClr val="FFFFFF"/>
    </a:custClr>
  </a:custClrLst>
  <a:extLst>
    <a:ext uri="{05A4C25C-085E-4340-85A3-A5531E510DB2}">
      <thm15:themeFamily xmlns:thm15="http://schemas.microsoft.com/office/thememl/2012/main" name="Presentation Master BLANCO-fin.potx" id="{D63F85E0-5BEC-4EE3-BA04-F8217632F5C7}" vid="{E6FDD665-AB83-496A-95D3-A9F1F1C7363D}"/>
    </a:ext>
  </a:extLst>
</a:theme>
</file>

<file path=ppt/theme/theme2.xml><?xml version="1.0" encoding="utf-8"?>
<a:theme xmlns:a="http://schemas.openxmlformats.org/drawingml/2006/main" name="1_BLANCO">
  <a:themeElements>
    <a:clrScheme name="BLANCO Test">
      <a:dk1>
        <a:srgbClr val="000000"/>
      </a:dk1>
      <a:lt1>
        <a:srgbClr val="FFFFFF"/>
      </a:lt1>
      <a:dk2>
        <a:srgbClr val="333399"/>
      </a:dk2>
      <a:lt2>
        <a:srgbClr val="FFFFFF"/>
      </a:lt2>
      <a:accent1>
        <a:srgbClr val="333399"/>
      </a:accent1>
      <a:accent2>
        <a:srgbClr val="FF6133"/>
      </a:accent2>
      <a:accent3>
        <a:srgbClr val="000000"/>
      </a:accent3>
      <a:accent4>
        <a:srgbClr val="AAAAAA"/>
      </a:accent4>
      <a:accent5>
        <a:srgbClr val="D0D0D0"/>
      </a:accent5>
      <a:accent6>
        <a:srgbClr val="A54B2E"/>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oAutofit/>
      </a:bodyPr>
      <a:lstStyle>
        <a:defPPr algn="l">
          <a:defRPr sz="1400" dirty="0" smtClean="0"/>
        </a:defPPr>
      </a:lstStyle>
    </a:txDef>
  </a:objectDefaults>
  <a:extraClrSchemeLst>
    <a:extraClrScheme>
      <a:clrScheme name="BLANCO">
        <a:dk1>
          <a:srgbClr val="000000"/>
        </a:dk1>
        <a:lt1>
          <a:srgbClr val="FFFFFF"/>
        </a:lt1>
        <a:dk2>
          <a:srgbClr val="333399"/>
        </a:dk2>
        <a:lt2>
          <a:srgbClr val="FFFFFF"/>
        </a:lt2>
        <a:accent1>
          <a:srgbClr val="333399"/>
        </a:accent1>
        <a:accent2>
          <a:srgbClr val="FF6133"/>
        </a:accent2>
        <a:accent3>
          <a:srgbClr val="000000"/>
        </a:accent3>
        <a:accent4>
          <a:srgbClr val="AAAAAA"/>
        </a:accent4>
        <a:accent5>
          <a:srgbClr val="D0D0D0"/>
        </a:accent5>
        <a:accent6>
          <a:srgbClr val="A54B2E"/>
        </a:accent6>
        <a:hlink>
          <a:srgbClr val="0563C1"/>
        </a:hlink>
        <a:folHlink>
          <a:srgbClr val="954F72"/>
        </a:folHlink>
      </a:clrScheme>
    </a:extraClrScheme>
  </a:extraClrSchemeLst>
  <a:custClrLst>
    <a:custClr name="BLANCO Blau +  40 % Schwarz">
      <a:srgbClr val="242467"/>
    </a:custClr>
    <a:custClr name="BLANCO Blau">
      <a:srgbClr val="333399"/>
    </a:custClr>
    <a:custClr name="BLANCO Blau 80 %">
      <a:srgbClr val="5C5CA7"/>
    </a:custClr>
    <a:custClr name="BLANCO Blau 60 %">
      <a:srgbClr val="8585BD"/>
    </a:custClr>
    <a:custClr name="BLANCO Blau 40 %">
      <a:srgbClr val="ADADD2"/>
    </a:custClr>
    <a:custClr name="BLANCO Blau 20 %">
      <a:srgbClr val="D6D6E9"/>
    </a:custClr>
    <a:custClr name="--">
      <a:srgbClr val="FFFFFF"/>
    </a:custClr>
    <a:custClr name="--">
      <a:srgbClr val="FFFFFF"/>
    </a:custClr>
    <a:custClr name="--">
      <a:srgbClr val="FFFFFF"/>
    </a:custClr>
    <a:custClr name="--">
      <a:srgbClr val="FFFFFF"/>
    </a:custClr>
    <a:custClr name="BLANCO Orange + 30 % Schwarz">
      <a:srgbClr val="A54B2E"/>
    </a:custClr>
    <a:custClr name="BLANCO Orange">
      <a:srgbClr val="FF6133"/>
    </a:custClr>
    <a:custClr name="BLANCO Orange 70 %">
      <a:srgbClr val="F09577"/>
    </a:custClr>
    <a:custClr name="BLANCO Orange 40 %">
      <a:srgbClr val="F5C2B0"/>
    </a:custClr>
    <a:custClr name="--">
      <a:srgbClr val="FFFFFF"/>
    </a:custClr>
    <a:custClr name="--">
      <a:srgbClr val="FFFFFF"/>
    </a:custClr>
    <a:custClr name="--">
      <a:srgbClr val="FFFFFF"/>
    </a:custClr>
    <a:custClr name="--">
      <a:srgbClr val="FFFFFF"/>
    </a:custClr>
    <a:custClr name="--">
      <a:srgbClr val="FFFFFF"/>
    </a:custClr>
    <a:custClr name="--">
      <a:srgbClr val="FFFFFF"/>
    </a:custClr>
    <a:custClr name="BLANCO Schwarz">
      <a:srgbClr val="000000"/>
    </a:custClr>
    <a:custClr name="BLANCO Schwarz 80 %">
      <a:srgbClr val="575757"/>
    </a:custClr>
    <a:custClr name="BLANCO Schwarz 65 %">
      <a:srgbClr val="818080"/>
    </a:custClr>
    <a:custClr name="BLANCO Schwarz 53 %">
      <a:srgbClr val="AAAAAA"/>
    </a:custClr>
    <a:custClr name="BLANCO Schwarz 40 %">
      <a:srgbClr val="BDBCBC"/>
    </a:custClr>
    <a:custClr name="BLANCO Schwarz 25 %">
      <a:srgbClr val="D0D0D0"/>
    </a:custClr>
    <a:custClr name="BLANCO Schwarz 10 %">
      <a:srgbClr val="EDEDED"/>
    </a:custClr>
    <a:custClr name="--">
      <a:srgbClr val="FFFFFF"/>
    </a:custClr>
    <a:custClr name="--">
      <a:srgbClr val="FFFFFF"/>
    </a:custClr>
    <a:custClr name="--">
      <a:srgbClr val="FFFFFF"/>
    </a:custClr>
  </a:custClrLst>
  <a:extLst>
    <a:ext uri="{05A4C25C-085E-4340-85A3-A5531E510DB2}">
      <thm15:themeFamily xmlns:thm15="http://schemas.microsoft.com/office/thememl/2012/main" name="New BLANCO 2024.pptx" id="{F85FC08D-07B2-4C92-B561-0F61F47725C1}" vid="{BB6C97F9-3D75-4732-9513-72A6CAC5826F}"/>
    </a:ext>
  </a:extLst>
</a:theme>
</file>

<file path=ppt/theme/theme3.xml><?xml version="1.0" encoding="utf-8"?>
<a:theme xmlns:a="http://schemas.openxmlformats.org/drawingml/2006/main" name="3_BLANCO">
  <a:themeElements>
    <a:clrScheme name="BLANCO">
      <a:dk1>
        <a:srgbClr val="000000"/>
      </a:dk1>
      <a:lt1>
        <a:srgbClr val="FFFFFF"/>
      </a:lt1>
      <a:dk2>
        <a:srgbClr val="333399"/>
      </a:dk2>
      <a:lt2>
        <a:srgbClr val="FFFFFF"/>
      </a:lt2>
      <a:accent1>
        <a:srgbClr val="333399"/>
      </a:accent1>
      <a:accent2>
        <a:srgbClr val="FF6133"/>
      </a:accent2>
      <a:accent3>
        <a:srgbClr val="000000"/>
      </a:accent3>
      <a:accent4>
        <a:srgbClr val="AAAAAA"/>
      </a:accent4>
      <a:accent5>
        <a:srgbClr val="D0D0D0"/>
      </a:accent5>
      <a:accent6>
        <a:srgbClr val="A54B2E"/>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oAutofit/>
      </a:bodyPr>
      <a:lstStyle>
        <a:defPPr algn="l">
          <a:defRPr sz="1400" dirty="0" smtClean="0"/>
        </a:defPPr>
      </a:lstStyle>
    </a:txDef>
  </a:objectDefaults>
  <a:extraClrSchemeLst>
    <a:extraClrScheme>
      <a:clrScheme name="BLANCO">
        <a:dk1>
          <a:srgbClr val="000000"/>
        </a:dk1>
        <a:lt1>
          <a:srgbClr val="FFFFFF"/>
        </a:lt1>
        <a:dk2>
          <a:srgbClr val="333399"/>
        </a:dk2>
        <a:lt2>
          <a:srgbClr val="FFFFFF"/>
        </a:lt2>
        <a:accent1>
          <a:srgbClr val="333399"/>
        </a:accent1>
        <a:accent2>
          <a:srgbClr val="FF6133"/>
        </a:accent2>
        <a:accent3>
          <a:srgbClr val="000000"/>
        </a:accent3>
        <a:accent4>
          <a:srgbClr val="AAAAAA"/>
        </a:accent4>
        <a:accent5>
          <a:srgbClr val="D0D0D0"/>
        </a:accent5>
        <a:accent6>
          <a:srgbClr val="A54B2E"/>
        </a:accent6>
        <a:hlink>
          <a:srgbClr val="0563C1"/>
        </a:hlink>
        <a:folHlink>
          <a:srgbClr val="954F72"/>
        </a:folHlink>
      </a:clrScheme>
    </a:extraClrScheme>
  </a:extraClrSchemeLst>
  <a:custClrLst>
    <a:custClr name="BLANCO DARK BLUE">
      <a:srgbClr val="242467"/>
    </a:custClr>
    <a:custClr name="BLANCO BLUE">
      <a:srgbClr val="333399"/>
    </a:custClr>
    <a:custClr name="BLANCO BLUE 80%">
      <a:srgbClr val="5C5CA7"/>
    </a:custClr>
    <a:custClr name="BLANCO BLUE 60%">
      <a:srgbClr val="8585BD"/>
    </a:custClr>
    <a:custClr name="BLANCO BLUE 40%">
      <a:srgbClr val="ADADD2"/>
    </a:custClr>
    <a:custClr name="BLANCO BLUE 20%">
      <a:srgbClr val="D6D6E9"/>
    </a:custClr>
    <a:custClr name="--">
      <a:srgbClr val="FFFFFF"/>
    </a:custClr>
    <a:custClr name="--">
      <a:srgbClr val="FFFFFF"/>
    </a:custClr>
    <a:custClr name="--">
      <a:srgbClr val="FFFFFF"/>
    </a:custClr>
    <a:custClr name="--">
      <a:srgbClr val="FFFFFF"/>
    </a:custClr>
    <a:custClr name="BLANCO DARK ORANGE">
      <a:srgbClr val="A54B2E"/>
    </a:custClr>
    <a:custClr name="BLANCO ORANGE">
      <a:srgbClr val="FF6133"/>
    </a:custClr>
    <a:custClr name="BLANCO ORANGE 70%">
      <a:srgbClr val="F09577"/>
    </a:custClr>
    <a:custClr name="BLANCO ORANGE 40%">
      <a:srgbClr val="F5C2B0"/>
    </a:custClr>
    <a:custClr name="--">
      <a:srgbClr val="FFFFFF"/>
    </a:custClr>
    <a:custClr name="--">
      <a:srgbClr val="FFFFFF"/>
    </a:custClr>
    <a:custClr name="--">
      <a:srgbClr val="FFFFFF"/>
    </a:custClr>
    <a:custClr name="--">
      <a:srgbClr val="FFFFFF"/>
    </a:custClr>
    <a:custClr name="--">
      <a:srgbClr val="FFFFFF"/>
    </a:custClr>
    <a:custClr name="--">
      <a:srgbClr val="FFFFFF"/>
    </a:custClr>
    <a:custClr name="BLANCO BLACK">
      <a:srgbClr val="000000"/>
    </a:custClr>
    <a:custClr name="BLANCO GREY">
      <a:srgbClr val="AAAAAA"/>
    </a:custClr>
    <a:custClr name="BLANCO LIGHT GREY">
      <a:srgbClr val="D0D0D0"/>
    </a:custClr>
    <a:custClr name="BLANCO BLACK 80%">
      <a:srgbClr val="575757"/>
    </a:custClr>
    <a:custClr name="BLANCO BLACK 65%">
      <a:srgbClr val="818080"/>
    </a:custClr>
    <a:custClr name="BLANCO BLACK 40%">
      <a:srgbClr val="BDBCBC"/>
    </a:custClr>
    <a:custClr name="BLANCO BLACK 10%">
      <a:srgbClr val="EDEDED"/>
    </a:custClr>
    <a:custClr name="--">
      <a:srgbClr val="FFFFFF"/>
    </a:custClr>
    <a:custClr name="--">
      <a:srgbClr val="FFFFFF"/>
    </a:custClr>
    <a:custClr name="--">
      <a:srgbClr val="FFFFFF"/>
    </a:custClr>
  </a:custClrLst>
  <a:extLst>
    <a:ext uri="{05A4C25C-085E-4340-85A3-A5531E510DB2}">
      <thm15:themeFamily xmlns:thm15="http://schemas.microsoft.com/office/thememl/2012/main" name="Präsentation2" id="{45500C78-77C0-49A6-9501-B9AE0ED5E2CD}" vid="{400443F5-C5E5-427F-921E-2B546F4B70E7}"/>
    </a:ext>
  </a:extLst>
</a:theme>
</file>

<file path=ppt/theme/theme4.xml><?xml version="1.0" encoding="utf-8"?>
<a:theme xmlns:a="http://schemas.openxmlformats.org/drawingml/2006/main" name="2_BLANCO">
  <a:themeElements>
    <a:clrScheme name="BLANCO">
      <a:dk1>
        <a:srgbClr val="000000"/>
      </a:dk1>
      <a:lt1>
        <a:srgbClr val="FFFFFF"/>
      </a:lt1>
      <a:dk2>
        <a:srgbClr val="333399"/>
      </a:dk2>
      <a:lt2>
        <a:srgbClr val="FFFFFF"/>
      </a:lt2>
      <a:accent1>
        <a:srgbClr val="333399"/>
      </a:accent1>
      <a:accent2>
        <a:srgbClr val="FF6133"/>
      </a:accent2>
      <a:accent3>
        <a:srgbClr val="000000"/>
      </a:accent3>
      <a:accent4>
        <a:srgbClr val="AAAAAA"/>
      </a:accent4>
      <a:accent5>
        <a:srgbClr val="D0D0D0"/>
      </a:accent5>
      <a:accent6>
        <a:srgbClr val="A54B2E"/>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oAutofit/>
      </a:bodyPr>
      <a:lstStyle>
        <a:defPPr algn="l">
          <a:defRPr sz="1400" dirty="0" smtClean="0"/>
        </a:defPPr>
      </a:lstStyle>
    </a:txDef>
  </a:objectDefaults>
  <a:extraClrSchemeLst>
    <a:extraClrScheme>
      <a:clrScheme name="BLANCO">
        <a:dk1>
          <a:srgbClr val="000000"/>
        </a:dk1>
        <a:lt1>
          <a:srgbClr val="FFFFFF"/>
        </a:lt1>
        <a:dk2>
          <a:srgbClr val="333399"/>
        </a:dk2>
        <a:lt2>
          <a:srgbClr val="FFFFFF"/>
        </a:lt2>
        <a:accent1>
          <a:srgbClr val="333399"/>
        </a:accent1>
        <a:accent2>
          <a:srgbClr val="FF6133"/>
        </a:accent2>
        <a:accent3>
          <a:srgbClr val="000000"/>
        </a:accent3>
        <a:accent4>
          <a:srgbClr val="AAAAAA"/>
        </a:accent4>
        <a:accent5>
          <a:srgbClr val="D0D0D0"/>
        </a:accent5>
        <a:accent6>
          <a:srgbClr val="A54B2E"/>
        </a:accent6>
        <a:hlink>
          <a:srgbClr val="0563C1"/>
        </a:hlink>
        <a:folHlink>
          <a:srgbClr val="954F72"/>
        </a:folHlink>
      </a:clrScheme>
    </a:extraClrScheme>
  </a:extraClrSchemeLst>
  <a:custClrLst>
    <a:custClr name="BLANCO DARK BLUE">
      <a:srgbClr val="242467"/>
    </a:custClr>
    <a:custClr name="BLANCO BLUE">
      <a:srgbClr val="333399"/>
    </a:custClr>
    <a:custClr name="BLANCO BLUE 80%">
      <a:srgbClr val="5C5CA7"/>
    </a:custClr>
    <a:custClr name="BLANCO BLUE 60%">
      <a:srgbClr val="8585BD"/>
    </a:custClr>
    <a:custClr name="BLANCO BLUE 40%">
      <a:srgbClr val="ADADD2"/>
    </a:custClr>
    <a:custClr name="BLANCO BLUE 20%">
      <a:srgbClr val="D6D6E9"/>
    </a:custClr>
    <a:custClr name="--">
      <a:srgbClr val="FFFFFF"/>
    </a:custClr>
    <a:custClr name="--">
      <a:srgbClr val="FFFFFF"/>
    </a:custClr>
    <a:custClr name="--">
      <a:srgbClr val="FFFFFF"/>
    </a:custClr>
    <a:custClr name="--">
      <a:srgbClr val="FFFFFF"/>
    </a:custClr>
    <a:custClr name="BLANCO DARK ORANGE">
      <a:srgbClr val="A54B2E"/>
    </a:custClr>
    <a:custClr name="BLANCO ORANGE">
      <a:srgbClr val="FF6133"/>
    </a:custClr>
    <a:custClr name="BLANCO ORANGE 70%">
      <a:srgbClr val="F09577"/>
    </a:custClr>
    <a:custClr name="BLANCO ORANGE 40%">
      <a:srgbClr val="F5C2B0"/>
    </a:custClr>
    <a:custClr name="--">
      <a:srgbClr val="FFFFFF"/>
    </a:custClr>
    <a:custClr name="--">
      <a:srgbClr val="FFFFFF"/>
    </a:custClr>
    <a:custClr name="--">
      <a:srgbClr val="FFFFFF"/>
    </a:custClr>
    <a:custClr name="--">
      <a:srgbClr val="FFFFFF"/>
    </a:custClr>
    <a:custClr name="--">
      <a:srgbClr val="FFFFFF"/>
    </a:custClr>
    <a:custClr name="--">
      <a:srgbClr val="FFFFFF"/>
    </a:custClr>
    <a:custClr name="BLANCO BLACK">
      <a:srgbClr val="000000"/>
    </a:custClr>
    <a:custClr name="BLANCO GREY">
      <a:srgbClr val="AAAAAA"/>
    </a:custClr>
    <a:custClr name="BLANCO LIGHT GREY">
      <a:srgbClr val="D0D0D0"/>
    </a:custClr>
    <a:custClr name="BLANCO BLACK 80%">
      <a:srgbClr val="575757"/>
    </a:custClr>
    <a:custClr name="BLANCO BLACK 65%">
      <a:srgbClr val="818080"/>
    </a:custClr>
    <a:custClr name="BLANCO BLACK 40%">
      <a:srgbClr val="BDBCBC"/>
    </a:custClr>
    <a:custClr name="BLANCO BLACK 10%">
      <a:srgbClr val="EDEDED"/>
    </a:custClr>
    <a:custClr name="--">
      <a:srgbClr val="FFFFFF"/>
    </a:custClr>
    <a:custClr name="--">
      <a:srgbClr val="FFFFFF"/>
    </a:custClr>
    <a:custClr name="--">
      <a:srgbClr val="FFFFFF"/>
    </a:custClr>
  </a:custClrLst>
  <a:extLst>
    <a:ext uri="{05A4C25C-085E-4340-85A3-A5531E510DB2}">
      <thm15:themeFamily xmlns:thm15="http://schemas.microsoft.com/office/thememl/2012/main" name="BLANCO_PowerPoint_NBI_Master_2024_100-Logo.potx" id="{E49F420D-72D8-4796-A082-F2C7A4434CA0}" vid="{5788B2A6-574D-4277-8860-0E37B2ACA1B2}"/>
    </a:ext>
  </a:extLst>
</a:theme>
</file>

<file path=ppt/theme/theme5.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3d3a0c84-cad5-479c-9f87-c05fe6501760">
      <Terms xmlns="http://schemas.microsoft.com/office/infopath/2007/PartnerControls"/>
    </lcf76f155ced4ddcb4097134ff3c332f>
    <TaxCatchAll xmlns="f00fd546-a691-4f08-97b9-22e6f9de80a2"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890E6970A4A704D82B533BA873883C4" ma:contentTypeVersion="19" ma:contentTypeDescription="Create a new document." ma:contentTypeScope="" ma:versionID="8c231b07eee2e263bca572d48197d393">
  <xsd:schema xmlns:xsd="http://www.w3.org/2001/XMLSchema" xmlns:xs="http://www.w3.org/2001/XMLSchema" xmlns:p="http://schemas.microsoft.com/office/2006/metadata/properties" xmlns:ns2="3d3a0c84-cad5-479c-9f87-c05fe6501760" xmlns:ns3="f00fd546-a691-4f08-97b9-22e6f9de80a2" targetNamespace="http://schemas.microsoft.com/office/2006/metadata/properties" ma:root="true" ma:fieldsID="7d77876075308d91d799f4c624047dc7" ns2:_="" ns3:_="">
    <xsd:import namespace="3d3a0c84-cad5-479c-9f87-c05fe6501760"/>
    <xsd:import namespace="f00fd546-a691-4f08-97b9-22e6f9de80a2"/>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Location" minOccurs="0"/>
                <xsd:element ref="ns3:SharedWithUsers" minOccurs="0"/>
                <xsd:element ref="ns3:SharedWithDetails"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d3a0c84-cad5-479c-9f87-c05fe65017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5bf0d14d-128e-44d5-8195-b07d59efa59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00fd546-a691-4f08-97b9-22e6f9de80a2"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c8c98ed1-5740-4940-9a14-13881788c593}" ma:internalName="TaxCatchAll" ma:showField="CatchAllData" ma:web="f00fd546-a691-4f08-97b9-22e6f9de80a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6EB737F-991B-4CD6-A1DC-DCD1EF12DBC9}">
  <ds:schemaRefs>
    <ds:schemaRef ds:uri="3d3a0c84-cad5-479c-9f87-c05fe6501760"/>
    <ds:schemaRef ds:uri="f00fd546-a691-4f08-97b9-22e6f9de80a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A11F3A6-E8A6-42B5-978D-2607AB943E35}">
  <ds:schemaRefs>
    <ds:schemaRef ds:uri="3d3a0c84-cad5-479c-9f87-c05fe6501760"/>
    <ds:schemaRef ds:uri="f00fd546-a691-4f08-97b9-22e6f9de80a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EBBB799-9536-4CCB-A1BC-E25C6D2F16CC}">
  <ds:schemaRefs>
    <ds:schemaRef ds:uri="http://schemas.microsoft.com/sharepoint/v3/contenttype/forms"/>
  </ds:schemaRefs>
</ds:datastoreItem>
</file>

<file path=docMetadata/LabelInfo.xml><?xml version="1.0" encoding="utf-8"?>
<clbl:labelList xmlns:clbl="http://schemas.microsoft.com/office/2020/mipLabelMetadata">
  <clbl:label id="{b0b4c5f2-64de-44ef-8904-65741bca5702}" enabled="0" method="" siteId="{b0b4c5f2-64de-44ef-8904-65741bca5702}" removed="1"/>
</clbl:labelList>
</file>

<file path=docProps/app.xml><?xml version="1.0" encoding="utf-8"?>
<Properties xmlns="http://schemas.openxmlformats.org/officeDocument/2006/extended-properties" xmlns:vt="http://schemas.openxmlformats.org/officeDocument/2006/docPropsVTypes">
  <Template>Presentation Master BLANCO_2024</Template>
  <TotalTime>45</TotalTime>
  <Words>3663</Words>
  <Application>Microsoft Office PowerPoint</Application>
  <PresentationFormat>Widescreen</PresentationFormat>
  <Paragraphs>477</Paragraphs>
  <Slides>59</Slides>
  <Notes>44</Notes>
  <HiddenSlides>9</HiddenSlides>
  <MMClips>3</MMClips>
  <ScaleCrop>false</ScaleCrop>
  <HeadingPairs>
    <vt:vector size="4" baseType="variant">
      <vt:variant>
        <vt:lpstr>Theme</vt:lpstr>
      </vt:variant>
      <vt:variant>
        <vt:i4>4</vt:i4>
      </vt:variant>
      <vt:variant>
        <vt:lpstr>Slide Titles</vt:lpstr>
      </vt:variant>
      <vt:variant>
        <vt:i4>59</vt:i4>
      </vt:variant>
    </vt:vector>
  </HeadingPairs>
  <TitlesOfParts>
    <vt:vector size="63" baseType="lpstr">
      <vt:lpstr>BLANCO</vt:lpstr>
      <vt:lpstr>1_BLANCO</vt:lpstr>
      <vt:lpstr>3_BLANCO</vt:lpstr>
      <vt:lpstr>2_BLANCO</vt:lpstr>
      <vt:lpstr>Keeping it extraordinary</vt:lpstr>
      <vt:lpstr>Agenda</vt:lpstr>
      <vt:lpstr>DESIGN STORY</vt:lpstr>
      <vt:lpstr>Keeping it extraordinary</vt:lpstr>
      <vt:lpstr>Keeping it extraordinary</vt:lpstr>
      <vt:lpstr>PowerPoint Presentation</vt:lpstr>
      <vt:lpstr>PowerPoint Presentation</vt:lpstr>
      <vt:lpstr> INTRODUCTION</vt:lpstr>
      <vt:lpstr>DESIGN INSPIRATIONS</vt:lpstr>
      <vt:lpstr>PowerPoint Presentation</vt:lpstr>
      <vt:lpstr>PowerPoint Presentation</vt:lpstr>
      <vt:lpstr>PowerPoint Presentation</vt:lpstr>
      <vt:lpstr>BLANCO UNIT. Reimagined.</vt:lpstr>
      <vt:lpstr>LUNEOO </vt:lpstr>
      <vt:lpstr>PowerPoint Presentation</vt:lpstr>
      <vt:lpstr>PowerPoint Presentation</vt:lpstr>
      <vt:lpstr>PowerPoint Presentation</vt:lpstr>
      <vt:lpstr>A tap that steals the spotlight</vt:lpstr>
      <vt:lpstr>Leverless. Effortless.</vt:lpstr>
      <vt:lpstr>Leverless. Effortless.</vt:lpstr>
      <vt:lpstr>Leverless. Effortless.</vt:lpstr>
      <vt:lpstr>LUNEOO FINISHES</vt:lpstr>
      <vt:lpstr>SUMMARY: LUNEOO</vt:lpstr>
      <vt:lpstr>Why LUNEOO ?</vt:lpstr>
      <vt:lpstr>PowerPoint Presentation</vt:lpstr>
      <vt:lpstr>OOVALON</vt:lpstr>
      <vt:lpstr>PowerPoint Presentation</vt:lpstr>
      <vt:lpstr>PowerPoint Presentation</vt:lpstr>
      <vt:lpstr>PowerPoint Presentation</vt:lpstr>
      <vt:lpstr>PowerPoint Presentation</vt:lpstr>
      <vt:lpstr>Look &amp; feel</vt:lpstr>
      <vt:lpstr>Loook &amp; feel</vt:lpstr>
      <vt:lpstr>PowerPoint Presentation</vt:lpstr>
      <vt:lpstr>PowerPoint Presentation</vt:lpstr>
      <vt:lpstr>PowerPoint Presentation</vt:lpstr>
      <vt:lpstr>PowerPoint Presentation</vt:lpstr>
      <vt:lpstr>An invitation to Mix &amp; Match</vt:lpstr>
      <vt:lpstr>An invitation to Mix &amp; Match</vt:lpstr>
      <vt:lpstr>PowerPoint Presentation</vt:lpstr>
      <vt:lpstr>PowerPoint Presentation</vt:lpstr>
      <vt:lpstr>PowerPoint Presentation</vt:lpstr>
      <vt:lpstr>PowerPoint Presentation</vt:lpstr>
      <vt:lpstr>LUNEOO// OOVALON UNIT</vt:lpstr>
      <vt:lpstr>BLANCO UNIT. Reimagined.</vt:lpstr>
      <vt:lpstr>PowerPoint Presentation</vt:lpstr>
      <vt:lpstr>PowerPoint Presentation</vt:lpstr>
      <vt:lpstr>APPENDIX how does it all work?     </vt:lpstr>
      <vt:lpstr>LUNEOO </vt:lpstr>
      <vt:lpstr>LUNEOO – Operating Concept </vt:lpstr>
      <vt:lpstr>LUNEOO control unit</vt:lpstr>
      <vt:lpstr>OPERATING THE LUNEOO control unit: OVERVIEW</vt:lpstr>
      <vt:lpstr>LUNEOO – BoX contents</vt:lpstr>
      <vt:lpstr>LUNEOO system set </vt:lpstr>
      <vt:lpstr>OPERATING THE LUNEOO Faucet </vt:lpstr>
      <vt:lpstr>OPERATING THE LUNEOO control unit</vt:lpstr>
      <vt:lpstr>OPERATING THE LUNEOO control unit</vt:lpstr>
      <vt:lpstr>OPERATING THE LUNEOO control unit</vt:lpstr>
      <vt:lpstr>OPERATING THE LUNEOO: status modes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BRAND IDENTITY (NBI)</dc:title>
  <dc:creator>Webermann, Filipe</dc:creator>
  <cp:lastModifiedBy>Schwenteck, Lars</cp:lastModifiedBy>
  <cp:revision>4</cp:revision>
  <dcterms:created xsi:type="dcterms:W3CDTF">2024-05-08T07:31:27Z</dcterms:created>
  <dcterms:modified xsi:type="dcterms:W3CDTF">2026-04-23T12:37:47Z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0x0101004890E6970A4A704D82B533BA873883C4</vt:lpwstr>
  </property>
  <property fmtid="{D5CDD505-2E9C-101B-9397-08002B2CF9AE}" pid="3" name="MediaServiceImageTags">
    <vt:lpwstr/>
  </property>
</Properties>
</file>