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2"/>
  </p:notesMasterIdLst>
  <p:handoutMasterIdLst>
    <p:handoutMasterId r:id="rId23"/>
  </p:handoutMasterIdLst>
  <p:sldIdLst>
    <p:sldId id="357" r:id="rId5"/>
    <p:sldId id="342" r:id="rId6"/>
    <p:sldId id="344" r:id="rId7"/>
    <p:sldId id="322" r:id="rId8"/>
    <p:sldId id="360" r:id="rId9"/>
    <p:sldId id="361" r:id="rId10"/>
    <p:sldId id="362" r:id="rId11"/>
    <p:sldId id="363" r:id="rId12"/>
    <p:sldId id="373" r:id="rId13"/>
    <p:sldId id="364" r:id="rId14"/>
    <p:sldId id="368" r:id="rId15"/>
    <p:sldId id="369" r:id="rId16"/>
    <p:sldId id="370" r:id="rId17"/>
    <p:sldId id="371" r:id="rId18"/>
    <p:sldId id="372" r:id="rId19"/>
    <p:sldId id="350" r:id="rId20"/>
    <p:sldId id="297"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6576CE17-F9ED-47AB-A7D7-91666293730F}">
          <p14:sldIdLst>
            <p14:sldId id="357"/>
            <p14:sldId id="342"/>
            <p14:sldId id="344"/>
            <p14:sldId id="322"/>
            <p14:sldId id="360"/>
            <p14:sldId id="361"/>
            <p14:sldId id="362"/>
            <p14:sldId id="363"/>
            <p14:sldId id="373"/>
            <p14:sldId id="364"/>
            <p14:sldId id="368"/>
            <p14:sldId id="369"/>
            <p14:sldId id="370"/>
            <p14:sldId id="371"/>
            <p14:sldId id="372"/>
            <p14:sldId id="350"/>
            <p14:sldId id="297"/>
          </p14:sldIdLst>
        </p14:section>
        <p14:section name="Master slides" id="{1D6F1B47-A6A3-44F7-BF9A-7A9EFE07299E}">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202B0CA-FC54-4496-8BCA-5EF66A818D29}" styleName="Dunkle Formatvorlag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7461" autoAdjust="0"/>
  </p:normalViewPr>
  <p:slideViewPr>
    <p:cSldViewPr showGuides="1">
      <p:cViewPr varScale="1">
        <p:scale>
          <a:sx n="86" d="100"/>
          <a:sy n="86" d="100"/>
        </p:scale>
        <p:origin x="422" y="58"/>
      </p:cViewPr>
      <p:guideLst/>
    </p:cSldViewPr>
  </p:slideViewPr>
  <p:outlineViewPr>
    <p:cViewPr>
      <p:scale>
        <a:sx n="33" d="100"/>
        <a:sy n="33" d="100"/>
      </p:scale>
      <p:origin x="0" y="-9990"/>
    </p:cViewPr>
  </p:outlineViewPr>
  <p:notesTextViewPr>
    <p:cViewPr>
      <p:scale>
        <a:sx n="3" d="2"/>
        <a:sy n="3" d="2"/>
      </p:scale>
      <p:origin x="0" y="0"/>
    </p:cViewPr>
  </p:notesTextViewPr>
  <p:sorterViewPr>
    <p:cViewPr>
      <p:scale>
        <a:sx n="100" d="100"/>
        <a:sy n="100" d="100"/>
      </p:scale>
      <p:origin x="0" y="-1152"/>
    </p:cViewPr>
  </p:sorterViewPr>
  <p:notesViewPr>
    <p:cSldViewPr showGuides="1">
      <p:cViewPr varScale="1">
        <p:scale>
          <a:sx n="137" d="100"/>
          <a:sy n="137" d="100"/>
        </p:scale>
        <p:origin x="460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38C07A5-13EE-4843-AE70-BFE087DEBC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22EBA71A-5FB5-41B8-8933-07BF635E49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6016F53-FBB7-41E9-B2EE-CB41273DA908}" type="datetimeFigureOut">
              <a:rPr lang="de-DE" smtClean="0"/>
              <a:t>22.06.2021</a:t>
            </a:fld>
            <a:endParaRPr lang="de-DE"/>
          </a:p>
        </p:txBody>
      </p:sp>
      <p:sp>
        <p:nvSpPr>
          <p:cNvPr id="4" name="Fußzeilenplatzhalter 3">
            <a:extLst>
              <a:ext uri="{FF2B5EF4-FFF2-40B4-BE49-F238E27FC236}">
                <a16:creationId xmlns:a16="http://schemas.microsoft.com/office/drawing/2014/main" id="{AB87F26C-7574-4C45-83CD-E9ECAC1433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2192A71B-297E-4543-A619-8C7EF862B4E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87F8F2-BF89-48AE-A67A-7EC472C7FE05}" type="slidenum">
              <a:rPr lang="de-DE" smtClean="0"/>
              <a:t>‹Nr.›</a:t>
            </a:fld>
            <a:endParaRPr lang="de-DE"/>
          </a:p>
        </p:txBody>
      </p:sp>
    </p:spTree>
    <p:extLst>
      <p:ext uri="{BB962C8B-B14F-4D97-AF65-F5344CB8AC3E}">
        <p14:creationId xmlns:p14="http://schemas.microsoft.com/office/powerpoint/2010/main" val="2785067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963A95-0E4B-49B7-914E-8F52BD6AE065}" type="datetimeFigureOut">
              <a:rPr lang="de-DE" smtClean="0"/>
              <a:t>22.06.2021</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E483E9-8735-4DAC-AAD3-4F20214BD2D3}" type="slidenum">
              <a:rPr lang="de-DE" smtClean="0"/>
              <a:t>‹Nr.›</a:t>
            </a:fld>
            <a:endParaRPr lang="de-DE"/>
          </a:p>
        </p:txBody>
      </p:sp>
    </p:spTree>
    <p:extLst>
      <p:ext uri="{BB962C8B-B14F-4D97-AF65-F5344CB8AC3E}">
        <p14:creationId xmlns:p14="http://schemas.microsoft.com/office/powerpoint/2010/main" val="2651903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3619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7175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107950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43510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7E483E9-8735-4DAC-AAD3-4F20214BD2D3}" type="slidenum">
              <a:rPr lang="de-DE" smtClean="0"/>
              <a:t>17</a:t>
            </a:fld>
            <a:endParaRPr lang="de-DE"/>
          </a:p>
        </p:txBody>
      </p:sp>
    </p:spTree>
    <p:extLst>
      <p:ext uri="{BB962C8B-B14F-4D97-AF65-F5344CB8AC3E}">
        <p14:creationId xmlns:p14="http://schemas.microsoft.com/office/powerpoint/2010/main" val="13715171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D2914C4F-D3BC-459D-8DC2-EF58818576D6}"/>
              </a:ext>
            </a:extLst>
          </p:cNvPr>
          <p:cNvSpPr>
            <a:spLocks noGrp="1"/>
          </p:cNvSpPr>
          <p:nvPr>
            <p:ph type="subTitle" idx="1" hasCustomPrompt="1"/>
          </p:nvPr>
        </p:nvSpPr>
        <p:spPr>
          <a:xfrm>
            <a:off x="209550" y="6561348"/>
            <a:ext cx="11772900" cy="180020"/>
          </a:xfrm>
        </p:spPr>
        <p:txBody>
          <a:bodyPr/>
          <a:lstStyle>
            <a:lvl1pPr marL="0" indent="0" algn="l">
              <a:buNone/>
              <a:defRPr sz="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Date | Author | Distribution List</a:t>
            </a:r>
          </a:p>
        </p:txBody>
      </p:sp>
      <p:sp>
        <p:nvSpPr>
          <p:cNvPr id="8" name="Titel 7">
            <a:extLst>
              <a:ext uri="{FF2B5EF4-FFF2-40B4-BE49-F238E27FC236}">
                <a16:creationId xmlns:a16="http://schemas.microsoft.com/office/drawing/2014/main" id="{2E5ED6C2-ADA8-4ED8-963D-60939AB6DFA7}"/>
              </a:ext>
            </a:extLst>
          </p:cNvPr>
          <p:cNvSpPr>
            <a:spLocks noGrp="1"/>
          </p:cNvSpPr>
          <p:nvPr>
            <p:ph type="title" hasCustomPrompt="1"/>
          </p:nvPr>
        </p:nvSpPr>
        <p:spPr/>
        <p:txBody>
          <a:bodyPr/>
          <a:lstStyle/>
          <a:p>
            <a:r>
              <a:rPr lang="en-US" noProof="0" dirty="0"/>
              <a:t>Headline</a:t>
            </a:r>
          </a:p>
        </p:txBody>
      </p:sp>
      <p:sp>
        <p:nvSpPr>
          <p:cNvPr id="10" name="Bildplatzhalter 6">
            <a:extLst>
              <a:ext uri="{FF2B5EF4-FFF2-40B4-BE49-F238E27FC236}">
                <a16:creationId xmlns:a16="http://schemas.microsoft.com/office/drawing/2014/main" id="{E5A8481E-7BC4-4143-B50A-981F95950C92}"/>
              </a:ext>
            </a:extLst>
          </p:cNvPr>
          <p:cNvSpPr>
            <a:spLocks noGrp="1"/>
          </p:cNvSpPr>
          <p:nvPr>
            <p:ph type="pic" sz="quarter" idx="10" hasCustomPrompt="1"/>
          </p:nvPr>
        </p:nvSpPr>
        <p:spPr>
          <a:xfrm>
            <a:off x="209550" y="1285874"/>
            <a:ext cx="11772900" cy="5130801"/>
          </a:xfrm>
          <a:solidFill>
            <a:schemeClr val="bg2">
              <a:lumMod val="90000"/>
            </a:schemeClr>
          </a:solidFill>
        </p:spPr>
        <p:txBody>
          <a:bodyPr anchor="ctr"/>
          <a:lstStyle>
            <a:lvl1pPr marL="0" indent="0" algn="ctr">
              <a:buNone/>
              <a:defRPr sz="1400"/>
            </a:lvl1pPr>
          </a:lstStyle>
          <a:p>
            <a:r>
              <a:rPr lang="en-US" noProof="0"/>
              <a:t>Picture</a:t>
            </a:r>
          </a:p>
        </p:txBody>
      </p:sp>
      <p:pic>
        <p:nvPicPr>
          <p:cNvPr id="6" name="Grafik 5">
            <a:extLst>
              <a:ext uri="{FF2B5EF4-FFF2-40B4-BE49-F238E27FC236}">
                <a16:creationId xmlns:a16="http://schemas.microsoft.com/office/drawing/2014/main" id="{CFF9E6DB-0330-47C4-AC3A-9430F9464C2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04792" y="206251"/>
            <a:ext cx="1177657" cy="213385"/>
          </a:xfrm>
          <a:prstGeom prst="rect">
            <a:avLst/>
          </a:prstGeom>
        </p:spPr>
      </p:pic>
    </p:spTree>
    <p:extLst>
      <p:ext uri="{BB962C8B-B14F-4D97-AF65-F5344CB8AC3E}">
        <p14:creationId xmlns:p14="http://schemas.microsoft.com/office/powerpoint/2010/main" val="3275692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Picture (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en-US" noProof="0"/>
              <a:t>Headline</a:t>
            </a:r>
          </a:p>
        </p:txBody>
      </p:sp>
      <p:sp>
        <p:nvSpPr>
          <p:cNvPr id="7" name="Bildplatzhalter 6">
            <a:extLst>
              <a:ext uri="{FF2B5EF4-FFF2-40B4-BE49-F238E27FC236}">
                <a16:creationId xmlns:a16="http://schemas.microsoft.com/office/drawing/2014/main" id="{B916A559-4343-4F1D-825D-4508B17FB4A8}"/>
              </a:ext>
            </a:extLst>
          </p:cNvPr>
          <p:cNvSpPr>
            <a:spLocks noGrp="1"/>
          </p:cNvSpPr>
          <p:nvPr>
            <p:ph type="pic" sz="quarter" idx="10" hasCustomPrompt="1"/>
          </p:nvPr>
        </p:nvSpPr>
        <p:spPr>
          <a:xfrm>
            <a:off x="6096000" y="1495425"/>
            <a:ext cx="5664200" cy="4129819"/>
          </a:xfrm>
          <a:solidFill>
            <a:schemeClr val="bg2">
              <a:lumMod val="90000"/>
            </a:schemeClr>
          </a:solidFill>
        </p:spPr>
        <p:txBody>
          <a:bodyPr anchor="ctr"/>
          <a:lstStyle>
            <a:lvl1pPr marL="0" indent="0" algn="ctr">
              <a:buNone/>
              <a:defRPr sz="1400"/>
            </a:lvl1pPr>
          </a:lstStyle>
          <a:p>
            <a:r>
              <a:rPr lang="en-US" noProof="0"/>
              <a:t>Picture</a:t>
            </a:r>
          </a:p>
        </p:txBody>
      </p:sp>
    </p:spTree>
    <p:extLst>
      <p:ext uri="{BB962C8B-B14F-4D97-AF65-F5344CB8AC3E}">
        <p14:creationId xmlns:p14="http://schemas.microsoft.com/office/powerpoint/2010/main" val="3955077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Picture (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en-US" noProof="0"/>
              <a:t>Headline</a:t>
            </a:r>
          </a:p>
        </p:txBody>
      </p:sp>
      <p:sp>
        <p:nvSpPr>
          <p:cNvPr id="7" name="Bildplatzhalter 6">
            <a:extLst>
              <a:ext uri="{FF2B5EF4-FFF2-40B4-BE49-F238E27FC236}">
                <a16:creationId xmlns:a16="http://schemas.microsoft.com/office/drawing/2014/main" id="{B916A559-4343-4F1D-825D-4508B17FB4A8}"/>
              </a:ext>
            </a:extLst>
          </p:cNvPr>
          <p:cNvSpPr>
            <a:spLocks noGrp="1"/>
          </p:cNvSpPr>
          <p:nvPr>
            <p:ph type="pic" sz="quarter" idx="10" hasCustomPrompt="1"/>
          </p:nvPr>
        </p:nvSpPr>
        <p:spPr>
          <a:xfrm>
            <a:off x="7986712" y="1495425"/>
            <a:ext cx="3773487" cy="4129819"/>
          </a:xfrm>
          <a:solidFill>
            <a:schemeClr val="bg2">
              <a:lumMod val="90000"/>
            </a:schemeClr>
          </a:solidFill>
        </p:spPr>
        <p:txBody>
          <a:bodyPr anchor="ctr"/>
          <a:lstStyle>
            <a:lvl1pPr marL="0" indent="0" algn="ctr">
              <a:buNone/>
              <a:defRPr sz="1400"/>
            </a:lvl1pPr>
          </a:lstStyle>
          <a:p>
            <a:r>
              <a:rPr lang="en-US" noProof="0"/>
              <a:t>Picture</a:t>
            </a:r>
          </a:p>
        </p:txBody>
      </p:sp>
    </p:spTree>
    <p:extLst>
      <p:ext uri="{BB962C8B-B14F-4D97-AF65-F5344CB8AC3E}">
        <p14:creationId xmlns:p14="http://schemas.microsoft.com/office/powerpoint/2010/main" val="112099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1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en-US" noProof="0"/>
              <a:t>Headline</a:t>
            </a:r>
          </a:p>
        </p:txBody>
      </p:sp>
      <p:sp>
        <p:nvSpPr>
          <p:cNvPr id="7" name="Bildplatzhalter 6">
            <a:extLst>
              <a:ext uri="{FF2B5EF4-FFF2-40B4-BE49-F238E27FC236}">
                <a16:creationId xmlns:a16="http://schemas.microsoft.com/office/drawing/2014/main" id="{B916A559-4343-4F1D-825D-4508B17FB4A8}"/>
              </a:ext>
            </a:extLst>
          </p:cNvPr>
          <p:cNvSpPr>
            <a:spLocks noGrp="1"/>
          </p:cNvSpPr>
          <p:nvPr>
            <p:ph type="pic" sz="quarter" idx="10" hasCustomPrompt="1"/>
          </p:nvPr>
        </p:nvSpPr>
        <p:spPr>
          <a:xfrm>
            <a:off x="431800"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5" name="Textplatzhalter 4">
            <a:extLst>
              <a:ext uri="{FF2B5EF4-FFF2-40B4-BE49-F238E27FC236}">
                <a16:creationId xmlns:a16="http://schemas.microsoft.com/office/drawing/2014/main" id="{9AD9858B-151A-4E16-B5CD-F10A9A03C106}"/>
              </a:ext>
            </a:extLst>
          </p:cNvPr>
          <p:cNvSpPr>
            <a:spLocks noGrp="1"/>
          </p:cNvSpPr>
          <p:nvPr>
            <p:ph type="body" sz="quarter" idx="11" hasCustomPrompt="1"/>
          </p:nvPr>
        </p:nvSpPr>
        <p:spPr>
          <a:xfrm>
            <a:off x="431801"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8" name="Bildplatzhalter 6">
            <a:extLst>
              <a:ext uri="{FF2B5EF4-FFF2-40B4-BE49-F238E27FC236}">
                <a16:creationId xmlns:a16="http://schemas.microsoft.com/office/drawing/2014/main" id="{258348D0-8BA5-465F-A997-C681F9377FEA}"/>
              </a:ext>
            </a:extLst>
          </p:cNvPr>
          <p:cNvSpPr>
            <a:spLocks noGrp="1"/>
          </p:cNvSpPr>
          <p:nvPr>
            <p:ph type="pic" sz="quarter" idx="12" hasCustomPrompt="1"/>
          </p:nvPr>
        </p:nvSpPr>
        <p:spPr>
          <a:xfrm>
            <a:off x="2109867"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9" name="Textplatzhalter 4">
            <a:extLst>
              <a:ext uri="{FF2B5EF4-FFF2-40B4-BE49-F238E27FC236}">
                <a16:creationId xmlns:a16="http://schemas.microsoft.com/office/drawing/2014/main" id="{3763B802-5B51-4589-8798-A429A22BF2ED}"/>
              </a:ext>
            </a:extLst>
          </p:cNvPr>
          <p:cNvSpPr>
            <a:spLocks noGrp="1"/>
          </p:cNvSpPr>
          <p:nvPr>
            <p:ph type="body" sz="quarter" idx="13" hasCustomPrompt="1"/>
          </p:nvPr>
        </p:nvSpPr>
        <p:spPr>
          <a:xfrm>
            <a:off x="2109868"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0" name="Bildplatzhalter 6">
            <a:extLst>
              <a:ext uri="{FF2B5EF4-FFF2-40B4-BE49-F238E27FC236}">
                <a16:creationId xmlns:a16="http://schemas.microsoft.com/office/drawing/2014/main" id="{635C6268-2148-4321-A5F2-DA688028EE85}"/>
              </a:ext>
            </a:extLst>
          </p:cNvPr>
          <p:cNvSpPr>
            <a:spLocks noGrp="1"/>
          </p:cNvSpPr>
          <p:nvPr>
            <p:ph type="pic" sz="quarter" idx="14" hasCustomPrompt="1"/>
          </p:nvPr>
        </p:nvSpPr>
        <p:spPr>
          <a:xfrm>
            <a:off x="3787934"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1" name="Textplatzhalter 4">
            <a:extLst>
              <a:ext uri="{FF2B5EF4-FFF2-40B4-BE49-F238E27FC236}">
                <a16:creationId xmlns:a16="http://schemas.microsoft.com/office/drawing/2014/main" id="{493D9817-A2B0-4534-9994-FAD9483C1C06}"/>
              </a:ext>
            </a:extLst>
          </p:cNvPr>
          <p:cNvSpPr>
            <a:spLocks noGrp="1"/>
          </p:cNvSpPr>
          <p:nvPr>
            <p:ph type="body" sz="quarter" idx="15" hasCustomPrompt="1"/>
          </p:nvPr>
        </p:nvSpPr>
        <p:spPr>
          <a:xfrm>
            <a:off x="3787935"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2" name="Bildplatzhalter 6">
            <a:extLst>
              <a:ext uri="{FF2B5EF4-FFF2-40B4-BE49-F238E27FC236}">
                <a16:creationId xmlns:a16="http://schemas.microsoft.com/office/drawing/2014/main" id="{2291DE38-28A1-4783-9491-0EAA818F7272}"/>
              </a:ext>
            </a:extLst>
          </p:cNvPr>
          <p:cNvSpPr>
            <a:spLocks noGrp="1"/>
          </p:cNvSpPr>
          <p:nvPr>
            <p:ph type="pic" sz="quarter" idx="16" hasCustomPrompt="1"/>
          </p:nvPr>
        </p:nvSpPr>
        <p:spPr>
          <a:xfrm>
            <a:off x="5466001"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3" name="Textplatzhalter 4">
            <a:extLst>
              <a:ext uri="{FF2B5EF4-FFF2-40B4-BE49-F238E27FC236}">
                <a16:creationId xmlns:a16="http://schemas.microsoft.com/office/drawing/2014/main" id="{BC897325-2955-4B64-8F62-37D977EFA100}"/>
              </a:ext>
            </a:extLst>
          </p:cNvPr>
          <p:cNvSpPr>
            <a:spLocks noGrp="1"/>
          </p:cNvSpPr>
          <p:nvPr>
            <p:ph type="body" sz="quarter" idx="17" hasCustomPrompt="1"/>
          </p:nvPr>
        </p:nvSpPr>
        <p:spPr>
          <a:xfrm>
            <a:off x="5466002"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4" name="Bildplatzhalter 6">
            <a:extLst>
              <a:ext uri="{FF2B5EF4-FFF2-40B4-BE49-F238E27FC236}">
                <a16:creationId xmlns:a16="http://schemas.microsoft.com/office/drawing/2014/main" id="{AADC65E5-9137-4900-A99E-F95CB273AB27}"/>
              </a:ext>
            </a:extLst>
          </p:cNvPr>
          <p:cNvSpPr>
            <a:spLocks noGrp="1"/>
          </p:cNvSpPr>
          <p:nvPr>
            <p:ph type="pic" sz="quarter" idx="18" hasCustomPrompt="1"/>
          </p:nvPr>
        </p:nvSpPr>
        <p:spPr>
          <a:xfrm>
            <a:off x="7144068"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5" name="Textplatzhalter 4">
            <a:extLst>
              <a:ext uri="{FF2B5EF4-FFF2-40B4-BE49-F238E27FC236}">
                <a16:creationId xmlns:a16="http://schemas.microsoft.com/office/drawing/2014/main" id="{D2A1EF7E-BD5D-4376-B51C-0D6252419EBC}"/>
              </a:ext>
            </a:extLst>
          </p:cNvPr>
          <p:cNvSpPr>
            <a:spLocks noGrp="1"/>
          </p:cNvSpPr>
          <p:nvPr>
            <p:ph type="body" sz="quarter" idx="19" hasCustomPrompt="1"/>
          </p:nvPr>
        </p:nvSpPr>
        <p:spPr>
          <a:xfrm>
            <a:off x="7144069"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6" name="Bildplatzhalter 6">
            <a:extLst>
              <a:ext uri="{FF2B5EF4-FFF2-40B4-BE49-F238E27FC236}">
                <a16:creationId xmlns:a16="http://schemas.microsoft.com/office/drawing/2014/main" id="{8BD88E6C-3AC7-483B-B91B-BA0B99450607}"/>
              </a:ext>
            </a:extLst>
          </p:cNvPr>
          <p:cNvSpPr>
            <a:spLocks noGrp="1"/>
          </p:cNvSpPr>
          <p:nvPr>
            <p:ph type="pic" sz="quarter" idx="20" hasCustomPrompt="1"/>
          </p:nvPr>
        </p:nvSpPr>
        <p:spPr>
          <a:xfrm>
            <a:off x="8822135"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7" name="Textplatzhalter 4">
            <a:extLst>
              <a:ext uri="{FF2B5EF4-FFF2-40B4-BE49-F238E27FC236}">
                <a16:creationId xmlns:a16="http://schemas.microsoft.com/office/drawing/2014/main" id="{10726FE4-A9DC-416D-9C43-E1D7ED0F9AAD}"/>
              </a:ext>
            </a:extLst>
          </p:cNvPr>
          <p:cNvSpPr>
            <a:spLocks noGrp="1"/>
          </p:cNvSpPr>
          <p:nvPr>
            <p:ph type="body" sz="quarter" idx="21" hasCustomPrompt="1"/>
          </p:nvPr>
        </p:nvSpPr>
        <p:spPr>
          <a:xfrm>
            <a:off x="8822136"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8" name="Bildplatzhalter 6">
            <a:extLst>
              <a:ext uri="{FF2B5EF4-FFF2-40B4-BE49-F238E27FC236}">
                <a16:creationId xmlns:a16="http://schemas.microsoft.com/office/drawing/2014/main" id="{EA3B0A7D-180F-4CF3-B1D5-55B56AB262A7}"/>
              </a:ext>
            </a:extLst>
          </p:cNvPr>
          <p:cNvSpPr>
            <a:spLocks noGrp="1"/>
          </p:cNvSpPr>
          <p:nvPr>
            <p:ph type="pic" sz="quarter" idx="22" hasCustomPrompt="1"/>
          </p:nvPr>
        </p:nvSpPr>
        <p:spPr>
          <a:xfrm>
            <a:off x="10500200"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9" name="Textplatzhalter 4">
            <a:extLst>
              <a:ext uri="{FF2B5EF4-FFF2-40B4-BE49-F238E27FC236}">
                <a16:creationId xmlns:a16="http://schemas.microsoft.com/office/drawing/2014/main" id="{83FFC226-B059-4E46-9CF7-5BAC123826C0}"/>
              </a:ext>
            </a:extLst>
          </p:cNvPr>
          <p:cNvSpPr>
            <a:spLocks noGrp="1"/>
          </p:cNvSpPr>
          <p:nvPr>
            <p:ph type="body" sz="quarter" idx="23" hasCustomPrompt="1"/>
          </p:nvPr>
        </p:nvSpPr>
        <p:spPr>
          <a:xfrm>
            <a:off x="10500201"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20" name="Bildplatzhalter 6">
            <a:extLst>
              <a:ext uri="{FF2B5EF4-FFF2-40B4-BE49-F238E27FC236}">
                <a16:creationId xmlns:a16="http://schemas.microsoft.com/office/drawing/2014/main" id="{41754C64-78C9-4B83-8009-68C2174CDD81}"/>
              </a:ext>
            </a:extLst>
          </p:cNvPr>
          <p:cNvSpPr>
            <a:spLocks noGrp="1"/>
          </p:cNvSpPr>
          <p:nvPr>
            <p:ph type="pic" sz="quarter" idx="24" hasCustomPrompt="1"/>
          </p:nvPr>
        </p:nvSpPr>
        <p:spPr>
          <a:xfrm>
            <a:off x="431800"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1" name="Textplatzhalter 4">
            <a:extLst>
              <a:ext uri="{FF2B5EF4-FFF2-40B4-BE49-F238E27FC236}">
                <a16:creationId xmlns:a16="http://schemas.microsoft.com/office/drawing/2014/main" id="{70749036-B06B-4BC1-B130-93F455DFA370}"/>
              </a:ext>
            </a:extLst>
          </p:cNvPr>
          <p:cNvSpPr>
            <a:spLocks noGrp="1"/>
          </p:cNvSpPr>
          <p:nvPr>
            <p:ph type="body" sz="quarter" idx="25" hasCustomPrompt="1"/>
          </p:nvPr>
        </p:nvSpPr>
        <p:spPr>
          <a:xfrm>
            <a:off x="431801"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22" name="Bildplatzhalter 6">
            <a:extLst>
              <a:ext uri="{FF2B5EF4-FFF2-40B4-BE49-F238E27FC236}">
                <a16:creationId xmlns:a16="http://schemas.microsoft.com/office/drawing/2014/main" id="{302CBABD-A674-4D97-B3D2-80B0033351CC}"/>
              </a:ext>
            </a:extLst>
          </p:cNvPr>
          <p:cNvSpPr>
            <a:spLocks noGrp="1"/>
          </p:cNvSpPr>
          <p:nvPr>
            <p:ph type="pic" sz="quarter" idx="26" hasCustomPrompt="1"/>
          </p:nvPr>
        </p:nvSpPr>
        <p:spPr>
          <a:xfrm>
            <a:off x="2109867"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3" name="Textplatzhalter 4">
            <a:extLst>
              <a:ext uri="{FF2B5EF4-FFF2-40B4-BE49-F238E27FC236}">
                <a16:creationId xmlns:a16="http://schemas.microsoft.com/office/drawing/2014/main" id="{4A29AFAD-2C6D-4460-AD9E-9532240C517F}"/>
              </a:ext>
            </a:extLst>
          </p:cNvPr>
          <p:cNvSpPr>
            <a:spLocks noGrp="1"/>
          </p:cNvSpPr>
          <p:nvPr>
            <p:ph type="body" sz="quarter" idx="27" hasCustomPrompt="1"/>
          </p:nvPr>
        </p:nvSpPr>
        <p:spPr>
          <a:xfrm>
            <a:off x="2109868"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24" name="Bildplatzhalter 6">
            <a:extLst>
              <a:ext uri="{FF2B5EF4-FFF2-40B4-BE49-F238E27FC236}">
                <a16:creationId xmlns:a16="http://schemas.microsoft.com/office/drawing/2014/main" id="{6948DE4C-F998-477A-9014-7C9C11DD370C}"/>
              </a:ext>
            </a:extLst>
          </p:cNvPr>
          <p:cNvSpPr>
            <a:spLocks noGrp="1"/>
          </p:cNvSpPr>
          <p:nvPr>
            <p:ph type="pic" sz="quarter" idx="28" hasCustomPrompt="1"/>
          </p:nvPr>
        </p:nvSpPr>
        <p:spPr>
          <a:xfrm>
            <a:off x="3787934"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5" name="Textplatzhalter 4">
            <a:extLst>
              <a:ext uri="{FF2B5EF4-FFF2-40B4-BE49-F238E27FC236}">
                <a16:creationId xmlns:a16="http://schemas.microsoft.com/office/drawing/2014/main" id="{1097BCFF-BC86-49B6-BB85-96B23539F5DE}"/>
              </a:ext>
            </a:extLst>
          </p:cNvPr>
          <p:cNvSpPr>
            <a:spLocks noGrp="1"/>
          </p:cNvSpPr>
          <p:nvPr>
            <p:ph type="body" sz="quarter" idx="29" hasCustomPrompt="1"/>
          </p:nvPr>
        </p:nvSpPr>
        <p:spPr>
          <a:xfrm>
            <a:off x="3787935"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26" name="Bildplatzhalter 6">
            <a:extLst>
              <a:ext uri="{FF2B5EF4-FFF2-40B4-BE49-F238E27FC236}">
                <a16:creationId xmlns:a16="http://schemas.microsoft.com/office/drawing/2014/main" id="{1EE3B8B9-FF28-45EF-BC99-5CE9DEDC1D2C}"/>
              </a:ext>
            </a:extLst>
          </p:cNvPr>
          <p:cNvSpPr>
            <a:spLocks noGrp="1"/>
          </p:cNvSpPr>
          <p:nvPr>
            <p:ph type="pic" sz="quarter" idx="30" hasCustomPrompt="1"/>
          </p:nvPr>
        </p:nvSpPr>
        <p:spPr>
          <a:xfrm>
            <a:off x="5466001"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7" name="Textplatzhalter 4">
            <a:extLst>
              <a:ext uri="{FF2B5EF4-FFF2-40B4-BE49-F238E27FC236}">
                <a16:creationId xmlns:a16="http://schemas.microsoft.com/office/drawing/2014/main" id="{D9BBFEFB-0D16-497A-9083-C9A890FB1C06}"/>
              </a:ext>
            </a:extLst>
          </p:cNvPr>
          <p:cNvSpPr>
            <a:spLocks noGrp="1"/>
          </p:cNvSpPr>
          <p:nvPr>
            <p:ph type="body" sz="quarter" idx="31" hasCustomPrompt="1"/>
          </p:nvPr>
        </p:nvSpPr>
        <p:spPr>
          <a:xfrm>
            <a:off x="5466002"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28" name="Bildplatzhalter 6">
            <a:extLst>
              <a:ext uri="{FF2B5EF4-FFF2-40B4-BE49-F238E27FC236}">
                <a16:creationId xmlns:a16="http://schemas.microsoft.com/office/drawing/2014/main" id="{79872A39-BD42-446F-AD15-ACC4EE623B1D}"/>
              </a:ext>
            </a:extLst>
          </p:cNvPr>
          <p:cNvSpPr>
            <a:spLocks noGrp="1"/>
          </p:cNvSpPr>
          <p:nvPr>
            <p:ph type="pic" sz="quarter" idx="32" hasCustomPrompt="1"/>
          </p:nvPr>
        </p:nvSpPr>
        <p:spPr>
          <a:xfrm>
            <a:off x="7144068"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9" name="Textplatzhalter 4">
            <a:extLst>
              <a:ext uri="{FF2B5EF4-FFF2-40B4-BE49-F238E27FC236}">
                <a16:creationId xmlns:a16="http://schemas.microsoft.com/office/drawing/2014/main" id="{D933540A-1506-4F6D-A4D7-0815EED3CB73}"/>
              </a:ext>
            </a:extLst>
          </p:cNvPr>
          <p:cNvSpPr>
            <a:spLocks noGrp="1"/>
          </p:cNvSpPr>
          <p:nvPr>
            <p:ph type="body" sz="quarter" idx="33" hasCustomPrompt="1"/>
          </p:nvPr>
        </p:nvSpPr>
        <p:spPr>
          <a:xfrm>
            <a:off x="7144069"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30" name="Bildplatzhalter 6">
            <a:extLst>
              <a:ext uri="{FF2B5EF4-FFF2-40B4-BE49-F238E27FC236}">
                <a16:creationId xmlns:a16="http://schemas.microsoft.com/office/drawing/2014/main" id="{B7BB0F27-4630-454C-979D-EF831CFC1779}"/>
              </a:ext>
            </a:extLst>
          </p:cNvPr>
          <p:cNvSpPr>
            <a:spLocks noGrp="1"/>
          </p:cNvSpPr>
          <p:nvPr>
            <p:ph type="pic" sz="quarter" idx="34" hasCustomPrompt="1"/>
          </p:nvPr>
        </p:nvSpPr>
        <p:spPr>
          <a:xfrm>
            <a:off x="8822135"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31" name="Textplatzhalter 4">
            <a:extLst>
              <a:ext uri="{FF2B5EF4-FFF2-40B4-BE49-F238E27FC236}">
                <a16:creationId xmlns:a16="http://schemas.microsoft.com/office/drawing/2014/main" id="{6678521F-187A-42D6-82CD-4238DA1D0F4C}"/>
              </a:ext>
            </a:extLst>
          </p:cNvPr>
          <p:cNvSpPr>
            <a:spLocks noGrp="1"/>
          </p:cNvSpPr>
          <p:nvPr>
            <p:ph type="body" sz="quarter" idx="35" hasCustomPrompt="1"/>
          </p:nvPr>
        </p:nvSpPr>
        <p:spPr>
          <a:xfrm>
            <a:off x="8822136"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32" name="Bildplatzhalter 6">
            <a:extLst>
              <a:ext uri="{FF2B5EF4-FFF2-40B4-BE49-F238E27FC236}">
                <a16:creationId xmlns:a16="http://schemas.microsoft.com/office/drawing/2014/main" id="{65EE8D6F-2727-43B2-9DF6-742E8AC98BEB}"/>
              </a:ext>
            </a:extLst>
          </p:cNvPr>
          <p:cNvSpPr>
            <a:spLocks noGrp="1"/>
          </p:cNvSpPr>
          <p:nvPr>
            <p:ph type="pic" sz="quarter" idx="36" hasCustomPrompt="1"/>
          </p:nvPr>
        </p:nvSpPr>
        <p:spPr>
          <a:xfrm>
            <a:off x="10500200"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33" name="Textplatzhalter 4">
            <a:extLst>
              <a:ext uri="{FF2B5EF4-FFF2-40B4-BE49-F238E27FC236}">
                <a16:creationId xmlns:a16="http://schemas.microsoft.com/office/drawing/2014/main" id="{CBFDB57D-B14F-4058-980D-DED22F507C84}"/>
              </a:ext>
            </a:extLst>
          </p:cNvPr>
          <p:cNvSpPr>
            <a:spLocks noGrp="1"/>
          </p:cNvSpPr>
          <p:nvPr>
            <p:ph type="body" sz="quarter" idx="37" hasCustomPrompt="1"/>
          </p:nvPr>
        </p:nvSpPr>
        <p:spPr>
          <a:xfrm>
            <a:off x="10500201" y="3384318"/>
            <a:ext cx="1260000" cy="540258"/>
          </a:xfrm>
        </p:spPr>
        <p:txBody>
          <a:bodyPr/>
          <a:lstStyle>
            <a:lvl1pPr marL="0" indent="0" algn="ctr">
              <a:buNone/>
              <a:defRPr sz="1000" b="1">
                <a:solidFill>
                  <a:schemeClr val="accent1"/>
                </a:solidFill>
              </a:defRPr>
            </a:lvl1pPr>
          </a:lstStyle>
          <a:p>
            <a:pPr lvl="0"/>
            <a:r>
              <a:rPr lang="en-US" noProof="0"/>
              <a:t>Name</a:t>
            </a:r>
          </a:p>
        </p:txBody>
      </p:sp>
    </p:spTree>
    <p:extLst>
      <p:ext uri="{BB962C8B-B14F-4D97-AF65-F5344CB8AC3E}">
        <p14:creationId xmlns:p14="http://schemas.microsoft.com/office/powerpoint/2010/main" val="2810504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1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en-US" noProof="0"/>
              <a:t>Headline</a:t>
            </a:r>
          </a:p>
        </p:txBody>
      </p:sp>
      <p:sp>
        <p:nvSpPr>
          <p:cNvPr id="8" name="Bildplatzhalter 6">
            <a:extLst>
              <a:ext uri="{FF2B5EF4-FFF2-40B4-BE49-F238E27FC236}">
                <a16:creationId xmlns:a16="http://schemas.microsoft.com/office/drawing/2014/main" id="{258348D0-8BA5-465F-A997-C681F9377FEA}"/>
              </a:ext>
            </a:extLst>
          </p:cNvPr>
          <p:cNvSpPr>
            <a:spLocks noGrp="1"/>
          </p:cNvSpPr>
          <p:nvPr>
            <p:ph type="pic" sz="quarter" idx="12" hasCustomPrompt="1"/>
          </p:nvPr>
        </p:nvSpPr>
        <p:spPr>
          <a:xfrm>
            <a:off x="1667508"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9" name="Textplatzhalter 4">
            <a:extLst>
              <a:ext uri="{FF2B5EF4-FFF2-40B4-BE49-F238E27FC236}">
                <a16:creationId xmlns:a16="http://schemas.microsoft.com/office/drawing/2014/main" id="{3763B802-5B51-4589-8798-A429A22BF2ED}"/>
              </a:ext>
            </a:extLst>
          </p:cNvPr>
          <p:cNvSpPr>
            <a:spLocks noGrp="1"/>
          </p:cNvSpPr>
          <p:nvPr>
            <p:ph type="body" sz="quarter" idx="13" hasCustomPrompt="1"/>
          </p:nvPr>
        </p:nvSpPr>
        <p:spPr>
          <a:xfrm>
            <a:off x="1667509"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0" name="Bildplatzhalter 6">
            <a:extLst>
              <a:ext uri="{FF2B5EF4-FFF2-40B4-BE49-F238E27FC236}">
                <a16:creationId xmlns:a16="http://schemas.microsoft.com/office/drawing/2014/main" id="{635C6268-2148-4321-A5F2-DA688028EE85}"/>
              </a:ext>
            </a:extLst>
          </p:cNvPr>
          <p:cNvSpPr>
            <a:spLocks noGrp="1"/>
          </p:cNvSpPr>
          <p:nvPr>
            <p:ph type="pic" sz="quarter" idx="14" hasCustomPrompt="1"/>
          </p:nvPr>
        </p:nvSpPr>
        <p:spPr>
          <a:xfrm>
            <a:off x="3575859"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1" name="Textplatzhalter 4">
            <a:extLst>
              <a:ext uri="{FF2B5EF4-FFF2-40B4-BE49-F238E27FC236}">
                <a16:creationId xmlns:a16="http://schemas.microsoft.com/office/drawing/2014/main" id="{493D9817-A2B0-4534-9994-FAD9483C1C06}"/>
              </a:ext>
            </a:extLst>
          </p:cNvPr>
          <p:cNvSpPr>
            <a:spLocks noGrp="1"/>
          </p:cNvSpPr>
          <p:nvPr>
            <p:ph type="body" sz="quarter" idx="15" hasCustomPrompt="1"/>
          </p:nvPr>
        </p:nvSpPr>
        <p:spPr>
          <a:xfrm>
            <a:off x="3575860"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2" name="Bildplatzhalter 6">
            <a:extLst>
              <a:ext uri="{FF2B5EF4-FFF2-40B4-BE49-F238E27FC236}">
                <a16:creationId xmlns:a16="http://schemas.microsoft.com/office/drawing/2014/main" id="{2291DE38-28A1-4783-9491-0EAA818F7272}"/>
              </a:ext>
            </a:extLst>
          </p:cNvPr>
          <p:cNvSpPr>
            <a:spLocks noGrp="1"/>
          </p:cNvSpPr>
          <p:nvPr>
            <p:ph type="pic" sz="quarter" idx="16" hasCustomPrompt="1"/>
          </p:nvPr>
        </p:nvSpPr>
        <p:spPr>
          <a:xfrm>
            <a:off x="5466001"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3" name="Textplatzhalter 4">
            <a:extLst>
              <a:ext uri="{FF2B5EF4-FFF2-40B4-BE49-F238E27FC236}">
                <a16:creationId xmlns:a16="http://schemas.microsoft.com/office/drawing/2014/main" id="{BC897325-2955-4B64-8F62-37D977EFA100}"/>
              </a:ext>
            </a:extLst>
          </p:cNvPr>
          <p:cNvSpPr>
            <a:spLocks noGrp="1"/>
          </p:cNvSpPr>
          <p:nvPr>
            <p:ph type="body" sz="quarter" idx="17" hasCustomPrompt="1"/>
          </p:nvPr>
        </p:nvSpPr>
        <p:spPr>
          <a:xfrm>
            <a:off x="5466002"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4" name="Bildplatzhalter 6">
            <a:extLst>
              <a:ext uri="{FF2B5EF4-FFF2-40B4-BE49-F238E27FC236}">
                <a16:creationId xmlns:a16="http://schemas.microsoft.com/office/drawing/2014/main" id="{AADC65E5-9137-4900-A99E-F95CB273AB27}"/>
              </a:ext>
            </a:extLst>
          </p:cNvPr>
          <p:cNvSpPr>
            <a:spLocks noGrp="1"/>
          </p:cNvSpPr>
          <p:nvPr>
            <p:ph type="pic" sz="quarter" idx="18" hasCustomPrompt="1"/>
          </p:nvPr>
        </p:nvSpPr>
        <p:spPr>
          <a:xfrm>
            <a:off x="7392283"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5" name="Textplatzhalter 4">
            <a:extLst>
              <a:ext uri="{FF2B5EF4-FFF2-40B4-BE49-F238E27FC236}">
                <a16:creationId xmlns:a16="http://schemas.microsoft.com/office/drawing/2014/main" id="{D2A1EF7E-BD5D-4376-B51C-0D6252419EBC}"/>
              </a:ext>
            </a:extLst>
          </p:cNvPr>
          <p:cNvSpPr>
            <a:spLocks noGrp="1"/>
          </p:cNvSpPr>
          <p:nvPr>
            <p:ph type="body" sz="quarter" idx="19" hasCustomPrompt="1"/>
          </p:nvPr>
        </p:nvSpPr>
        <p:spPr>
          <a:xfrm>
            <a:off x="7392284"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6" name="Bildplatzhalter 6">
            <a:extLst>
              <a:ext uri="{FF2B5EF4-FFF2-40B4-BE49-F238E27FC236}">
                <a16:creationId xmlns:a16="http://schemas.microsoft.com/office/drawing/2014/main" id="{8BD88E6C-3AC7-483B-B91B-BA0B99450607}"/>
              </a:ext>
            </a:extLst>
          </p:cNvPr>
          <p:cNvSpPr>
            <a:spLocks noGrp="1"/>
          </p:cNvSpPr>
          <p:nvPr>
            <p:ph type="pic" sz="quarter" idx="20" hasCustomPrompt="1"/>
          </p:nvPr>
        </p:nvSpPr>
        <p:spPr>
          <a:xfrm>
            <a:off x="9336499"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7" name="Textplatzhalter 4">
            <a:extLst>
              <a:ext uri="{FF2B5EF4-FFF2-40B4-BE49-F238E27FC236}">
                <a16:creationId xmlns:a16="http://schemas.microsoft.com/office/drawing/2014/main" id="{10726FE4-A9DC-416D-9C43-E1D7ED0F9AAD}"/>
              </a:ext>
            </a:extLst>
          </p:cNvPr>
          <p:cNvSpPr>
            <a:spLocks noGrp="1"/>
          </p:cNvSpPr>
          <p:nvPr>
            <p:ph type="body" sz="quarter" idx="21" hasCustomPrompt="1"/>
          </p:nvPr>
        </p:nvSpPr>
        <p:spPr>
          <a:xfrm>
            <a:off x="9336500"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22" name="Bildplatzhalter 6">
            <a:extLst>
              <a:ext uri="{FF2B5EF4-FFF2-40B4-BE49-F238E27FC236}">
                <a16:creationId xmlns:a16="http://schemas.microsoft.com/office/drawing/2014/main" id="{302CBABD-A674-4D97-B3D2-80B0033351CC}"/>
              </a:ext>
            </a:extLst>
          </p:cNvPr>
          <p:cNvSpPr>
            <a:spLocks noGrp="1"/>
          </p:cNvSpPr>
          <p:nvPr>
            <p:ph type="pic" sz="quarter" idx="26" hasCustomPrompt="1"/>
          </p:nvPr>
        </p:nvSpPr>
        <p:spPr>
          <a:xfrm>
            <a:off x="1667508"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3" name="Textplatzhalter 4">
            <a:extLst>
              <a:ext uri="{FF2B5EF4-FFF2-40B4-BE49-F238E27FC236}">
                <a16:creationId xmlns:a16="http://schemas.microsoft.com/office/drawing/2014/main" id="{4A29AFAD-2C6D-4460-AD9E-9532240C517F}"/>
              </a:ext>
            </a:extLst>
          </p:cNvPr>
          <p:cNvSpPr>
            <a:spLocks noGrp="1"/>
          </p:cNvSpPr>
          <p:nvPr>
            <p:ph type="body" sz="quarter" idx="27" hasCustomPrompt="1"/>
          </p:nvPr>
        </p:nvSpPr>
        <p:spPr>
          <a:xfrm>
            <a:off x="1667509"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24" name="Bildplatzhalter 6">
            <a:extLst>
              <a:ext uri="{FF2B5EF4-FFF2-40B4-BE49-F238E27FC236}">
                <a16:creationId xmlns:a16="http://schemas.microsoft.com/office/drawing/2014/main" id="{6948DE4C-F998-477A-9014-7C9C11DD370C}"/>
              </a:ext>
            </a:extLst>
          </p:cNvPr>
          <p:cNvSpPr>
            <a:spLocks noGrp="1"/>
          </p:cNvSpPr>
          <p:nvPr>
            <p:ph type="pic" sz="quarter" idx="28" hasCustomPrompt="1"/>
          </p:nvPr>
        </p:nvSpPr>
        <p:spPr>
          <a:xfrm>
            <a:off x="3575859"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5" name="Textplatzhalter 4">
            <a:extLst>
              <a:ext uri="{FF2B5EF4-FFF2-40B4-BE49-F238E27FC236}">
                <a16:creationId xmlns:a16="http://schemas.microsoft.com/office/drawing/2014/main" id="{1097BCFF-BC86-49B6-BB85-96B23539F5DE}"/>
              </a:ext>
            </a:extLst>
          </p:cNvPr>
          <p:cNvSpPr>
            <a:spLocks noGrp="1"/>
          </p:cNvSpPr>
          <p:nvPr>
            <p:ph type="body" sz="quarter" idx="29" hasCustomPrompt="1"/>
          </p:nvPr>
        </p:nvSpPr>
        <p:spPr>
          <a:xfrm>
            <a:off x="3575860"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26" name="Bildplatzhalter 6">
            <a:extLst>
              <a:ext uri="{FF2B5EF4-FFF2-40B4-BE49-F238E27FC236}">
                <a16:creationId xmlns:a16="http://schemas.microsoft.com/office/drawing/2014/main" id="{1EE3B8B9-FF28-45EF-BC99-5CE9DEDC1D2C}"/>
              </a:ext>
            </a:extLst>
          </p:cNvPr>
          <p:cNvSpPr>
            <a:spLocks noGrp="1"/>
          </p:cNvSpPr>
          <p:nvPr>
            <p:ph type="pic" sz="quarter" idx="30" hasCustomPrompt="1"/>
          </p:nvPr>
        </p:nvSpPr>
        <p:spPr>
          <a:xfrm>
            <a:off x="5466001"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7" name="Textplatzhalter 4">
            <a:extLst>
              <a:ext uri="{FF2B5EF4-FFF2-40B4-BE49-F238E27FC236}">
                <a16:creationId xmlns:a16="http://schemas.microsoft.com/office/drawing/2014/main" id="{D9BBFEFB-0D16-497A-9083-C9A890FB1C06}"/>
              </a:ext>
            </a:extLst>
          </p:cNvPr>
          <p:cNvSpPr>
            <a:spLocks noGrp="1"/>
          </p:cNvSpPr>
          <p:nvPr>
            <p:ph type="body" sz="quarter" idx="31" hasCustomPrompt="1"/>
          </p:nvPr>
        </p:nvSpPr>
        <p:spPr>
          <a:xfrm>
            <a:off x="5466002"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28" name="Bildplatzhalter 6">
            <a:extLst>
              <a:ext uri="{FF2B5EF4-FFF2-40B4-BE49-F238E27FC236}">
                <a16:creationId xmlns:a16="http://schemas.microsoft.com/office/drawing/2014/main" id="{79872A39-BD42-446F-AD15-ACC4EE623B1D}"/>
              </a:ext>
            </a:extLst>
          </p:cNvPr>
          <p:cNvSpPr>
            <a:spLocks noGrp="1"/>
          </p:cNvSpPr>
          <p:nvPr>
            <p:ph type="pic" sz="quarter" idx="32" hasCustomPrompt="1"/>
          </p:nvPr>
        </p:nvSpPr>
        <p:spPr>
          <a:xfrm>
            <a:off x="7392283"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9" name="Textplatzhalter 4">
            <a:extLst>
              <a:ext uri="{FF2B5EF4-FFF2-40B4-BE49-F238E27FC236}">
                <a16:creationId xmlns:a16="http://schemas.microsoft.com/office/drawing/2014/main" id="{D933540A-1506-4F6D-A4D7-0815EED3CB73}"/>
              </a:ext>
            </a:extLst>
          </p:cNvPr>
          <p:cNvSpPr>
            <a:spLocks noGrp="1"/>
          </p:cNvSpPr>
          <p:nvPr>
            <p:ph type="body" sz="quarter" idx="33" hasCustomPrompt="1"/>
          </p:nvPr>
        </p:nvSpPr>
        <p:spPr>
          <a:xfrm>
            <a:off x="7392284"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30" name="Bildplatzhalter 6">
            <a:extLst>
              <a:ext uri="{FF2B5EF4-FFF2-40B4-BE49-F238E27FC236}">
                <a16:creationId xmlns:a16="http://schemas.microsoft.com/office/drawing/2014/main" id="{B7BB0F27-4630-454C-979D-EF831CFC1779}"/>
              </a:ext>
            </a:extLst>
          </p:cNvPr>
          <p:cNvSpPr>
            <a:spLocks noGrp="1"/>
          </p:cNvSpPr>
          <p:nvPr>
            <p:ph type="pic" sz="quarter" idx="34" hasCustomPrompt="1"/>
          </p:nvPr>
        </p:nvSpPr>
        <p:spPr>
          <a:xfrm>
            <a:off x="9336499"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31" name="Textplatzhalter 4">
            <a:extLst>
              <a:ext uri="{FF2B5EF4-FFF2-40B4-BE49-F238E27FC236}">
                <a16:creationId xmlns:a16="http://schemas.microsoft.com/office/drawing/2014/main" id="{6678521F-187A-42D6-82CD-4238DA1D0F4C}"/>
              </a:ext>
            </a:extLst>
          </p:cNvPr>
          <p:cNvSpPr>
            <a:spLocks noGrp="1"/>
          </p:cNvSpPr>
          <p:nvPr>
            <p:ph type="body" sz="quarter" idx="35" hasCustomPrompt="1"/>
          </p:nvPr>
        </p:nvSpPr>
        <p:spPr>
          <a:xfrm>
            <a:off x="9336500" y="3384318"/>
            <a:ext cx="1260000" cy="540258"/>
          </a:xfrm>
        </p:spPr>
        <p:txBody>
          <a:bodyPr/>
          <a:lstStyle>
            <a:lvl1pPr marL="0" indent="0" algn="ctr">
              <a:buNone/>
              <a:defRPr sz="1000" b="1">
                <a:solidFill>
                  <a:schemeClr val="accent1"/>
                </a:solidFill>
              </a:defRPr>
            </a:lvl1pPr>
          </a:lstStyle>
          <a:p>
            <a:pPr lvl="0"/>
            <a:r>
              <a:rPr lang="en-US" noProof="0"/>
              <a:t>Name</a:t>
            </a:r>
          </a:p>
        </p:txBody>
      </p:sp>
    </p:spTree>
    <p:extLst>
      <p:ext uri="{BB962C8B-B14F-4D97-AF65-F5344CB8AC3E}">
        <p14:creationId xmlns:p14="http://schemas.microsoft.com/office/powerpoint/2010/main" val="15999616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en-US" noProof="0"/>
              <a:t>Headline</a:t>
            </a:r>
          </a:p>
        </p:txBody>
      </p:sp>
      <p:sp>
        <p:nvSpPr>
          <p:cNvPr id="22" name="Bildplatzhalter 6">
            <a:extLst>
              <a:ext uri="{FF2B5EF4-FFF2-40B4-BE49-F238E27FC236}">
                <a16:creationId xmlns:a16="http://schemas.microsoft.com/office/drawing/2014/main" id="{302CBABD-A674-4D97-B3D2-80B0033351CC}"/>
              </a:ext>
            </a:extLst>
          </p:cNvPr>
          <p:cNvSpPr>
            <a:spLocks noGrp="1"/>
          </p:cNvSpPr>
          <p:nvPr>
            <p:ph type="pic" sz="quarter" idx="26" hasCustomPrompt="1"/>
          </p:nvPr>
        </p:nvSpPr>
        <p:spPr>
          <a:xfrm>
            <a:off x="2603612" y="2780928"/>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3" name="Textplatzhalter 4">
            <a:extLst>
              <a:ext uri="{FF2B5EF4-FFF2-40B4-BE49-F238E27FC236}">
                <a16:creationId xmlns:a16="http://schemas.microsoft.com/office/drawing/2014/main" id="{4A29AFAD-2C6D-4460-AD9E-9532240C517F}"/>
              </a:ext>
            </a:extLst>
          </p:cNvPr>
          <p:cNvSpPr>
            <a:spLocks noGrp="1"/>
          </p:cNvSpPr>
          <p:nvPr>
            <p:ph type="body" sz="quarter" idx="27" hasCustomPrompt="1"/>
          </p:nvPr>
        </p:nvSpPr>
        <p:spPr>
          <a:xfrm>
            <a:off x="2603613" y="4184886"/>
            <a:ext cx="1260000" cy="540258"/>
          </a:xfrm>
        </p:spPr>
        <p:txBody>
          <a:bodyPr/>
          <a:lstStyle>
            <a:lvl1pPr marL="0" indent="0" algn="ctr">
              <a:buNone/>
              <a:defRPr sz="1000" b="1">
                <a:solidFill>
                  <a:schemeClr val="accent1"/>
                </a:solidFill>
              </a:defRPr>
            </a:lvl1pPr>
          </a:lstStyle>
          <a:p>
            <a:pPr lvl="0"/>
            <a:r>
              <a:rPr lang="en-US" noProof="0"/>
              <a:t>Name</a:t>
            </a:r>
          </a:p>
        </p:txBody>
      </p:sp>
      <p:sp>
        <p:nvSpPr>
          <p:cNvPr id="24" name="Bildplatzhalter 6">
            <a:extLst>
              <a:ext uri="{FF2B5EF4-FFF2-40B4-BE49-F238E27FC236}">
                <a16:creationId xmlns:a16="http://schemas.microsoft.com/office/drawing/2014/main" id="{6948DE4C-F998-477A-9014-7C9C11DD370C}"/>
              </a:ext>
            </a:extLst>
          </p:cNvPr>
          <p:cNvSpPr>
            <a:spLocks noGrp="1"/>
          </p:cNvSpPr>
          <p:nvPr>
            <p:ph type="pic" sz="quarter" idx="28" hasCustomPrompt="1"/>
          </p:nvPr>
        </p:nvSpPr>
        <p:spPr>
          <a:xfrm>
            <a:off x="4511963" y="2780928"/>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5" name="Textplatzhalter 4">
            <a:extLst>
              <a:ext uri="{FF2B5EF4-FFF2-40B4-BE49-F238E27FC236}">
                <a16:creationId xmlns:a16="http://schemas.microsoft.com/office/drawing/2014/main" id="{1097BCFF-BC86-49B6-BB85-96B23539F5DE}"/>
              </a:ext>
            </a:extLst>
          </p:cNvPr>
          <p:cNvSpPr>
            <a:spLocks noGrp="1"/>
          </p:cNvSpPr>
          <p:nvPr>
            <p:ph type="body" sz="quarter" idx="29" hasCustomPrompt="1"/>
          </p:nvPr>
        </p:nvSpPr>
        <p:spPr>
          <a:xfrm>
            <a:off x="4511964" y="4184886"/>
            <a:ext cx="1260000" cy="540258"/>
          </a:xfrm>
        </p:spPr>
        <p:txBody>
          <a:bodyPr/>
          <a:lstStyle>
            <a:lvl1pPr marL="0" indent="0" algn="ctr">
              <a:buNone/>
              <a:defRPr sz="1000" b="1">
                <a:solidFill>
                  <a:schemeClr val="accent1"/>
                </a:solidFill>
              </a:defRPr>
            </a:lvl1pPr>
          </a:lstStyle>
          <a:p>
            <a:pPr lvl="0"/>
            <a:r>
              <a:rPr lang="en-US" noProof="0"/>
              <a:t>Name</a:t>
            </a:r>
          </a:p>
        </p:txBody>
      </p:sp>
      <p:sp>
        <p:nvSpPr>
          <p:cNvPr id="26" name="Bildplatzhalter 6">
            <a:extLst>
              <a:ext uri="{FF2B5EF4-FFF2-40B4-BE49-F238E27FC236}">
                <a16:creationId xmlns:a16="http://schemas.microsoft.com/office/drawing/2014/main" id="{1EE3B8B9-FF28-45EF-BC99-5CE9DEDC1D2C}"/>
              </a:ext>
            </a:extLst>
          </p:cNvPr>
          <p:cNvSpPr>
            <a:spLocks noGrp="1"/>
          </p:cNvSpPr>
          <p:nvPr>
            <p:ph type="pic" sz="quarter" idx="30" hasCustomPrompt="1"/>
          </p:nvPr>
        </p:nvSpPr>
        <p:spPr>
          <a:xfrm>
            <a:off x="6402105" y="2780928"/>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7" name="Textplatzhalter 4">
            <a:extLst>
              <a:ext uri="{FF2B5EF4-FFF2-40B4-BE49-F238E27FC236}">
                <a16:creationId xmlns:a16="http://schemas.microsoft.com/office/drawing/2014/main" id="{D9BBFEFB-0D16-497A-9083-C9A890FB1C06}"/>
              </a:ext>
            </a:extLst>
          </p:cNvPr>
          <p:cNvSpPr>
            <a:spLocks noGrp="1"/>
          </p:cNvSpPr>
          <p:nvPr>
            <p:ph type="body" sz="quarter" idx="31" hasCustomPrompt="1"/>
          </p:nvPr>
        </p:nvSpPr>
        <p:spPr>
          <a:xfrm>
            <a:off x="6402106" y="4184886"/>
            <a:ext cx="1260000" cy="540258"/>
          </a:xfrm>
        </p:spPr>
        <p:txBody>
          <a:bodyPr/>
          <a:lstStyle>
            <a:lvl1pPr marL="0" indent="0" algn="ctr">
              <a:buNone/>
              <a:defRPr sz="1000" b="1">
                <a:solidFill>
                  <a:schemeClr val="accent1"/>
                </a:solidFill>
              </a:defRPr>
            </a:lvl1pPr>
          </a:lstStyle>
          <a:p>
            <a:pPr lvl="0"/>
            <a:r>
              <a:rPr lang="en-US" noProof="0"/>
              <a:t>Name</a:t>
            </a:r>
          </a:p>
        </p:txBody>
      </p:sp>
      <p:sp>
        <p:nvSpPr>
          <p:cNvPr id="28" name="Bildplatzhalter 6">
            <a:extLst>
              <a:ext uri="{FF2B5EF4-FFF2-40B4-BE49-F238E27FC236}">
                <a16:creationId xmlns:a16="http://schemas.microsoft.com/office/drawing/2014/main" id="{79872A39-BD42-446F-AD15-ACC4EE623B1D}"/>
              </a:ext>
            </a:extLst>
          </p:cNvPr>
          <p:cNvSpPr>
            <a:spLocks noGrp="1"/>
          </p:cNvSpPr>
          <p:nvPr>
            <p:ph type="pic" sz="quarter" idx="32" hasCustomPrompt="1"/>
          </p:nvPr>
        </p:nvSpPr>
        <p:spPr>
          <a:xfrm>
            <a:off x="8328387" y="2780928"/>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9" name="Textplatzhalter 4">
            <a:extLst>
              <a:ext uri="{FF2B5EF4-FFF2-40B4-BE49-F238E27FC236}">
                <a16:creationId xmlns:a16="http://schemas.microsoft.com/office/drawing/2014/main" id="{D933540A-1506-4F6D-A4D7-0815EED3CB73}"/>
              </a:ext>
            </a:extLst>
          </p:cNvPr>
          <p:cNvSpPr>
            <a:spLocks noGrp="1"/>
          </p:cNvSpPr>
          <p:nvPr>
            <p:ph type="body" sz="quarter" idx="33" hasCustomPrompt="1"/>
          </p:nvPr>
        </p:nvSpPr>
        <p:spPr>
          <a:xfrm>
            <a:off x="8328388" y="4184886"/>
            <a:ext cx="1260000" cy="540258"/>
          </a:xfrm>
        </p:spPr>
        <p:txBody>
          <a:bodyPr/>
          <a:lstStyle>
            <a:lvl1pPr marL="0" indent="0" algn="ctr">
              <a:buNone/>
              <a:defRPr sz="1000" b="1">
                <a:solidFill>
                  <a:schemeClr val="accent1"/>
                </a:solidFill>
              </a:defRPr>
            </a:lvl1pPr>
          </a:lstStyle>
          <a:p>
            <a:pPr lvl="0"/>
            <a:r>
              <a:rPr lang="en-US" noProof="0"/>
              <a:t>Name</a:t>
            </a:r>
          </a:p>
        </p:txBody>
      </p:sp>
    </p:spTree>
    <p:extLst>
      <p:ext uri="{BB962C8B-B14F-4D97-AF65-F5344CB8AC3E}">
        <p14:creationId xmlns:p14="http://schemas.microsoft.com/office/powerpoint/2010/main" val="3097872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B916A559-4343-4F1D-825D-4508B17FB4A8}"/>
              </a:ext>
            </a:extLst>
          </p:cNvPr>
          <p:cNvSpPr>
            <a:spLocks noGrp="1"/>
          </p:cNvSpPr>
          <p:nvPr>
            <p:ph type="pic" sz="quarter" idx="10" hasCustomPrompt="1"/>
          </p:nvPr>
        </p:nvSpPr>
        <p:spPr>
          <a:xfrm>
            <a:off x="209550" y="620688"/>
            <a:ext cx="11772900" cy="6034111"/>
          </a:xfrm>
          <a:solidFill>
            <a:schemeClr val="bg2"/>
          </a:solidFill>
        </p:spPr>
        <p:txBody>
          <a:bodyPr anchor="ctr"/>
          <a:lstStyle>
            <a:lvl1pPr marL="0" indent="0" algn="ctr">
              <a:buNone/>
              <a:defRPr sz="1400"/>
            </a:lvl1pPr>
          </a:lstStyle>
          <a:p>
            <a:r>
              <a:rPr lang="en-US" noProof="0"/>
              <a:t>Picture</a:t>
            </a:r>
          </a:p>
        </p:txBody>
      </p:sp>
      <p:sp>
        <p:nvSpPr>
          <p:cNvPr id="6" name="Textplatzhalter 5">
            <a:extLst>
              <a:ext uri="{FF2B5EF4-FFF2-40B4-BE49-F238E27FC236}">
                <a16:creationId xmlns:a16="http://schemas.microsoft.com/office/drawing/2014/main" id="{7FD098D0-9B97-4D26-8400-B0012D0E7BE7}"/>
              </a:ext>
            </a:extLst>
          </p:cNvPr>
          <p:cNvSpPr>
            <a:spLocks noGrp="1"/>
          </p:cNvSpPr>
          <p:nvPr>
            <p:ph type="body" sz="quarter" idx="11" hasCustomPrompt="1"/>
          </p:nvPr>
        </p:nvSpPr>
        <p:spPr>
          <a:xfrm>
            <a:off x="8832305" y="4509120"/>
            <a:ext cx="3024336" cy="1980220"/>
          </a:xfrm>
        </p:spPr>
        <p:txBody>
          <a:bodyPr/>
          <a:lstStyle>
            <a:lvl1pPr marL="0" indent="0">
              <a:lnSpc>
                <a:spcPts val="4000"/>
              </a:lnSpc>
              <a:spcBef>
                <a:spcPts val="0"/>
              </a:spcBef>
              <a:buNone/>
              <a:defRPr sz="4000" b="1">
                <a:solidFill>
                  <a:schemeClr val="bg1"/>
                </a:solidFill>
              </a:defRPr>
            </a:lvl1pPr>
          </a:lstStyle>
          <a:p>
            <a:pPr lvl="0"/>
            <a:r>
              <a:rPr lang="en-US" noProof="0"/>
              <a:t>TEXT </a:t>
            </a:r>
            <a:br>
              <a:rPr lang="en-US" noProof="0"/>
            </a:br>
            <a:r>
              <a:rPr lang="en-US" noProof="0"/>
              <a:t>TEXT </a:t>
            </a:r>
            <a:br>
              <a:rPr lang="en-US" noProof="0"/>
            </a:br>
            <a:r>
              <a:rPr lang="en-US" noProof="0"/>
              <a:t>TEXT </a:t>
            </a:r>
            <a:br>
              <a:rPr lang="en-US" noProof="0"/>
            </a:br>
            <a:r>
              <a:rPr lang="en-US" noProof="0"/>
              <a:t>TEXT</a:t>
            </a:r>
          </a:p>
        </p:txBody>
      </p:sp>
    </p:spTree>
    <p:extLst>
      <p:ext uri="{BB962C8B-B14F-4D97-AF65-F5344CB8AC3E}">
        <p14:creationId xmlns:p14="http://schemas.microsoft.com/office/powerpoint/2010/main" val="20186997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B916A559-4343-4F1D-825D-4508B17FB4A8}"/>
              </a:ext>
            </a:extLst>
          </p:cNvPr>
          <p:cNvSpPr>
            <a:spLocks noGrp="1"/>
          </p:cNvSpPr>
          <p:nvPr>
            <p:ph type="pic" sz="quarter" idx="10" hasCustomPrompt="1"/>
          </p:nvPr>
        </p:nvSpPr>
        <p:spPr>
          <a:xfrm>
            <a:off x="209550" y="620688"/>
            <a:ext cx="11772900" cy="6034111"/>
          </a:xfrm>
          <a:solidFill>
            <a:schemeClr val="bg2"/>
          </a:solidFill>
        </p:spPr>
        <p:txBody>
          <a:bodyPr anchor="ctr"/>
          <a:lstStyle>
            <a:lvl1pPr marL="0" indent="0" algn="ctr">
              <a:buNone/>
              <a:defRPr sz="1400"/>
            </a:lvl1pPr>
          </a:lstStyle>
          <a:p>
            <a:r>
              <a:rPr lang="en-US" noProof="0"/>
              <a:t>Picture</a:t>
            </a:r>
          </a:p>
        </p:txBody>
      </p:sp>
      <p:sp>
        <p:nvSpPr>
          <p:cNvPr id="6" name="Textplatzhalter 5">
            <a:extLst>
              <a:ext uri="{FF2B5EF4-FFF2-40B4-BE49-F238E27FC236}">
                <a16:creationId xmlns:a16="http://schemas.microsoft.com/office/drawing/2014/main" id="{7FD098D0-9B97-4D26-8400-B0012D0E7BE7}"/>
              </a:ext>
            </a:extLst>
          </p:cNvPr>
          <p:cNvSpPr>
            <a:spLocks noGrp="1"/>
          </p:cNvSpPr>
          <p:nvPr>
            <p:ph type="body" sz="quarter" idx="11" hasCustomPrompt="1"/>
          </p:nvPr>
        </p:nvSpPr>
        <p:spPr>
          <a:xfrm>
            <a:off x="8832305" y="4509120"/>
            <a:ext cx="3024336" cy="1980220"/>
          </a:xfrm>
        </p:spPr>
        <p:txBody>
          <a:bodyPr/>
          <a:lstStyle>
            <a:lvl1pPr marL="0" indent="0">
              <a:lnSpc>
                <a:spcPts val="4000"/>
              </a:lnSpc>
              <a:spcBef>
                <a:spcPts val="0"/>
              </a:spcBef>
              <a:buNone/>
              <a:defRPr sz="4000" b="1">
                <a:solidFill>
                  <a:schemeClr val="accent1"/>
                </a:solidFill>
              </a:defRPr>
            </a:lvl1pPr>
          </a:lstStyle>
          <a:p>
            <a:pPr lvl="0"/>
            <a:r>
              <a:rPr lang="en-US" noProof="0"/>
              <a:t>TEXT </a:t>
            </a:r>
            <a:br>
              <a:rPr lang="en-US" noProof="0"/>
            </a:br>
            <a:r>
              <a:rPr lang="en-US" noProof="0"/>
              <a:t>TEXT </a:t>
            </a:r>
            <a:br>
              <a:rPr lang="en-US" noProof="0"/>
            </a:br>
            <a:r>
              <a:rPr lang="en-US" noProof="0"/>
              <a:t>TEXT </a:t>
            </a:r>
            <a:br>
              <a:rPr lang="en-US" noProof="0"/>
            </a:br>
            <a:r>
              <a:rPr lang="en-US" noProof="0"/>
              <a:t>TEXT</a:t>
            </a:r>
          </a:p>
        </p:txBody>
      </p:sp>
    </p:spTree>
    <p:extLst>
      <p:ext uri="{BB962C8B-B14F-4D97-AF65-F5344CB8AC3E}">
        <p14:creationId xmlns:p14="http://schemas.microsoft.com/office/powerpoint/2010/main" val="657548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D2914C4F-D3BC-459D-8DC2-EF58818576D6}"/>
              </a:ext>
            </a:extLst>
          </p:cNvPr>
          <p:cNvSpPr>
            <a:spLocks noGrp="1"/>
          </p:cNvSpPr>
          <p:nvPr>
            <p:ph type="subTitle" idx="1" hasCustomPrompt="1"/>
          </p:nvPr>
        </p:nvSpPr>
        <p:spPr>
          <a:xfrm>
            <a:off x="209550" y="6561348"/>
            <a:ext cx="11772900" cy="180020"/>
          </a:xfrm>
        </p:spPr>
        <p:txBody>
          <a:bodyPr/>
          <a:lstStyle>
            <a:lvl1pPr marL="0" indent="0" algn="l">
              <a:buNone/>
              <a:defRPr sz="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Date | Author | Distribution List</a:t>
            </a:r>
          </a:p>
        </p:txBody>
      </p:sp>
      <p:sp>
        <p:nvSpPr>
          <p:cNvPr id="8" name="Titel 7">
            <a:extLst>
              <a:ext uri="{FF2B5EF4-FFF2-40B4-BE49-F238E27FC236}">
                <a16:creationId xmlns:a16="http://schemas.microsoft.com/office/drawing/2014/main" id="{2E5ED6C2-ADA8-4ED8-963D-60939AB6DFA7}"/>
              </a:ext>
            </a:extLst>
          </p:cNvPr>
          <p:cNvSpPr>
            <a:spLocks noGrp="1"/>
          </p:cNvSpPr>
          <p:nvPr>
            <p:ph type="title" hasCustomPrompt="1"/>
          </p:nvPr>
        </p:nvSpPr>
        <p:spPr/>
        <p:txBody>
          <a:bodyPr/>
          <a:lstStyle/>
          <a:p>
            <a:r>
              <a:rPr lang="en-US" noProof="0" dirty="0"/>
              <a:t>Headline</a:t>
            </a:r>
          </a:p>
        </p:txBody>
      </p:sp>
      <p:sp>
        <p:nvSpPr>
          <p:cNvPr id="10" name="Bildplatzhalter 6">
            <a:extLst>
              <a:ext uri="{FF2B5EF4-FFF2-40B4-BE49-F238E27FC236}">
                <a16:creationId xmlns:a16="http://schemas.microsoft.com/office/drawing/2014/main" id="{E5A8481E-7BC4-4143-B50A-981F95950C92}"/>
              </a:ext>
            </a:extLst>
          </p:cNvPr>
          <p:cNvSpPr>
            <a:spLocks noGrp="1"/>
          </p:cNvSpPr>
          <p:nvPr>
            <p:ph type="pic" sz="quarter" idx="10" hasCustomPrompt="1"/>
          </p:nvPr>
        </p:nvSpPr>
        <p:spPr>
          <a:xfrm>
            <a:off x="209550" y="1285875"/>
            <a:ext cx="11772900" cy="4735414"/>
          </a:xfrm>
          <a:solidFill>
            <a:schemeClr val="bg2">
              <a:lumMod val="90000"/>
            </a:schemeClr>
          </a:solidFill>
        </p:spPr>
        <p:txBody>
          <a:bodyPr anchor="ctr"/>
          <a:lstStyle>
            <a:lvl1pPr marL="0" indent="0" algn="ctr">
              <a:buNone/>
              <a:defRPr sz="1400"/>
            </a:lvl1pPr>
          </a:lstStyle>
          <a:p>
            <a:r>
              <a:rPr lang="en-US" noProof="0"/>
              <a:t>Picture</a:t>
            </a:r>
          </a:p>
        </p:txBody>
      </p:sp>
      <p:pic>
        <p:nvPicPr>
          <p:cNvPr id="6" name="Grafik 5">
            <a:extLst>
              <a:ext uri="{FF2B5EF4-FFF2-40B4-BE49-F238E27FC236}">
                <a16:creationId xmlns:a16="http://schemas.microsoft.com/office/drawing/2014/main" id="{95655F36-535D-4CA8-AF40-A58C4EE71E05}"/>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04792" y="206251"/>
            <a:ext cx="1177657" cy="213385"/>
          </a:xfrm>
          <a:prstGeom prst="rect">
            <a:avLst/>
          </a:prstGeom>
        </p:spPr>
      </p:pic>
    </p:spTree>
    <p:extLst>
      <p:ext uri="{BB962C8B-B14F-4D97-AF65-F5344CB8AC3E}">
        <p14:creationId xmlns:p14="http://schemas.microsoft.com/office/powerpoint/2010/main" val="4099906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4CDE9-0FB1-4BEB-994A-40FA03861150}"/>
              </a:ext>
            </a:extLst>
          </p:cNvPr>
          <p:cNvSpPr>
            <a:spLocks noGrp="1"/>
          </p:cNvSpPr>
          <p:nvPr>
            <p:ph type="title" hasCustomPrompt="1"/>
          </p:nvPr>
        </p:nvSpPr>
        <p:spPr/>
        <p:txBody>
          <a:bodyPr/>
          <a:lstStyle/>
          <a:p>
            <a:r>
              <a:rPr lang="en-US" noProof="0"/>
              <a:t>Headline</a:t>
            </a:r>
          </a:p>
        </p:txBody>
      </p:sp>
      <p:sp>
        <p:nvSpPr>
          <p:cNvPr id="3" name="Inhaltsplatzhalter 2">
            <a:extLst>
              <a:ext uri="{FF2B5EF4-FFF2-40B4-BE49-F238E27FC236}">
                <a16:creationId xmlns:a16="http://schemas.microsoft.com/office/drawing/2014/main" id="{5EC99C8A-48FA-4B54-9E0C-98252AEC2656}"/>
              </a:ext>
            </a:extLst>
          </p:cNvPr>
          <p:cNvSpPr>
            <a:spLocks noGrp="1"/>
          </p:cNvSpPr>
          <p:nvPr>
            <p:ph idx="1" hasCustomPrompt="1"/>
          </p:nvPr>
        </p:nvSpPr>
        <p:spPr/>
        <p:txBody>
          <a:bodyPr/>
          <a:lstStyle/>
          <a:p>
            <a:pPr lvl="0"/>
            <a:r>
              <a:rPr lang="en-US" noProof="0" dirty="0"/>
              <a:t>Text</a:t>
            </a:r>
          </a:p>
          <a:p>
            <a:pPr lvl="1"/>
            <a:r>
              <a:rPr lang="en-US" noProof="0" dirty="0"/>
              <a:t>Text</a:t>
            </a:r>
          </a:p>
          <a:p>
            <a:pPr lvl="2"/>
            <a:r>
              <a:rPr lang="en-US" noProof="0" dirty="0"/>
              <a:t>Text</a:t>
            </a:r>
          </a:p>
          <a:p>
            <a:pPr lvl="3"/>
            <a:r>
              <a:rPr lang="en-US" noProof="0" dirty="0"/>
              <a:t>Text</a:t>
            </a:r>
          </a:p>
          <a:p>
            <a:pPr lvl="4"/>
            <a:r>
              <a:rPr lang="en-US" noProof="0" dirty="0"/>
              <a:t>Text</a:t>
            </a:r>
          </a:p>
        </p:txBody>
      </p:sp>
    </p:spTree>
    <p:extLst>
      <p:ext uri="{BB962C8B-B14F-4D97-AF65-F5344CB8AC3E}">
        <p14:creationId xmlns:p14="http://schemas.microsoft.com/office/powerpoint/2010/main" val="447932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2 Conten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4CDE9-0FB1-4BEB-994A-40FA03861150}"/>
              </a:ext>
            </a:extLst>
          </p:cNvPr>
          <p:cNvSpPr>
            <a:spLocks noGrp="1"/>
          </p:cNvSpPr>
          <p:nvPr>
            <p:ph type="title" hasCustomPrompt="1"/>
          </p:nvPr>
        </p:nvSpPr>
        <p:spPr/>
        <p:txBody>
          <a:bodyPr/>
          <a:lstStyle/>
          <a:p>
            <a:r>
              <a:rPr lang="en-US" noProof="0"/>
              <a:t>Headline</a:t>
            </a:r>
          </a:p>
        </p:txBody>
      </p:sp>
      <p:sp>
        <p:nvSpPr>
          <p:cNvPr id="3" name="Inhaltsplatzhalter 2">
            <a:extLst>
              <a:ext uri="{FF2B5EF4-FFF2-40B4-BE49-F238E27FC236}">
                <a16:creationId xmlns:a16="http://schemas.microsoft.com/office/drawing/2014/main" id="{5EC99C8A-48FA-4B54-9E0C-98252AEC2656}"/>
              </a:ext>
            </a:extLst>
          </p:cNvPr>
          <p:cNvSpPr>
            <a:spLocks noGrp="1"/>
          </p:cNvSpPr>
          <p:nvPr>
            <p:ph idx="1" hasCustomPrompt="1"/>
          </p:nvPr>
        </p:nvSpPr>
        <p:spPr>
          <a:xfrm>
            <a:off x="431800" y="1495425"/>
            <a:ext cx="5484180" cy="4921250"/>
          </a:xfrm>
        </p:spPr>
        <p:txBody>
          <a:bodyPr/>
          <a:lstStyle/>
          <a:p>
            <a:pPr lvl="0"/>
            <a:r>
              <a:rPr lang="en-US" noProof="0" dirty="0"/>
              <a:t>Text</a:t>
            </a:r>
          </a:p>
          <a:p>
            <a:pPr lvl="1"/>
            <a:r>
              <a:rPr lang="en-US" noProof="0" dirty="0"/>
              <a:t>Text</a:t>
            </a:r>
          </a:p>
          <a:p>
            <a:pPr lvl="2"/>
            <a:r>
              <a:rPr lang="en-US" noProof="0" dirty="0"/>
              <a:t>Text</a:t>
            </a:r>
          </a:p>
          <a:p>
            <a:pPr lvl="3"/>
            <a:r>
              <a:rPr lang="en-US" noProof="0" dirty="0"/>
              <a:t>Text</a:t>
            </a:r>
          </a:p>
          <a:p>
            <a:pPr lvl="4"/>
            <a:r>
              <a:rPr lang="en-US" noProof="0" dirty="0"/>
              <a:t>Text</a:t>
            </a:r>
          </a:p>
        </p:txBody>
      </p:sp>
      <p:sp>
        <p:nvSpPr>
          <p:cNvPr id="5" name="Inhaltsplatzhalter 2">
            <a:extLst>
              <a:ext uri="{FF2B5EF4-FFF2-40B4-BE49-F238E27FC236}">
                <a16:creationId xmlns:a16="http://schemas.microsoft.com/office/drawing/2014/main" id="{80409E3D-C723-42D0-A12E-E7E2A9269574}"/>
              </a:ext>
            </a:extLst>
          </p:cNvPr>
          <p:cNvSpPr>
            <a:spLocks noGrp="1"/>
          </p:cNvSpPr>
          <p:nvPr>
            <p:ph idx="10" hasCustomPrompt="1"/>
          </p:nvPr>
        </p:nvSpPr>
        <p:spPr>
          <a:xfrm>
            <a:off x="6276021" y="1495425"/>
            <a:ext cx="5484180" cy="4921250"/>
          </a:xfrm>
        </p:spPr>
        <p:txBody>
          <a:bodyPr/>
          <a:lstStyle/>
          <a:p>
            <a:pPr lvl="0"/>
            <a:r>
              <a:rPr lang="en-US" noProof="0" dirty="0"/>
              <a:t>Text</a:t>
            </a:r>
          </a:p>
          <a:p>
            <a:pPr lvl="1"/>
            <a:r>
              <a:rPr lang="en-US" noProof="0" dirty="0"/>
              <a:t>Text</a:t>
            </a:r>
          </a:p>
          <a:p>
            <a:pPr lvl="2"/>
            <a:r>
              <a:rPr lang="en-US" noProof="0" dirty="0"/>
              <a:t>Text</a:t>
            </a:r>
          </a:p>
          <a:p>
            <a:pPr lvl="3"/>
            <a:r>
              <a:rPr lang="en-US" noProof="0" dirty="0"/>
              <a:t>Text</a:t>
            </a:r>
          </a:p>
          <a:p>
            <a:pPr lvl="4"/>
            <a:r>
              <a:rPr lang="en-US" noProof="0" dirty="0"/>
              <a:t>Text</a:t>
            </a:r>
          </a:p>
        </p:txBody>
      </p:sp>
    </p:spTree>
    <p:extLst>
      <p:ext uri="{BB962C8B-B14F-4D97-AF65-F5344CB8AC3E}">
        <p14:creationId xmlns:p14="http://schemas.microsoft.com/office/powerpoint/2010/main" val="2339752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Picture (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4CDE9-0FB1-4BEB-994A-40FA03861150}"/>
              </a:ext>
            </a:extLst>
          </p:cNvPr>
          <p:cNvSpPr>
            <a:spLocks noGrp="1"/>
          </p:cNvSpPr>
          <p:nvPr>
            <p:ph type="title" hasCustomPrompt="1"/>
          </p:nvPr>
        </p:nvSpPr>
        <p:spPr/>
        <p:txBody>
          <a:bodyPr/>
          <a:lstStyle/>
          <a:p>
            <a:r>
              <a:rPr lang="en-US" noProof="0"/>
              <a:t>Headline</a:t>
            </a:r>
          </a:p>
        </p:txBody>
      </p:sp>
      <p:sp>
        <p:nvSpPr>
          <p:cNvPr id="3" name="Inhaltsplatzhalter 2">
            <a:extLst>
              <a:ext uri="{FF2B5EF4-FFF2-40B4-BE49-F238E27FC236}">
                <a16:creationId xmlns:a16="http://schemas.microsoft.com/office/drawing/2014/main" id="{5EC99C8A-48FA-4B54-9E0C-98252AEC2656}"/>
              </a:ext>
            </a:extLst>
          </p:cNvPr>
          <p:cNvSpPr>
            <a:spLocks noGrp="1"/>
          </p:cNvSpPr>
          <p:nvPr>
            <p:ph idx="1" hasCustomPrompt="1"/>
          </p:nvPr>
        </p:nvSpPr>
        <p:spPr>
          <a:xfrm>
            <a:off x="431800" y="1495425"/>
            <a:ext cx="5484180" cy="4921250"/>
          </a:xfrm>
        </p:spPr>
        <p:txBody>
          <a:bodyPr/>
          <a:lstStyle>
            <a:lvl1pPr>
              <a:defRPr sz="1600"/>
            </a:lvl1pPr>
            <a:lvl2pPr>
              <a:defRPr sz="1600"/>
            </a:lvl2pPr>
            <a:lvl3pPr>
              <a:defRPr sz="1600"/>
            </a:lvl3pPr>
            <a:lvl4pPr>
              <a:defRPr sz="1600"/>
            </a:lvl4pPr>
            <a:lvl5pPr>
              <a:defRPr sz="1600"/>
            </a:lvl5pPr>
          </a:lstStyle>
          <a:p>
            <a:pPr lvl="0"/>
            <a:r>
              <a:rPr lang="en-US" noProof="0" dirty="0"/>
              <a:t>Text</a:t>
            </a:r>
          </a:p>
          <a:p>
            <a:pPr lvl="1"/>
            <a:r>
              <a:rPr lang="en-US" noProof="0" dirty="0"/>
              <a:t>Text</a:t>
            </a:r>
          </a:p>
          <a:p>
            <a:pPr lvl="2"/>
            <a:r>
              <a:rPr lang="en-US" noProof="0" dirty="0"/>
              <a:t>Text</a:t>
            </a:r>
          </a:p>
          <a:p>
            <a:pPr lvl="3"/>
            <a:r>
              <a:rPr lang="en-US" noProof="0" dirty="0"/>
              <a:t>Text</a:t>
            </a:r>
          </a:p>
          <a:p>
            <a:pPr lvl="4"/>
            <a:r>
              <a:rPr lang="en-US" noProof="0" dirty="0"/>
              <a:t>Text</a:t>
            </a:r>
          </a:p>
        </p:txBody>
      </p:sp>
      <p:sp>
        <p:nvSpPr>
          <p:cNvPr id="4" name="Bildplatzhalter 6">
            <a:extLst>
              <a:ext uri="{FF2B5EF4-FFF2-40B4-BE49-F238E27FC236}">
                <a16:creationId xmlns:a16="http://schemas.microsoft.com/office/drawing/2014/main" id="{7CAACC60-2BE4-42AB-9A25-5B4FF3ABD0A3}"/>
              </a:ext>
            </a:extLst>
          </p:cNvPr>
          <p:cNvSpPr>
            <a:spLocks noGrp="1"/>
          </p:cNvSpPr>
          <p:nvPr>
            <p:ph type="pic" sz="quarter" idx="10" hasCustomPrompt="1"/>
          </p:nvPr>
        </p:nvSpPr>
        <p:spPr>
          <a:xfrm>
            <a:off x="6096000" y="1495425"/>
            <a:ext cx="5664200" cy="4129819"/>
          </a:xfrm>
          <a:solidFill>
            <a:schemeClr val="bg2">
              <a:lumMod val="90000"/>
            </a:schemeClr>
          </a:solidFill>
        </p:spPr>
        <p:txBody>
          <a:bodyPr anchor="ctr"/>
          <a:lstStyle>
            <a:lvl1pPr marL="0" indent="0" algn="ctr">
              <a:buNone/>
              <a:defRPr sz="1400"/>
            </a:lvl1pPr>
          </a:lstStyle>
          <a:p>
            <a:r>
              <a:rPr lang="en-US" noProof="0"/>
              <a:t>Picture</a:t>
            </a:r>
          </a:p>
        </p:txBody>
      </p:sp>
    </p:spTree>
    <p:extLst>
      <p:ext uri="{BB962C8B-B14F-4D97-AF65-F5344CB8AC3E}">
        <p14:creationId xmlns:p14="http://schemas.microsoft.com/office/powerpoint/2010/main" val="3521634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Picture (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4CDE9-0FB1-4BEB-994A-40FA03861150}"/>
              </a:ext>
            </a:extLst>
          </p:cNvPr>
          <p:cNvSpPr>
            <a:spLocks noGrp="1"/>
          </p:cNvSpPr>
          <p:nvPr>
            <p:ph type="title" hasCustomPrompt="1"/>
          </p:nvPr>
        </p:nvSpPr>
        <p:spPr/>
        <p:txBody>
          <a:bodyPr/>
          <a:lstStyle/>
          <a:p>
            <a:r>
              <a:rPr lang="en-US" noProof="0"/>
              <a:t>Headline</a:t>
            </a:r>
          </a:p>
        </p:txBody>
      </p:sp>
      <p:sp>
        <p:nvSpPr>
          <p:cNvPr id="3" name="Inhaltsplatzhalter 2">
            <a:extLst>
              <a:ext uri="{FF2B5EF4-FFF2-40B4-BE49-F238E27FC236}">
                <a16:creationId xmlns:a16="http://schemas.microsoft.com/office/drawing/2014/main" id="{5EC99C8A-48FA-4B54-9E0C-98252AEC2656}"/>
              </a:ext>
            </a:extLst>
          </p:cNvPr>
          <p:cNvSpPr>
            <a:spLocks noGrp="1"/>
          </p:cNvSpPr>
          <p:nvPr>
            <p:ph idx="1" hasCustomPrompt="1"/>
          </p:nvPr>
        </p:nvSpPr>
        <p:spPr>
          <a:xfrm>
            <a:off x="431800" y="1495425"/>
            <a:ext cx="7392392" cy="4921250"/>
          </a:xfrm>
        </p:spPr>
        <p:txBody>
          <a:bodyPr/>
          <a:lstStyle>
            <a:lvl1pPr>
              <a:defRPr sz="1600"/>
            </a:lvl1pPr>
            <a:lvl2pPr>
              <a:defRPr sz="1600"/>
            </a:lvl2pPr>
            <a:lvl3pPr>
              <a:defRPr sz="1600"/>
            </a:lvl3pPr>
            <a:lvl4pPr>
              <a:defRPr sz="1600"/>
            </a:lvl4pPr>
            <a:lvl5pPr>
              <a:defRPr sz="1600"/>
            </a:lvl5pPr>
          </a:lstStyle>
          <a:p>
            <a:pPr lvl="0"/>
            <a:r>
              <a:rPr lang="en-US" noProof="0" dirty="0"/>
              <a:t>Text</a:t>
            </a:r>
          </a:p>
          <a:p>
            <a:pPr lvl="1"/>
            <a:r>
              <a:rPr lang="en-US" noProof="0" dirty="0"/>
              <a:t>Text</a:t>
            </a:r>
          </a:p>
          <a:p>
            <a:pPr lvl="2"/>
            <a:r>
              <a:rPr lang="en-US" noProof="0" dirty="0"/>
              <a:t>Text</a:t>
            </a:r>
          </a:p>
          <a:p>
            <a:pPr lvl="3"/>
            <a:r>
              <a:rPr lang="en-US" noProof="0" dirty="0"/>
              <a:t>Text</a:t>
            </a:r>
          </a:p>
          <a:p>
            <a:pPr lvl="4"/>
            <a:r>
              <a:rPr lang="en-US" noProof="0" dirty="0"/>
              <a:t>Text</a:t>
            </a:r>
          </a:p>
        </p:txBody>
      </p:sp>
      <p:sp>
        <p:nvSpPr>
          <p:cNvPr id="4" name="Bildplatzhalter 6">
            <a:extLst>
              <a:ext uri="{FF2B5EF4-FFF2-40B4-BE49-F238E27FC236}">
                <a16:creationId xmlns:a16="http://schemas.microsoft.com/office/drawing/2014/main" id="{7CAACC60-2BE4-42AB-9A25-5B4FF3ABD0A3}"/>
              </a:ext>
            </a:extLst>
          </p:cNvPr>
          <p:cNvSpPr>
            <a:spLocks noGrp="1"/>
          </p:cNvSpPr>
          <p:nvPr>
            <p:ph type="pic" sz="quarter" idx="10" hasCustomPrompt="1"/>
          </p:nvPr>
        </p:nvSpPr>
        <p:spPr>
          <a:xfrm>
            <a:off x="7986712" y="1495425"/>
            <a:ext cx="3773487" cy="4129819"/>
          </a:xfrm>
          <a:solidFill>
            <a:schemeClr val="bg2">
              <a:lumMod val="90000"/>
            </a:schemeClr>
          </a:solidFill>
        </p:spPr>
        <p:txBody>
          <a:bodyPr anchor="ctr"/>
          <a:lstStyle>
            <a:lvl1pPr marL="0" indent="0" algn="ctr">
              <a:buNone/>
              <a:defRPr sz="1400"/>
            </a:lvl1pPr>
          </a:lstStyle>
          <a:p>
            <a:r>
              <a:rPr lang="en-US" noProof="0"/>
              <a:t>Picture</a:t>
            </a:r>
          </a:p>
        </p:txBody>
      </p:sp>
    </p:spTree>
    <p:extLst>
      <p:ext uri="{BB962C8B-B14F-4D97-AF65-F5344CB8AC3E}">
        <p14:creationId xmlns:p14="http://schemas.microsoft.com/office/powerpoint/2010/main" val="484798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de-DE" dirty="0"/>
              <a:t>Headline</a:t>
            </a:r>
          </a:p>
        </p:txBody>
      </p:sp>
    </p:spTree>
    <p:extLst>
      <p:ext uri="{BB962C8B-B14F-4D97-AF65-F5344CB8AC3E}">
        <p14:creationId xmlns:p14="http://schemas.microsoft.com/office/powerpoint/2010/main" val="18770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6813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Picture (X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en-US" noProof="0"/>
              <a:t>Headline</a:t>
            </a:r>
          </a:p>
        </p:txBody>
      </p:sp>
      <p:sp>
        <p:nvSpPr>
          <p:cNvPr id="7" name="Bildplatzhalter 6">
            <a:extLst>
              <a:ext uri="{FF2B5EF4-FFF2-40B4-BE49-F238E27FC236}">
                <a16:creationId xmlns:a16="http://schemas.microsoft.com/office/drawing/2014/main" id="{B916A559-4343-4F1D-825D-4508B17FB4A8}"/>
              </a:ext>
            </a:extLst>
          </p:cNvPr>
          <p:cNvSpPr>
            <a:spLocks noGrp="1"/>
          </p:cNvSpPr>
          <p:nvPr>
            <p:ph type="pic" sz="quarter" idx="10" hasCustomPrompt="1"/>
          </p:nvPr>
        </p:nvSpPr>
        <p:spPr>
          <a:xfrm>
            <a:off x="209550" y="1285874"/>
            <a:ext cx="11772900" cy="5368925"/>
          </a:xfrm>
          <a:solidFill>
            <a:schemeClr val="bg2">
              <a:lumMod val="90000"/>
            </a:schemeClr>
          </a:solidFill>
        </p:spPr>
        <p:txBody>
          <a:bodyPr anchor="ctr"/>
          <a:lstStyle>
            <a:lvl1pPr marL="0" indent="0" algn="ctr">
              <a:buNone/>
              <a:defRPr sz="1400"/>
            </a:lvl1pPr>
          </a:lstStyle>
          <a:p>
            <a:r>
              <a:rPr lang="en-US" noProof="0"/>
              <a:t>Picture</a:t>
            </a:r>
          </a:p>
        </p:txBody>
      </p:sp>
    </p:spTree>
    <p:extLst>
      <p:ext uri="{BB962C8B-B14F-4D97-AF65-F5344CB8AC3E}">
        <p14:creationId xmlns:p14="http://schemas.microsoft.com/office/powerpoint/2010/main" val="625952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5CF66BA6-1E19-41E8-B1BB-C36AE570329F}"/>
              </a:ext>
            </a:extLst>
          </p:cNvPr>
          <p:cNvSpPr/>
          <p:nvPr userDrawn="1"/>
        </p:nvSpPr>
        <p:spPr>
          <a:xfrm>
            <a:off x="209550" y="1285876"/>
            <a:ext cx="11772900" cy="53689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 name="Titelplatzhalter 1">
            <a:extLst>
              <a:ext uri="{FF2B5EF4-FFF2-40B4-BE49-F238E27FC236}">
                <a16:creationId xmlns:a16="http://schemas.microsoft.com/office/drawing/2014/main" id="{B3AB3CA2-F5A2-43BF-9428-D6E084D2AC5A}"/>
              </a:ext>
            </a:extLst>
          </p:cNvPr>
          <p:cNvSpPr>
            <a:spLocks noGrp="1"/>
          </p:cNvSpPr>
          <p:nvPr>
            <p:ph type="title"/>
          </p:nvPr>
        </p:nvSpPr>
        <p:spPr>
          <a:xfrm>
            <a:off x="209550" y="203200"/>
            <a:ext cx="9666288" cy="879478"/>
          </a:xfrm>
          <a:prstGeom prst="rect">
            <a:avLst/>
          </a:prstGeom>
        </p:spPr>
        <p:txBody>
          <a:bodyPr vert="horz" lIns="0" tIns="0" rIns="0" bIns="0" rtlCol="0" anchor="ctr" anchorCtr="0">
            <a:noAutofit/>
          </a:bodyPr>
          <a:lstStyle/>
          <a:p>
            <a:r>
              <a:rPr lang="en-US" noProof="0" dirty="0"/>
              <a:t>Headline</a:t>
            </a:r>
          </a:p>
        </p:txBody>
      </p:sp>
      <p:sp>
        <p:nvSpPr>
          <p:cNvPr id="3" name="Textplatzhalter 2">
            <a:extLst>
              <a:ext uri="{FF2B5EF4-FFF2-40B4-BE49-F238E27FC236}">
                <a16:creationId xmlns:a16="http://schemas.microsoft.com/office/drawing/2014/main" id="{DA85F425-9F12-4A79-B9B9-ACAAFD419BF7}"/>
              </a:ext>
            </a:extLst>
          </p:cNvPr>
          <p:cNvSpPr>
            <a:spLocks noGrp="1"/>
          </p:cNvSpPr>
          <p:nvPr>
            <p:ph type="body" idx="1"/>
          </p:nvPr>
        </p:nvSpPr>
        <p:spPr>
          <a:xfrm>
            <a:off x="431800" y="1495425"/>
            <a:ext cx="11328400" cy="4921250"/>
          </a:xfrm>
          <a:prstGeom prst="rect">
            <a:avLst/>
          </a:prstGeom>
        </p:spPr>
        <p:txBody>
          <a:bodyPr vert="horz" lIns="0" tIns="0" rIns="0" bIns="0" rtlCol="0" anchor="t" anchorCtr="0">
            <a:noAutofit/>
          </a:bodyPr>
          <a:lstStyle/>
          <a:p>
            <a:pPr lvl="0"/>
            <a:r>
              <a:rPr lang="en-US" noProof="0" dirty="0"/>
              <a:t>Text</a:t>
            </a:r>
          </a:p>
          <a:p>
            <a:pPr lvl="1"/>
            <a:r>
              <a:rPr lang="en-US" noProof="0" dirty="0"/>
              <a:t>Text</a:t>
            </a:r>
          </a:p>
          <a:p>
            <a:pPr lvl="2"/>
            <a:r>
              <a:rPr lang="en-US" noProof="0" dirty="0"/>
              <a:t>Text</a:t>
            </a:r>
          </a:p>
          <a:p>
            <a:pPr lvl="3"/>
            <a:r>
              <a:rPr lang="en-US" noProof="0" dirty="0"/>
              <a:t>Text</a:t>
            </a:r>
          </a:p>
          <a:p>
            <a:pPr lvl="4"/>
            <a:r>
              <a:rPr lang="en-US" noProof="0" dirty="0"/>
              <a:t>Text</a:t>
            </a:r>
          </a:p>
        </p:txBody>
      </p:sp>
      <p:pic>
        <p:nvPicPr>
          <p:cNvPr id="8" name="Grafik 7">
            <a:extLst>
              <a:ext uri="{FF2B5EF4-FFF2-40B4-BE49-F238E27FC236}">
                <a16:creationId xmlns:a16="http://schemas.microsoft.com/office/drawing/2014/main" id="{51E74701-FDCD-4D4E-9D53-D8A3F4D369A4}"/>
              </a:ext>
            </a:extLst>
          </p:cNvPr>
          <p:cNvPicPr>
            <a:picLocks noChangeAspect="1"/>
          </p:cNvPicPr>
          <p:nvPr userDrawn="1"/>
        </p:nvPicPr>
        <p:blipFill>
          <a:blip r:embed="rId18" cstate="hqprint">
            <a:extLst>
              <a:ext uri="{28A0092B-C50C-407E-A947-70E740481C1C}">
                <a14:useLocalDpi xmlns:a14="http://schemas.microsoft.com/office/drawing/2010/main"/>
              </a:ext>
            </a:extLst>
          </a:blip>
          <a:stretch>
            <a:fillRect/>
          </a:stretch>
        </p:blipFill>
        <p:spPr>
          <a:xfrm>
            <a:off x="10804792" y="206251"/>
            <a:ext cx="1177657" cy="213385"/>
          </a:xfrm>
          <a:prstGeom prst="rect">
            <a:avLst/>
          </a:prstGeom>
        </p:spPr>
      </p:pic>
      <p:sp>
        <p:nvSpPr>
          <p:cNvPr id="6" name="Textplatzhalter 4">
            <a:extLst>
              <a:ext uri="{FF2B5EF4-FFF2-40B4-BE49-F238E27FC236}">
                <a16:creationId xmlns:a16="http://schemas.microsoft.com/office/drawing/2014/main" id="{594DAE52-7B60-42E4-B144-52F7BFF8E77F}"/>
              </a:ext>
            </a:extLst>
          </p:cNvPr>
          <p:cNvSpPr txBox="1">
            <a:spLocks/>
          </p:cNvSpPr>
          <p:nvPr userDrawn="1"/>
        </p:nvSpPr>
        <p:spPr>
          <a:xfrm>
            <a:off x="11495704" y="6278176"/>
            <a:ext cx="264496" cy="138499"/>
          </a:xfrm>
          <a:prstGeom prst="rect">
            <a:avLst/>
          </a:prstGeom>
        </p:spPr>
        <p:txBody>
          <a:bodyPr vert="horz" wrap="none" lIns="0" tIns="0" rIns="0" bIns="0" rtlCol="0">
            <a:spAutoFit/>
          </a:bodyPr>
          <a:lstStyle>
            <a:lvl1pPr marL="0" indent="0" algn="l" defTabSz="685800" rtl="0" eaLnBrk="1" latinLnBrk="0" hangingPunct="1">
              <a:lnSpc>
                <a:spcPct val="90000"/>
              </a:lnSpc>
              <a:spcBef>
                <a:spcPts val="750"/>
              </a:spcBef>
              <a:buFont typeface="Arial" panose="020B0604020202020204" pitchFamily="34" charset="0"/>
              <a:buNone/>
              <a:defRPr sz="1000" kern="1200">
                <a:solidFill>
                  <a:srgbClr val="575757"/>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fld id="{3D392F7E-1E42-4DD9-9E48-0C8A6BA27906}" type="slidenum">
              <a:rPr lang="de-DE" b="1" smtClean="0"/>
              <a:t>‹Nr.›</a:t>
            </a:fld>
            <a:endParaRPr lang="de-DE" dirty="0"/>
          </a:p>
        </p:txBody>
      </p:sp>
    </p:spTree>
    <p:extLst>
      <p:ext uri="{BB962C8B-B14F-4D97-AF65-F5344CB8AC3E}">
        <p14:creationId xmlns:p14="http://schemas.microsoft.com/office/powerpoint/2010/main" val="52924734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0" r:id="rId3"/>
    <p:sldLayoutId id="2147483667" r:id="rId4"/>
    <p:sldLayoutId id="2147483662" r:id="rId5"/>
    <p:sldLayoutId id="2147483663" r:id="rId6"/>
    <p:sldLayoutId id="2147483654" r:id="rId7"/>
    <p:sldLayoutId id="2147483655" r:id="rId8"/>
    <p:sldLayoutId id="2147483656" r:id="rId9"/>
    <p:sldLayoutId id="2147483660" r:id="rId10"/>
    <p:sldLayoutId id="2147483661" r:id="rId11"/>
    <p:sldLayoutId id="2147483664" r:id="rId12"/>
    <p:sldLayoutId id="2147483668" r:id="rId13"/>
    <p:sldLayoutId id="2147483669" r:id="rId14"/>
    <p:sldLayoutId id="2147483658" r:id="rId15"/>
    <p:sldLayoutId id="2147483659" r:id="rId16"/>
  </p:sldLayoutIdLst>
  <p:hf hdr="0" ftr="0" dt="0"/>
  <p:txStyles>
    <p:titleStyle>
      <a:lvl1pPr algn="l" defTabSz="914400" rtl="0" eaLnBrk="1" latinLnBrk="0" hangingPunct="1">
        <a:lnSpc>
          <a:spcPts val="2480"/>
        </a:lnSpc>
        <a:spcBef>
          <a:spcPct val="0"/>
        </a:spcBef>
        <a:buNone/>
        <a:defRPr sz="2400" b="1" kern="1200">
          <a:solidFill>
            <a:schemeClr val="accent1"/>
          </a:solidFill>
          <a:latin typeface="+mj-lt"/>
          <a:ea typeface="+mj-ea"/>
          <a:cs typeface="+mj-cs"/>
        </a:defRPr>
      </a:lvl1pPr>
    </p:titleStyle>
    <p:bodyStyle>
      <a:lvl1pPr marL="177800" indent="-177800" algn="l" defTabSz="914400" rtl="0" eaLnBrk="1" latinLnBrk="0" hangingPunct="1">
        <a:lnSpc>
          <a:spcPct val="100000"/>
        </a:lnSpc>
        <a:spcBef>
          <a:spcPts val="600"/>
        </a:spcBef>
        <a:spcAft>
          <a:spcPts val="0"/>
        </a:spcAft>
        <a:buFont typeface="Wingdings" panose="05000000000000000000" pitchFamily="2" charset="2"/>
        <a:buChar char="§"/>
        <a:defRPr sz="1400" kern="1200">
          <a:solidFill>
            <a:schemeClr val="tx1"/>
          </a:solidFill>
          <a:latin typeface="+mn-lt"/>
          <a:ea typeface="+mn-ea"/>
          <a:cs typeface="+mn-cs"/>
        </a:defRPr>
      </a:lvl1pPr>
      <a:lvl2pPr marL="361950" indent="-184150" algn="l" defTabSz="914400" rtl="0" eaLnBrk="1" latinLnBrk="0" hangingPunct="1">
        <a:lnSpc>
          <a:spcPct val="100000"/>
        </a:lnSpc>
        <a:spcBef>
          <a:spcPts val="600"/>
        </a:spcBef>
        <a:spcAft>
          <a:spcPts val="0"/>
        </a:spcAft>
        <a:buFont typeface="Wingdings" panose="05000000000000000000" pitchFamily="2" charset="2"/>
        <a:buChar char="§"/>
        <a:defRPr sz="1400" kern="1200">
          <a:solidFill>
            <a:schemeClr val="tx1"/>
          </a:solidFill>
          <a:latin typeface="+mn-lt"/>
          <a:ea typeface="+mn-ea"/>
          <a:cs typeface="+mn-cs"/>
        </a:defRPr>
      </a:lvl2pPr>
      <a:lvl3pPr marL="539750" indent="-177800" algn="l" defTabSz="914400" rtl="0" eaLnBrk="1" latinLnBrk="0" hangingPunct="1">
        <a:lnSpc>
          <a:spcPct val="100000"/>
        </a:lnSpc>
        <a:spcBef>
          <a:spcPts val="600"/>
        </a:spcBef>
        <a:spcAft>
          <a:spcPts val="0"/>
        </a:spcAft>
        <a:buFont typeface="Wingdings" panose="05000000000000000000" pitchFamily="2" charset="2"/>
        <a:buChar char="§"/>
        <a:defRPr sz="1400" kern="1200">
          <a:solidFill>
            <a:schemeClr val="tx1"/>
          </a:solidFill>
          <a:latin typeface="+mn-lt"/>
          <a:ea typeface="+mn-ea"/>
          <a:cs typeface="+mn-cs"/>
        </a:defRPr>
      </a:lvl3pPr>
      <a:lvl4pPr marL="717550" indent="-177800" algn="l" defTabSz="914400" rtl="0" eaLnBrk="1" latinLnBrk="0" hangingPunct="1">
        <a:lnSpc>
          <a:spcPct val="100000"/>
        </a:lnSpc>
        <a:spcBef>
          <a:spcPts val="600"/>
        </a:spcBef>
        <a:spcAft>
          <a:spcPts val="0"/>
        </a:spcAft>
        <a:buFont typeface="Wingdings" panose="05000000000000000000" pitchFamily="2" charset="2"/>
        <a:buChar char="§"/>
        <a:defRPr sz="1400" kern="1200">
          <a:solidFill>
            <a:schemeClr val="tx1"/>
          </a:solidFill>
          <a:latin typeface="+mn-lt"/>
          <a:ea typeface="+mn-ea"/>
          <a:cs typeface="+mn-cs"/>
        </a:defRPr>
      </a:lvl4pPr>
      <a:lvl5pPr marL="895350" indent="-177800" algn="l" defTabSz="914400" rtl="0" eaLnBrk="1" latinLnBrk="0" hangingPunct="1">
        <a:lnSpc>
          <a:spcPct val="100000"/>
        </a:lnSpc>
        <a:spcBef>
          <a:spcPts val="600"/>
        </a:spcBef>
        <a:spcAft>
          <a:spcPts val="0"/>
        </a:spcAft>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10" userDrawn="1">
          <p15:clr>
            <a:srgbClr val="F26B43"/>
          </p15:clr>
        </p15:guide>
        <p15:guide id="2" orient="horz" pos="942" userDrawn="1">
          <p15:clr>
            <a:srgbClr val="F26B43"/>
          </p15:clr>
        </p15:guide>
        <p15:guide id="3" orient="horz" pos="4192" userDrawn="1">
          <p15:clr>
            <a:srgbClr val="F26B43"/>
          </p15:clr>
        </p15:guide>
        <p15:guide id="4" pos="3840" userDrawn="1">
          <p15:clr>
            <a:srgbClr val="F26B43"/>
          </p15:clr>
        </p15:guide>
        <p15:guide id="5" pos="2649" userDrawn="1">
          <p15:clr>
            <a:srgbClr val="F26B43"/>
          </p15:clr>
        </p15:guide>
        <p15:guide id="6" pos="1459" userDrawn="1">
          <p15:clr>
            <a:srgbClr val="F26B43"/>
          </p15:clr>
        </p15:guide>
        <p15:guide id="7" pos="272" userDrawn="1">
          <p15:clr>
            <a:srgbClr val="F26B43"/>
          </p15:clr>
        </p15:guide>
        <p15:guide id="8" pos="132" userDrawn="1">
          <p15:clr>
            <a:srgbClr val="F26B43"/>
          </p15:clr>
        </p15:guide>
        <p15:guide id="9" pos="7548" userDrawn="1">
          <p15:clr>
            <a:srgbClr val="F26B43"/>
          </p15:clr>
        </p15:guide>
        <p15:guide id="10" orient="horz" pos="126" userDrawn="1">
          <p15:clr>
            <a:srgbClr val="F26B43"/>
          </p15:clr>
        </p15:guide>
        <p15:guide id="11" pos="5031" userDrawn="1">
          <p15:clr>
            <a:srgbClr val="F26B43"/>
          </p15:clr>
        </p15:guide>
        <p15:guide id="12" pos="6221" userDrawn="1">
          <p15:clr>
            <a:srgbClr val="F26B43"/>
          </p15:clr>
        </p15:guide>
        <p15:guide id="13" pos="7408" userDrawn="1">
          <p15:clr>
            <a:srgbClr val="F26B43"/>
          </p15:clr>
        </p15:guide>
        <p15:guide id="14" orient="horz" pos="404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t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jpg"/><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image" Target="../media/image23.jpg"/><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_rels/slide11.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6.jpg"/><Relationship Id="rId7" Type="http://schemas.openxmlformats.org/officeDocument/2006/relationships/image" Target="../media/image30.jpg"/><Relationship Id="rId2" Type="http://schemas.openxmlformats.org/officeDocument/2006/relationships/image" Target="../media/image25.jpg"/><Relationship Id="rId1" Type="http://schemas.openxmlformats.org/officeDocument/2006/relationships/slideLayout" Target="../slideLayouts/slideLayout5.xml"/><Relationship Id="rId6" Type="http://schemas.openxmlformats.org/officeDocument/2006/relationships/image" Target="../media/image29.jpg"/><Relationship Id="rId11" Type="http://schemas.openxmlformats.org/officeDocument/2006/relationships/image" Target="../media/image34.jpg"/><Relationship Id="rId5" Type="http://schemas.openxmlformats.org/officeDocument/2006/relationships/image" Target="../media/image28.jpg"/><Relationship Id="rId10" Type="http://schemas.openxmlformats.org/officeDocument/2006/relationships/image" Target="../media/image33.jpg"/><Relationship Id="rId4" Type="http://schemas.openxmlformats.org/officeDocument/2006/relationships/image" Target="../media/image27.jpg"/><Relationship Id="rId9" Type="http://schemas.openxmlformats.org/officeDocument/2006/relationships/image" Target="../media/image32.jpg"/></Relationships>
</file>

<file path=ppt/slides/_rels/slide1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5.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jpg"/></Relationships>
</file>

<file path=ppt/slides/_rels/slide13.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40.gif"/><Relationship Id="rId1" Type="http://schemas.openxmlformats.org/officeDocument/2006/relationships/slideLayout" Target="../slideLayouts/slideLayout5.xml"/><Relationship Id="rId4" Type="http://schemas.openxmlformats.org/officeDocument/2006/relationships/image" Target="../media/image42.gif"/></Relationships>
</file>

<file path=ppt/slides/_rels/slide1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5.xml"/><Relationship Id="rId5" Type="http://schemas.openxmlformats.org/officeDocument/2006/relationships/image" Target="../media/image47.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platzhalter 12" descr="PDE Startscreen">
            <a:extLst>
              <a:ext uri="{FF2B5EF4-FFF2-40B4-BE49-F238E27FC236}">
                <a16:creationId xmlns:a16="http://schemas.microsoft.com/office/drawing/2014/main" id="{162447A6-F326-4E77-B085-56929FAD584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757" b="10757"/>
          <a:stretch>
            <a:fillRect/>
          </a:stretch>
        </p:blipFill>
        <p:spPr/>
      </p:pic>
      <p:sp>
        <p:nvSpPr>
          <p:cNvPr id="3" name="Titel 2">
            <a:extLst>
              <a:ext uri="{FF2B5EF4-FFF2-40B4-BE49-F238E27FC236}">
                <a16:creationId xmlns:a16="http://schemas.microsoft.com/office/drawing/2014/main" id="{9AE179D1-1EFC-45C8-B271-A3E670E980D3}"/>
              </a:ext>
            </a:extLst>
          </p:cNvPr>
          <p:cNvSpPr>
            <a:spLocks noGrp="1"/>
          </p:cNvSpPr>
          <p:nvPr>
            <p:ph type="title"/>
          </p:nvPr>
        </p:nvSpPr>
        <p:spPr/>
        <p:txBody>
          <a:bodyPr/>
          <a:lstStyle/>
          <a:p>
            <a:r>
              <a:rPr lang="en-US" dirty="0">
                <a:solidFill>
                  <a:srgbClr val="333399"/>
                </a:solidFill>
              </a:rPr>
              <a:t>Product Data Export</a:t>
            </a:r>
            <a:endParaRPr lang="en-US" noProof="0" dirty="0"/>
          </a:p>
        </p:txBody>
      </p:sp>
      <p:grpSp>
        <p:nvGrpSpPr>
          <p:cNvPr id="15" name="Gruppieren 14">
            <a:extLst>
              <a:ext uri="{FF2B5EF4-FFF2-40B4-BE49-F238E27FC236}">
                <a16:creationId xmlns:a16="http://schemas.microsoft.com/office/drawing/2014/main" id="{C4634013-DDCC-438D-BF52-101A182E3B5B}"/>
              </a:ext>
            </a:extLst>
          </p:cNvPr>
          <p:cNvGrpSpPr/>
          <p:nvPr/>
        </p:nvGrpSpPr>
        <p:grpSpPr>
          <a:xfrm>
            <a:off x="6744072" y="2581571"/>
            <a:ext cx="1859752" cy="4018452"/>
            <a:chOff x="9900448" y="2581571"/>
            <a:chExt cx="1859752" cy="4018452"/>
          </a:xfrm>
        </p:grpSpPr>
        <p:sp>
          <p:nvSpPr>
            <p:cNvPr id="16" name="Rechteck 15">
              <a:extLst>
                <a:ext uri="{FF2B5EF4-FFF2-40B4-BE49-F238E27FC236}">
                  <a16:creationId xmlns:a16="http://schemas.microsoft.com/office/drawing/2014/main" id="{5AB58082-1F90-4EFC-A950-A630419D7DB9}"/>
                </a:ext>
              </a:extLst>
            </p:cNvPr>
            <p:cNvSpPr/>
            <p:nvPr/>
          </p:nvSpPr>
          <p:spPr>
            <a:xfrm>
              <a:off x="9900448" y="2581571"/>
              <a:ext cx="1859752" cy="3719217"/>
            </a:xfrm>
            <a:prstGeom prst="rect">
              <a:avLst/>
            </a:pr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 name="Grafik 16">
              <a:extLst>
                <a:ext uri="{FF2B5EF4-FFF2-40B4-BE49-F238E27FC236}">
                  <a16:creationId xmlns:a16="http://schemas.microsoft.com/office/drawing/2014/main" id="{826E12C8-CB6E-4C79-841C-1D756620A4E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139921" y="6202164"/>
              <a:ext cx="1380806" cy="397859"/>
            </a:xfrm>
            <a:prstGeom prst="rect">
              <a:avLst/>
            </a:prstGeom>
          </p:spPr>
        </p:pic>
      </p:grpSp>
      <p:sp>
        <p:nvSpPr>
          <p:cNvPr id="8" name="Untertitel 2">
            <a:extLst>
              <a:ext uri="{FF2B5EF4-FFF2-40B4-BE49-F238E27FC236}">
                <a16:creationId xmlns:a16="http://schemas.microsoft.com/office/drawing/2014/main" id="{38108252-8CEE-4124-AC91-2ACEF3245538}"/>
              </a:ext>
            </a:extLst>
          </p:cNvPr>
          <p:cNvSpPr txBox="1">
            <a:spLocks/>
          </p:cNvSpPr>
          <p:nvPr/>
        </p:nvSpPr>
        <p:spPr>
          <a:xfrm>
            <a:off x="8004464" y="1029397"/>
            <a:ext cx="3977986" cy="18002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600"/>
              </a:spcBef>
              <a:spcAft>
                <a:spcPts val="0"/>
              </a:spcAft>
              <a:buFont typeface="Wingdings" panose="05000000000000000000" pitchFamily="2" charset="2"/>
              <a:buNone/>
              <a:defRPr sz="800" kern="1200">
                <a:solidFill>
                  <a:schemeClr val="tx1"/>
                </a:solidFill>
                <a:latin typeface="+mn-lt"/>
                <a:ea typeface="+mn-ea"/>
                <a:cs typeface="+mn-cs"/>
              </a:defRPr>
            </a:lvl1pPr>
            <a:lvl2pPr marL="457200" indent="0" algn="ctr" defTabSz="914400" rtl="0" eaLnBrk="1" latinLnBrk="0" hangingPunct="1">
              <a:lnSpc>
                <a:spcPct val="100000"/>
              </a:lnSpc>
              <a:spcBef>
                <a:spcPts val="600"/>
              </a:spcBef>
              <a:spcAft>
                <a:spcPts val="0"/>
              </a:spcAft>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spcAft>
                <a:spcPts val="0"/>
              </a:spcAft>
              <a:buFont typeface="Wingdings" panose="05000000000000000000" pitchFamily="2" charset="2"/>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spcAft>
                <a:spcPts val="0"/>
              </a:spcAft>
              <a:buFont typeface="Wingdings" panose="05000000000000000000" pitchFamily="2" charset="2"/>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600"/>
              </a:spcBef>
              <a:spcAft>
                <a:spcPts val="0"/>
              </a:spcAft>
              <a:buFont typeface="Wingdings" panose="05000000000000000000"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b="1" dirty="0"/>
          </a:p>
        </p:txBody>
      </p:sp>
    </p:spTree>
    <p:extLst>
      <p:ext uri="{BB962C8B-B14F-4D97-AF65-F5344CB8AC3E}">
        <p14:creationId xmlns:p14="http://schemas.microsoft.com/office/powerpoint/2010/main" val="3630646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Tabelle 7">
            <a:extLst>
              <a:ext uri="{FF2B5EF4-FFF2-40B4-BE49-F238E27FC236}">
                <a16:creationId xmlns:a16="http://schemas.microsoft.com/office/drawing/2014/main" id="{C2EFA4BA-9B5F-49CC-8C82-50CB304B28BF}"/>
              </a:ext>
            </a:extLst>
          </p:cNvPr>
          <p:cNvGraphicFramePr>
            <a:graphicFrameLocks noGrp="1"/>
          </p:cNvGraphicFramePr>
          <p:nvPr>
            <p:ph idx="1"/>
            <p:extLst>
              <p:ext uri="{D42A27DB-BD31-4B8C-83A1-F6EECF244321}">
                <p14:modId xmlns:p14="http://schemas.microsoft.com/office/powerpoint/2010/main" val="1094286456"/>
              </p:ext>
            </p:extLst>
          </p:nvPr>
        </p:nvGraphicFramePr>
        <p:xfrm>
          <a:off x="431800" y="1495424"/>
          <a:ext cx="11358000" cy="5103094"/>
        </p:xfrm>
        <a:graphic>
          <a:graphicData uri="http://schemas.openxmlformats.org/drawingml/2006/table">
            <a:tbl>
              <a:tblPr firstRow="1" bandRow="1">
                <a:tableStyleId>{5C22544A-7EE6-4342-B048-85BDC9FD1C3A}</a:tableStyleId>
              </a:tblPr>
              <a:tblGrid>
                <a:gridCol w="504000">
                  <a:extLst>
                    <a:ext uri="{9D8B030D-6E8A-4147-A177-3AD203B41FA5}">
                      <a16:colId xmlns:a16="http://schemas.microsoft.com/office/drawing/2014/main" val="67117828"/>
                    </a:ext>
                  </a:extLst>
                </a:gridCol>
                <a:gridCol w="2124000">
                  <a:extLst>
                    <a:ext uri="{9D8B030D-6E8A-4147-A177-3AD203B41FA5}">
                      <a16:colId xmlns:a16="http://schemas.microsoft.com/office/drawing/2014/main" val="3694307867"/>
                    </a:ext>
                  </a:extLst>
                </a:gridCol>
                <a:gridCol w="1440000">
                  <a:extLst>
                    <a:ext uri="{9D8B030D-6E8A-4147-A177-3AD203B41FA5}">
                      <a16:colId xmlns:a16="http://schemas.microsoft.com/office/drawing/2014/main" val="270547898"/>
                    </a:ext>
                  </a:extLst>
                </a:gridCol>
                <a:gridCol w="1440000">
                  <a:extLst>
                    <a:ext uri="{9D8B030D-6E8A-4147-A177-3AD203B41FA5}">
                      <a16:colId xmlns:a16="http://schemas.microsoft.com/office/drawing/2014/main" val="3453537153"/>
                    </a:ext>
                  </a:extLst>
                </a:gridCol>
                <a:gridCol w="1440000">
                  <a:extLst>
                    <a:ext uri="{9D8B030D-6E8A-4147-A177-3AD203B41FA5}">
                      <a16:colId xmlns:a16="http://schemas.microsoft.com/office/drawing/2014/main" val="533180882"/>
                    </a:ext>
                  </a:extLst>
                </a:gridCol>
                <a:gridCol w="1440000">
                  <a:extLst>
                    <a:ext uri="{9D8B030D-6E8A-4147-A177-3AD203B41FA5}">
                      <a16:colId xmlns:a16="http://schemas.microsoft.com/office/drawing/2014/main" val="362585564"/>
                    </a:ext>
                  </a:extLst>
                </a:gridCol>
                <a:gridCol w="594000">
                  <a:extLst>
                    <a:ext uri="{9D8B030D-6E8A-4147-A177-3AD203B41FA5}">
                      <a16:colId xmlns:a16="http://schemas.microsoft.com/office/drawing/2014/main" val="3851921270"/>
                    </a:ext>
                  </a:extLst>
                </a:gridCol>
                <a:gridCol w="594000">
                  <a:extLst>
                    <a:ext uri="{9D8B030D-6E8A-4147-A177-3AD203B41FA5}">
                      <a16:colId xmlns:a16="http://schemas.microsoft.com/office/drawing/2014/main" val="1006699861"/>
                    </a:ext>
                  </a:extLst>
                </a:gridCol>
                <a:gridCol w="594000">
                  <a:extLst>
                    <a:ext uri="{9D8B030D-6E8A-4147-A177-3AD203B41FA5}">
                      <a16:colId xmlns:a16="http://schemas.microsoft.com/office/drawing/2014/main" val="2435671239"/>
                    </a:ext>
                  </a:extLst>
                </a:gridCol>
                <a:gridCol w="594000">
                  <a:extLst>
                    <a:ext uri="{9D8B030D-6E8A-4147-A177-3AD203B41FA5}">
                      <a16:colId xmlns:a16="http://schemas.microsoft.com/office/drawing/2014/main" val="2571695647"/>
                    </a:ext>
                  </a:extLst>
                </a:gridCol>
                <a:gridCol w="594000">
                  <a:extLst>
                    <a:ext uri="{9D8B030D-6E8A-4147-A177-3AD203B41FA5}">
                      <a16:colId xmlns:a16="http://schemas.microsoft.com/office/drawing/2014/main" val="2678000358"/>
                    </a:ext>
                  </a:extLst>
                </a:gridCol>
              </a:tblGrid>
              <a:tr h="421408">
                <a:tc gridSpan="2">
                  <a:txBody>
                    <a:bodyPr/>
                    <a:lstStyle/>
                    <a:p>
                      <a:pPr>
                        <a:lnSpc>
                          <a:spcPct val="115000"/>
                        </a:lnSpc>
                      </a:pPr>
                      <a:endParaRPr lang="de-DE" sz="1100" dirty="0">
                        <a:effectLst/>
                        <a:latin typeface="Calibri" panose="020F0502020204030204" pitchFamily="34" charset="0"/>
                        <a:cs typeface="Times New Roman" panose="02020603050405020304" pitchFamily="18" charset="0"/>
                      </a:endParaRPr>
                    </a:p>
                  </a:txBody>
                  <a:tcPr marL="9525" marR="9525" marT="9525" marB="9525" anchor="ctr"/>
                </a:tc>
                <a:tc hMerge="1">
                  <a:txBody>
                    <a:bodyPr/>
                    <a:lstStyle/>
                    <a:p>
                      <a:endParaRPr lang="de-DE"/>
                    </a:p>
                  </a:txBody>
                  <a:tcPr/>
                </a:tc>
                <a:tc gridSpan="4">
                  <a:txBody>
                    <a:bodyPr/>
                    <a:lstStyle/>
                    <a:p>
                      <a:pPr lvl="0">
                        <a:lnSpc>
                          <a:spcPct val="115000"/>
                        </a:lnSpc>
                        <a:spcAft>
                          <a:spcPts val="1000"/>
                        </a:spcAft>
                      </a:pPr>
                      <a:r>
                        <a:rPr lang="de-DE" sz="1200" b="1" dirty="0" err="1">
                          <a:effectLst/>
                          <a:latin typeface="Arial" panose="020B0604020202020204" pitchFamily="34" charset="0"/>
                          <a:ea typeface="Calibri" panose="020F0502020204030204" pitchFamily="34" charset="0"/>
                          <a:cs typeface="Times New Roman" panose="02020603050405020304" pitchFamily="18" charset="0"/>
                        </a:rPr>
                        <a:t>Examples</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endParaRPr lang="de-DE"/>
                    </a:p>
                  </a:txBody>
                  <a:tcPr/>
                </a:tc>
                <a:tc hMerge="1">
                  <a:txBody>
                    <a:bodyPr/>
                    <a:lstStyle/>
                    <a:p>
                      <a:endParaRPr lang="de-DE"/>
                    </a:p>
                  </a:txBody>
                  <a:tcPr/>
                </a:tc>
                <a:tc hMerge="1">
                  <a:txBody>
                    <a:bodyPr/>
                    <a:lstStyle/>
                    <a:p>
                      <a:endParaRPr lang="de-DE"/>
                    </a:p>
                  </a:txBody>
                  <a:tcPr/>
                </a:tc>
                <a:tc gridSpan="5">
                  <a:txBody>
                    <a:bodyPr/>
                    <a:lstStyle/>
                    <a:p>
                      <a:pPr lvl="0">
                        <a:lnSpc>
                          <a:spcPct val="115000"/>
                        </a:lnSpc>
                        <a:spcAft>
                          <a:spcPts val="1000"/>
                        </a:spcAft>
                      </a:pPr>
                      <a:r>
                        <a:rPr lang="de-DE" sz="1200" dirty="0">
                          <a:effectLst/>
                          <a:latin typeface="+mj-lt"/>
                          <a:ea typeface="Calibri" panose="020F0502020204030204" pitchFamily="34" charset="0"/>
                          <a:cs typeface="Times New Roman" panose="02020603050405020304" pitchFamily="18" charset="0"/>
                        </a:rPr>
                        <a:t>Quality / Type / Colour </a:t>
                      </a:r>
                      <a:r>
                        <a:rPr lang="de-DE" sz="1200" dirty="0" err="1">
                          <a:effectLst/>
                          <a:latin typeface="+mj-lt"/>
                          <a:ea typeface="Calibri" panose="020F0502020204030204" pitchFamily="34" charset="0"/>
                          <a:cs typeface="Times New Roman" panose="02020603050405020304" pitchFamily="18" charset="0"/>
                        </a:rPr>
                        <a:t>space</a:t>
                      </a:r>
                      <a:endParaRPr lang="de-DE" sz="1200" dirty="0">
                        <a:effectLst/>
                        <a:latin typeface="+mj-lt"/>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extLst>
                  <a:ext uri="{0D108BD9-81ED-4DB2-BD59-A6C34878D82A}">
                    <a16:rowId xmlns:a16="http://schemas.microsoft.com/office/drawing/2014/main" val="4010062543"/>
                  </a:ext>
                </a:extLst>
              </a:tr>
              <a:tr h="432048">
                <a:tc gridSpan="2">
                  <a:txBody>
                    <a:bodyPr/>
                    <a:lstStyle/>
                    <a:p>
                      <a:pPr>
                        <a:lnSpc>
                          <a:spcPct val="115000"/>
                        </a:lnSpc>
                        <a:spcAft>
                          <a:spcPts val="1000"/>
                        </a:spcAft>
                      </a:pPr>
                      <a:r>
                        <a:rPr lang="de-DE"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Asset-Type</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endParaRPr lang="de-DE"/>
                    </a:p>
                  </a:txBody>
                  <a:tcPr/>
                </a:tc>
                <a:tc>
                  <a:txBody>
                    <a:bodyPr/>
                    <a:lstStyle/>
                    <a:p>
                      <a:pPr>
                        <a:lnSpc>
                          <a:spcPct val="115000"/>
                        </a:lnSpc>
                        <a:spcAft>
                          <a:spcPts val="100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Sink</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Mixer tap</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err="1">
                          <a:effectLst/>
                          <a:latin typeface="Arial" panose="020B0604020202020204" pitchFamily="34" charset="0"/>
                          <a:ea typeface="Calibri" panose="020F0502020204030204" pitchFamily="34" charset="0"/>
                          <a:cs typeface="Times New Roman" panose="02020603050405020304" pitchFamily="18" charset="0"/>
                        </a:rPr>
                        <a:t>Waste</a:t>
                      </a:r>
                      <a:r>
                        <a:rPr lang="de-DE" sz="1000" dirty="0">
                          <a:effectLst/>
                          <a:latin typeface="Arial" panose="020B0604020202020204" pitchFamily="34" charset="0"/>
                          <a:ea typeface="Calibri" panose="020F0502020204030204" pitchFamily="34" charset="0"/>
                          <a:cs typeface="Times New Roman" panose="02020603050405020304" pitchFamily="18" charset="0"/>
                        </a:rPr>
                        <a:t> </a:t>
                      </a:r>
                      <a:r>
                        <a:rPr lang="de-DE" sz="1000" dirty="0" err="1">
                          <a:effectLst/>
                          <a:latin typeface="Arial" panose="020B0604020202020204" pitchFamily="34" charset="0"/>
                          <a:ea typeface="Calibri" panose="020F0502020204030204" pitchFamily="34" charset="0"/>
                          <a:cs typeface="Times New Roman" panose="02020603050405020304" pitchFamily="18" charset="0"/>
                        </a:rPr>
                        <a:t>system</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err="1">
                          <a:effectLst/>
                          <a:latin typeface="Arial" panose="020B0604020202020204" pitchFamily="34" charset="0"/>
                          <a:ea typeface="Calibri" panose="020F0502020204030204" pitchFamily="34" charset="0"/>
                          <a:cs typeface="Times New Roman" panose="02020603050405020304" pitchFamily="18" charset="0"/>
                        </a:rPr>
                        <a:t>Accessory</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Print large</a:t>
                      </a: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Web large</a:t>
                      </a: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Web </a:t>
                      </a:r>
                      <a:r>
                        <a:rPr lang="de-DE" sz="1000" dirty="0" err="1">
                          <a:effectLst/>
                          <a:latin typeface="+mj-lt"/>
                          <a:ea typeface="Calibri" panose="020F0502020204030204" pitchFamily="34" charset="0"/>
                          <a:cs typeface="Times New Roman" panose="02020603050405020304" pitchFamily="18" charset="0"/>
                        </a:rPr>
                        <a:t>small</a:t>
                      </a:r>
                      <a:endParaRPr lang="de-DE" sz="1000" dirty="0">
                        <a:effectLst/>
                        <a:latin typeface="+mj-lt"/>
                        <a:ea typeface="Calibri" panose="020F0502020204030204" pitchFamily="34" charset="0"/>
                        <a:cs typeface="Times New Roman" panose="02020603050405020304" pitchFamily="18" charset="0"/>
                      </a:endParaRP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PNG</a:t>
                      </a: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Packet</a:t>
                      </a:r>
                    </a:p>
                  </a:txBody>
                  <a:tcPr marL="108000" marR="9525" marT="9525" marB="9525" anchor="ctr"/>
                </a:tc>
                <a:extLst>
                  <a:ext uri="{0D108BD9-81ED-4DB2-BD59-A6C34878D82A}">
                    <a16:rowId xmlns:a16="http://schemas.microsoft.com/office/drawing/2014/main" val="1001856086"/>
                  </a:ext>
                </a:extLst>
              </a:tr>
              <a:tr h="708273">
                <a:tc rowSpan="6">
                  <a:txBody>
                    <a:bodyPr/>
                    <a:lstStyle/>
                    <a:p>
                      <a:pPr marL="0" indent="0" algn="ctr">
                        <a:lnSpc>
                          <a:spcPct val="115000"/>
                        </a:lnSpc>
                        <a:spcAft>
                          <a:spcPts val="1000"/>
                        </a:spcAft>
                        <a:buFont typeface="Arial" panose="020B0604020202020204" pitchFamily="34" charset="0"/>
                        <a:buNone/>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Product shot / </a:t>
                      </a:r>
                      <a:r>
                        <a:rPr lang="en-US" sz="11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Sachaufnahme</a:t>
                      </a:r>
                      <a:b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One of these types or a fallback image is provided</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 marR="9525" marT="9525" marB="9525" vert="vert270" anchor="ctr"/>
                </a:tc>
                <a:tc>
                  <a:txBody>
                    <a:bodyPr/>
                    <a:lstStyle/>
                    <a:p>
                      <a:pPr>
                        <a:lnSpc>
                          <a:spcPct val="115000"/>
                        </a:lnSpc>
                        <a:spcAft>
                          <a:spcPts val="1000"/>
                        </a:spcAft>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Product shot Basic version 3D /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Sachaufnahme</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Basisversion</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3D </a:t>
                      </a:r>
                      <a:r>
                        <a:rPr lang="en-US" sz="10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en-US"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355 dpi / .eps/.</a:t>
                      </a:r>
                      <a:r>
                        <a:rPr lang="en-US"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tif</a:t>
                      </a:r>
                      <a:r>
                        <a:rPr lang="en-US"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CMYK or BW</a:t>
                      </a:r>
                      <a:endPar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355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72 dpi / .jpg / RGB</a:t>
                      </a:r>
                      <a:endPar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72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png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900902962"/>
                  </a:ext>
                </a:extLst>
              </a:tr>
              <a:tr h="708273">
                <a:tc vMerge="1">
                  <a:txBody>
                    <a:bodyPr/>
                    <a:lstStyle/>
                    <a:p>
                      <a:pPr>
                        <a:lnSpc>
                          <a:spcPct val="115000"/>
                        </a:lnSpc>
                        <a:spcAft>
                          <a:spcPts val="1000"/>
                        </a:spcAft>
                      </a:pP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Product shot Basic version 2D</a:t>
                      </a: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Sachaufnahme</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Basisversion</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2D </a:t>
                      </a:r>
                      <a:r>
                        <a:rPr lang="en-US" sz="10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endPar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de-DE" sz="1000" dirty="0">
                          <a:effectLst/>
                          <a:latin typeface="Arial" panose="020B0604020202020204" pitchFamily="34" charset="0"/>
                          <a:ea typeface="Times New Roman" panose="02020603050405020304" pitchFamily="18" charset="0"/>
                          <a:cs typeface="Times New Roman" panose="02020603050405020304" pitchFamily="18" charset="0"/>
                        </a:rPr>
                        <a:t> </a:t>
                      </a:r>
                      <a:r>
                        <a:rPr lang="de-DE" sz="1000" b="1" dirty="0">
                          <a:effectLst/>
                          <a:latin typeface="Arial" panose="020B0604020202020204" pitchFamily="34" charset="0"/>
                          <a:ea typeface="Times New Roman" panose="02020603050405020304" pitchFamily="18" charset="0"/>
                          <a:cs typeface="Times New Roman" panose="02020603050405020304" pitchFamily="18" charset="0"/>
                        </a:rPr>
                        <a:t>-</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de-DE" sz="1000" dirty="0">
                          <a:effectLst/>
                          <a:latin typeface="Arial" panose="020B0604020202020204" pitchFamily="34" charset="0"/>
                          <a:ea typeface="Times New Roman" panose="02020603050405020304" pitchFamily="18" charset="0"/>
                          <a:cs typeface="Times New Roman" panose="02020603050405020304" pitchFamily="18" charset="0"/>
                        </a:rPr>
                        <a:t> </a:t>
                      </a:r>
                      <a:r>
                        <a:rPr lang="de-DE" sz="1000" b="1" dirty="0">
                          <a:effectLst/>
                          <a:latin typeface="Arial" panose="020B0604020202020204" pitchFamily="34" charset="0"/>
                          <a:ea typeface="Times New Roman" panose="02020603050405020304" pitchFamily="18" charset="0"/>
                          <a:cs typeface="Times New Roman" panose="02020603050405020304" pitchFamily="18" charset="0"/>
                        </a:rPr>
                        <a:t>-</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355 dpi / .eps/.</a:t>
                      </a:r>
                      <a:r>
                        <a:rPr kumimoji="0" lang="en-US" sz="800" b="0" i="0" u="none" strike="noStrike" kern="1200" cap="none" spc="0" normalizeH="0" baseline="0" noProof="0" dirty="0" err="1">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tif</a:t>
                      </a: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 / CMYK or BW</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355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72 dpi / .jpg / RGB</a:t>
                      </a:r>
                      <a:endPar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72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png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2658534482"/>
                  </a:ext>
                </a:extLst>
              </a:tr>
              <a:tr h="708273">
                <a:tc vMerge="1">
                  <a:txBody>
                    <a:bodyPr/>
                    <a:lstStyle/>
                    <a:p>
                      <a:pPr>
                        <a:lnSpc>
                          <a:spcPct val="115000"/>
                        </a:lnSpc>
                        <a:spcAft>
                          <a:spcPts val="1000"/>
                        </a:spcAft>
                      </a:pP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Product</a:t>
                      </a: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de-DE"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shot</a:t>
                      </a: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de-DE"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scopeofsupply</a:t>
                      </a: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3D </a:t>
                      </a: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Sachaufnahme</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Lieferumfang</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3D </a:t>
                      </a:r>
                      <a:r>
                        <a:rPr lang="en-US" sz="10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355 dpi / .eps/.</a:t>
                      </a:r>
                      <a:r>
                        <a:rPr kumimoji="0" lang="en-US" sz="800" b="0" i="0" u="none" strike="noStrike" kern="1200" cap="none" spc="0" normalizeH="0" baseline="0" noProof="0" dirty="0" err="1">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tif</a:t>
                      </a: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 / CMYK or BW</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355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72 dpi / .jpg / RGB</a:t>
                      </a:r>
                      <a:endPar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72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png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2616633228"/>
                  </a:ext>
                </a:extLst>
              </a:tr>
              <a:tr h="708273">
                <a:tc vMerge="1">
                  <a:txBody>
                    <a:bodyPr/>
                    <a:lstStyle/>
                    <a:p>
                      <a:pPr>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Product</a:t>
                      </a: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de-DE"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shot</a:t>
                      </a: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de-DE"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scopeofsupply</a:t>
                      </a: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2D </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en-US" sz="1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Sachaufnahme</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en-US" sz="1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Lieferumfang</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2D </a:t>
                      </a:r>
                      <a:r>
                        <a:rPr lang="en-US"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endPar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de-DE" sz="1000" dirty="0">
                          <a:effectLst/>
                          <a:latin typeface="Arial" panose="020B0604020202020204" pitchFamily="34" charset="0"/>
                          <a:ea typeface="Times New Roman" panose="02020603050405020304" pitchFamily="18" charset="0"/>
                          <a:cs typeface="Times New Roman" panose="02020603050405020304" pitchFamily="18" charset="0"/>
                        </a:rPr>
                        <a:t> </a:t>
                      </a:r>
                      <a:r>
                        <a:rPr lang="de-DE" sz="1000" b="1" dirty="0">
                          <a:effectLst/>
                          <a:latin typeface="Arial" panose="020B0604020202020204" pitchFamily="34" charset="0"/>
                          <a:ea typeface="Times New Roman" panose="02020603050405020304" pitchFamily="18" charset="0"/>
                          <a:cs typeface="Times New Roman" panose="02020603050405020304" pitchFamily="18" charset="0"/>
                        </a:rPr>
                        <a:t>-</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de-DE" sz="1000" dirty="0">
                          <a:effectLst/>
                          <a:latin typeface="Arial" panose="020B0604020202020204" pitchFamily="34" charset="0"/>
                          <a:ea typeface="Times New Roman" panose="02020603050405020304" pitchFamily="18" charset="0"/>
                          <a:cs typeface="Times New Roman" panose="02020603050405020304" pitchFamily="18" charset="0"/>
                        </a:rPr>
                        <a:t> </a:t>
                      </a:r>
                      <a:r>
                        <a:rPr lang="de-DE" sz="1000" b="1" dirty="0">
                          <a:effectLst/>
                          <a:latin typeface="Arial" panose="020B0604020202020204" pitchFamily="34" charset="0"/>
                          <a:ea typeface="Times New Roman" panose="02020603050405020304" pitchFamily="18" charset="0"/>
                          <a:cs typeface="Times New Roman" panose="02020603050405020304" pitchFamily="18" charset="0"/>
                        </a:rPr>
                        <a:t>-</a:t>
                      </a:r>
                      <a:endParaRPr lang="de-D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355 dpi / .eps/.</a:t>
                      </a:r>
                      <a:r>
                        <a:rPr kumimoji="0" lang="en-US" sz="800" b="0" i="0" u="none" strike="noStrike" kern="1200" cap="none" spc="0" normalizeH="0" baseline="0" noProof="0" dirty="0" err="1">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tif</a:t>
                      </a: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 / CMYK or BW</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355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72 dpi / .jpg / RGB</a:t>
                      </a:r>
                      <a:endPar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72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png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1470577306"/>
                  </a:ext>
                </a:extLst>
              </a:tr>
              <a:tr h="708273">
                <a:tc vMerge="1">
                  <a:txBody>
                    <a:bodyPr/>
                    <a:lstStyle/>
                    <a:p>
                      <a:pPr>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Product shot with measurements 3D /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Sachaufnahme</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bemaßt</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3D </a:t>
                      </a:r>
                      <a:r>
                        <a:rPr lang="en-US"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gn="ctr">
                        <a:lnSpc>
                          <a:spcPct val="115000"/>
                        </a:lnSpc>
                        <a:spcAft>
                          <a:spcPts val="1000"/>
                        </a:spcAft>
                      </a:pPr>
                      <a:r>
                        <a:rPr lang="en-US" sz="1000" dirty="0">
                          <a:effectLst/>
                          <a:latin typeface="Arial" panose="020B0604020202020204" pitchFamily="34" charset="0"/>
                          <a:ea typeface="Times New Roman" panose="02020603050405020304" pitchFamily="18" charset="0"/>
                          <a:cs typeface="Times New Roman" panose="02020603050405020304" pitchFamily="18" charset="0"/>
                        </a:rPr>
                        <a:t> </a:t>
                      </a:r>
                      <a:r>
                        <a:rPr lang="de-DE" sz="1000" b="1" dirty="0">
                          <a:effectLst/>
                          <a:latin typeface="Arial" panose="020B0604020202020204" pitchFamily="34" charset="0"/>
                          <a:ea typeface="Times New Roman" panose="02020603050405020304" pitchFamily="18" charset="0"/>
                          <a:cs typeface="Times New Roman" panose="02020603050405020304" pitchFamily="18" charset="0"/>
                        </a:rPr>
                        <a:t>-</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de-DE" sz="1000" dirty="0">
                          <a:effectLst/>
                          <a:latin typeface="Arial" panose="020B0604020202020204" pitchFamily="34" charset="0"/>
                          <a:ea typeface="Times New Roman" panose="02020603050405020304" pitchFamily="18" charset="0"/>
                          <a:cs typeface="Times New Roman" panose="02020603050405020304" pitchFamily="18" charset="0"/>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de-DE" sz="1000" dirty="0">
                          <a:effectLst/>
                          <a:latin typeface="Arial" panose="020B0604020202020204" pitchFamily="34" charset="0"/>
                          <a:ea typeface="Times New Roman" panose="02020603050405020304" pitchFamily="18" charset="0"/>
                          <a:cs typeface="Times New Roman" panose="02020603050405020304" pitchFamily="18" charset="0"/>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eps</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pdf</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CMYK</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355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150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2687165197"/>
                  </a:ext>
                </a:extLst>
              </a:tr>
              <a:tr h="708273">
                <a:tc vMerge="1">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Product shot with measurements 2D /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Sachaufnahme</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bemaßt</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2D </a:t>
                      </a:r>
                      <a:r>
                        <a:rPr lang="en-US" sz="10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gn="ctr">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gn="ctr">
                        <a:lnSpc>
                          <a:spcPct val="115000"/>
                        </a:lnSpc>
                        <a:spcAft>
                          <a:spcPts val="1000"/>
                        </a:spcAft>
                      </a:pPr>
                      <a:r>
                        <a:rPr lang="de-DE" sz="1000" b="1" dirty="0">
                          <a:effectLst/>
                          <a:latin typeface="Arial" panose="020B0604020202020204" pitchFamily="34" charset="0"/>
                          <a:ea typeface="Times New Roman" panose="02020603050405020304" pitchFamily="18" charset="0"/>
                          <a:cs typeface="Times New Roman" panose="02020603050405020304" pitchFamily="18" charset="0"/>
                        </a:rPr>
                        <a:t>-</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gn="ctr">
                        <a:lnSpc>
                          <a:spcPct val="115000"/>
                        </a:lnSpc>
                        <a:spcAft>
                          <a:spcPts val="1000"/>
                        </a:spcAft>
                      </a:pPr>
                      <a:r>
                        <a:rPr lang="de-DE" sz="1000" b="1" dirty="0">
                          <a:effectLst/>
                          <a:latin typeface="Arial" panose="020B0604020202020204" pitchFamily="34" charset="0"/>
                          <a:ea typeface="Times New Roman" panose="02020603050405020304" pitchFamily="18" charset="0"/>
                          <a:cs typeface="Times New Roman" panose="02020603050405020304" pitchFamily="18" charset="0"/>
                        </a:rPr>
                        <a:t>-</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eps</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pdf</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CMYK</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355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150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extLst>
                  <a:ext uri="{0D108BD9-81ED-4DB2-BD59-A6C34878D82A}">
                    <a16:rowId xmlns:a16="http://schemas.microsoft.com/office/drawing/2014/main" val="82316570"/>
                  </a:ext>
                </a:extLst>
              </a:tr>
            </a:tbl>
          </a:graphicData>
        </a:graphic>
      </p:graphicFrame>
      <p:sp>
        <p:nvSpPr>
          <p:cNvPr id="3" name="Titel 2">
            <a:extLst>
              <a:ext uri="{FF2B5EF4-FFF2-40B4-BE49-F238E27FC236}">
                <a16:creationId xmlns:a16="http://schemas.microsoft.com/office/drawing/2014/main" id="{606A6E23-1BE7-4407-ABF9-CD3A402326F9}"/>
              </a:ext>
            </a:extLst>
          </p:cNvPr>
          <p:cNvSpPr>
            <a:spLocks noGrp="1"/>
          </p:cNvSpPr>
          <p:nvPr>
            <p:ph type="title"/>
          </p:nvPr>
        </p:nvSpPr>
        <p:spPr/>
        <p:txBody>
          <a:bodyPr/>
          <a:lstStyle/>
          <a:p>
            <a:r>
              <a:rPr lang="de-DE" dirty="0"/>
              <a:t>Übersicht der Bild-/Media-Asset-Typen</a:t>
            </a:r>
          </a:p>
        </p:txBody>
      </p:sp>
      <p:pic>
        <p:nvPicPr>
          <p:cNvPr id="10" name="Grafik 9">
            <a:extLst>
              <a:ext uri="{FF2B5EF4-FFF2-40B4-BE49-F238E27FC236}">
                <a16:creationId xmlns:a16="http://schemas.microsoft.com/office/drawing/2014/main" id="{CFC55CEE-2A04-45B9-B0E2-82928372C788}"/>
              </a:ext>
            </a:extLst>
          </p:cNvPr>
          <p:cNvPicPr>
            <a:picLocks noChangeAspect="1"/>
          </p:cNvPicPr>
          <p:nvPr/>
        </p:nvPicPr>
        <p:blipFill>
          <a:blip r:embed="rId2"/>
          <a:stretch>
            <a:fillRect/>
          </a:stretch>
        </p:blipFill>
        <p:spPr>
          <a:xfrm>
            <a:off x="3248252" y="2451533"/>
            <a:ext cx="1054677" cy="515620"/>
          </a:xfrm>
          <a:prstGeom prst="rect">
            <a:avLst/>
          </a:prstGeom>
        </p:spPr>
      </p:pic>
      <p:pic>
        <p:nvPicPr>
          <p:cNvPr id="11" name="Grafik 10">
            <a:extLst>
              <a:ext uri="{FF2B5EF4-FFF2-40B4-BE49-F238E27FC236}">
                <a16:creationId xmlns:a16="http://schemas.microsoft.com/office/drawing/2014/main" id="{6E71386B-4A86-4560-9AB0-C6D3F2D321CB}"/>
              </a:ext>
            </a:extLst>
          </p:cNvPr>
          <p:cNvPicPr>
            <a:picLocks noChangeAspect="1"/>
          </p:cNvPicPr>
          <p:nvPr/>
        </p:nvPicPr>
        <p:blipFill>
          <a:blip r:embed="rId3"/>
          <a:stretch>
            <a:fillRect/>
          </a:stretch>
        </p:blipFill>
        <p:spPr>
          <a:xfrm>
            <a:off x="4816858" y="2349848"/>
            <a:ext cx="823031" cy="658425"/>
          </a:xfrm>
          <a:prstGeom prst="rect">
            <a:avLst/>
          </a:prstGeom>
        </p:spPr>
      </p:pic>
      <p:pic>
        <p:nvPicPr>
          <p:cNvPr id="12" name="Grafik 11" descr="Ein Bild, das Container, Kasten enthält.&#10;&#10;Automatisch generierte Beschreibung">
            <a:extLst>
              <a:ext uri="{FF2B5EF4-FFF2-40B4-BE49-F238E27FC236}">
                <a16:creationId xmlns:a16="http://schemas.microsoft.com/office/drawing/2014/main" id="{4E4250A5-2707-42F5-B698-1F103D7EB73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298100" y="2349848"/>
            <a:ext cx="686955" cy="669463"/>
          </a:xfrm>
          <a:prstGeom prst="rect">
            <a:avLst/>
          </a:prstGeom>
        </p:spPr>
      </p:pic>
      <p:pic>
        <p:nvPicPr>
          <p:cNvPr id="13" name="Grafik 12">
            <a:extLst>
              <a:ext uri="{FF2B5EF4-FFF2-40B4-BE49-F238E27FC236}">
                <a16:creationId xmlns:a16="http://schemas.microsoft.com/office/drawing/2014/main" id="{8A71C7E2-6507-4395-85F1-FDD59EF56A0A}"/>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7699605" y="2451533"/>
            <a:ext cx="822325" cy="515620"/>
          </a:xfrm>
          <a:prstGeom prst="rect">
            <a:avLst/>
          </a:prstGeom>
        </p:spPr>
      </p:pic>
      <p:pic>
        <p:nvPicPr>
          <p:cNvPr id="14" name="Grafik 13">
            <a:extLst>
              <a:ext uri="{FF2B5EF4-FFF2-40B4-BE49-F238E27FC236}">
                <a16:creationId xmlns:a16="http://schemas.microsoft.com/office/drawing/2014/main" id="{0445F0CB-CC87-4BF8-A4E5-7BDF85728B14}"/>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7699605" y="3862016"/>
            <a:ext cx="822325" cy="515620"/>
          </a:xfrm>
          <a:prstGeom prst="rect">
            <a:avLst/>
          </a:prstGeom>
        </p:spPr>
      </p:pic>
      <p:pic>
        <p:nvPicPr>
          <p:cNvPr id="15" name="Grafik 14" descr="Ein Bild, das Gebäude, Zaun enthält.&#10;&#10;Automatisch generierte Beschreibung">
            <a:extLst>
              <a:ext uri="{FF2B5EF4-FFF2-40B4-BE49-F238E27FC236}">
                <a16:creationId xmlns:a16="http://schemas.microsoft.com/office/drawing/2014/main" id="{5DB6407C-905B-45BD-B934-DA02AF28A054}"/>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787167" y="3098922"/>
            <a:ext cx="647199" cy="600721"/>
          </a:xfrm>
          <a:prstGeom prst="rect">
            <a:avLst/>
          </a:prstGeom>
        </p:spPr>
      </p:pic>
      <p:pic>
        <p:nvPicPr>
          <p:cNvPr id="16" name="Grafik 15" descr="Ein Bild, das Gebäude, Zaun enthält.&#10;&#10;Automatisch generierte Beschreibung">
            <a:extLst>
              <a:ext uri="{FF2B5EF4-FFF2-40B4-BE49-F238E27FC236}">
                <a16:creationId xmlns:a16="http://schemas.microsoft.com/office/drawing/2014/main" id="{D25DB952-6C28-4D41-9272-F7BB71D6C9E0}"/>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787167" y="4498358"/>
            <a:ext cx="647199" cy="600721"/>
          </a:xfrm>
          <a:prstGeom prst="rect">
            <a:avLst/>
          </a:prstGeom>
        </p:spPr>
      </p:pic>
      <p:pic>
        <p:nvPicPr>
          <p:cNvPr id="17" name="Grafik 16" descr="Ein Bild, das Klavier, Tisch enthält.&#10;&#10;Automatisch generierte Beschreibung">
            <a:extLst>
              <a:ext uri="{FF2B5EF4-FFF2-40B4-BE49-F238E27FC236}">
                <a16:creationId xmlns:a16="http://schemas.microsoft.com/office/drawing/2014/main" id="{BCE1318D-73D9-43F9-BDF4-B3BAED4B44F5}"/>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7699603" y="5272499"/>
            <a:ext cx="822325" cy="532765"/>
          </a:xfrm>
          <a:prstGeom prst="rect">
            <a:avLst/>
          </a:prstGeom>
        </p:spPr>
      </p:pic>
      <p:pic>
        <p:nvPicPr>
          <p:cNvPr id="18" name="Grafik 17" descr="Ein Bild, das Gebäude, Tür enthält.&#10;&#10;Automatisch generierte Beschreibung">
            <a:extLst>
              <a:ext uri="{FF2B5EF4-FFF2-40B4-BE49-F238E27FC236}">
                <a16:creationId xmlns:a16="http://schemas.microsoft.com/office/drawing/2014/main" id="{6CF027EA-3052-438F-B160-E05EF3AD18DB}"/>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7770349" y="5925215"/>
            <a:ext cx="680832" cy="634041"/>
          </a:xfrm>
          <a:prstGeom prst="rect">
            <a:avLst/>
          </a:prstGeom>
        </p:spPr>
      </p:pic>
      <p:pic>
        <p:nvPicPr>
          <p:cNvPr id="19" name="Grafik 18">
            <a:extLst>
              <a:ext uri="{FF2B5EF4-FFF2-40B4-BE49-F238E27FC236}">
                <a16:creationId xmlns:a16="http://schemas.microsoft.com/office/drawing/2014/main" id="{C6F53EB3-FE7C-48DA-9A11-03707DE4F176}"/>
              </a:ext>
            </a:extLst>
          </p:cNvPr>
          <p:cNvPicPr>
            <a:picLocks noChangeAspect="1"/>
          </p:cNvPicPr>
          <p:nvPr/>
        </p:nvPicPr>
        <p:blipFill>
          <a:blip r:embed="rId2"/>
          <a:stretch>
            <a:fillRect/>
          </a:stretch>
        </p:blipFill>
        <p:spPr>
          <a:xfrm>
            <a:off x="3248252" y="3862016"/>
            <a:ext cx="1054677" cy="515620"/>
          </a:xfrm>
          <a:prstGeom prst="rect">
            <a:avLst/>
          </a:prstGeom>
        </p:spPr>
      </p:pic>
      <p:pic>
        <p:nvPicPr>
          <p:cNvPr id="20" name="Grafik 19" descr="Ein Bild, das Monitor, sitzend, Foto, Bildschirm enthält.&#10;&#10;Automatisch generierte Beschreibung">
            <a:extLst>
              <a:ext uri="{FF2B5EF4-FFF2-40B4-BE49-F238E27FC236}">
                <a16:creationId xmlns:a16="http://schemas.microsoft.com/office/drawing/2014/main" id="{2034BE62-836B-475C-AC74-D02B507091E4}"/>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3165058" y="3098921"/>
            <a:ext cx="1161874" cy="600721"/>
          </a:xfrm>
          <a:prstGeom prst="rect">
            <a:avLst/>
          </a:prstGeom>
        </p:spPr>
      </p:pic>
      <p:pic>
        <p:nvPicPr>
          <p:cNvPr id="21" name="Grafik 20" descr="Ein Bild, das Monitor, Mikrowelle, sitzend, alt enthält.&#10;&#10;Automatisch generierte Beschreibung">
            <a:extLst>
              <a:ext uri="{FF2B5EF4-FFF2-40B4-BE49-F238E27FC236}">
                <a16:creationId xmlns:a16="http://schemas.microsoft.com/office/drawing/2014/main" id="{27200423-A3CB-40E8-AFF3-1AB4C7029217}"/>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3165058" y="4509722"/>
            <a:ext cx="1178687" cy="600721"/>
          </a:xfrm>
          <a:prstGeom prst="rect">
            <a:avLst/>
          </a:prstGeom>
        </p:spPr>
      </p:pic>
      <p:pic>
        <p:nvPicPr>
          <p:cNvPr id="22" name="Grafik 21">
            <a:extLst>
              <a:ext uri="{FF2B5EF4-FFF2-40B4-BE49-F238E27FC236}">
                <a16:creationId xmlns:a16="http://schemas.microsoft.com/office/drawing/2014/main" id="{D5136AF6-0ED6-438D-876B-12705139CD56}"/>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4816858" y="3792166"/>
            <a:ext cx="822325" cy="655320"/>
          </a:xfrm>
          <a:prstGeom prst="rect">
            <a:avLst/>
          </a:prstGeom>
        </p:spPr>
      </p:pic>
      <p:pic>
        <p:nvPicPr>
          <p:cNvPr id="23" name="Grafik 22" descr="Ein Bild, das Container, Kasten enthält.&#10;&#10;Automatisch generierte Beschreibung">
            <a:extLst>
              <a:ext uri="{FF2B5EF4-FFF2-40B4-BE49-F238E27FC236}">
                <a16:creationId xmlns:a16="http://schemas.microsoft.com/office/drawing/2014/main" id="{F4DA7C2E-D26D-4886-B5F2-83E6A614C892}"/>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298100" y="3778023"/>
            <a:ext cx="686955" cy="669463"/>
          </a:xfrm>
          <a:prstGeom prst="rect">
            <a:avLst/>
          </a:prstGeom>
        </p:spPr>
      </p:pic>
      <p:pic>
        <p:nvPicPr>
          <p:cNvPr id="24" name="Grafik 23">
            <a:extLst>
              <a:ext uri="{FF2B5EF4-FFF2-40B4-BE49-F238E27FC236}">
                <a16:creationId xmlns:a16="http://schemas.microsoft.com/office/drawing/2014/main" id="{CB9B8B5B-B251-4C5A-9B92-1E589F7C070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21880" y="5206198"/>
            <a:ext cx="594363" cy="679601"/>
          </a:xfrm>
          <a:prstGeom prst="rect">
            <a:avLst/>
          </a:prstGeom>
        </p:spPr>
      </p:pic>
      <p:pic>
        <p:nvPicPr>
          <p:cNvPr id="25" name="Grafik 24">
            <a:extLst>
              <a:ext uri="{FF2B5EF4-FFF2-40B4-BE49-F238E27FC236}">
                <a16:creationId xmlns:a16="http://schemas.microsoft.com/office/drawing/2014/main" id="{EE41E321-61D7-4691-9358-74F546D2F8A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215680" y="5894378"/>
            <a:ext cx="1013966" cy="695714"/>
          </a:xfrm>
          <a:prstGeom prst="rect">
            <a:avLst/>
          </a:prstGeom>
        </p:spPr>
      </p:pic>
    </p:spTree>
    <p:extLst>
      <p:ext uri="{BB962C8B-B14F-4D97-AF65-F5344CB8AC3E}">
        <p14:creationId xmlns:p14="http://schemas.microsoft.com/office/powerpoint/2010/main" val="2780704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Tabelle 7">
            <a:extLst>
              <a:ext uri="{FF2B5EF4-FFF2-40B4-BE49-F238E27FC236}">
                <a16:creationId xmlns:a16="http://schemas.microsoft.com/office/drawing/2014/main" id="{C2EFA4BA-9B5F-49CC-8C82-50CB304B28BF}"/>
              </a:ext>
            </a:extLst>
          </p:cNvPr>
          <p:cNvGraphicFramePr>
            <a:graphicFrameLocks noGrp="1"/>
          </p:cNvGraphicFramePr>
          <p:nvPr>
            <p:ph idx="1"/>
            <p:extLst>
              <p:ext uri="{D42A27DB-BD31-4B8C-83A1-F6EECF244321}">
                <p14:modId xmlns:p14="http://schemas.microsoft.com/office/powerpoint/2010/main" val="1446895220"/>
              </p:ext>
            </p:extLst>
          </p:nvPr>
        </p:nvGraphicFramePr>
        <p:xfrm>
          <a:off x="431800" y="1495424"/>
          <a:ext cx="11338600" cy="5103094"/>
        </p:xfrm>
        <a:graphic>
          <a:graphicData uri="http://schemas.openxmlformats.org/drawingml/2006/table">
            <a:tbl>
              <a:tblPr firstRow="1" bandRow="1">
                <a:tableStyleId>{5C22544A-7EE6-4342-B048-85BDC9FD1C3A}</a:tableStyleId>
              </a:tblPr>
              <a:tblGrid>
                <a:gridCol w="2196000">
                  <a:extLst>
                    <a:ext uri="{9D8B030D-6E8A-4147-A177-3AD203B41FA5}">
                      <a16:colId xmlns:a16="http://schemas.microsoft.com/office/drawing/2014/main" val="67117828"/>
                    </a:ext>
                  </a:extLst>
                </a:gridCol>
                <a:gridCol w="1543150">
                  <a:extLst>
                    <a:ext uri="{9D8B030D-6E8A-4147-A177-3AD203B41FA5}">
                      <a16:colId xmlns:a16="http://schemas.microsoft.com/office/drawing/2014/main" val="270547898"/>
                    </a:ext>
                  </a:extLst>
                </a:gridCol>
                <a:gridCol w="1543150">
                  <a:extLst>
                    <a:ext uri="{9D8B030D-6E8A-4147-A177-3AD203B41FA5}">
                      <a16:colId xmlns:a16="http://schemas.microsoft.com/office/drawing/2014/main" val="3453537153"/>
                    </a:ext>
                  </a:extLst>
                </a:gridCol>
                <a:gridCol w="1543150">
                  <a:extLst>
                    <a:ext uri="{9D8B030D-6E8A-4147-A177-3AD203B41FA5}">
                      <a16:colId xmlns:a16="http://schemas.microsoft.com/office/drawing/2014/main" val="533180882"/>
                    </a:ext>
                  </a:extLst>
                </a:gridCol>
                <a:gridCol w="1543150">
                  <a:extLst>
                    <a:ext uri="{9D8B030D-6E8A-4147-A177-3AD203B41FA5}">
                      <a16:colId xmlns:a16="http://schemas.microsoft.com/office/drawing/2014/main" val="362585564"/>
                    </a:ext>
                  </a:extLst>
                </a:gridCol>
                <a:gridCol w="594000">
                  <a:extLst>
                    <a:ext uri="{9D8B030D-6E8A-4147-A177-3AD203B41FA5}">
                      <a16:colId xmlns:a16="http://schemas.microsoft.com/office/drawing/2014/main" val="3851921270"/>
                    </a:ext>
                  </a:extLst>
                </a:gridCol>
                <a:gridCol w="594000">
                  <a:extLst>
                    <a:ext uri="{9D8B030D-6E8A-4147-A177-3AD203B41FA5}">
                      <a16:colId xmlns:a16="http://schemas.microsoft.com/office/drawing/2014/main" val="1006699861"/>
                    </a:ext>
                  </a:extLst>
                </a:gridCol>
                <a:gridCol w="594000">
                  <a:extLst>
                    <a:ext uri="{9D8B030D-6E8A-4147-A177-3AD203B41FA5}">
                      <a16:colId xmlns:a16="http://schemas.microsoft.com/office/drawing/2014/main" val="2435671239"/>
                    </a:ext>
                  </a:extLst>
                </a:gridCol>
                <a:gridCol w="594000">
                  <a:extLst>
                    <a:ext uri="{9D8B030D-6E8A-4147-A177-3AD203B41FA5}">
                      <a16:colId xmlns:a16="http://schemas.microsoft.com/office/drawing/2014/main" val="2571695647"/>
                    </a:ext>
                  </a:extLst>
                </a:gridCol>
                <a:gridCol w="594000">
                  <a:extLst>
                    <a:ext uri="{9D8B030D-6E8A-4147-A177-3AD203B41FA5}">
                      <a16:colId xmlns:a16="http://schemas.microsoft.com/office/drawing/2014/main" val="2678000358"/>
                    </a:ext>
                  </a:extLst>
                </a:gridCol>
              </a:tblGrid>
              <a:tr h="421408">
                <a:tc>
                  <a:txBody>
                    <a:bodyPr/>
                    <a:lstStyle/>
                    <a:p>
                      <a:pPr>
                        <a:lnSpc>
                          <a:spcPct val="115000"/>
                        </a:lnSpc>
                      </a:pPr>
                      <a:endParaRPr lang="de-DE" sz="1100" dirty="0">
                        <a:effectLst/>
                        <a:latin typeface="Calibri" panose="020F0502020204030204" pitchFamily="34" charset="0"/>
                        <a:cs typeface="Times New Roman" panose="02020603050405020304" pitchFamily="18" charset="0"/>
                      </a:endParaRPr>
                    </a:p>
                  </a:txBody>
                  <a:tcPr marL="9525" marR="9525" marT="9525" marB="9525" anchor="ctr"/>
                </a:tc>
                <a:tc gridSpan="4">
                  <a:txBody>
                    <a:bodyPr/>
                    <a:lstStyle/>
                    <a:p>
                      <a:pPr lvl="0">
                        <a:lnSpc>
                          <a:spcPct val="115000"/>
                        </a:lnSpc>
                        <a:spcAft>
                          <a:spcPts val="1000"/>
                        </a:spcAft>
                      </a:pPr>
                      <a:r>
                        <a:rPr lang="de-DE" sz="1200" b="1" dirty="0" err="1">
                          <a:effectLst/>
                          <a:latin typeface="Arial" panose="020B0604020202020204" pitchFamily="34" charset="0"/>
                          <a:ea typeface="Calibri" panose="020F0502020204030204" pitchFamily="34" charset="0"/>
                          <a:cs typeface="Times New Roman" panose="02020603050405020304" pitchFamily="18" charset="0"/>
                        </a:rPr>
                        <a:t>Examples</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endParaRPr lang="de-DE"/>
                    </a:p>
                  </a:txBody>
                  <a:tcPr/>
                </a:tc>
                <a:tc hMerge="1">
                  <a:txBody>
                    <a:bodyPr/>
                    <a:lstStyle/>
                    <a:p>
                      <a:endParaRPr lang="de-DE"/>
                    </a:p>
                  </a:txBody>
                  <a:tcPr/>
                </a:tc>
                <a:tc hMerge="1">
                  <a:txBody>
                    <a:bodyPr/>
                    <a:lstStyle/>
                    <a:p>
                      <a:endParaRPr lang="de-DE"/>
                    </a:p>
                  </a:txBody>
                  <a:tcPr/>
                </a:tc>
                <a:tc gridSpan="5">
                  <a:txBody>
                    <a:bodyPr/>
                    <a:lstStyle/>
                    <a:p>
                      <a:pPr lvl="0">
                        <a:lnSpc>
                          <a:spcPct val="115000"/>
                        </a:lnSpc>
                        <a:spcAft>
                          <a:spcPts val="1000"/>
                        </a:spcAft>
                      </a:pPr>
                      <a:r>
                        <a:rPr lang="de-DE" sz="1100" b="1" kern="1200" dirty="0">
                          <a:solidFill>
                            <a:schemeClr val="lt1"/>
                          </a:solidFill>
                          <a:effectLst/>
                          <a:latin typeface="+mn-lt"/>
                          <a:ea typeface="Calibri" panose="020F0502020204030204" pitchFamily="34" charset="0"/>
                          <a:cs typeface="Times New Roman" panose="02020603050405020304" pitchFamily="18" charset="0"/>
                        </a:rPr>
                        <a:t>Quality / Type / Colour </a:t>
                      </a:r>
                      <a:r>
                        <a:rPr lang="de-DE" sz="1100" b="1" kern="1200" dirty="0" err="1">
                          <a:solidFill>
                            <a:schemeClr val="lt1"/>
                          </a:solidFill>
                          <a:effectLst/>
                          <a:latin typeface="+mn-lt"/>
                          <a:ea typeface="Calibri" panose="020F0502020204030204" pitchFamily="34" charset="0"/>
                          <a:cs typeface="Times New Roman" panose="02020603050405020304" pitchFamily="18" charset="0"/>
                        </a:rPr>
                        <a:t>space</a:t>
                      </a:r>
                      <a:endParaRPr lang="de-DE" sz="1100" b="1" kern="1200" dirty="0">
                        <a:solidFill>
                          <a:schemeClr val="lt1"/>
                        </a:solidFill>
                        <a:effectLst/>
                        <a:latin typeface="+mn-lt"/>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extLst>
                  <a:ext uri="{0D108BD9-81ED-4DB2-BD59-A6C34878D82A}">
                    <a16:rowId xmlns:a16="http://schemas.microsoft.com/office/drawing/2014/main" val="4010062543"/>
                  </a:ext>
                </a:extLst>
              </a:tr>
              <a:tr h="432048">
                <a:tc>
                  <a:txBody>
                    <a:bodyPr/>
                    <a:lstStyle/>
                    <a:p>
                      <a:pPr>
                        <a:lnSpc>
                          <a:spcPct val="115000"/>
                        </a:lnSpc>
                        <a:spcAft>
                          <a:spcPts val="1000"/>
                        </a:spcAft>
                      </a:pPr>
                      <a:r>
                        <a:rPr lang="de-DE"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Asset-Type</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Sink</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Mixer tap</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err="1">
                          <a:effectLst/>
                          <a:latin typeface="Arial" panose="020B0604020202020204" pitchFamily="34" charset="0"/>
                          <a:ea typeface="Calibri" panose="020F0502020204030204" pitchFamily="34" charset="0"/>
                          <a:cs typeface="Times New Roman" panose="02020603050405020304" pitchFamily="18" charset="0"/>
                        </a:rPr>
                        <a:t>Waste</a:t>
                      </a:r>
                      <a:r>
                        <a:rPr lang="de-DE" sz="1000" dirty="0">
                          <a:effectLst/>
                          <a:latin typeface="Arial" panose="020B0604020202020204" pitchFamily="34" charset="0"/>
                          <a:ea typeface="Calibri" panose="020F0502020204030204" pitchFamily="34" charset="0"/>
                          <a:cs typeface="Times New Roman" panose="02020603050405020304" pitchFamily="18" charset="0"/>
                        </a:rPr>
                        <a:t> </a:t>
                      </a:r>
                      <a:r>
                        <a:rPr lang="de-DE" sz="1000" dirty="0" err="1">
                          <a:effectLst/>
                          <a:latin typeface="Arial" panose="020B0604020202020204" pitchFamily="34" charset="0"/>
                          <a:ea typeface="Calibri" panose="020F0502020204030204" pitchFamily="34" charset="0"/>
                          <a:cs typeface="Times New Roman" panose="02020603050405020304" pitchFamily="18" charset="0"/>
                        </a:rPr>
                        <a:t>system</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err="1">
                          <a:effectLst/>
                          <a:latin typeface="Arial" panose="020B0604020202020204" pitchFamily="34" charset="0"/>
                          <a:ea typeface="Calibri" panose="020F0502020204030204" pitchFamily="34" charset="0"/>
                          <a:cs typeface="Times New Roman" panose="02020603050405020304" pitchFamily="18" charset="0"/>
                        </a:rPr>
                        <a:t>Accessory</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Print large</a:t>
                      </a: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Web large</a:t>
                      </a: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Web </a:t>
                      </a:r>
                      <a:r>
                        <a:rPr lang="de-DE" sz="1000" dirty="0" err="1">
                          <a:effectLst/>
                          <a:latin typeface="+mj-lt"/>
                          <a:ea typeface="Calibri" panose="020F0502020204030204" pitchFamily="34" charset="0"/>
                          <a:cs typeface="Times New Roman" panose="02020603050405020304" pitchFamily="18" charset="0"/>
                        </a:rPr>
                        <a:t>small</a:t>
                      </a:r>
                      <a:endParaRPr lang="de-DE" sz="1000" dirty="0">
                        <a:effectLst/>
                        <a:latin typeface="+mj-lt"/>
                        <a:ea typeface="Calibri" panose="020F0502020204030204" pitchFamily="34" charset="0"/>
                        <a:cs typeface="Times New Roman" panose="02020603050405020304" pitchFamily="18" charset="0"/>
                      </a:endParaRP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PNG</a:t>
                      </a: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Packet</a:t>
                      </a:r>
                    </a:p>
                  </a:txBody>
                  <a:tcPr marL="108000" marR="9525" marT="9525" marB="9525" anchor="ctr"/>
                </a:tc>
                <a:extLst>
                  <a:ext uri="{0D108BD9-81ED-4DB2-BD59-A6C34878D82A}">
                    <a16:rowId xmlns:a16="http://schemas.microsoft.com/office/drawing/2014/main" val="1001856086"/>
                  </a:ext>
                </a:extLst>
              </a:tr>
              <a:tr h="708273">
                <a:tc>
                  <a:txBody>
                    <a:bodyPr/>
                    <a:lstStyle/>
                    <a:p>
                      <a:pPr>
                        <a:lnSpc>
                          <a:spcPct val="115000"/>
                        </a:lnSpc>
                        <a:spcAft>
                          <a:spcPts val="1000"/>
                        </a:spcAft>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Beauty shot, Beauty shot 2, Beauty shot 3 /</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Milieu, Milieu 2, Milieu 3</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lvl="0" algn="ctr">
                        <a:lnSpc>
                          <a:spcPct val="115000"/>
                        </a:lnSpc>
                        <a:spcAft>
                          <a:spcPts val="1000"/>
                        </a:spcAft>
                      </a:pPr>
                      <a:r>
                        <a:rPr lang="en-US" sz="10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w/o example</a:t>
                      </a:r>
                      <a:endParaRPr lang="de-DE" sz="10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en-US"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525 dpi / .eps/.</a:t>
                      </a:r>
                      <a:r>
                        <a:rPr lang="en-US"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tif</a:t>
                      </a:r>
                      <a:r>
                        <a:rPr lang="en-US"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CMYK	</a:t>
                      </a:r>
                      <a:endPar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525 dpi / .jpg / RGB</a:t>
                      </a:r>
                      <a:endPar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72 dpi / .jpg / RGB</a:t>
                      </a:r>
                      <a:endPar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900902962"/>
                  </a:ext>
                </a:extLst>
              </a:tr>
              <a:tr h="708273">
                <a:tc>
                  <a:txBody>
                    <a:bodyPr/>
                    <a:lstStyle/>
                    <a:p>
                      <a:pPr>
                        <a:lnSpc>
                          <a:spcPct val="115000"/>
                        </a:lnSpc>
                        <a:spcAft>
                          <a:spcPts val="1000"/>
                        </a:spcAft>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Beauty shot detail / </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Milieu Detail</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endPar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gn="ctr">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gn="ctr">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lvl="0" algn="ctr">
                        <a:lnSpc>
                          <a:spcPct val="115000"/>
                        </a:lnSpc>
                        <a:spcAft>
                          <a:spcPts val="1000"/>
                        </a:spcAft>
                      </a:pPr>
                      <a:r>
                        <a:rPr lang="en-US" sz="10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w/o example</a:t>
                      </a:r>
                      <a:endParaRPr lang="de-DE" sz="10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525 dpi / .eps/.</a:t>
                      </a:r>
                      <a:r>
                        <a:rPr kumimoji="0" lang="en-US" sz="800" b="0" i="0" u="none" strike="noStrike" kern="1200" cap="none" spc="0" normalizeH="0" baseline="0" noProof="0" dirty="0" err="1">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tif</a:t>
                      </a: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 / CMYK	</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525 dpi / .jpg / RGB</a:t>
                      </a:r>
                      <a:endPar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72 dpi / .jpg / RGB</a:t>
                      </a:r>
                      <a:endPar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2658534482"/>
                  </a:ext>
                </a:extLst>
              </a:tr>
              <a:tr h="708273">
                <a:tc>
                  <a:txBody>
                    <a:bodyPr/>
                    <a:lstStyle/>
                    <a:p>
                      <a:pPr>
                        <a:lnSpc>
                          <a:spcPct val="115000"/>
                        </a:lnSpc>
                        <a:spcAft>
                          <a:spcPts val="1000"/>
                        </a:spcAft>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Top view product 2D /  </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Aufsicht</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Produkt</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2D</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 - / .eps/.pdf / mono-chrome</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300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150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2616633228"/>
                  </a:ext>
                </a:extLst>
              </a:tr>
              <a:tr h="708273">
                <a:tc>
                  <a:txBody>
                    <a:bodyPr/>
                    <a:lstStyle/>
                    <a:p>
                      <a:pPr>
                        <a:lnSpc>
                          <a:spcPct val="115000"/>
                        </a:lnSpc>
                        <a:spcAft>
                          <a:spcPts val="1000"/>
                        </a:spcAft>
                      </a:pP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Cut-out 2D </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b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br>
                      <a:r>
                        <a:rPr kumimoji="0" lang="en-US" sz="1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Ausschnitt</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2D</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endPar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 - / .eps/.pdf / mono-chrome</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300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150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1470577306"/>
                  </a:ext>
                </a:extLst>
              </a:tr>
              <a:tr h="708273">
                <a:tc>
                  <a:txBody>
                    <a:bodyPr/>
                    <a:lstStyle/>
                    <a:p>
                      <a:pPr>
                        <a:lnSpc>
                          <a:spcPct val="115000"/>
                        </a:lnSpc>
                        <a:spcAft>
                          <a:spcPts val="1000"/>
                        </a:spcAft>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Cut-out 2D for IF-installation /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Ausschnitt</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2D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für</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IF-</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Einbau</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gn="ctr">
                        <a:lnSpc>
                          <a:spcPct val="115000"/>
                        </a:lnSpc>
                        <a:spcAft>
                          <a:spcPts val="1000"/>
                        </a:spcAft>
                      </a:pP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eps</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pdf</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mono-chrome</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300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150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2687165197"/>
                  </a:ext>
                </a:extLst>
              </a:tr>
              <a:tr h="708273">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Front view cabinet / </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Frontansicht</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Unterschrank</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gn="ctr">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eps</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pdf</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mono-chrome</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300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150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extLst>
                  <a:ext uri="{0D108BD9-81ED-4DB2-BD59-A6C34878D82A}">
                    <a16:rowId xmlns:a16="http://schemas.microsoft.com/office/drawing/2014/main" val="82316570"/>
                  </a:ext>
                </a:extLst>
              </a:tr>
            </a:tbl>
          </a:graphicData>
        </a:graphic>
      </p:graphicFrame>
      <p:sp>
        <p:nvSpPr>
          <p:cNvPr id="3" name="Titel 2">
            <a:extLst>
              <a:ext uri="{FF2B5EF4-FFF2-40B4-BE49-F238E27FC236}">
                <a16:creationId xmlns:a16="http://schemas.microsoft.com/office/drawing/2014/main" id="{606A6E23-1BE7-4407-ABF9-CD3A402326F9}"/>
              </a:ext>
            </a:extLst>
          </p:cNvPr>
          <p:cNvSpPr>
            <a:spLocks noGrp="1"/>
          </p:cNvSpPr>
          <p:nvPr>
            <p:ph type="title"/>
          </p:nvPr>
        </p:nvSpPr>
        <p:spPr/>
        <p:txBody>
          <a:bodyPr/>
          <a:lstStyle/>
          <a:p>
            <a:r>
              <a:rPr lang="de-DE" dirty="0"/>
              <a:t>Übersicht der Bild-/Media-Asset-Typen</a:t>
            </a:r>
          </a:p>
        </p:txBody>
      </p:sp>
      <p:pic>
        <p:nvPicPr>
          <p:cNvPr id="4" name="Grafik 3">
            <a:extLst>
              <a:ext uri="{FF2B5EF4-FFF2-40B4-BE49-F238E27FC236}">
                <a16:creationId xmlns:a16="http://schemas.microsoft.com/office/drawing/2014/main" id="{65E35F75-5339-4B77-8DF5-3935F277D7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7648" y="2396359"/>
            <a:ext cx="871142" cy="606943"/>
          </a:xfrm>
          <a:prstGeom prst="rect">
            <a:avLst/>
          </a:prstGeom>
        </p:spPr>
      </p:pic>
      <p:pic>
        <p:nvPicPr>
          <p:cNvPr id="6" name="Grafik 5">
            <a:extLst>
              <a:ext uri="{FF2B5EF4-FFF2-40B4-BE49-F238E27FC236}">
                <a16:creationId xmlns:a16="http://schemas.microsoft.com/office/drawing/2014/main" id="{8FE38565-C72F-42D3-A4C6-EDAE41BBBA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7648" y="3099500"/>
            <a:ext cx="871142" cy="606943"/>
          </a:xfrm>
          <a:prstGeom prst="rect">
            <a:avLst/>
          </a:prstGeom>
        </p:spPr>
      </p:pic>
      <p:pic>
        <p:nvPicPr>
          <p:cNvPr id="8" name="Grafik 7">
            <a:extLst>
              <a:ext uri="{FF2B5EF4-FFF2-40B4-BE49-F238E27FC236}">
                <a16:creationId xmlns:a16="http://schemas.microsoft.com/office/drawing/2014/main" id="{6A060D5F-2664-4E14-BA0D-E64403E545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7648" y="3829089"/>
            <a:ext cx="871142" cy="579429"/>
          </a:xfrm>
          <a:prstGeom prst="rect">
            <a:avLst/>
          </a:prstGeom>
        </p:spPr>
      </p:pic>
      <p:pic>
        <p:nvPicPr>
          <p:cNvPr id="26" name="Grafik 25">
            <a:extLst>
              <a:ext uri="{FF2B5EF4-FFF2-40B4-BE49-F238E27FC236}">
                <a16:creationId xmlns:a16="http://schemas.microsoft.com/office/drawing/2014/main" id="{EB4E8F84-5C18-4248-A80E-522366F411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7648" y="4521328"/>
            <a:ext cx="890137" cy="579429"/>
          </a:xfrm>
          <a:prstGeom prst="rect">
            <a:avLst/>
          </a:prstGeom>
        </p:spPr>
      </p:pic>
      <p:pic>
        <p:nvPicPr>
          <p:cNvPr id="29" name="Grafik 28">
            <a:extLst>
              <a:ext uri="{FF2B5EF4-FFF2-40B4-BE49-F238E27FC236}">
                <a16:creationId xmlns:a16="http://schemas.microsoft.com/office/drawing/2014/main" id="{DCFEB48F-EBCD-49CC-A1C4-6521DD6FE3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27648" y="5932894"/>
            <a:ext cx="890137" cy="580334"/>
          </a:xfrm>
          <a:prstGeom prst="rect">
            <a:avLst/>
          </a:prstGeom>
        </p:spPr>
      </p:pic>
      <p:pic>
        <p:nvPicPr>
          <p:cNvPr id="32" name="Grafik 31">
            <a:extLst>
              <a:ext uri="{FF2B5EF4-FFF2-40B4-BE49-F238E27FC236}">
                <a16:creationId xmlns:a16="http://schemas.microsoft.com/office/drawing/2014/main" id="{D78493A6-A53D-4763-8F60-A54BFD1EFB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7648" y="5240344"/>
            <a:ext cx="890137" cy="579429"/>
          </a:xfrm>
          <a:prstGeom prst="rect">
            <a:avLst/>
          </a:prstGeom>
        </p:spPr>
      </p:pic>
      <p:pic>
        <p:nvPicPr>
          <p:cNvPr id="36" name="Grafik 35">
            <a:extLst>
              <a:ext uri="{FF2B5EF4-FFF2-40B4-BE49-F238E27FC236}">
                <a16:creationId xmlns:a16="http://schemas.microsoft.com/office/drawing/2014/main" id="{3B9FB724-B3C6-49AF-8FEC-0500DC30E4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46600" y="3099500"/>
            <a:ext cx="871142" cy="606943"/>
          </a:xfrm>
          <a:prstGeom prst="rect">
            <a:avLst/>
          </a:prstGeom>
        </p:spPr>
      </p:pic>
      <p:pic>
        <p:nvPicPr>
          <p:cNvPr id="38" name="Grafik 37" descr="Ein Bild, das Wand, drinnen enthält.&#10;&#10;Automatisch generierte Beschreibung">
            <a:extLst>
              <a:ext uri="{FF2B5EF4-FFF2-40B4-BE49-F238E27FC236}">
                <a16:creationId xmlns:a16="http://schemas.microsoft.com/office/drawing/2014/main" id="{BD2F2558-2389-4456-8A23-E2DCB88805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46600" y="2396359"/>
            <a:ext cx="871142" cy="606943"/>
          </a:xfrm>
          <a:prstGeom prst="rect">
            <a:avLst/>
          </a:prstGeom>
        </p:spPr>
      </p:pic>
      <p:pic>
        <p:nvPicPr>
          <p:cNvPr id="48" name="Grafik 47" descr="Ein Bild, das drinnen, Tisch enthält.&#10;&#10;Automatisch generierte Beschreibung">
            <a:extLst>
              <a:ext uri="{FF2B5EF4-FFF2-40B4-BE49-F238E27FC236}">
                <a16:creationId xmlns:a16="http://schemas.microsoft.com/office/drawing/2014/main" id="{7584E80A-E755-44CD-BA86-20A91479D6C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30342" y="3099500"/>
            <a:ext cx="871142" cy="606943"/>
          </a:xfrm>
          <a:prstGeom prst="rect">
            <a:avLst/>
          </a:prstGeom>
        </p:spPr>
      </p:pic>
      <p:pic>
        <p:nvPicPr>
          <p:cNvPr id="50" name="Grafik 49" descr="Ein Bild, das drinnen, Boden enthält.&#10;&#10;Automatisch generierte Beschreibung">
            <a:extLst>
              <a:ext uri="{FF2B5EF4-FFF2-40B4-BE49-F238E27FC236}">
                <a16:creationId xmlns:a16="http://schemas.microsoft.com/office/drawing/2014/main" id="{DC93E985-4B0F-484F-A0C0-32C1F960F75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30342" y="2399137"/>
            <a:ext cx="871142" cy="606943"/>
          </a:xfrm>
          <a:prstGeom prst="rect">
            <a:avLst/>
          </a:prstGeom>
        </p:spPr>
      </p:pic>
      <p:pic>
        <p:nvPicPr>
          <p:cNvPr id="52" name="Grafik 51">
            <a:extLst>
              <a:ext uri="{FF2B5EF4-FFF2-40B4-BE49-F238E27FC236}">
                <a16:creationId xmlns:a16="http://schemas.microsoft.com/office/drawing/2014/main" id="{3367E14A-07FF-4A16-9052-F9EFE4B74BB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41756" y="3818540"/>
            <a:ext cx="674324" cy="602677"/>
          </a:xfrm>
          <a:prstGeom prst="rect">
            <a:avLst/>
          </a:prstGeom>
        </p:spPr>
      </p:pic>
    </p:spTree>
    <p:extLst>
      <p:ext uri="{BB962C8B-B14F-4D97-AF65-F5344CB8AC3E}">
        <p14:creationId xmlns:p14="http://schemas.microsoft.com/office/powerpoint/2010/main" val="3222843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Tabelle 7">
            <a:extLst>
              <a:ext uri="{FF2B5EF4-FFF2-40B4-BE49-F238E27FC236}">
                <a16:creationId xmlns:a16="http://schemas.microsoft.com/office/drawing/2014/main" id="{C2EFA4BA-9B5F-49CC-8C82-50CB304B28BF}"/>
              </a:ext>
            </a:extLst>
          </p:cNvPr>
          <p:cNvGraphicFramePr>
            <a:graphicFrameLocks noGrp="1"/>
          </p:cNvGraphicFramePr>
          <p:nvPr>
            <p:ph idx="1"/>
            <p:extLst>
              <p:ext uri="{D42A27DB-BD31-4B8C-83A1-F6EECF244321}">
                <p14:modId xmlns:p14="http://schemas.microsoft.com/office/powerpoint/2010/main" val="1561348516"/>
              </p:ext>
            </p:extLst>
          </p:nvPr>
        </p:nvGraphicFramePr>
        <p:xfrm>
          <a:off x="431800" y="1495424"/>
          <a:ext cx="11338600" cy="5103094"/>
        </p:xfrm>
        <a:graphic>
          <a:graphicData uri="http://schemas.openxmlformats.org/drawingml/2006/table">
            <a:tbl>
              <a:tblPr firstRow="1" bandRow="1">
                <a:tableStyleId>{5C22544A-7EE6-4342-B048-85BDC9FD1C3A}</a:tableStyleId>
              </a:tblPr>
              <a:tblGrid>
                <a:gridCol w="2196000">
                  <a:extLst>
                    <a:ext uri="{9D8B030D-6E8A-4147-A177-3AD203B41FA5}">
                      <a16:colId xmlns:a16="http://schemas.microsoft.com/office/drawing/2014/main" val="67117828"/>
                    </a:ext>
                  </a:extLst>
                </a:gridCol>
                <a:gridCol w="1543150">
                  <a:extLst>
                    <a:ext uri="{9D8B030D-6E8A-4147-A177-3AD203B41FA5}">
                      <a16:colId xmlns:a16="http://schemas.microsoft.com/office/drawing/2014/main" val="270547898"/>
                    </a:ext>
                  </a:extLst>
                </a:gridCol>
                <a:gridCol w="1543150">
                  <a:extLst>
                    <a:ext uri="{9D8B030D-6E8A-4147-A177-3AD203B41FA5}">
                      <a16:colId xmlns:a16="http://schemas.microsoft.com/office/drawing/2014/main" val="3453537153"/>
                    </a:ext>
                  </a:extLst>
                </a:gridCol>
                <a:gridCol w="1543150">
                  <a:extLst>
                    <a:ext uri="{9D8B030D-6E8A-4147-A177-3AD203B41FA5}">
                      <a16:colId xmlns:a16="http://schemas.microsoft.com/office/drawing/2014/main" val="533180882"/>
                    </a:ext>
                  </a:extLst>
                </a:gridCol>
                <a:gridCol w="1543150">
                  <a:extLst>
                    <a:ext uri="{9D8B030D-6E8A-4147-A177-3AD203B41FA5}">
                      <a16:colId xmlns:a16="http://schemas.microsoft.com/office/drawing/2014/main" val="362585564"/>
                    </a:ext>
                  </a:extLst>
                </a:gridCol>
                <a:gridCol w="594000">
                  <a:extLst>
                    <a:ext uri="{9D8B030D-6E8A-4147-A177-3AD203B41FA5}">
                      <a16:colId xmlns:a16="http://schemas.microsoft.com/office/drawing/2014/main" val="3851921270"/>
                    </a:ext>
                  </a:extLst>
                </a:gridCol>
                <a:gridCol w="594000">
                  <a:extLst>
                    <a:ext uri="{9D8B030D-6E8A-4147-A177-3AD203B41FA5}">
                      <a16:colId xmlns:a16="http://schemas.microsoft.com/office/drawing/2014/main" val="1006699861"/>
                    </a:ext>
                  </a:extLst>
                </a:gridCol>
                <a:gridCol w="594000">
                  <a:extLst>
                    <a:ext uri="{9D8B030D-6E8A-4147-A177-3AD203B41FA5}">
                      <a16:colId xmlns:a16="http://schemas.microsoft.com/office/drawing/2014/main" val="2435671239"/>
                    </a:ext>
                  </a:extLst>
                </a:gridCol>
                <a:gridCol w="594000">
                  <a:extLst>
                    <a:ext uri="{9D8B030D-6E8A-4147-A177-3AD203B41FA5}">
                      <a16:colId xmlns:a16="http://schemas.microsoft.com/office/drawing/2014/main" val="2571695647"/>
                    </a:ext>
                  </a:extLst>
                </a:gridCol>
                <a:gridCol w="594000">
                  <a:extLst>
                    <a:ext uri="{9D8B030D-6E8A-4147-A177-3AD203B41FA5}">
                      <a16:colId xmlns:a16="http://schemas.microsoft.com/office/drawing/2014/main" val="2678000358"/>
                    </a:ext>
                  </a:extLst>
                </a:gridCol>
              </a:tblGrid>
              <a:tr h="421408">
                <a:tc>
                  <a:txBody>
                    <a:bodyPr/>
                    <a:lstStyle/>
                    <a:p>
                      <a:pPr>
                        <a:lnSpc>
                          <a:spcPct val="115000"/>
                        </a:lnSpc>
                      </a:pPr>
                      <a:endParaRPr lang="de-DE" sz="1100" dirty="0">
                        <a:effectLst/>
                        <a:latin typeface="Calibri" panose="020F0502020204030204" pitchFamily="34" charset="0"/>
                        <a:cs typeface="Times New Roman" panose="02020603050405020304" pitchFamily="18" charset="0"/>
                      </a:endParaRPr>
                    </a:p>
                  </a:txBody>
                  <a:tcPr marL="9525" marR="9525" marT="9525" marB="9525" anchor="ctr"/>
                </a:tc>
                <a:tc gridSpan="4">
                  <a:txBody>
                    <a:bodyPr/>
                    <a:lstStyle/>
                    <a:p>
                      <a:pPr lvl="0">
                        <a:lnSpc>
                          <a:spcPct val="115000"/>
                        </a:lnSpc>
                        <a:spcAft>
                          <a:spcPts val="1000"/>
                        </a:spcAft>
                      </a:pPr>
                      <a:r>
                        <a:rPr lang="de-DE" sz="1200" b="1" dirty="0" err="1">
                          <a:effectLst/>
                          <a:latin typeface="Arial" panose="020B0604020202020204" pitchFamily="34" charset="0"/>
                          <a:ea typeface="Calibri" panose="020F0502020204030204" pitchFamily="34" charset="0"/>
                          <a:cs typeface="Times New Roman" panose="02020603050405020304" pitchFamily="18" charset="0"/>
                        </a:rPr>
                        <a:t>Examples</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endParaRPr lang="de-DE"/>
                    </a:p>
                  </a:txBody>
                  <a:tcPr/>
                </a:tc>
                <a:tc hMerge="1">
                  <a:txBody>
                    <a:bodyPr/>
                    <a:lstStyle/>
                    <a:p>
                      <a:endParaRPr lang="de-DE"/>
                    </a:p>
                  </a:txBody>
                  <a:tcPr/>
                </a:tc>
                <a:tc hMerge="1">
                  <a:txBody>
                    <a:bodyPr/>
                    <a:lstStyle/>
                    <a:p>
                      <a:endParaRPr lang="de-DE"/>
                    </a:p>
                  </a:txBody>
                  <a:tcPr/>
                </a:tc>
                <a:tc gridSpan="5">
                  <a:txBody>
                    <a:bodyPr/>
                    <a:lstStyle/>
                    <a:p>
                      <a:pPr lvl="0">
                        <a:lnSpc>
                          <a:spcPct val="115000"/>
                        </a:lnSpc>
                        <a:spcAft>
                          <a:spcPts val="1000"/>
                        </a:spcAft>
                      </a:pPr>
                      <a:r>
                        <a:rPr lang="de-DE" sz="1100" b="1" kern="1200" dirty="0">
                          <a:solidFill>
                            <a:schemeClr val="lt1"/>
                          </a:solidFill>
                          <a:effectLst/>
                          <a:latin typeface="+mn-lt"/>
                          <a:ea typeface="Calibri" panose="020F0502020204030204" pitchFamily="34" charset="0"/>
                          <a:cs typeface="Times New Roman" panose="02020603050405020304" pitchFamily="18" charset="0"/>
                        </a:rPr>
                        <a:t>Quality / Type / Colour </a:t>
                      </a:r>
                      <a:r>
                        <a:rPr lang="de-DE" sz="1100" b="1" kern="1200" dirty="0" err="1">
                          <a:solidFill>
                            <a:schemeClr val="lt1"/>
                          </a:solidFill>
                          <a:effectLst/>
                          <a:latin typeface="+mn-lt"/>
                          <a:ea typeface="Calibri" panose="020F0502020204030204" pitchFamily="34" charset="0"/>
                          <a:cs typeface="Times New Roman" panose="02020603050405020304" pitchFamily="18" charset="0"/>
                        </a:rPr>
                        <a:t>space</a:t>
                      </a:r>
                      <a:endParaRPr lang="de-DE" sz="1100" b="1" kern="1200" dirty="0">
                        <a:solidFill>
                          <a:schemeClr val="lt1"/>
                        </a:solidFill>
                        <a:effectLst/>
                        <a:latin typeface="+mn-lt"/>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extLst>
                  <a:ext uri="{0D108BD9-81ED-4DB2-BD59-A6C34878D82A}">
                    <a16:rowId xmlns:a16="http://schemas.microsoft.com/office/drawing/2014/main" val="4010062543"/>
                  </a:ext>
                </a:extLst>
              </a:tr>
              <a:tr h="432048">
                <a:tc>
                  <a:txBody>
                    <a:bodyPr/>
                    <a:lstStyle/>
                    <a:p>
                      <a:pPr>
                        <a:lnSpc>
                          <a:spcPct val="115000"/>
                        </a:lnSpc>
                        <a:spcAft>
                          <a:spcPts val="1000"/>
                        </a:spcAft>
                      </a:pPr>
                      <a:r>
                        <a:rPr lang="de-DE"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Asset-Type</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Sink</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Mixer tap</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err="1">
                          <a:effectLst/>
                          <a:latin typeface="Arial" panose="020B0604020202020204" pitchFamily="34" charset="0"/>
                          <a:ea typeface="Calibri" panose="020F0502020204030204" pitchFamily="34" charset="0"/>
                          <a:cs typeface="Times New Roman" panose="02020603050405020304" pitchFamily="18" charset="0"/>
                        </a:rPr>
                        <a:t>Waste</a:t>
                      </a:r>
                      <a:r>
                        <a:rPr lang="de-DE" sz="1000" dirty="0">
                          <a:effectLst/>
                          <a:latin typeface="Arial" panose="020B0604020202020204" pitchFamily="34" charset="0"/>
                          <a:ea typeface="Calibri" panose="020F0502020204030204" pitchFamily="34" charset="0"/>
                          <a:cs typeface="Times New Roman" panose="02020603050405020304" pitchFamily="18" charset="0"/>
                        </a:rPr>
                        <a:t> </a:t>
                      </a:r>
                      <a:r>
                        <a:rPr lang="de-DE" sz="1000" dirty="0" err="1">
                          <a:effectLst/>
                          <a:latin typeface="Arial" panose="020B0604020202020204" pitchFamily="34" charset="0"/>
                          <a:ea typeface="Calibri" panose="020F0502020204030204" pitchFamily="34" charset="0"/>
                          <a:cs typeface="Times New Roman" panose="02020603050405020304" pitchFamily="18" charset="0"/>
                        </a:rPr>
                        <a:t>system</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err="1">
                          <a:effectLst/>
                          <a:latin typeface="Arial" panose="020B0604020202020204" pitchFamily="34" charset="0"/>
                          <a:ea typeface="Calibri" panose="020F0502020204030204" pitchFamily="34" charset="0"/>
                          <a:cs typeface="Times New Roman" panose="02020603050405020304" pitchFamily="18" charset="0"/>
                        </a:rPr>
                        <a:t>Accessory</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Print large</a:t>
                      </a: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Web large</a:t>
                      </a: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Web </a:t>
                      </a:r>
                      <a:r>
                        <a:rPr lang="de-DE" sz="1000" dirty="0" err="1">
                          <a:effectLst/>
                          <a:latin typeface="+mj-lt"/>
                          <a:ea typeface="Calibri" panose="020F0502020204030204" pitchFamily="34" charset="0"/>
                          <a:cs typeface="Times New Roman" panose="02020603050405020304" pitchFamily="18" charset="0"/>
                        </a:rPr>
                        <a:t>small</a:t>
                      </a:r>
                      <a:endParaRPr lang="de-DE" sz="1000" dirty="0">
                        <a:effectLst/>
                        <a:latin typeface="+mj-lt"/>
                        <a:ea typeface="Calibri" panose="020F0502020204030204" pitchFamily="34" charset="0"/>
                        <a:cs typeface="Times New Roman" panose="02020603050405020304" pitchFamily="18" charset="0"/>
                      </a:endParaRP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PNG</a:t>
                      </a: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Packet</a:t>
                      </a:r>
                    </a:p>
                  </a:txBody>
                  <a:tcPr marL="108000" marR="9525" marT="9525" marB="9525" anchor="ctr"/>
                </a:tc>
                <a:extLst>
                  <a:ext uri="{0D108BD9-81ED-4DB2-BD59-A6C34878D82A}">
                    <a16:rowId xmlns:a16="http://schemas.microsoft.com/office/drawing/2014/main" val="1001856086"/>
                  </a:ext>
                </a:extLst>
              </a:tr>
              <a:tr h="708273">
                <a:tc>
                  <a:txBody>
                    <a:bodyPr/>
                    <a:lstStyle/>
                    <a:p>
                      <a:pPr>
                        <a:lnSpc>
                          <a:spcPct val="115000"/>
                        </a:lnSpc>
                        <a:spcAft>
                          <a:spcPts val="1000"/>
                        </a:spcAft>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Side view cabinet /</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Seitenansicht</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Unterschrank</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 - / .eps/.pdf / mono-chrome</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300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150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de-DE" sz="800" b="0" i="0" u="none" strike="noStrike" kern="1200" cap="none" spc="0" normalizeH="0" baseline="0" noProof="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900902962"/>
                  </a:ext>
                </a:extLst>
              </a:tr>
              <a:tr h="708273">
                <a:tc>
                  <a:txBody>
                    <a:bodyPr/>
                    <a:lstStyle/>
                    <a:p>
                      <a:pPr>
                        <a:lnSpc>
                          <a:spcPct val="115000"/>
                        </a:lnSpc>
                        <a:spcAft>
                          <a:spcPts val="1000"/>
                        </a:spcAft>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Swivel range / </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Schwenkbereich</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gn="ctr">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 - / .eps/.pdf / mono-chrome</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300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150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de-DE" sz="800" b="0" i="0" u="none" strike="noStrike" kern="1200" cap="none" spc="0" normalizeH="0" baseline="0" noProof="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2658534482"/>
                  </a:ext>
                </a:extLst>
              </a:tr>
              <a:tr h="708273">
                <a:tc>
                  <a:txBody>
                    <a:bodyPr/>
                    <a:lstStyle/>
                    <a:p>
                      <a:pPr>
                        <a:lnSpc>
                          <a:spcPct val="115000"/>
                        </a:lnSpc>
                        <a:spcAft>
                          <a:spcPts val="1000"/>
                        </a:spcAft>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Side view lever 2D /  </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Seitenansicht</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Hebel 2D</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 - / .eps/.pdf / mono-chrome</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300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150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de-DE" sz="800" b="0" i="0" u="none" strike="noStrike" kern="1200" cap="none" spc="0" normalizeH="0" baseline="0" noProof="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2616633228"/>
                  </a:ext>
                </a:extLst>
              </a:tr>
              <a:tr h="708273">
                <a:tc>
                  <a:txBody>
                    <a:bodyPr/>
                    <a:lstStyle/>
                    <a:p>
                      <a:pPr>
                        <a:lnSpc>
                          <a:spcPct val="115000"/>
                        </a:lnSpc>
                        <a:spcAft>
                          <a:spcPts val="1000"/>
                        </a:spcAft>
                      </a:pP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Side </a:t>
                      </a:r>
                      <a:r>
                        <a:rPr lang="de-DE"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view</a:t>
                      </a: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de-DE"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product</a:t>
                      </a: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2D </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b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br>
                      <a:r>
                        <a:rPr kumimoji="0" lang="en-US" sz="1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Seitenansicht</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en-US" sz="1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Produkt</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2D</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gn="ctr">
                        <a:lnSpc>
                          <a:spcPct val="115000"/>
                        </a:lnSpc>
                        <a:spcAft>
                          <a:spcPts val="1000"/>
                        </a:spcAft>
                      </a:pP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 - / .eps/.pdf / mono-chrome</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300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150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1470577306"/>
                  </a:ext>
                </a:extLst>
              </a:tr>
              <a:tr h="708273">
                <a:tc>
                  <a:txBody>
                    <a:bodyPr/>
                    <a:lstStyle/>
                    <a:p>
                      <a:pPr>
                        <a:lnSpc>
                          <a:spcPct val="115000"/>
                        </a:lnSpc>
                        <a:spcAft>
                          <a:spcPts val="1000"/>
                        </a:spcAft>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Product 3D / </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Produkt</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3D</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gn="ctr">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00" b="1"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eps</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pdf</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mono-chrome</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300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150 dpi /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jpg</a:t>
                      </a: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 RGB</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2687165197"/>
                  </a:ext>
                </a:extLst>
              </a:tr>
              <a:tr h="708273">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Planning data - 3D - DWG / </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Planungsdaten</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- 3D - DWG</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w/o </a:t>
                      </a:r>
                      <a:r>
                        <a:rPr kumimoji="0" lang="de-DE" sz="1000" b="0" i="0" u="none" strike="noStrike" kern="1200" cap="none" spc="0" normalizeH="0" baseline="0" noProof="0" dirty="0" err="1">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example</a:t>
                      </a:r>
                      <a:endPar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w/o </a:t>
                      </a:r>
                      <a:r>
                        <a:rPr kumimoji="0" lang="de-DE" sz="1000" b="0" i="0" u="none" strike="noStrike" kern="1200" cap="none" spc="0" normalizeH="0" baseline="0" noProof="0" dirty="0" err="1">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example</a:t>
                      </a:r>
                      <a:endPar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w/o </a:t>
                      </a:r>
                      <a:r>
                        <a:rPr kumimoji="0" lang="de-DE" sz="1000" b="0" i="0" u="none" strike="noStrike" kern="1200" cap="none" spc="0" normalizeH="0" baseline="0" noProof="0" dirty="0" err="1">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example</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a:t>
                      </a:r>
                      <a:r>
                        <a:rPr lang="de-DE" sz="800" dirty="0" err="1">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dwg</a:t>
                      </a:r>
                      <a:endPar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solidFill>
                      <a:schemeClr val="bg1"/>
                    </a:solidFill>
                  </a:tcPr>
                </a:tc>
                <a:extLst>
                  <a:ext uri="{0D108BD9-81ED-4DB2-BD59-A6C34878D82A}">
                    <a16:rowId xmlns:a16="http://schemas.microsoft.com/office/drawing/2014/main" val="82316570"/>
                  </a:ext>
                </a:extLst>
              </a:tr>
            </a:tbl>
          </a:graphicData>
        </a:graphic>
      </p:graphicFrame>
      <p:sp>
        <p:nvSpPr>
          <p:cNvPr id="3" name="Titel 2">
            <a:extLst>
              <a:ext uri="{FF2B5EF4-FFF2-40B4-BE49-F238E27FC236}">
                <a16:creationId xmlns:a16="http://schemas.microsoft.com/office/drawing/2014/main" id="{606A6E23-1BE7-4407-ABF9-CD3A402326F9}"/>
              </a:ext>
            </a:extLst>
          </p:cNvPr>
          <p:cNvSpPr>
            <a:spLocks noGrp="1"/>
          </p:cNvSpPr>
          <p:nvPr>
            <p:ph type="title"/>
          </p:nvPr>
        </p:nvSpPr>
        <p:spPr/>
        <p:txBody>
          <a:bodyPr/>
          <a:lstStyle/>
          <a:p>
            <a:r>
              <a:rPr lang="de-DE" dirty="0"/>
              <a:t>Übersicht der Bild-/Media-Asset-Typen</a:t>
            </a:r>
          </a:p>
        </p:txBody>
      </p:sp>
      <p:pic>
        <p:nvPicPr>
          <p:cNvPr id="4" name="Grafik 3">
            <a:extLst>
              <a:ext uri="{FF2B5EF4-FFF2-40B4-BE49-F238E27FC236}">
                <a16:creationId xmlns:a16="http://schemas.microsoft.com/office/drawing/2014/main" id="{B1706AF9-3299-482B-8DA6-AA7A8B0C7C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672" y="2420888"/>
            <a:ext cx="500266" cy="576064"/>
          </a:xfrm>
          <a:prstGeom prst="rect">
            <a:avLst/>
          </a:prstGeom>
        </p:spPr>
      </p:pic>
      <p:pic>
        <p:nvPicPr>
          <p:cNvPr id="5" name="Grafik 4">
            <a:extLst>
              <a:ext uri="{FF2B5EF4-FFF2-40B4-BE49-F238E27FC236}">
                <a16:creationId xmlns:a16="http://schemas.microsoft.com/office/drawing/2014/main" id="{8D4A842D-8177-4820-9BDF-CDD8BFB2C6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3560" y="3804853"/>
            <a:ext cx="294328" cy="632259"/>
          </a:xfrm>
          <a:prstGeom prst="rect">
            <a:avLst/>
          </a:prstGeom>
        </p:spPr>
      </p:pic>
      <p:pic>
        <p:nvPicPr>
          <p:cNvPr id="6" name="Grafik 5">
            <a:extLst>
              <a:ext uri="{FF2B5EF4-FFF2-40B4-BE49-F238E27FC236}">
                <a16:creationId xmlns:a16="http://schemas.microsoft.com/office/drawing/2014/main" id="{CA12A46A-7C33-46DF-8873-FAAB6DBE9A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6078" y="4502396"/>
            <a:ext cx="701484" cy="632259"/>
          </a:xfrm>
          <a:prstGeom prst="rect">
            <a:avLst/>
          </a:prstGeom>
        </p:spPr>
      </p:pic>
      <p:pic>
        <p:nvPicPr>
          <p:cNvPr id="7" name="Grafik 6">
            <a:extLst>
              <a:ext uri="{FF2B5EF4-FFF2-40B4-BE49-F238E27FC236}">
                <a16:creationId xmlns:a16="http://schemas.microsoft.com/office/drawing/2014/main" id="{7474422E-2B1E-4F1E-B1C1-12985DE255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6956" y="3084773"/>
            <a:ext cx="380240" cy="632259"/>
          </a:xfrm>
          <a:prstGeom prst="rect">
            <a:avLst/>
          </a:prstGeom>
        </p:spPr>
      </p:pic>
      <p:pic>
        <p:nvPicPr>
          <p:cNvPr id="8" name="Grafik 7">
            <a:extLst>
              <a:ext uri="{FF2B5EF4-FFF2-40B4-BE49-F238E27FC236}">
                <a16:creationId xmlns:a16="http://schemas.microsoft.com/office/drawing/2014/main" id="{F0EEEB64-F3B7-463D-8D76-8A6D0FA5B1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49392" y="5229200"/>
            <a:ext cx="864096" cy="634283"/>
          </a:xfrm>
          <a:prstGeom prst="rect">
            <a:avLst/>
          </a:prstGeom>
        </p:spPr>
      </p:pic>
    </p:spTree>
    <p:extLst>
      <p:ext uri="{BB962C8B-B14F-4D97-AF65-F5344CB8AC3E}">
        <p14:creationId xmlns:p14="http://schemas.microsoft.com/office/powerpoint/2010/main" val="3672698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Tabelle 7">
            <a:extLst>
              <a:ext uri="{FF2B5EF4-FFF2-40B4-BE49-F238E27FC236}">
                <a16:creationId xmlns:a16="http://schemas.microsoft.com/office/drawing/2014/main" id="{C2EFA4BA-9B5F-49CC-8C82-50CB304B28BF}"/>
              </a:ext>
            </a:extLst>
          </p:cNvPr>
          <p:cNvGraphicFramePr>
            <a:graphicFrameLocks noGrp="1"/>
          </p:cNvGraphicFramePr>
          <p:nvPr>
            <p:ph idx="1"/>
            <p:extLst>
              <p:ext uri="{D42A27DB-BD31-4B8C-83A1-F6EECF244321}">
                <p14:modId xmlns:p14="http://schemas.microsoft.com/office/powerpoint/2010/main" val="871028751"/>
              </p:ext>
            </p:extLst>
          </p:nvPr>
        </p:nvGraphicFramePr>
        <p:xfrm>
          <a:off x="431800" y="1495423"/>
          <a:ext cx="11338600" cy="5020515"/>
        </p:xfrm>
        <a:graphic>
          <a:graphicData uri="http://schemas.openxmlformats.org/drawingml/2006/table">
            <a:tbl>
              <a:tblPr firstRow="1" bandRow="1">
                <a:tableStyleId>{5C22544A-7EE6-4342-B048-85BDC9FD1C3A}</a:tableStyleId>
              </a:tblPr>
              <a:tblGrid>
                <a:gridCol w="2196000">
                  <a:extLst>
                    <a:ext uri="{9D8B030D-6E8A-4147-A177-3AD203B41FA5}">
                      <a16:colId xmlns:a16="http://schemas.microsoft.com/office/drawing/2014/main" val="67117828"/>
                    </a:ext>
                  </a:extLst>
                </a:gridCol>
                <a:gridCol w="1543150">
                  <a:extLst>
                    <a:ext uri="{9D8B030D-6E8A-4147-A177-3AD203B41FA5}">
                      <a16:colId xmlns:a16="http://schemas.microsoft.com/office/drawing/2014/main" val="270547898"/>
                    </a:ext>
                  </a:extLst>
                </a:gridCol>
                <a:gridCol w="1543150">
                  <a:extLst>
                    <a:ext uri="{9D8B030D-6E8A-4147-A177-3AD203B41FA5}">
                      <a16:colId xmlns:a16="http://schemas.microsoft.com/office/drawing/2014/main" val="3453537153"/>
                    </a:ext>
                  </a:extLst>
                </a:gridCol>
                <a:gridCol w="1543150">
                  <a:extLst>
                    <a:ext uri="{9D8B030D-6E8A-4147-A177-3AD203B41FA5}">
                      <a16:colId xmlns:a16="http://schemas.microsoft.com/office/drawing/2014/main" val="533180882"/>
                    </a:ext>
                  </a:extLst>
                </a:gridCol>
                <a:gridCol w="1543150">
                  <a:extLst>
                    <a:ext uri="{9D8B030D-6E8A-4147-A177-3AD203B41FA5}">
                      <a16:colId xmlns:a16="http://schemas.microsoft.com/office/drawing/2014/main" val="362585564"/>
                    </a:ext>
                  </a:extLst>
                </a:gridCol>
                <a:gridCol w="594000">
                  <a:extLst>
                    <a:ext uri="{9D8B030D-6E8A-4147-A177-3AD203B41FA5}">
                      <a16:colId xmlns:a16="http://schemas.microsoft.com/office/drawing/2014/main" val="3851921270"/>
                    </a:ext>
                  </a:extLst>
                </a:gridCol>
                <a:gridCol w="594000">
                  <a:extLst>
                    <a:ext uri="{9D8B030D-6E8A-4147-A177-3AD203B41FA5}">
                      <a16:colId xmlns:a16="http://schemas.microsoft.com/office/drawing/2014/main" val="1006699861"/>
                    </a:ext>
                  </a:extLst>
                </a:gridCol>
                <a:gridCol w="594000">
                  <a:extLst>
                    <a:ext uri="{9D8B030D-6E8A-4147-A177-3AD203B41FA5}">
                      <a16:colId xmlns:a16="http://schemas.microsoft.com/office/drawing/2014/main" val="2435671239"/>
                    </a:ext>
                  </a:extLst>
                </a:gridCol>
                <a:gridCol w="594000">
                  <a:extLst>
                    <a:ext uri="{9D8B030D-6E8A-4147-A177-3AD203B41FA5}">
                      <a16:colId xmlns:a16="http://schemas.microsoft.com/office/drawing/2014/main" val="2571695647"/>
                    </a:ext>
                  </a:extLst>
                </a:gridCol>
                <a:gridCol w="594000">
                  <a:extLst>
                    <a:ext uri="{9D8B030D-6E8A-4147-A177-3AD203B41FA5}">
                      <a16:colId xmlns:a16="http://schemas.microsoft.com/office/drawing/2014/main" val="2678000358"/>
                    </a:ext>
                  </a:extLst>
                </a:gridCol>
              </a:tblGrid>
              <a:tr h="512492">
                <a:tc>
                  <a:txBody>
                    <a:bodyPr/>
                    <a:lstStyle/>
                    <a:p>
                      <a:pPr>
                        <a:lnSpc>
                          <a:spcPct val="115000"/>
                        </a:lnSpc>
                      </a:pPr>
                      <a:endParaRPr lang="de-DE" sz="1100" dirty="0">
                        <a:effectLst/>
                        <a:latin typeface="Calibri" panose="020F0502020204030204" pitchFamily="34" charset="0"/>
                        <a:cs typeface="Times New Roman" panose="02020603050405020304" pitchFamily="18" charset="0"/>
                      </a:endParaRPr>
                    </a:p>
                  </a:txBody>
                  <a:tcPr marL="9525" marR="9525" marT="9525" marB="9525" anchor="ctr"/>
                </a:tc>
                <a:tc gridSpan="4">
                  <a:txBody>
                    <a:bodyPr/>
                    <a:lstStyle/>
                    <a:p>
                      <a:pPr lvl="0">
                        <a:lnSpc>
                          <a:spcPct val="115000"/>
                        </a:lnSpc>
                        <a:spcAft>
                          <a:spcPts val="1000"/>
                        </a:spcAft>
                      </a:pPr>
                      <a:r>
                        <a:rPr lang="de-DE" sz="1200" b="1" dirty="0" err="1">
                          <a:effectLst/>
                          <a:latin typeface="Arial" panose="020B0604020202020204" pitchFamily="34" charset="0"/>
                          <a:ea typeface="Calibri" panose="020F0502020204030204" pitchFamily="34" charset="0"/>
                          <a:cs typeface="Times New Roman" panose="02020603050405020304" pitchFamily="18" charset="0"/>
                        </a:rPr>
                        <a:t>Examples</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endParaRPr lang="de-DE"/>
                    </a:p>
                  </a:txBody>
                  <a:tcPr/>
                </a:tc>
                <a:tc hMerge="1">
                  <a:txBody>
                    <a:bodyPr/>
                    <a:lstStyle/>
                    <a:p>
                      <a:endParaRPr lang="de-DE"/>
                    </a:p>
                  </a:txBody>
                  <a:tcPr/>
                </a:tc>
                <a:tc hMerge="1">
                  <a:txBody>
                    <a:bodyPr/>
                    <a:lstStyle/>
                    <a:p>
                      <a:endParaRPr lang="de-DE"/>
                    </a:p>
                  </a:txBody>
                  <a:tcPr/>
                </a:tc>
                <a:tc gridSpan="5">
                  <a:txBody>
                    <a:bodyPr/>
                    <a:lstStyle/>
                    <a:p>
                      <a:pPr lvl="0">
                        <a:lnSpc>
                          <a:spcPct val="115000"/>
                        </a:lnSpc>
                        <a:spcAft>
                          <a:spcPts val="1000"/>
                        </a:spcAft>
                      </a:pPr>
                      <a:r>
                        <a:rPr lang="de-DE" sz="1100" b="1" kern="1200" dirty="0">
                          <a:solidFill>
                            <a:schemeClr val="lt1"/>
                          </a:solidFill>
                          <a:effectLst/>
                          <a:latin typeface="+mn-lt"/>
                          <a:ea typeface="Calibri" panose="020F0502020204030204" pitchFamily="34" charset="0"/>
                          <a:cs typeface="Times New Roman" panose="02020603050405020304" pitchFamily="18" charset="0"/>
                        </a:rPr>
                        <a:t>Quality / Type / Colour </a:t>
                      </a:r>
                      <a:r>
                        <a:rPr lang="de-DE" sz="1100" b="1" kern="1200" dirty="0" err="1">
                          <a:solidFill>
                            <a:schemeClr val="lt1"/>
                          </a:solidFill>
                          <a:effectLst/>
                          <a:latin typeface="+mn-lt"/>
                          <a:ea typeface="Calibri" panose="020F0502020204030204" pitchFamily="34" charset="0"/>
                          <a:cs typeface="Times New Roman" panose="02020603050405020304" pitchFamily="18" charset="0"/>
                        </a:rPr>
                        <a:t>space</a:t>
                      </a:r>
                      <a:endParaRPr lang="de-DE" sz="1100" b="1" kern="1200" dirty="0">
                        <a:solidFill>
                          <a:schemeClr val="lt1"/>
                        </a:solidFill>
                        <a:effectLst/>
                        <a:latin typeface="+mn-lt"/>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hMerge="1">
                  <a:txBody>
                    <a:bodyPr/>
                    <a:lstStyle/>
                    <a:p>
                      <a:pPr lvl="0">
                        <a:lnSpc>
                          <a:spcPct val="115000"/>
                        </a:lnSpc>
                        <a:spcAft>
                          <a:spcPts val="100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extLst>
                  <a:ext uri="{0D108BD9-81ED-4DB2-BD59-A6C34878D82A}">
                    <a16:rowId xmlns:a16="http://schemas.microsoft.com/office/drawing/2014/main" val="4010062543"/>
                  </a:ext>
                </a:extLst>
              </a:tr>
              <a:tr h="525431">
                <a:tc>
                  <a:txBody>
                    <a:bodyPr/>
                    <a:lstStyle/>
                    <a:p>
                      <a:pPr>
                        <a:lnSpc>
                          <a:spcPct val="115000"/>
                        </a:lnSpc>
                        <a:spcAft>
                          <a:spcPts val="1000"/>
                        </a:spcAft>
                      </a:pPr>
                      <a:r>
                        <a:rPr lang="de-DE"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Asset-Type</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Sink</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Mixer tap</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err="1">
                          <a:effectLst/>
                          <a:latin typeface="Arial" panose="020B0604020202020204" pitchFamily="34" charset="0"/>
                          <a:ea typeface="Calibri" panose="020F0502020204030204" pitchFamily="34" charset="0"/>
                          <a:cs typeface="Times New Roman" panose="02020603050405020304" pitchFamily="18" charset="0"/>
                        </a:rPr>
                        <a:t>Waste</a:t>
                      </a:r>
                      <a:r>
                        <a:rPr lang="de-DE" sz="1000" dirty="0">
                          <a:effectLst/>
                          <a:latin typeface="Arial" panose="020B0604020202020204" pitchFamily="34" charset="0"/>
                          <a:ea typeface="Calibri" panose="020F0502020204030204" pitchFamily="34" charset="0"/>
                          <a:cs typeface="Times New Roman" panose="02020603050405020304" pitchFamily="18" charset="0"/>
                        </a:rPr>
                        <a:t> </a:t>
                      </a:r>
                      <a:r>
                        <a:rPr lang="de-DE" sz="1000" dirty="0" err="1">
                          <a:effectLst/>
                          <a:latin typeface="Arial" panose="020B0604020202020204" pitchFamily="34" charset="0"/>
                          <a:ea typeface="Calibri" panose="020F0502020204030204" pitchFamily="34" charset="0"/>
                          <a:cs typeface="Times New Roman" panose="02020603050405020304" pitchFamily="18" charset="0"/>
                        </a:rPr>
                        <a:t>system</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a:lnSpc>
                          <a:spcPct val="115000"/>
                        </a:lnSpc>
                        <a:spcAft>
                          <a:spcPts val="1000"/>
                        </a:spcAft>
                      </a:pPr>
                      <a:r>
                        <a:rPr lang="de-DE" sz="1000" dirty="0" err="1">
                          <a:effectLst/>
                          <a:latin typeface="Arial" panose="020B0604020202020204" pitchFamily="34" charset="0"/>
                          <a:ea typeface="Calibri" panose="020F0502020204030204" pitchFamily="34" charset="0"/>
                          <a:cs typeface="Times New Roman" panose="02020603050405020304" pitchFamily="18" charset="0"/>
                        </a:rPr>
                        <a:t>Accessory</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Print large</a:t>
                      </a: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Web large</a:t>
                      </a: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Web </a:t>
                      </a:r>
                      <a:r>
                        <a:rPr lang="de-DE" sz="1000" dirty="0" err="1">
                          <a:effectLst/>
                          <a:latin typeface="+mj-lt"/>
                          <a:ea typeface="Calibri" panose="020F0502020204030204" pitchFamily="34" charset="0"/>
                          <a:cs typeface="Times New Roman" panose="02020603050405020304" pitchFamily="18" charset="0"/>
                        </a:rPr>
                        <a:t>small</a:t>
                      </a:r>
                      <a:endParaRPr lang="de-DE" sz="1000" dirty="0">
                        <a:effectLst/>
                        <a:latin typeface="+mj-lt"/>
                        <a:ea typeface="Calibri" panose="020F0502020204030204" pitchFamily="34" charset="0"/>
                        <a:cs typeface="Times New Roman" panose="02020603050405020304" pitchFamily="18" charset="0"/>
                      </a:endParaRP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PNG</a:t>
                      </a:r>
                    </a:p>
                  </a:txBody>
                  <a:tcPr marL="108000" marR="9525" marT="9525" marB="9525" anchor="ctr"/>
                </a:tc>
                <a:tc>
                  <a:txBody>
                    <a:bodyPr/>
                    <a:lstStyle/>
                    <a:p>
                      <a:pPr lvl="0" algn="l">
                        <a:lnSpc>
                          <a:spcPct val="115000"/>
                        </a:lnSpc>
                        <a:spcAft>
                          <a:spcPts val="1000"/>
                        </a:spcAft>
                      </a:pPr>
                      <a:r>
                        <a:rPr lang="de-DE" sz="1000" dirty="0">
                          <a:effectLst/>
                          <a:latin typeface="+mj-lt"/>
                          <a:ea typeface="Calibri" panose="020F0502020204030204" pitchFamily="34" charset="0"/>
                          <a:cs typeface="Times New Roman" panose="02020603050405020304" pitchFamily="18" charset="0"/>
                        </a:rPr>
                        <a:t>Packet</a:t>
                      </a:r>
                    </a:p>
                  </a:txBody>
                  <a:tcPr marL="108000" marR="9525" marT="9525" marB="9525" anchor="ctr"/>
                </a:tc>
                <a:extLst>
                  <a:ext uri="{0D108BD9-81ED-4DB2-BD59-A6C34878D82A}">
                    <a16:rowId xmlns:a16="http://schemas.microsoft.com/office/drawing/2014/main" val="1001856086"/>
                  </a:ext>
                </a:extLst>
              </a:tr>
              <a:tr h="535614">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Planning data - 3D - DXF / </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Planungsdaten</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- 3D - DXF</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w/o </a:t>
                      </a:r>
                      <a:r>
                        <a:rPr kumimoji="0" lang="de-DE" sz="1000" b="0" i="0" u="none" strike="noStrike" kern="1200" cap="none" spc="0" normalizeH="0" baseline="0" noProof="0" dirty="0" err="1">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example</a:t>
                      </a:r>
                      <a:endPar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w/o </a:t>
                      </a:r>
                      <a:r>
                        <a:rPr kumimoji="0" lang="de-DE" sz="1000" b="0" i="0" u="none" strike="noStrike" kern="1200" cap="none" spc="0" normalizeH="0" baseline="0" noProof="0" dirty="0" err="1">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example</a:t>
                      </a:r>
                      <a:endPar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w/o </a:t>
                      </a:r>
                      <a:r>
                        <a:rPr kumimoji="0" lang="de-DE" sz="1000" b="0" i="0" u="none" strike="noStrike" kern="1200" cap="none" spc="0" normalizeH="0" baseline="0" noProof="0" dirty="0" err="1">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example</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de-DE" sz="800" b="0" i="0" u="none" strike="noStrike" kern="1200" cap="none" spc="0" normalizeH="0" baseline="0" noProof="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900902962"/>
                  </a:ext>
                </a:extLst>
              </a:tr>
              <a:tr h="2186978">
                <a:tc>
                  <a:txBody>
                    <a:bodyPr/>
                    <a:lstStyle/>
                    <a:p>
                      <a:pPr>
                        <a:lnSpc>
                          <a:spcPct val="115000"/>
                        </a:lnSpc>
                        <a:spcAft>
                          <a:spcPts val="1000"/>
                        </a:spcAft>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Cut-out data - Installation from above</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Cut-out data - </a:t>
                      </a: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Flushmount</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installation</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Cut-out data - Undermount installation</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Cut-out data - Installation flush undermounted / </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Ausschnittdaten Einbau von oben</a:t>
                      </a:r>
                      <a:b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Ausschnittdaten Flächenbündig</a:t>
                      </a:r>
                      <a:b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Ausschnittdaten Unterbau</a:t>
                      </a:r>
                      <a:b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de-DE"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Ausschnittdaten Unterbündig</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w/o </a:t>
                      </a:r>
                      <a:r>
                        <a:rPr kumimoji="0" lang="de-DE" sz="1000" b="0" i="0" u="none" strike="noStrike" kern="1200" cap="none" spc="0" normalizeH="0" baseline="0" noProof="0" dirty="0" err="1">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example</a:t>
                      </a:r>
                      <a:endPar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2658534482"/>
                  </a:ext>
                </a:extLst>
              </a:tr>
              <a:tr h="1260000">
                <a:tc>
                  <a:txBody>
                    <a:bodyPr/>
                    <a:lstStyle/>
                    <a:p>
                      <a:pPr>
                        <a:lnSpc>
                          <a:spcPct val="115000"/>
                        </a:lnSpc>
                        <a:spcAft>
                          <a:spcPts val="1000"/>
                        </a:spcAft>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Exploded drawing/  </a:t>
                      </a:r>
                      <a:b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10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Ersatzteilbild</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80000" marR="9525" marT="9525" marB="9525" anchor="ct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de-DE" sz="1000" b="0" i="0" u="none" strike="noStrike" kern="1200" cap="none" spc="0" normalizeH="0" baseline="0" noProof="0" dirty="0">
                          <a:ln>
                            <a:noFill/>
                          </a:ln>
                          <a:solidFill>
                            <a:srgbClr val="575757"/>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de-DE" sz="1100" b="0" i="0" u="none" strike="noStrike" kern="1200" cap="none" spc="0" normalizeH="0" baseline="0" noProof="0" dirty="0">
                        <a:ln>
                          <a:noFill/>
                        </a:ln>
                        <a:solidFill>
                          <a:srgbClr val="575757"/>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endParaRPr lang="de-DE" sz="1000" dirty="0">
                        <a:solidFill>
                          <a:srgbClr val="BFBFB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9525"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72 dpi / .gif / Indexed, 8 Bit</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72 dpi / .gif / Indexed, 8 Bit</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de-DE" sz="800" b="0" i="0" u="none" strike="noStrike" kern="1200" cap="none" spc="0" normalizeH="0" baseline="0" noProof="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de-DE" sz="800" b="0" i="0" u="none" strike="noStrike" kern="1200" cap="none" spc="0" normalizeH="0" baseline="0" noProof="0" dirty="0">
                        <a:ln>
                          <a:noFill/>
                        </a:ln>
                        <a:solidFill>
                          <a:srgbClr val="575757">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tc>
                  <a:txBody>
                    <a:bodyPr/>
                    <a:lstStyle/>
                    <a:p>
                      <a:pPr>
                        <a:lnSpc>
                          <a:spcPct val="115000"/>
                        </a:lnSpc>
                        <a:spcAft>
                          <a:spcPts val="1000"/>
                        </a:spcAft>
                      </a:pPr>
                      <a:r>
                        <a:rPr lang="de-DE" sz="800" dirty="0">
                          <a:solidFill>
                            <a:schemeClr val="tx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108000" marR="36000" marT="36000" marB="3600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chemeClr val="bg1"/>
                    </a:solidFill>
                  </a:tcPr>
                </a:tc>
                <a:extLst>
                  <a:ext uri="{0D108BD9-81ED-4DB2-BD59-A6C34878D82A}">
                    <a16:rowId xmlns:a16="http://schemas.microsoft.com/office/drawing/2014/main" val="2616633228"/>
                  </a:ext>
                </a:extLst>
              </a:tr>
            </a:tbl>
          </a:graphicData>
        </a:graphic>
      </p:graphicFrame>
      <p:sp>
        <p:nvSpPr>
          <p:cNvPr id="3" name="Titel 2">
            <a:extLst>
              <a:ext uri="{FF2B5EF4-FFF2-40B4-BE49-F238E27FC236}">
                <a16:creationId xmlns:a16="http://schemas.microsoft.com/office/drawing/2014/main" id="{606A6E23-1BE7-4407-ABF9-CD3A402326F9}"/>
              </a:ext>
            </a:extLst>
          </p:cNvPr>
          <p:cNvSpPr>
            <a:spLocks noGrp="1"/>
          </p:cNvSpPr>
          <p:nvPr>
            <p:ph type="title"/>
          </p:nvPr>
        </p:nvSpPr>
        <p:spPr/>
        <p:txBody>
          <a:bodyPr/>
          <a:lstStyle/>
          <a:p>
            <a:r>
              <a:rPr lang="de-DE" dirty="0"/>
              <a:t>Übersicht der Bild-/Media-Asset-Typen</a:t>
            </a:r>
          </a:p>
        </p:txBody>
      </p:sp>
      <p:pic>
        <p:nvPicPr>
          <p:cNvPr id="4" name="Grafik 3">
            <a:extLst>
              <a:ext uri="{FF2B5EF4-FFF2-40B4-BE49-F238E27FC236}">
                <a16:creationId xmlns:a16="http://schemas.microsoft.com/office/drawing/2014/main" id="{4C3C5895-CEDB-4DAE-886F-189D3CD768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5840" y="5274406"/>
            <a:ext cx="617507" cy="1215112"/>
          </a:xfrm>
          <a:prstGeom prst="rect">
            <a:avLst/>
          </a:prstGeom>
        </p:spPr>
      </p:pic>
      <p:pic>
        <p:nvPicPr>
          <p:cNvPr id="5" name="Grafik 4">
            <a:extLst>
              <a:ext uri="{FF2B5EF4-FFF2-40B4-BE49-F238E27FC236}">
                <a16:creationId xmlns:a16="http://schemas.microsoft.com/office/drawing/2014/main" id="{A7C04824-6B82-46AD-A98A-8200D4487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99758" y="5307558"/>
            <a:ext cx="555784" cy="1153361"/>
          </a:xfrm>
          <a:prstGeom prst="rect">
            <a:avLst/>
          </a:prstGeom>
        </p:spPr>
      </p:pic>
      <p:pic>
        <p:nvPicPr>
          <p:cNvPr id="6" name="Grafik 5">
            <a:extLst>
              <a:ext uri="{FF2B5EF4-FFF2-40B4-BE49-F238E27FC236}">
                <a16:creationId xmlns:a16="http://schemas.microsoft.com/office/drawing/2014/main" id="{AF99D284-CAA4-40F3-B217-532C99D181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2144" y="5307557"/>
            <a:ext cx="1148874" cy="1153361"/>
          </a:xfrm>
          <a:prstGeom prst="rect">
            <a:avLst/>
          </a:prstGeom>
        </p:spPr>
      </p:pic>
    </p:spTree>
    <p:extLst>
      <p:ext uri="{BB962C8B-B14F-4D97-AF65-F5344CB8AC3E}">
        <p14:creationId xmlns:p14="http://schemas.microsoft.com/office/powerpoint/2010/main" val="3460031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06A6E23-1BE7-4407-ABF9-CD3A402326F9}"/>
              </a:ext>
            </a:extLst>
          </p:cNvPr>
          <p:cNvSpPr>
            <a:spLocks noGrp="1"/>
          </p:cNvSpPr>
          <p:nvPr>
            <p:ph type="title"/>
          </p:nvPr>
        </p:nvSpPr>
        <p:spPr/>
        <p:txBody>
          <a:bodyPr/>
          <a:lstStyle/>
          <a:p>
            <a:r>
              <a:rPr lang="de-DE" dirty="0"/>
              <a:t>Download</a:t>
            </a:r>
          </a:p>
        </p:txBody>
      </p:sp>
      <p:sp>
        <p:nvSpPr>
          <p:cNvPr id="5" name="Inhaltsplatzhalter 4">
            <a:extLst>
              <a:ext uri="{FF2B5EF4-FFF2-40B4-BE49-F238E27FC236}">
                <a16:creationId xmlns:a16="http://schemas.microsoft.com/office/drawing/2014/main" id="{6636614D-EF09-4912-A255-753FBF00E5A8}"/>
              </a:ext>
            </a:extLst>
          </p:cNvPr>
          <p:cNvSpPr>
            <a:spLocks noGrp="1"/>
          </p:cNvSpPr>
          <p:nvPr>
            <p:ph idx="1"/>
          </p:nvPr>
        </p:nvSpPr>
        <p:spPr>
          <a:xfrm>
            <a:off x="431800" y="1495425"/>
            <a:ext cx="10776768" cy="4921250"/>
          </a:xfrm>
        </p:spPr>
        <p:txBody>
          <a:bodyPr/>
          <a:lstStyle/>
          <a:p>
            <a:pPr marL="0" indent="0">
              <a:buNone/>
            </a:pPr>
            <a:r>
              <a:rPr lang="de-DE" b="1" cap="all" dirty="0"/>
              <a:t>NAME DES EXPORTS</a:t>
            </a:r>
          </a:p>
          <a:p>
            <a:pPr lvl="0"/>
            <a:r>
              <a:rPr lang="de-DE" dirty="0"/>
              <a:t>Sie können den Namen bearbeiten oder </a:t>
            </a:r>
          </a:p>
          <a:p>
            <a:pPr marL="0" lvl="0" indent="0">
              <a:buNone/>
            </a:pPr>
            <a:r>
              <a:rPr lang="de-DE" dirty="0"/>
              <a:t>   den Standardwert beibehalten.</a:t>
            </a:r>
          </a:p>
          <a:p>
            <a:pPr marL="0" indent="0">
              <a:buNone/>
            </a:pPr>
            <a:r>
              <a:rPr lang="de-DE" b="1" cap="all" dirty="0"/>
              <a:t>MAIL</a:t>
            </a:r>
            <a:endParaRPr lang="de-DE" b="1" dirty="0"/>
          </a:p>
          <a:p>
            <a:pPr lvl="0"/>
            <a:r>
              <a:rPr lang="de-DE" dirty="0"/>
              <a:t>Sie können die Adresse bearbeiten</a:t>
            </a:r>
          </a:p>
          <a:p>
            <a:pPr marL="0" lvl="0" indent="0">
              <a:buNone/>
            </a:pPr>
            <a:r>
              <a:rPr lang="de-DE" dirty="0"/>
              <a:t>   oder den Standardwert beibehalten.</a:t>
            </a:r>
          </a:p>
          <a:p>
            <a:pPr marL="0" indent="0">
              <a:buNone/>
            </a:pPr>
            <a:br>
              <a:rPr lang="de-DE" dirty="0"/>
            </a:br>
            <a:r>
              <a:rPr lang="de-DE" b="1" dirty="0"/>
              <a:t>Start </a:t>
            </a:r>
            <a:r>
              <a:rPr lang="de-DE" b="1" dirty="0" err="1"/>
              <a:t>download</a:t>
            </a:r>
            <a:endParaRPr lang="de-DE" b="1" dirty="0"/>
          </a:p>
          <a:p>
            <a:pPr lvl="0"/>
            <a:r>
              <a:rPr lang="de-DE" dirty="0"/>
              <a:t>Sie erhalten eine E-Mail mit einer Excel-Datei im Anhang. </a:t>
            </a:r>
          </a:p>
          <a:p>
            <a:pPr lvl="0"/>
            <a:r>
              <a:rPr lang="de-DE" dirty="0"/>
              <a:t>Wenn Ihre Anfrage Medien enthält, ist ein Link zum Herunterladen von .</a:t>
            </a:r>
            <a:r>
              <a:rPr lang="de-DE" dirty="0" err="1"/>
              <a:t>zip</a:t>
            </a:r>
            <a:r>
              <a:rPr lang="de-DE" dirty="0"/>
              <a:t>-komprimierten Dateien enthalten. Je nach Anzahl der angeforderten Dateien kann die Erstellung der E-Mail und der .</a:t>
            </a:r>
            <a:r>
              <a:rPr lang="de-DE" dirty="0" err="1"/>
              <a:t>zip</a:t>
            </a:r>
            <a:r>
              <a:rPr lang="de-DE" dirty="0"/>
              <a:t>-Datei einige Zeit in Anspruch nehmen. Die .</a:t>
            </a:r>
            <a:r>
              <a:rPr lang="de-DE" dirty="0" err="1"/>
              <a:t>zip</a:t>
            </a:r>
            <a:r>
              <a:rPr lang="de-DE" dirty="0"/>
              <a:t>-Datei ist 30 Tage lang verfügbar.</a:t>
            </a:r>
          </a:p>
          <a:p>
            <a:pPr marL="0" indent="0">
              <a:buNone/>
            </a:pPr>
            <a:r>
              <a:rPr lang="de-DE" b="1" dirty="0"/>
              <a:t>Export für spätere Verwendung speichern</a:t>
            </a:r>
          </a:p>
          <a:p>
            <a:pPr lvl="0"/>
            <a:r>
              <a:rPr lang="de-DE" dirty="0"/>
              <a:t>Sie können diese Einstellung speichern und im Abschnitt "Gespeicherte Sets" im Hauptmenü wieder aufrufen. Bitte beachten Sie, dass die Medienverknüpfung nur 30 Tage lang verfügbar ist. Danach muss der Medien-Export erneut angefordert werden.</a:t>
            </a:r>
          </a:p>
          <a:p>
            <a:pPr marL="0" lvl="0" indent="0">
              <a:buNone/>
            </a:pPr>
            <a:endParaRPr lang="en-US" dirty="0"/>
          </a:p>
        </p:txBody>
      </p:sp>
      <p:pic>
        <p:nvPicPr>
          <p:cNvPr id="7" name="Bildplatzhalter 6">
            <a:extLst>
              <a:ext uri="{FF2B5EF4-FFF2-40B4-BE49-F238E27FC236}">
                <a16:creationId xmlns:a16="http://schemas.microsoft.com/office/drawing/2014/main" id="{DD033204-8784-4A5E-B58C-F7E9CF9BF585}"/>
              </a:ext>
            </a:extLst>
          </p:cNvPr>
          <p:cNvPicPr>
            <a:picLocks noGrp="1" noChangeAspect="1"/>
          </p:cNvPicPr>
          <p:nvPr>
            <p:ph type="pic" sz="quarter" idx="10"/>
          </p:nvPr>
        </p:nvPicPr>
        <p:blipFill rotWithShape="1">
          <a:blip r:embed="rId2"/>
          <a:srcRect l="232" r="158" b="30533"/>
          <a:stretch/>
        </p:blipFill>
        <p:spPr>
          <a:xfrm>
            <a:off x="4223792" y="1412776"/>
            <a:ext cx="7680424" cy="2293615"/>
          </a:xfrm>
          <a:prstGeom prst="rect">
            <a:avLst/>
          </a:prstGeom>
        </p:spPr>
      </p:pic>
    </p:spTree>
    <p:extLst>
      <p:ext uri="{BB962C8B-B14F-4D97-AF65-F5344CB8AC3E}">
        <p14:creationId xmlns:p14="http://schemas.microsoft.com/office/powerpoint/2010/main" val="3097992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06A6E23-1BE7-4407-ABF9-CD3A402326F9}"/>
              </a:ext>
            </a:extLst>
          </p:cNvPr>
          <p:cNvSpPr>
            <a:spLocks noGrp="1"/>
          </p:cNvSpPr>
          <p:nvPr>
            <p:ph type="title"/>
          </p:nvPr>
        </p:nvSpPr>
        <p:spPr/>
        <p:txBody>
          <a:bodyPr/>
          <a:lstStyle/>
          <a:p>
            <a:r>
              <a:rPr lang="de-DE" dirty="0"/>
              <a:t>Allgemein</a:t>
            </a:r>
          </a:p>
        </p:txBody>
      </p:sp>
      <p:sp>
        <p:nvSpPr>
          <p:cNvPr id="5" name="Inhaltsplatzhalter 4">
            <a:extLst>
              <a:ext uri="{FF2B5EF4-FFF2-40B4-BE49-F238E27FC236}">
                <a16:creationId xmlns:a16="http://schemas.microsoft.com/office/drawing/2014/main" id="{6636614D-EF09-4912-A255-753FBF00E5A8}"/>
              </a:ext>
            </a:extLst>
          </p:cNvPr>
          <p:cNvSpPr>
            <a:spLocks noGrp="1"/>
          </p:cNvSpPr>
          <p:nvPr>
            <p:ph idx="1"/>
          </p:nvPr>
        </p:nvSpPr>
        <p:spPr>
          <a:xfrm>
            <a:off x="431800" y="1495425"/>
            <a:ext cx="5304160" cy="4921250"/>
          </a:xfrm>
        </p:spPr>
        <p:txBody>
          <a:bodyPr/>
          <a:lstStyle/>
          <a:p>
            <a:pPr lvl="0"/>
            <a:r>
              <a:rPr lang="de-DE" dirty="0"/>
              <a:t>Die Ergebnistabelle wird mit jeder Information, die der Anfrage hinzugefügt wird, aktualisiert.</a:t>
            </a:r>
          </a:p>
          <a:p>
            <a:pPr lvl="0"/>
            <a:endParaRPr lang="de-DE" dirty="0"/>
          </a:p>
          <a:p>
            <a:pPr lvl="0"/>
            <a:r>
              <a:rPr lang="de-DE" dirty="0"/>
              <a:t>Sie können von jedem Punkt aus zurückgehen, d.h. um Artikelnummern hinzuzufügen oder ein Sortiment zu ändern, um Spalten hinzuzufügen oder deren Reihenfolge zu ändern.</a:t>
            </a:r>
          </a:p>
          <a:p>
            <a:pPr lvl="0"/>
            <a:endParaRPr lang="de-DE" dirty="0"/>
          </a:p>
          <a:p>
            <a:pPr lvl="0"/>
            <a:r>
              <a:rPr lang="de-DE" dirty="0"/>
              <a:t>Sie können einen Schritt überspringen, wenn die angegebenen Informationen nicht erforderlich sind (z. B. Medien).</a:t>
            </a:r>
          </a:p>
          <a:p>
            <a:pPr marL="0" indent="0">
              <a:buNone/>
            </a:pPr>
            <a:endParaRPr lang="de-DE" dirty="0"/>
          </a:p>
          <a:p>
            <a:pPr lvl="0"/>
            <a:r>
              <a:rPr lang="de-DE" dirty="0"/>
              <a:t>Sollten Sie benötigte Informationen wie ein spezielles Attribut oder einen Wert vermissen, wenden Sie sich bitte an Ihren zuständigen Sachbearbeiter. Wir sind gerne behilflich und stellen, wenn möglich, zusätzliche Informationen in PDE zur Verfügung.</a:t>
            </a:r>
          </a:p>
          <a:p>
            <a:pPr marL="0" lvl="0" indent="0">
              <a:buNone/>
            </a:pPr>
            <a:endParaRPr lang="en-US" dirty="0"/>
          </a:p>
        </p:txBody>
      </p:sp>
      <p:pic>
        <p:nvPicPr>
          <p:cNvPr id="7" name="Grafik 53" descr="Callcenter">
            <a:extLst>
              <a:ext uri="{FF2B5EF4-FFF2-40B4-BE49-F238E27FC236}">
                <a16:creationId xmlns:a16="http://schemas.microsoft.com/office/drawing/2014/main" id="{53EA96F9-11BA-4336-96B8-E9857F08ACB0}"/>
              </a:ext>
            </a:extLst>
          </p:cNvPr>
          <p:cNvPicPr>
            <a:picLocks noChangeAspect="1" noChangeArrowheads="1"/>
          </p:cNvPicPr>
          <p:nvPr/>
        </p:nvPicPr>
        <p:blipFill>
          <a:blip r:embed="rId2" cstate="hqprint">
            <a:extLst>
              <a:ext uri="{28A0092B-C50C-407E-A947-70E740481C1C}">
                <a14:useLocalDpi xmlns:a14="http://schemas.microsoft.com/office/drawing/2010/main"/>
              </a:ext>
            </a:extLst>
          </a:blip>
          <a:srcRect/>
          <a:stretch>
            <a:fillRect/>
          </a:stretch>
        </p:blipFill>
        <p:spPr bwMode="auto">
          <a:xfrm>
            <a:off x="2757031" y="6095053"/>
            <a:ext cx="6492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63" descr="Glühbirne und Zahnrad">
            <a:extLst>
              <a:ext uri="{FF2B5EF4-FFF2-40B4-BE49-F238E27FC236}">
                <a16:creationId xmlns:a16="http://schemas.microsoft.com/office/drawing/2014/main" id="{12E2527D-72FA-4054-80B8-1134BABD9B28}"/>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4968006" y="6026779"/>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k 69" descr="Lupe">
            <a:extLst>
              <a:ext uri="{FF2B5EF4-FFF2-40B4-BE49-F238E27FC236}">
                <a16:creationId xmlns:a16="http://schemas.microsoft.com/office/drawing/2014/main" id="{D4B14B00-B6C7-4F48-95B8-1C36997B5D89}"/>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539550" y="6092825"/>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rafik 132" descr="Pfeil: Gerade">
            <a:extLst>
              <a:ext uri="{FF2B5EF4-FFF2-40B4-BE49-F238E27FC236}">
                <a16:creationId xmlns:a16="http://schemas.microsoft.com/office/drawing/2014/main" id="{95DBEAED-3304-4E83-8F31-318FA9BA66B7}"/>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1594442" y="6158870"/>
            <a:ext cx="515610" cy="515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32" descr="Pfeil: Gerade">
            <a:extLst>
              <a:ext uri="{FF2B5EF4-FFF2-40B4-BE49-F238E27FC236}">
                <a16:creationId xmlns:a16="http://schemas.microsoft.com/office/drawing/2014/main" id="{24F65519-FFF5-45CB-BEBC-CD5AD1D3405D}"/>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3901831" y="6200257"/>
            <a:ext cx="515610" cy="515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4202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47A59349-7754-481B-B3C3-FE391C70B229}"/>
              </a:ext>
            </a:extLst>
          </p:cNvPr>
          <p:cNvSpPr>
            <a:spLocks noGrp="1"/>
          </p:cNvSpPr>
          <p:nvPr>
            <p:ph type="title"/>
          </p:nvPr>
        </p:nvSpPr>
        <p:spPr/>
        <p:txBody>
          <a:bodyPr/>
          <a:lstStyle/>
          <a:p>
            <a:r>
              <a:rPr lang="en-US" dirty="0" err="1">
                <a:solidFill>
                  <a:srgbClr val="333399"/>
                </a:solidFill>
              </a:rPr>
              <a:t>Kontakt</a:t>
            </a:r>
            <a:endParaRPr lang="en-US" noProof="0" dirty="0"/>
          </a:p>
        </p:txBody>
      </p:sp>
      <p:sp>
        <p:nvSpPr>
          <p:cNvPr id="11" name="Inhaltsplatzhalter 10">
            <a:extLst>
              <a:ext uri="{FF2B5EF4-FFF2-40B4-BE49-F238E27FC236}">
                <a16:creationId xmlns:a16="http://schemas.microsoft.com/office/drawing/2014/main" id="{E33B88E9-3FC5-4B8E-BDC8-C1CFBD63CDA3}"/>
              </a:ext>
            </a:extLst>
          </p:cNvPr>
          <p:cNvSpPr>
            <a:spLocks noGrp="1"/>
          </p:cNvSpPr>
          <p:nvPr>
            <p:ph idx="1"/>
          </p:nvPr>
        </p:nvSpPr>
        <p:spPr>
          <a:xfrm>
            <a:off x="431800" y="1495425"/>
            <a:ext cx="5808216" cy="4921250"/>
          </a:xfrm>
        </p:spPr>
        <p:txBody>
          <a:bodyPr/>
          <a:lstStyle/>
          <a:p>
            <a:pPr marL="0" indent="0">
              <a:buNone/>
            </a:pPr>
            <a:r>
              <a:rPr lang="en-US" b="1" dirty="0" err="1"/>
              <a:t>Kontakt</a:t>
            </a:r>
            <a:endParaRPr lang="en-US" b="1" dirty="0"/>
          </a:p>
          <a:p>
            <a:r>
              <a:rPr lang="de-DE" dirty="0"/>
              <a:t>Bei technischen Fragen wenden Sie sich bitte an Ihren Ansprechpartner bei BLANCO. </a:t>
            </a:r>
          </a:p>
          <a:p>
            <a:endParaRPr lang="en-US" dirty="0"/>
          </a:p>
          <a:p>
            <a:endParaRPr lang="en-US" dirty="0"/>
          </a:p>
          <a:p>
            <a:pPr marL="0" indent="0">
              <a:buNone/>
            </a:pPr>
            <a:endParaRPr lang="en-US" noProof="0" dirty="0"/>
          </a:p>
        </p:txBody>
      </p:sp>
      <p:pic>
        <p:nvPicPr>
          <p:cNvPr id="5" name="Bildplatzhalter 14">
            <a:extLst>
              <a:ext uri="{FF2B5EF4-FFF2-40B4-BE49-F238E27FC236}">
                <a16:creationId xmlns:a16="http://schemas.microsoft.com/office/drawing/2014/main" id="{6DE7E7F9-263D-48B9-B82B-7482EC442403}"/>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a:stretch/>
        </p:blipFill>
        <p:spPr>
          <a:xfrm>
            <a:off x="6455320" y="1495425"/>
            <a:ext cx="5304879" cy="3867150"/>
          </a:xfrm>
          <a:prstGeom prst="rect">
            <a:avLst/>
          </a:prstGeom>
        </p:spPr>
      </p:pic>
    </p:spTree>
    <p:extLst>
      <p:ext uri="{BB962C8B-B14F-4D97-AF65-F5344CB8AC3E}">
        <p14:creationId xmlns:p14="http://schemas.microsoft.com/office/powerpoint/2010/main" val="2405275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platzhalter 3">
            <a:extLst>
              <a:ext uri="{FF2B5EF4-FFF2-40B4-BE49-F238E27FC236}">
                <a16:creationId xmlns:a16="http://schemas.microsoft.com/office/drawing/2014/main" id="{CA49C98B-C802-46E7-A32D-C169D04C1A40}"/>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hqprint">
            <a:extLst>
              <a:ext uri="{28A0092B-C50C-407E-A947-70E740481C1C}">
                <a14:useLocalDpi xmlns:a14="http://schemas.microsoft.com/office/drawing/2010/main"/>
              </a:ext>
            </a:extLst>
          </a:blip>
          <a:srcRect/>
          <a:stretch/>
        </p:blipFill>
        <p:spPr>
          <a:xfrm>
            <a:off x="209550" y="1285875"/>
            <a:ext cx="11772900" cy="5368924"/>
          </a:xfrm>
          <a:prstGeom prst="rect">
            <a:avLst/>
          </a:prstGeom>
        </p:spPr>
      </p:pic>
      <p:grpSp>
        <p:nvGrpSpPr>
          <p:cNvPr id="6" name="Gruppieren 5">
            <a:extLst>
              <a:ext uri="{FF2B5EF4-FFF2-40B4-BE49-F238E27FC236}">
                <a16:creationId xmlns:a16="http://schemas.microsoft.com/office/drawing/2014/main" id="{D048F2CC-3602-451A-BFD6-9A42D1701263}"/>
              </a:ext>
            </a:extLst>
          </p:cNvPr>
          <p:cNvGrpSpPr/>
          <p:nvPr/>
        </p:nvGrpSpPr>
        <p:grpSpPr>
          <a:xfrm>
            <a:off x="5303912" y="745013"/>
            <a:ext cx="2952328" cy="5350797"/>
            <a:chOff x="9684424" y="694545"/>
            <a:chExt cx="2952328" cy="5606244"/>
          </a:xfrm>
        </p:grpSpPr>
        <p:sp>
          <p:nvSpPr>
            <p:cNvPr id="7" name="Rechteck 6">
              <a:extLst>
                <a:ext uri="{FF2B5EF4-FFF2-40B4-BE49-F238E27FC236}">
                  <a16:creationId xmlns:a16="http://schemas.microsoft.com/office/drawing/2014/main" id="{AFA2CC4C-A0BB-4599-8770-7625F5F2214D}"/>
                </a:ext>
              </a:extLst>
            </p:cNvPr>
            <p:cNvSpPr/>
            <p:nvPr/>
          </p:nvSpPr>
          <p:spPr>
            <a:xfrm>
              <a:off x="9684424" y="790619"/>
              <a:ext cx="2952328" cy="5510170"/>
            </a:xfrm>
            <a:prstGeom prst="rect">
              <a:avLst/>
            </a:pr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8" name="Grafik 7">
              <a:extLst>
                <a:ext uri="{FF2B5EF4-FFF2-40B4-BE49-F238E27FC236}">
                  <a16:creationId xmlns:a16="http://schemas.microsoft.com/office/drawing/2014/main" id="{8767D19F-7097-4286-8D0C-5C65F9A7F5E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451685" y="694545"/>
              <a:ext cx="1380806" cy="397859"/>
            </a:xfrm>
            <a:prstGeom prst="rect">
              <a:avLst/>
            </a:prstGeom>
          </p:spPr>
        </p:pic>
      </p:grpSp>
    </p:spTree>
    <p:extLst>
      <p:ext uri="{BB962C8B-B14F-4D97-AF65-F5344CB8AC3E}">
        <p14:creationId xmlns:p14="http://schemas.microsoft.com/office/powerpoint/2010/main" val="1396469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1CC3FA-958A-4D33-B48E-F0A101BF97D4}"/>
              </a:ext>
            </a:extLst>
          </p:cNvPr>
          <p:cNvSpPr>
            <a:spLocks noGrp="1"/>
          </p:cNvSpPr>
          <p:nvPr>
            <p:ph type="title"/>
          </p:nvPr>
        </p:nvSpPr>
        <p:spPr/>
        <p:txBody>
          <a:bodyPr/>
          <a:lstStyle/>
          <a:p>
            <a:r>
              <a:rPr lang="en-US" dirty="0" err="1"/>
              <a:t>Anleitung</a:t>
            </a:r>
            <a:endParaRPr lang="en-US" noProof="0" dirty="0"/>
          </a:p>
        </p:txBody>
      </p:sp>
      <p:pic>
        <p:nvPicPr>
          <p:cNvPr id="15" name="Bildplatzhalter 14">
            <a:extLst>
              <a:ext uri="{FF2B5EF4-FFF2-40B4-BE49-F238E27FC236}">
                <a16:creationId xmlns:a16="http://schemas.microsoft.com/office/drawing/2014/main" id="{9BFA80C4-6100-4B6F-94F7-6562E3B616EA}"/>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a:stretch/>
        </p:blipFill>
        <p:spPr>
          <a:xfrm>
            <a:off x="6096000" y="1495425"/>
            <a:ext cx="5664200" cy="4129088"/>
          </a:xfrm>
          <a:prstGeom prst="rect">
            <a:avLst/>
          </a:prstGeom>
        </p:spPr>
      </p:pic>
      <p:grpSp>
        <p:nvGrpSpPr>
          <p:cNvPr id="16" name="Gruppieren 15">
            <a:extLst>
              <a:ext uri="{FF2B5EF4-FFF2-40B4-BE49-F238E27FC236}">
                <a16:creationId xmlns:a16="http://schemas.microsoft.com/office/drawing/2014/main" id="{29628673-1A87-4F60-8A68-458EA5002DA3}"/>
              </a:ext>
            </a:extLst>
          </p:cNvPr>
          <p:cNvGrpSpPr/>
          <p:nvPr/>
        </p:nvGrpSpPr>
        <p:grpSpPr>
          <a:xfrm>
            <a:off x="457199" y="1516650"/>
            <a:ext cx="5404230" cy="673435"/>
            <a:chOff x="457199" y="1516650"/>
            <a:chExt cx="5404230" cy="673435"/>
          </a:xfrm>
        </p:grpSpPr>
        <p:sp>
          <p:nvSpPr>
            <p:cNvPr id="17" name="Textplatzhalter 7">
              <a:extLst>
                <a:ext uri="{FF2B5EF4-FFF2-40B4-BE49-F238E27FC236}">
                  <a16:creationId xmlns:a16="http://schemas.microsoft.com/office/drawing/2014/main" id="{FC143AA2-C576-46FE-A586-2C743E37AA41}"/>
                </a:ext>
              </a:extLst>
            </p:cNvPr>
            <p:cNvSpPr txBox="1">
              <a:spLocks/>
            </p:cNvSpPr>
            <p:nvPr/>
          </p:nvSpPr>
          <p:spPr>
            <a:xfrm>
              <a:off x="1310187" y="1516650"/>
              <a:ext cx="4551242" cy="673435"/>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de-DE" sz="2000" dirty="0" err="1">
                  <a:latin typeface="Arial" panose="020B0604020202020204" pitchFamily="34" charset="0"/>
                  <a:cs typeface="Arial" panose="020B0604020202020204" pitchFamily="34" charset="0"/>
                </a:rPr>
                <a:t>Product</a:t>
              </a:r>
              <a:r>
                <a:rPr lang="de-DE" sz="2000" dirty="0">
                  <a:latin typeface="Arial" panose="020B0604020202020204" pitchFamily="34" charset="0"/>
                  <a:cs typeface="Arial" panose="020B0604020202020204" pitchFamily="34" charset="0"/>
                </a:rPr>
                <a:t> Data Export</a:t>
              </a:r>
            </a:p>
          </p:txBody>
        </p:sp>
        <p:sp>
          <p:nvSpPr>
            <p:cNvPr id="18" name="Textplatzhalter 12">
              <a:extLst>
                <a:ext uri="{FF2B5EF4-FFF2-40B4-BE49-F238E27FC236}">
                  <a16:creationId xmlns:a16="http://schemas.microsoft.com/office/drawing/2014/main" id="{174CF69F-AEBE-4975-84FD-0C6AB788291B}"/>
                </a:ext>
              </a:extLst>
            </p:cNvPr>
            <p:cNvSpPr txBox="1">
              <a:spLocks/>
            </p:cNvSpPr>
            <p:nvPr/>
          </p:nvSpPr>
          <p:spPr>
            <a:xfrm>
              <a:off x="457199" y="1516650"/>
              <a:ext cx="852987" cy="672099"/>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Bef>
                  <a:spcPts val="0"/>
                </a:spcBef>
                <a:buNone/>
              </a:pPr>
              <a:r>
                <a:rPr lang="de-DE" sz="2000" b="1" dirty="0">
                  <a:latin typeface="Arial" panose="020B0604020202020204" pitchFamily="34" charset="0"/>
                  <a:cs typeface="Arial" panose="020B0604020202020204" pitchFamily="34" charset="0"/>
                </a:rPr>
                <a:t>1</a:t>
              </a:r>
            </a:p>
          </p:txBody>
        </p:sp>
      </p:grpSp>
      <p:grpSp>
        <p:nvGrpSpPr>
          <p:cNvPr id="19" name="Gruppieren 18">
            <a:extLst>
              <a:ext uri="{FF2B5EF4-FFF2-40B4-BE49-F238E27FC236}">
                <a16:creationId xmlns:a16="http://schemas.microsoft.com/office/drawing/2014/main" id="{0A9864CD-8469-4688-A062-2DE6A80E6A2A}"/>
              </a:ext>
            </a:extLst>
          </p:cNvPr>
          <p:cNvGrpSpPr/>
          <p:nvPr/>
        </p:nvGrpSpPr>
        <p:grpSpPr>
          <a:xfrm>
            <a:off x="457199" y="2334608"/>
            <a:ext cx="5404230" cy="673435"/>
            <a:chOff x="457199" y="1516650"/>
            <a:chExt cx="5404230" cy="673435"/>
          </a:xfrm>
        </p:grpSpPr>
        <p:sp>
          <p:nvSpPr>
            <p:cNvPr id="20" name="Textplatzhalter 7">
              <a:extLst>
                <a:ext uri="{FF2B5EF4-FFF2-40B4-BE49-F238E27FC236}">
                  <a16:creationId xmlns:a16="http://schemas.microsoft.com/office/drawing/2014/main" id="{755E5233-A206-422A-B078-A150D5ACA60A}"/>
                </a:ext>
              </a:extLst>
            </p:cNvPr>
            <p:cNvSpPr txBox="1">
              <a:spLocks/>
            </p:cNvSpPr>
            <p:nvPr/>
          </p:nvSpPr>
          <p:spPr>
            <a:xfrm>
              <a:off x="1310187" y="1516650"/>
              <a:ext cx="4551242" cy="673435"/>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de-DE" sz="2000" dirty="0">
                  <a:latin typeface="Arial" panose="020B0604020202020204" pitchFamily="34" charset="0"/>
                  <a:cs typeface="Arial" panose="020B0604020202020204" pitchFamily="34" charset="0"/>
                </a:rPr>
                <a:t>Zusammenstellung der Daten</a:t>
              </a:r>
            </a:p>
          </p:txBody>
        </p:sp>
        <p:sp>
          <p:nvSpPr>
            <p:cNvPr id="21" name="Textplatzhalter 12">
              <a:extLst>
                <a:ext uri="{FF2B5EF4-FFF2-40B4-BE49-F238E27FC236}">
                  <a16:creationId xmlns:a16="http://schemas.microsoft.com/office/drawing/2014/main" id="{9DA2FB22-D4AB-44E4-A0F0-8DB94F45CC43}"/>
                </a:ext>
              </a:extLst>
            </p:cNvPr>
            <p:cNvSpPr txBox="1">
              <a:spLocks/>
            </p:cNvSpPr>
            <p:nvPr/>
          </p:nvSpPr>
          <p:spPr>
            <a:xfrm>
              <a:off x="457199" y="1516650"/>
              <a:ext cx="852988" cy="672099"/>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Bef>
                  <a:spcPts val="0"/>
                </a:spcBef>
                <a:buNone/>
              </a:pPr>
              <a:r>
                <a:rPr lang="de-DE" sz="2000" b="1" dirty="0">
                  <a:latin typeface="Arial" panose="020B0604020202020204" pitchFamily="34" charset="0"/>
                  <a:cs typeface="Arial" panose="020B0604020202020204" pitchFamily="34" charset="0"/>
                </a:rPr>
                <a:t>2</a:t>
              </a:r>
            </a:p>
          </p:txBody>
        </p:sp>
      </p:grpSp>
      <p:grpSp>
        <p:nvGrpSpPr>
          <p:cNvPr id="22" name="Gruppieren 21">
            <a:extLst>
              <a:ext uri="{FF2B5EF4-FFF2-40B4-BE49-F238E27FC236}">
                <a16:creationId xmlns:a16="http://schemas.microsoft.com/office/drawing/2014/main" id="{FD2F0D48-8F5B-4B61-A32B-42E5D1AB5F76}"/>
              </a:ext>
            </a:extLst>
          </p:cNvPr>
          <p:cNvGrpSpPr/>
          <p:nvPr/>
        </p:nvGrpSpPr>
        <p:grpSpPr>
          <a:xfrm>
            <a:off x="457199" y="3140968"/>
            <a:ext cx="5404230" cy="673435"/>
            <a:chOff x="457199" y="1516650"/>
            <a:chExt cx="5404230" cy="673435"/>
          </a:xfrm>
        </p:grpSpPr>
        <p:sp>
          <p:nvSpPr>
            <p:cNvPr id="23" name="Textplatzhalter 7">
              <a:extLst>
                <a:ext uri="{FF2B5EF4-FFF2-40B4-BE49-F238E27FC236}">
                  <a16:creationId xmlns:a16="http://schemas.microsoft.com/office/drawing/2014/main" id="{F0902195-D951-4092-94A0-F22D0DEE7CA6}"/>
                </a:ext>
              </a:extLst>
            </p:cNvPr>
            <p:cNvSpPr txBox="1">
              <a:spLocks/>
            </p:cNvSpPr>
            <p:nvPr/>
          </p:nvSpPr>
          <p:spPr>
            <a:xfrm>
              <a:off x="1310187" y="1516650"/>
              <a:ext cx="4551242" cy="673435"/>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de-DE" sz="2000" dirty="0">
                  <a:latin typeface="Arial" panose="020B0604020202020204" pitchFamily="34" charset="0"/>
                  <a:cs typeface="Arial" panose="020B0604020202020204" pitchFamily="34" charset="0"/>
                </a:rPr>
                <a:t>Übersicht über Bildmaterial / Media Assets</a:t>
              </a:r>
            </a:p>
          </p:txBody>
        </p:sp>
        <p:sp>
          <p:nvSpPr>
            <p:cNvPr id="24" name="Textplatzhalter 12">
              <a:extLst>
                <a:ext uri="{FF2B5EF4-FFF2-40B4-BE49-F238E27FC236}">
                  <a16:creationId xmlns:a16="http://schemas.microsoft.com/office/drawing/2014/main" id="{B6CAF263-6D76-4CC8-8923-8022D2B76056}"/>
                </a:ext>
              </a:extLst>
            </p:cNvPr>
            <p:cNvSpPr txBox="1">
              <a:spLocks/>
            </p:cNvSpPr>
            <p:nvPr/>
          </p:nvSpPr>
          <p:spPr>
            <a:xfrm>
              <a:off x="457199" y="1516650"/>
              <a:ext cx="852988" cy="672099"/>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Bef>
                  <a:spcPts val="0"/>
                </a:spcBef>
                <a:buNone/>
              </a:pPr>
              <a:r>
                <a:rPr lang="de-DE" sz="2000" b="1" dirty="0">
                  <a:latin typeface="Arial" panose="020B0604020202020204" pitchFamily="34" charset="0"/>
                  <a:cs typeface="Arial" panose="020B0604020202020204" pitchFamily="34" charset="0"/>
                </a:rPr>
                <a:t>3</a:t>
              </a:r>
            </a:p>
          </p:txBody>
        </p:sp>
      </p:grpSp>
      <p:grpSp>
        <p:nvGrpSpPr>
          <p:cNvPr id="13" name="Gruppieren 12">
            <a:extLst>
              <a:ext uri="{FF2B5EF4-FFF2-40B4-BE49-F238E27FC236}">
                <a16:creationId xmlns:a16="http://schemas.microsoft.com/office/drawing/2014/main" id="{3EEC9427-472B-4414-A6F2-E64F1A407572}"/>
              </a:ext>
            </a:extLst>
          </p:cNvPr>
          <p:cNvGrpSpPr/>
          <p:nvPr/>
        </p:nvGrpSpPr>
        <p:grpSpPr>
          <a:xfrm>
            <a:off x="457199" y="3933056"/>
            <a:ext cx="5404230" cy="673435"/>
            <a:chOff x="457199" y="1516650"/>
            <a:chExt cx="5404230" cy="673435"/>
          </a:xfrm>
        </p:grpSpPr>
        <p:sp>
          <p:nvSpPr>
            <p:cNvPr id="14" name="Textplatzhalter 7">
              <a:extLst>
                <a:ext uri="{FF2B5EF4-FFF2-40B4-BE49-F238E27FC236}">
                  <a16:creationId xmlns:a16="http://schemas.microsoft.com/office/drawing/2014/main" id="{1F71560E-5E4D-4208-A007-FAAAA2472AD0}"/>
                </a:ext>
              </a:extLst>
            </p:cNvPr>
            <p:cNvSpPr txBox="1">
              <a:spLocks/>
            </p:cNvSpPr>
            <p:nvPr/>
          </p:nvSpPr>
          <p:spPr>
            <a:xfrm>
              <a:off x="1310187" y="1516650"/>
              <a:ext cx="4551242" cy="673435"/>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de-DE" sz="2000" dirty="0">
                  <a:latin typeface="Arial" panose="020B0604020202020204" pitchFamily="34" charset="0"/>
                  <a:cs typeface="Arial" panose="020B0604020202020204" pitchFamily="34" charset="0"/>
                </a:rPr>
                <a:t>Download</a:t>
              </a:r>
            </a:p>
          </p:txBody>
        </p:sp>
        <p:sp>
          <p:nvSpPr>
            <p:cNvPr id="25" name="Textplatzhalter 12">
              <a:extLst>
                <a:ext uri="{FF2B5EF4-FFF2-40B4-BE49-F238E27FC236}">
                  <a16:creationId xmlns:a16="http://schemas.microsoft.com/office/drawing/2014/main" id="{50A71E93-ACC6-43B9-B1FA-E51139CFE6CA}"/>
                </a:ext>
              </a:extLst>
            </p:cNvPr>
            <p:cNvSpPr txBox="1">
              <a:spLocks/>
            </p:cNvSpPr>
            <p:nvPr/>
          </p:nvSpPr>
          <p:spPr>
            <a:xfrm>
              <a:off x="457199" y="1516650"/>
              <a:ext cx="852988" cy="672099"/>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Bef>
                  <a:spcPts val="0"/>
                </a:spcBef>
                <a:buNone/>
              </a:pPr>
              <a:r>
                <a:rPr lang="de-DE" sz="2000" b="1" dirty="0">
                  <a:latin typeface="Arial" panose="020B0604020202020204" pitchFamily="34" charset="0"/>
                  <a:cs typeface="Arial" panose="020B0604020202020204" pitchFamily="34" charset="0"/>
                </a:rPr>
                <a:t>4</a:t>
              </a:r>
            </a:p>
          </p:txBody>
        </p:sp>
      </p:grpSp>
      <p:grpSp>
        <p:nvGrpSpPr>
          <p:cNvPr id="29" name="Gruppieren 28">
            <a:extLst>
              <a:ext uri="{FF2B5EF4-FFF2-40B4-BE49-F238E27FC236}">
                <a16:creationId xmlns:a16="http://schemas.microsoft.com/office/drawing/2014/main" id="{DF19D6C2-06C8-4B08-A621-AA6AE69AD8B3}"/>
              </a:ext>
            </a:extLst>
          </p:cNvPr>
          <p:cNvGrpSpPr/>
          <p:nvPr/>
        </p:nvGrpSpPr>
        <p:grpSpPr>
          <a:xfrm>
            <a:off x="457199" y="4725144"/>
            <a:ext cx="5404230" cy="673435"/>
            <a:chOff x="457199" y="1516650"/>
            <a:chExt cx="5404230" cy="673435"/>
          </a:xfrm>
        </p:grpSpPr>
        <p:sp>
          <p:nvSpPr>
            <p:cNvPr id="30" name="Textplatzhalter 7">
              <a:extLst>
                <a:ext uri="{FF2B5EF4-FFF2-40B4-BE49-F238E27FC236}">
                  <a16:creationId xmlns:a16="http://schemas.microsoft.com/office/drawing/2014/main" id="{9C950C95-11DF-4C2A-9261-49B933DD07C9}"/>
                </a:ext>
              </a:extLst>
            </p:cNvPr>
            <p:cNvSpPr txBox="1">
              <a:spLocks/>
            </p:cNvSpPr>
            <p:nvPr/>
          </p:nvSpPr>
          <p:spPr>
            <a:xfrm>
              <a:off x="1310187" y="1516650"/>
              <a:ext cx="4551242" cy="673435"/>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de-DE" sz="2000" dirty="0">
                  <a:latin typeface="Arial" panose="020B0604020202020204" pitchFamily="34" charset="0"/>
                  <a:cs typeface="Arial" panose="020B0604020202020204" pitchFamily="34" charset="0"/>
                </a:rPr>
                <a:t>Allgemein</a:t>
              </a:r>
            </a:p>
          </p:txBody>
        </p:sp>
        <p:sp>
          <p:nvSpPr>
            <p:cNvPr id="31" name="Textplatzhalter 12">
              <a:extLst>
                <a:ext uri="{FF2B5EF4-FFF2-40B4-BE49-F238E27FC236}">
                  <a16:creationId xmlns:a16="http://schemas.microsoft.com/office/drawing/2014/main" id="{97461CF3-9FD0-4865-AC9F-A6DAB36B5A5D}"/>
                </a:ext>
              </a:extLst>
            </p:cNvPr>
            <p:cNvSpPr txBox="1">
              <a:spLocks/>
            </p:cNvSpPr>
            <p:nvPr/>
          </p:nvSpPr>
          <p:spPr>
            <a:xfrm>
              <a:off x="457199" y="1516650"/>
              <a:ext cx="852988" cy="672099"/>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Bef>
                  <a:spcPts val="0"/>
                </a:spcBef>
                <a:buNone/>
              </a:pPr>
              <a:r>
                <a:rPr lang="de-DE" sz="2000" b="1" dirty="0">
                  <a:latin typeface="Arial" panose="020B0604020202020204" pitchFamily="34" charset="0"/>
                  <a:cs typeface="Arial" panose="020B0604020202020204" pitchFamily="34" charset="0"/>
                </a:rPr>
                <a:t>5</a:t>
              </a:r>
            </a:p>
          </p:txBody>
        </p:sp>
      </p:grpSp>
      <p:grpSp>
        <p:nvGrpSpPr>
          <p:cNvPr id="32" name="Gruppieren 31">
            <a:extLst>
              <a:ext uri="{FF2B5EF4-FFF2-40B4-BE49-F238E27FC236}">
                <a16:creationId xmlns:a16="http://schemas.microsoft.com/office/drawing/2014/main" id="{8F63EC2F-13E5-42D4-9E63-67A841D07FC8}"/>
              </a:ext>
            </a:extLst>
          </p:cNvPr>
          <p:cNvGrpSpPr/>
          <p:nvPr/>
        </p:nvGrpSpPr>
        <p:grpSpPr>
          <a:xfrm>
            <a:off x="457199" y="5517232"/>
            <a:ext cx="5404230" cy="673435"/>
            <a:chOff x="457199" y="1516650"/>
            <a:chExt cx="5404230" cy="673435"/>
          </a:xfrm>
        </p:grpSpPr>
        <p:sp>
          <p:nvSpPr>
            <p:cNvPr id="33" name="Textplatzhalter 7">
              <a:extLst>
                <a:ext uri="{FF2B5EF4-FFF2-40B4-BE49-F238E27FC236}">
                  <a16:creationId xmlns:a16="http://schemas.microsoft.com/office/drawing/2014/main" id="{687F681E-C91D-43DC-857E-2A2CF7AB6D42}"/>
                </a:ext>
              </a:extLst>
            </p:cNvPr>
            <p:cNvSpPr txBox="1">
              <a:spLocks/>
            </p:cNvSpPr>
            <p:nvPr/>
          </p:nvSpPr>
          <p:spPr>
            <a:xfrm>
              <a:off x="1310187" y="1516650"/>
              <a:ext cx="4551242" cy="673435"/>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de-DE" sz="2000" dirty="0">
                  <a:latin typeface="Arial" panose="020B0604020202020204" pitchFamily="34" charset="0"/>
                  <a:cs typeface="Arial" panose="020B0604020202020204" pitchFamily="34" charset="0"/>
                </a:rPr>
                <a:t>Kontakt</a:t>
              </a:r>
            </a:p>
          </p:txBody>
        </p:sp>
        <p:sp>
          <p:nvSpPr>
            <p:cNvPr id="34" name="Textplatzhalter 12">
              <a:extLst>
                <a:ext uri="{FF2B5EF4-FFF2-40B4-BE49-F238E27FC236}">
                  <a16:creationId xmlns:a16="http://schemas.microsoft.com/office/drawing/2014/main" id="{CB2C7DBD-442B-4E19-8C7B-721A243DF0A1}"/>
                </a:ext>
              </a:extLst>
            </p:cNvPr>
            <p:cNvSpPr txBox="1">
              <a:spLocks/>
            </p:cNvSpPr>
            <p:nvPr/>
          </p:nvSpPr>
          <p:spPr>
            <a:xfrm>
              <a:off x="457199" y="1516650"/>
              <a:ext cx="852988" cy="672099"/>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Bef>
                  <a:spcPts val="0"/>
                </a:spcBef>
                <a:buNone/>
              </a:pPr>
              <a:r>
                <a:rPr lang="de-DE" sz="2000" b="1" dirty="0">
                  <a:latin typeface="Arial" panose="020B0604020202020204" pitchFamily="34" charset="0"/>
                  <a:cs typeface="Arial" panose="020B0604020202020204" pitchFamily="34" charset="0"/>
                </a:rPr>
                <a:t>6</a:t>
              </a:r>
            </a:p>
          </p:txBody>
        </p:sp>
      </p:grpSp>
    </p:spTree>
    <p:extLst>
      <p:ext uri="{BB962C8B-B14F-4D97-AF65-F5344CB8AC3E}">
        <p14:creationId xmlns:p14="http://schemas.microsoft.com/office/powerpoint/2010/main" val="3720689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06A6E23-1BE7-4407-ABF9-CD3A402326F9}"/>
              </a:ext>
            </a:extLst>
          </p:cNvPr>
          <p:cNvSpPr>
            <a:spLocks noGrp="1"/>
          </p:cNvSpPr>
          <p:nvPr>
            <p:ph type="title"/>
          </p:nvPr>
        </p:nvSpPr>
        <p:spPr/>
        <p:txBody>
          <a:bodyPr/>
          <a:lstStyle/>
          <a:p>
            <a:r>
              <a:rPr lang="de-DE" dirty="0" err="1"/>
              <a:t>Product</a:t>
            </a:r>
            <a:r>
              <a:rPr lang="de-DE" dirty="0"/>
              <a:t> Data Export</a:t>
            </a:r>
          </a:p>
        </p:txBody>
      </p:sp>
      <p:sp>
        <p:nvSpPr>
          <p:cNvPr id="5" name="Inhaltsplatzhalter 4">
            <a:extLst>
              <a:ext uri="{FF2B5EF4-FFF2-40B4-BE49-F238E27FC236}">
                <a16:creationId xmlns:a16="http://schemas.microsoft.com/office/drawing/2014/main" id="{6636614D-EF09-4912-A255-753FBF00E5A8}"/>
              </a:ext>
            </a:extLst>
          </p:cNvPr>
          <p:cNvSpPr>
            <a:spLocks noGrp="1"/>
          </p:cNvSpPr>
          <p:nvPr>
            <p:ph idx="1"/>
          </p:nvPr>
        </p:nvSpPr>
        <p:spPr/>
        <p:txBody>
          <a:bodyPr/>
          <a:lstStyle/>
          <a:p>
            <a:r>
              <a:rPr lang="de-DE" dirty="0"/>
              <a:t>Der Produktdatenexport (PDE) bietet ausgewählte Informationen aus SAP und dem Informatica PIM.</a:t>
            </a:r>
          </a:p>
          <a:p>
            <a:r>
              <a:rPr lang="de-DE" dirty="0"/>
              <a:t>Text- und Attributinformationen werden, soweit vorhanden, sprachabhängig bereitgestellt. </a:t>
            </a:r>
          </a:p>
          <a:p>
            <a:r>
              <a:rPr lang="de-DE" dirty="0"/>
              <a:t>Medien werden in verschiedenen Qualitäten für die meistgenutzten Zielkanäle angeboten, um Produktinformationen off- und online zu drucken, anzubieten oder anzuzeigen.</a:t>
            </a:r>
          </a:p>
          <a:p>
            <a:endParaRPr lang="en-US" dirty="0"/>
          </a:p>
          <a:p>
            <a:pPr marL="0" indent="0">
              <a:buNone/>
            </a:pPr>
            <a:r>
              <a:rPr lang="en-US" b="1" dirty="0"/>
              <a:t>Tipp</a:t>
            </a:r>
            <a:r>
              <a:rPr lang="en-US" dirty="0"/>
              <a:t>:</a:t>
            </a:r>
          </a:p>
          <a:p>
            <a:r>
              <a:rPr lang="de-DE" dirty="0"/>
              <a:t>Deutsch und Englisch sind die Mastersprachen für unsere Basistextinformationen. Übersetzungen sind möglicherweise nicht für alle Sprachen / Länder verfügbar. Dies ist kein Fehler oder eine Fehlfunktion des Systems.</a:t>
            </a:r>
          </a:p>
          <a:p>
            <a:r>
              <a:rPr lang="de-DE" dirty="0"/>
              <a:t>Attribute und Media Assets werden je nach Bedarf für die gängigen Kanäle wie Print oder Online zur Verfügung gestellt. Für spezielle Anforderungen können maßgeschneiderte Lösungen bereitgestellt werden.</a:t>
            </a:r>
          </a:p>
        </p:txBody>
      </p:sp>
      <p:pic>
        <p:nvPicPr>
          <p:cNvPr id="1026" name="Picture 2" descr="Mobiles Arbeiten führt zu Mehrarbeit aber auch mehr Autonomie ...">
            <a:extLst>
              <a:ext uri="{FF2B5EF4-FFF2-40B4-BE49-F238E27FC236}">
                <a16:creationId xmlns:a16="http://schemas.microsoft.com/office/drawing/2014/main" id="{53D4A740-68B0-4BA4-8FB1-39B4070BFD1A}"/>
              </a:ext>
            </a:extLst>
          </p:cNvPr>
          <p:cNvPicPr>
            <a:picLocks noGrp="1" noChangeAspect="1" noChangeArrowheads="1"/>
          </p:cNvPicPr>
          <p:nvPr>
            <p:ph type="pic" sz="quarter" idx="10"/>
          </p:nvPr>
        </p:nvPicPr>
        <p:blipFill>
          <a:blip r:embed="rId2" cstate="hqprint">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042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6D2828-D93E-4F7A-95A4-56B09876DE20}"/>
              </a:ext>
            </a:extLst>
          </p:cNvPr>
          <p:cNvSpPr>
            <a:spLocks noGrp="1"/>
          </p:cNvSpPr>
          <p:nvPr>
            <p:ph type="title"/>
          </p:nvPr>
        </p:nvSpPr>
        <p:spPr/>
        <p:txBody>
          <a:bodyPr/>
          <a:lstStyle/>
          <a:p>
            <a:pPr>
              <a:lnSpc>
                <a:spcPct val="100000"/>
              </a:lnSpc>
              <a:spcBef>
                <a:spcPts val="0"/>
              </a:spcBef>
            </a:pPr>
            <a:r>
              <a:rPr lang="de-DE" dirty="0">
                <a:latin typeface="Arial" panose="020B0604020202020204" pitchFamily="34" charset="0"/>
                <a:cs typeface="Arial" panose="020B0604020202020204" pitchFamily="34" charset="0"/>
              </a:rPr>
              <a:t>Zusammenstellung der Daten</a:t>
            </a:r>
          </a:p>
        </p:txBody>
      </p:sp>
      <p:sp>
        <p:nvSpPr>
          <p:cNvPr id="3" name="Textplatzhalter 4">
            <a:extLst>
              <a:ext uri="{FF2B5EF4-FFF2-40B4-BE49-F238E27FC236}">
                <a16:creationId xmlns:a16="http://schemas.microsoft.com/office/drawing/2014/main" id="{3E4DC2AA-BA62-4047-BFAF-DC4E87C21173}"/>
              </a:ext>
            </a:extLst>
          </p:cNvPr>
          <p:cNvSpPr txBox="1">
            <a:spLocks/>
          </p:cNvSpPr>
          <p:nvPr/>
        </p:nvSpPr>
        <p:spPr>
          <a:xfrm>
            <a:off x="722158" y="1780519"/>
            <a:ext cx="9153679" cy="856393"/>
          </a:xfrm>
          <a:prstGeom prst="rect">
            <a:avLst/>
          </a:prstGeom>
        </p:spPr>
        <p:txBody>
          <a:bodyPr vert="horz" wrap="square" lIns="0" tIns="0" rIns="0" bIns="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de-DE" dirty="0"/>
              <a:t>Aus PDE können Sie in wenigen Schritten Produktdaten, Texte und Medien herunterladen:</a:t>
            </a:r>
          </a:p>
        </p:txBody>
      </p:sp>
      <p:sp>
        <p:nvSpPr>
          <p:cNvPr id="4" name="Richtungspfeil 1">
            <a:extLst>
              <a:ext uri="{FF2B5EF4-FFF2-40B4-BE49-F238E27FC236}">
                <a16:creationId xmlns:a16="http://schemas.microsoft.com/office/drawing/2014/main" id="{79DF5063-0EFA-4A36-BA8F-8BC13731E28B}"/>
              </a:ext>
            </a:extLst>
          </p:cNvPr>
          <p:cNvSpPr/>
          <p:nvPr/>
        </p:nvSpPr>
        <p:spPr>
          <a:xfrm>
            <a:off x="722158" y="2852937"/>
            <a:ext cx="2073967" cy="2591618"/>
          </a:xfrm>
          <a:prstGeom prst="homePlate">
            <a:avLst>
              <a:gd name="adj" fmla="val 2812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0" bIns="180000" rtlCol="0" anchor="ctr"/>
          <a:lstStyle/>
          <a:p>
            <a:pPr defTabSz="685800">
              <a:buClr>
                <a:srgbClr val="8E8E8E"/>
              </a:buClr>
              <a:defRPr/>
            </a:pPr>
            <a:r>
              <a:rPr lang="de-DE" sz="1000" b="1" dirty="0">
                <a:solidFill>
                  <a:schemeClr val="bg1"/>
                </a:solidFill>
                <a:latin typeface="Arial" panose="020B0604020202020204" pitchFamily="34" charset="0"/>
                <a:cs typeface="Arial" panose="020B0604020202020204" pitchFamily="34" charset="0"/>
              </a:rPr>
              <a:t>Wählen Sie </a:t>
            </a:r>
          </a:p>
          <a:p>
            <a:pPr marL="171450" indent="-171450" defTabSz="685800">
              <a:buClr>
                <a:srgbClr val="8E8E8E"/>
              </a:buClr>
              <a:buFontTx/>
              <a:buChar char="-"/>
              <a:defRPr/>
            </a:pPr>
            <a:r>
              <a:rPr lang="de-DE" sz="1000" b="1" dirty="0">
                <a:solidFill>
                  <a:schemeClr val="bg1"/>
                </a:solidFill>
                <a:latin typeface="Arial" panose="020B0604020202020204" pitchFamily="34" charset="0"/>
                <a:cs typeface="Arial" panose="020B0604020202020204" pitchFamily="34" charset="0"/>
              </a:rPr>
              <a:t>Ein Sortiment </a:t>
            </a:r>
          </a:p>
          <a:p>
            <a:pPr marL="171450" indent="-171450" defTabSz="685800">
              <a:buClr>
                <a:srgbClr val="8E8E8E"/>
              </a:buClr>
              <a:buFontTx/>
              <a:buChar char="-"/>
              <a:defRPr/>
            </a:pPr>
            <a:r>
              <a:rPr lang="de-DE" sz="1000" b="1" dirty="0">
                <a:solidFill>
                  <a:schemeClr val="bg1"/>
                </a:solidFill>
                <a:latin typeface="Arial" panose="020B0604020202020204" pitchFamily="34" charset="0"/>
                <a:cs typeface="Arial" panose="020B0604020202020204" pitchFamily="34" charset="0"/>
              </a:rPr>
              <a:t>Eine Produktfamilie</a:t>
            </a:r>
          </a:p>
          <a:p>
            <a:pPr marL="171450" indent="-171450" defTabSz="685800">
              <a:buClr>
                <a:srgbClr val="8E8E8E"/>
              </a:buClr>
              <a:buFontTx/>
              <a:buChar char="-"/>
              <a:defRPr/>
            </a:pPr>
            <a:r>
              <a:rPr lang="de-DE" sz="1000" b="1" dirty="0">
                <a:solidFill>
                  <a:schemeClr val="bg1"/>
                </a:solidFill>
                <a:latin typeface="Arial" panose="020B0604020202020204" pitchFamily="34" charset="0"/>
                <a:cs typeface="Arial" panose="020B0604020202020204" pitchFamily="34" charset="0"/>
              </a:rPr>
              <a:t>Ein </a:t>
            </a:r>
            <a:r>
              <a:rPr lang="de-DE" sz="1000" b="1" dirty="0" err="1">
                <a:solidFill>
                  <a:schemeClr val="bg1"/>
                </a:solidFill>
                <a:latin typeface="Arial" panose="020B0604020202020204" pitchFamily="34" charset="0"/>
                <a:cs typeface="Arial" panose="020B0604020202020204" pitchFamily="34" charset="0"/>
              </a:rPr>
              <a:t>bestmmtes</a:t>
            </a:r>
            <a:r>
              <a:rPr lang="de-DE" sz="1000" b="1" dirty="0">
                <a:solidFill>
                  <a:schemeClr val="bg1"/>
                </a:solidFill>
                <a:latin typeface="Arial" panose="020B0604020202020204" pitchFamily="34" charset="0"/>
                <a:cs typeface="Arial" panose="020B0604020202020204" pitchFamily="34" charset="0"/>
              </a:rPr>
              <a:t> Produkt</a:t>
            </a:r>
          </a:p>
          <a:p>
            <a:pPr marL="171450" indent="-171450" defTabSz="685800">
              <a:buClr>
                <a:srgbClr val="8E8E8E"/>
              </a:buClr>
              <a:buFontTx/>
              <a:buChar char="-"/>
              <a:defRPr/>
            </a:pPr>
            <a:endParaRPr lang="de-DE" sz="1000" b="1" dirty="0">
              <a:solidFill>
                <a:schemeClr val="bg1"/>
              </a:solidFill>
              <a:latin typeface="Arial" panose="020B0604020202020204" pitchFamily="34" charset="0"/>
              <a:cs typeface="Arial" panose="020B0604020202020204" pitchFamily="34" charset="0"/>
            </a:endParaRPr>
          </a:p>
        </p:txBody>
      </p:sp>
      <p:sp>
        <p:nvSpPr>
          <p:cNvPr id="5" name="Eingebuchteter Richtungspfeil 2">
            <a:extLst>
              <a:ext uri="{FF2B5EF4-FFF2-40B4-BE49-F238E27FC236}">
                <a16:creationId xmlns:a16="http://schemas.microsoft.com/office/drawing/2014/main" id="{07E52AB7-F094-4CC2-9C20-877BDD5B71F8}"/>
              </a:ext>
            </a:extLst>
          </p:cNvPr>
          <p:cNvSpPr/>
          <p:nvPr/>
        </p:nvSpPr>
        <p:spPr>
          <a:xfrm>
            <a:off x="4529889" y="2852936"/>
            <a:ext cx="2674232" cy="2591619"/>
          </a:xfrm>
          <a:prstGeom prst="chevron">
            <a:avLst>
              <a:gd name="adj" fmla="val 22853"/>
            </a:avLst>
          </a:prstGeom>
          <a:solidFill>
            <a:srgbClr val="9A9ACC"/>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0" bIns="180000" rtlCol="0" anchor="ctr"/>
          <a:lstStyle/>
          <a:p>
            <a:pPr lvl="0" defTabSz="685800">
              <a:buClr>
                <a:srgbClr val="8E8E8E"/>
              </a:buClr>
              <a:defRPr/>
            </a:pPr>
            <a:r>
              <a:rPr lang="de-DE" sz="1000" b="1" dirty="0">
                <a:solidFill>
                  <a:schemeClr val="bg1"/>
                </a:solidFill>
                <a:latin typeface="Arial" panose="020B0604020202020204" pitchFamily="34" charset="0"/>
                <a:cs typeface="Arial" panose="020B0604020202020204" pitchFamily="34" charset="0"/>
              </a:rPr>
              <a:t>Daten auswählen</a:t>
            </a:r>
          </a:p>
        </p:txBody>
      </p:sp>
      <p:sp>
        <p:nvSpPr>
          <p:cNvPr id="6" name="Eingebuchteter Richtungspfeil 3">
            <a:extLst>
              <a:ext uri="{FF2B5EF4-FFF2-40B4-BE49-F238E27FC236}">
                <a16:creationId xmlns:a16="http://schemas.microsoft.com/office/drawing/2014/main" id="{A11F159B-4782-4E8B-B927-3C540A707CCE}"/>
              </a:ext>
            </a:extLst>
          </p:cNvPr>
          <p:cNvSpPr/>
          <p:nvPr/>
        </p:nvSpPr>
        <p:spPr>
          <a:xfrm>
            <a:off x="2329329" y="2852936"/>
            <a:ext cx="2674232" cy="2591619"/>
          </a:xfrm>
          <a:prstGeom prst="chevron">
            <a:avLst>
              <a:gd name="adj" fmla="val 22853"/>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0" bIns="180000" rtlCol="0" anchor="ctr"/>
          <a:lstStyle/>
          <a:p>
            <a:pPr lvl="0" defTabSz="685800">
              <a:buClr>
                <a:srgbClr val="8E8E8E"/>
              </a:buClr>
              <a:defRPr/>
            </a:pPr>
            <a:r>
              <a:rPr lang="de-DE" sz="1000" b="1" dirty="0">
                <a:solidFill>
                  <a:schemeClr val="bg1"/>
                </a:solidFill>
                <a:latin typeface="Arial" panose="020B0604020202020204" pitchFamily="34" charset="0"/>
                <a:cs typeface="Arial" panose="020B0604020202020204" pitchFamily="34" charset="0"/>
              </a:rPr>
              <a:t>Elemente der eigenen Liste anfordern</a:t>
            </a:r>
          </a:p>
        </p:txBody>
      </p:sp>
      <p:sp>
        <p:nvSpPr>
          <p:cNvPr id="7" name="Eingebuchteter Richtungspfeil 4">
            <a:extLst>
              <a:ext uri="{FF2B5EF4-FFF2-40B4-BE49-F238E27FC236}">
                <a16:creationId xmlns:a16="http://schemas.microsoft.com/office/drawing/2014/main" id="{8E16DB6C-496D-4214-9B00-D62E8F5E2E59}"/>
              </a:ext>
            </a:extLst>
          </p:cNvPr>
          <p:cNvSpPr/>
          <p:nvPr/>
        </p:nvSpPr>
        <p:spPr>
          <a:xfrm>
            <a:off x="6730449" y="2852936"/>
            <a:ext cx="2674232" cy="2591619"/>
          </a:xfrm>
          <a:prstGeom prst="chevron">
            <a:avLst>
              <a:gd name="adj" fmla="val 22853"/>
            </a:avLst>
          </a:prstGeom>
          <a:solidFill>
            <a:srgbClr val="7676BB"/>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0" bIns="180000" rtlCol="0" anchor="ctr"/>
          <a:lstStyle/>
          <a:p>
            <a:pPr lvl="0" defTabSz="685800">
              <a:buClr>
                <a:srgbClr val="8E8E8E"/>
              </a:buClr>
              <a:defRPr/>
            </a:pPr>
            <a:r>
              <a:rPr lang="de-DE" sz="1000" b="1" dirty="0">
                <a:solidFill>
                  <a:schemeClr val="bg1"/>
                </a:solidFill>
                <a:latin typeface="Arial" panose="020B0604020202020204" pitchFamily="34" charset="0"/>
                <a:cs typeface="Arial" panose="020B0604020202020204" pitchFamily="34" charset="0"/>
              </a:rPr>
              <a:t>Medien auswählen</a:t>
            </a:r>
          </a:p>
        </p:txBody>
      </p:sp>
      <p:sp>
        <p:nvSpPr>
          <p:cNvPr id="8" name="Eingebuchteter Richtungspfeil 5">
            <a:extLst>
              <a:ext uri="{FF2B5EF4-FFF2-40B4-BE49-F238E27FC236}">
                <a16:creationId xmlns:a16="http://schemas.microsoft.com/office/drawing/2014/main" id="{C3B11DCB-3ECE-4D17-A0F0-AE247F03823D}"/>
              </a:ext>
            </a:extLst>
          </p:cNvPr>
          <p:cNvSpPr/>
          <p:nvPr/>
        </p:nvSpPr>
        <p:spPr>
          <a:xfrm>
            <a:off x="8931010" y="2852936"/>
            <a:ext cx="2674232" cy="2591619"/>
          </a:xfrm>
          <a:prstGeom prst="chevron">
            <a:avLst>
              <a:gd name="adj" fmla="val 2285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0" bIns="180000" rtlCol="0" anchor="ctr"/>
          <a:lstStyle/>
          <a:p>
            <a:pPr lvl="0" defTabSz="685800">
              <a:buClr>
                <a:srgbClr val="8E8E8E"/>
              </a:buClr>
              <a:defRPr/>
            </a:pPr>
            <a:r>
              <a:rPr lang="de-DE" sz="1000" b="1" dirty="0">
                <a:solidFill>
                  <a:schemeClr val="bg1"/>
                </a:solidFill>
                <a:latin typeface="Arial" panose="020B0604020202020204" pitchFamily="34" charset="0"/>
                <a:cs typeface="Arial" panose="020B0604020202020204" pitchFamily="34" charset="0"/>
              </a:rPr>
              <a:t>Download</a:t>
            </a:r>
          </a:p>
        </p:txBody>
      </p:sp>
    </p:spTree>
    <p:extLst>
      <p:ext uri="{BB962C8B-B14F-4D97-AF65-F5344CB8AC3E}">
        <p14:creationId xmlns:p14="http://schemas.microsoft.com/office/powerpoint/2010/main" val="3470751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06A6E23-1BE7-4407-ABF9-CD3A402326F9}"/>
              </a:ext>
            </a:extLst>
          </p:cNvPr>
          <p:cNvSpPr>
            <a:spLocks noGrp="1"/>
          </p:cNvSpPr>
          <p:nvPr>
            <p:ph type="title"/>
          </p:nvPr>
        </p:nvSpPr>
        <p:spPr/>
        <p:txBody>
          <a:bodyPr/>
          <a:lstStyle/>
          <a:p>
            <a:r>
              <a:rPr lang="de-DE" dirty="0"/>
              <a:t>Artikeldaten auswählen oder anfordern</a:t>
            </a:r>
          </a:p>
        </p:txBody>
      </p:sp>
      <p:sp>
        <p:nvSpPr>
          <p:cNvPr id="5" name="Inhaltsplatzhalter 4">
            <a:extLst>
              <a:ext uri="{FF2B5EF4-FFF2-40B4-BE49-F238E27FC236}">
                <a16:creationId xmlns:a16="http://schemas.microsoft.com/office/drawing/2014/main" id="{6636614D-EF09-4912-A255-753FBF00E5A8}"/>
              </a:ext>
            </a:extLst>
          </p:cNvPr>
          <p:cNvSpPr>
            <a:spLocks noGrp="1"/>
          </p:cNvSpPr>
          <p:nvPr>
            <p:ph idx="1"/>
          </p:nvPr>
        </p:nvSpPr>
        <p:spPr/>
        <p:txBody>
          <a:bodyPr/>
          <a:lstStyle/>
          <a:p>
            <a:pPr marL="0" lvl="0" indent="0">
              <a:buNone/>
            </a:pPr>
            <a:r>
              <a:rPr lang="en-US" dirty="0"/>
              <a:t>3 </a:t>
            </a:r>
            <a:r>
              <a:rPr lang="en-US" dirty="0" err="1"/>
              <a:t>Optionen</a:t>
            </a:r>
            <a:r>
              <a:rPr lang="en-US" dirty="0"/>
              <a:t>:</a:t>
            </a:r>
          </a:p>
          <a:p>
            <a:pPr lvl="0"/>
            <a:r>
              <a:rPr lang="de-DE" dirty="0"/>
              <a:t>Wählen Sie ein Sortiment aus dem Dropdown-Menü.</a:t>
            </a:r>
          </a:p>
          <a:p>
            <a:pPr lvl="0"/>
            <a:r>
              <a:rPr lang="de-DE" dirty="0"/>
              <a:t>Wählen Sie eine Familie aus dem Dropdown-Menü.</a:t>
            </a:r>
          </a:p>
          <a:p>
            <a:pPr lvl="0"/>
            <a:r>
              <a:rPr lang="de-DE" dirty="0"/>
              <a:t>Geben Sie die Artikelnummern ein, indem Sie sie in das Feld eingeben oder aus einer Datei einfügen:- Getrennt durch Komma oder Semikolon mit oder ohne Leerzeichen oder mit einem Zeilenumbruch nach jeder Artikelnummer.- Eine Spalte z. B. aus einer Excel-Datei kann in das Feld eingefügt werden.</a:t>
            </a:r>
          </a:p>
          <a:p>
            <a:pPr lvl="0"/>
            <a:endParaRPr lang="de-DE" dirty="0"/>
          </a:p>
          <a:p>
            <a:pPr marL="0" indent="0">
              <a:buNone/>
            </a:pPr>
            <a:r>
              <a:rPr lang="de-DE" dirty="0"/>
              <a:t>Weiter :</a:t>
            </a:r>
          </a:p>
          <a:p>
            <a:r>
              <a:rPr lang="de-DE" dirty="0"/>
              <a:t>Klicken Sie außerhalb des Feldes oder wählen Sie den nächsten Schritt, um die Ergebnistabelle zu </a:t>
            </a:r>
            <a:r>
              <a:rPr lang="de-DE" dirty="0" err="1"/>
              <a:t>erstellen.Sie</a:t>
            </a:r>
            <a:r>
              <a:rPr lang="de-DE" dirty="0"/>
              <a:t> erhalten eine Benachrichtigung, wenn ein Artikel nicht freigegeben oder nicht für eine Anfrage verfügbar ist. Es gibt auch eine Benachrichtigung, wenn nicht alle Inhalte verfügbar sind, wie bei der Verfügbarkeit nur in definierten Regionen oder definierten Qualitäten.</a:t>
            </a:r>
          </a:p>
        </p:txBody>
      </p:sp>
      <p:pic>
        <p:nvPicPr>
          <p:cNvPr id="4" name="Bildplatzhalter 3">
            <a:extLst>
              <a:ext uri="{FF2B5EF4-FFF2-40B4-BE49-F238E27FC236}">
                <a16:creationId xmlns:a16="http://schemas.microsoft.com/office/drawing/2014/main" id="{257C901A-599B-4634-84B1-90C368C96D1B}"/>
              </a:ext>
            </a:extLst>
          </p:cNvPr>
          <p:cNvPicPr>
            <a:picLocks noGrp="1" noChangeAspect="1"/>
          </p:cNvPicPr>
          <p:nvPr>
            <p:ph type="pic" sz="quarter" idx="10"/>
          </p:nvPr>
        </p:nvPicPr>
        <p:blipFill rotWithShape="1">
          <a:blip r:embed="rId2"/>
          <a:srcRect l="8585" t="648" b="11348"/>
          <a:stretch/>
        </p:blipFill>
        <p:spPr>
          <a:xfrm>
            <a:off x="6254557" y="1495426"/>
            <a:ext cx="5484180" cy="3905477"/>
          </a:xfrm>
          <a:prstGeom prst="rect">
            <a:avLst/>
          </a:prstGeom>
        </p:spPr>
      </p:pic>
    </p:spTree>
    <p:extLst>
      <p:ext uri="{BB962C8B-B14F-4D97-AF65-F5344CB8AC3E}">
        <p14:creationId xmlns:p14="http://schemas.microsoft.com/office/powerpoint/2010/main" val="3336376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06A6E23-1BE7-4407-ABF9-CD3A402326F9}"/>
              </a:ext>
            </a:extLst>
          </p:cNvPr>
          <p:cNvSpPr>
            <a:spLocks noGrp="1"/>
          </p:cNvSpPr>
          <p:nvPr>
            <p:ph type="title"/>
          </p:nvPr>
        </p:nvSpPr>
        <p:spPr/>
        <p:txBody>
          <a:bodyPr/>
          <a:lstStyle/>
          <a:p>
            <a:r>
              <a:rPr lang="de-DE" dirty="0"/>
              <a:t>Daten auswählen - Sprache</a:t>
            </a:r>
          </a:p>
        </p:txBody>
      </p:sp>
      <p:sp>
        <p:nvSpPr>
          <p:cNvPr id="5" name="Inhaltsplatzhalter 4">
            <a:extLst>
              <a:ext uri="{FF2B5EF4-FFF2-40B4-BE49-F238E27FC236}">
                <a16:creationId xmlns:a16="http://schemas.microsoft.com/office/drawing/2014/main" id="{6636614D-EF09-4912-A255-753FBF00E5A8}"/>
              </a:ext>
            </a:extLst>
          </p:cNvPr>
          <p:cNvSpPr>
            <a:spLocks noGrp="1"/>
          </p:cNvSpPr>
          <p:nvPr>
            <p:ph idx="1"/>
          </p:nvPr>
        </p:nvSpPr>
        <p:spPr>
          <a:xfrm>
            <a:off x="431800" y="1495425"/>
            <a:ext cx="5664200" cy="4921250"/>
          </a:xfrm>
        </p:spPr>
        <p:txBody>
          <a:bodyPr/>
          <a:lstStyle/>
          <a:p>
            <a:pPr marL="0" lvl="0" indent="0">
              <a:buNone/>
            </a:pPr>
            <a:r>
              <a:rPr lang="en-US" b="1" dirty="0"/>
              <a:t>WÄHLEN SIE IHRE STANDARDSPRACHE</a:t>
            </a:r>
          </a:p>
          <a:p>
            <a:pPr marL="0" lvl="0" indent="0">
              <a:buNone/>
            </a:pPr>
            <a:endParaRPr lang="en-US" b="1" dirty="0"/>
          </a:p>
          <a:p>
            <a:r>
              <a:rPr lang="de-DE" dirty="0"/>
              <a:t>Wählen Sie eine Sprache: </a:t>
            </a:r>
          </a:p>
          <a:p>
            <a:pPr lvl="1"/>
            <a:r>
              <a:rPr lang="de-DE" dirty="0"/>
              <a:t>Dadurch müssen Sie diese Information nicht für jedes Feld bei der Auswahl aus der Dropdown-Liste (Attribut oder Text) definieren, sie wird für jedes neue Feld vorausgewählt.</a:t>
            </a:r>
          </a:p>
          <a:p>
            <a:r>
              <a:rPr lang="de-DE" dirty="0"/>
              <a:t>Die Sprache jedes Attributs oder Textwertes kann für jedes Feld bei der Auswahl eines Feldes oder nachträglich im Spaltenkopf der Ergebnistabelle ausgewählt und geändert werden.</a:t>
            </a:r>
          </a:p>
          <a:p>
            <a:r>
              <a:rPr lang="de-DE" dirty="0"/>
              <a:t>Wenn für den Feldinhalt ein Land verlangt wird, z. B. die SAP-Materialgruppe, kann der Länderwert der Spalte in der Kopfzeile nicht geändert werden.</a:t>
            </a:r>
          </a:p>
          <a:p>
            <a:pPr marL="0" indent="0">
              <a:buNone/>
            </a:pPr>
            <a:endParaRPr lang="de-DE" dirty="0"/>
          </a:p>
          <a:p>
            <a:pPr marL="0" lvl="0" indent="0">
              <a:buNone/>
            </a:pPr>
            <a:endParaRPr lang="en-US" dirty="0"/>
          </a:p>
          <a:p>
            <a:pPr marL="0" lvl="0" indent="0">
              <a:buNone/>
            </a:pPr>
            <a:endParaRPr lang="en-US" dirty="0"/>
          </a:p>
        </p:txBody>
      </p:sp>
      <p:pic>
        <p:nvPicPr>
          <p:cNvPr id="4" name="Bildplatzhalter 3">
            <a:extLst>
              <a:ext uri="{FF2B5EF4-FFF2-40B4-BE49-F238E27FC236}">
                <a16:creationId xmlns:a16="http://schemas.microsoft.com/office/drawing/2014/main" id="{2B3B097B-345E-4A58-A15E-10424D550887}"/>
              </a:ext>
            </a:extLst>
          </p:cNvPr>
          <p:cNvPicPr>
            <a:picLocks noGrp="1" noChangeAspect="1"/>
          </p:cNvPicPr>
          <p:nvPr>
            <p:ph type="pic" sz="quarter" idx="10"/>
          </p:nvPr>
        </p:nvPicPr>
        <p:blipFill rotWithShape="1">
          <a:blip r:embed="rId2"/>
          <a:srcRect l="5912" t="-8" b="372"/>
          <a:stretch/>
        </p:blipFill>
        <p:spPr>
          <a:xfrm>
            <a:off x="6096000" y="1412776"/>
            <a:ext cx="5664200" cy="4536503"/>
          </a:xfrm>
          <a:prstGeom prst="rect">
            <a:avLst/>
          </a:prstGeom>
        </p:spPr>
      </p:pic>
    </p:spTree>
    <p:extLst>
      <p:ext uri="{BB962C8B-B14F-4D97-AF65-F5344CB8AC3E}">
        <p14:creationId xmlns:p14="http://schemas.microsoft.com/office/powerpoint/2010/main" val="4060029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06A6E23-1BE7-4407-ABF9-CD3A402326F9}"/>
              </a:ext>
            </a:extLst>
          </p:cNvPr>
          <p:cNvSpPr>
            <a:spLocks noGrp="1"/>
          </p:cNvSpPr>
          <p:nvPr>
            <p:ph type="title"/>
          </p:nvPr>
        </p:nvSpPr>
        <p:spPr/>
        <p:txBody>
          <a:bodyPr/>
          <a:lstStyle/>
          <a:p>
            <a:r>
              <a:rPr lang="de-DE" dirty="0"/>
              <a:t>Daten auswählen - Spalten</a:t>
            </a:r>
          </a:p>
        </p:txBody>
      </p:sp>
      <p:sp>
        <p:nvSpPr>
          <p:cNvPr id="5" name="Inhaltsplatzhalter 4">
            <a:extLst>
              <a:ext uri="{FF2B5EF4-FFF2-40B4-BE49-F238E27FC236}">
                <a16:creationId xmlns:a16="http://schemas.microsoft.com/office/drawing/2014/main" id="{6636614D-EF09-4912-A255-753FBF00E5A8}"/>
              </a:ext>
            </a:extLst>
          </p:cNvPr>
          <p:cNvSpPr>
            <a:spLocks noGrp="1"/>
          </p:cNvSpPr>
          <p:nvPr>
            <p:ph idx="1"/>
          </p:nvPr>
        </p:nvSpPr>
        <p:spPr>
          <a:xfrm>
            <a:off x="431800" y="1495425"/>
            <a:ext cx="5520184" cy="4921250"/>
          </a:xfrm>
        </p:spPr>
        <p:txBody>
          <a:bodyPr/>
          <a:lstStyle/>
          <a:p>
            <a:pPr marL="0" lvl="0" indent="0">
              <a:buNone/>
            </a:pPr>
            <a:r>
              <a:rPr lang="en-US" dirty="0"/>
              <a:t>WEITERE SPALTEN HINZUFÜGEN</a:t>
            </a:r>
          </a:p>
          <a:p>
            <a:pPr marL="0" lvl="0" indent="0">
              <a:buNone/>
            </a:pPr>
            <a:endParaRPr lang="en-US" dirty="0"/>
          </a:p>
          <a:p>
            <a:r>
              <a:rPr lang="de-DE" dirty="0"/>
              <a:t>Die Artikelnummer und die EAN sind voreingestellte Parameter für jede Abfrage.</a:t>
            </a:r>
          </a:p>
          <a:p>
            <a:r>
              <a:rPr lang="de-DE" dirty="0"/>
              <a:t>Wählen Sie weitere Felder aus: Klicken Sie auf den Menüpunkt "ATTRIBUTE AUSWÄHLEN".</a:t>
            </a:r>
          </a:p>
          <a:p>
            <a:pPr lvl="1"/>
            <a:r>
              <a:rPr lang="de-DE" dirty="0"/>
              <a:t>Wählen Sie jedes Attribut aus, indem Sie durch die Dropdown-Liste blättern. Oder</a:t>
            </a:r>
          </a:p>
          <a:p>
            <a:pPr lvl="1"/>
            <a:r>
              <a:rPr lang="de-DE" dirty="0"/>
              <a:t>Geben Sie den Namen der gewünschten Information ein. Wenn verfügbar, wird eine Liste möglicher Ergebnisse angezeigt, aus denen Sie wählen können. </a:t>
            </a:r>
          </a:p>
          <a:p>
            <a:r>
              <a:rPr lang="de-DE" dirty="0"/>
              <a:t>Die Informationen in der Dropdown-Liste sind gruppiert nach Attributen, Maßen und Textinformationen sowie nach ausgewählten logistischen Informationen aus SAP.</a:t>
            </a:r>
          </a:p>
          <a:p>
            <a:r>
              <a:rPr lang="de-DE" dirty="0"/>
              <a:t>Die Sprache jedes Attributs oder Textwerts kann für die meisten Felder ausgewählt und geändert werden. Wenn verfügbar, wird dies durch ein Stiftsymbol rechts neben der Überschrift angezeigt. </a:t>
            </a:r>
          </a:p>
          <a:p>
            <a:pPr marL="0" lvl="0" indent="0">
              <a:buNone/>
            </a:pPr>
            <a:endParaRPr lang="en-US" dirty="0"/>
          </a:p>
        </p:txBody>
      </p:sp>
      <p:pic>
        <p:nvPicPr>
          <p:cNvPr id="7" name="Grafik 6">
            <a:extLst>
              <a:ext uri="{FF2B5EF4-FFF2-40B4-BE49-F238E27FC236}">
                <a16:creationId xmlns:a16="http://schemas.microsoft.com/office/drawing/2014/main" id="{D96445C3-EB71-41DD-8251-9DF1392A7A26}"/>
              </a:ext>
            </a:extLst>
          </p:cNvPr>
          <p:cNvPicPr/>
          <p:nvPr/>
        </p:nvPicPr>
        <p:blipFill>
          <a:blip r:embed="rId2">
            <a:extLst>
              <a:ext uri="{28A0092B-C50C-407E-A947-70E740481C1C}">
                <a14:useLocalDpi xmlns:a14="http://schemas.microsoft.com/office/drawing/2010/main" val="0"/>
              </a:ext>
            </a:extLst>
          </a:blip>
          <a:stretch>
            <a:fillRect/>
          </a:stretch>
        </p:blipFill>
        <p:spPr>
          <a:xfrm>
            <a:off x="6023992" y="5157192"/>
            <a:ext cx="233680" cy="233680"/>
          </a:xfrm>
          <a:prstGeom prst="rect">
            <a:avLst/>
          </a:prstGeom>
        </p:spPr>
      </p:pic>
      <p:pic>
        <p:nvPicPr>
          <p:cNvPr id="4" name="Bildplatzhalter 3">
            <a:extLst>
              <a:ext uri="{FF2B5EF4-FFF2-40B4-BE49-F238E27FC236}">
                <a16:creationId xmlns:a16="http://schemas.microsoft.com/office/drawing/2014/main" id="{D84294BA-239F-4B87-968F-B8FECFFA7941}"/>
              </a:ext>
            </a:extLst>
          </p:cNvPr>
          <p:cNvPicPr>
            <a:picLocks noGrp="1" noChangeAspect="1"/>
          </p:cNvPicPr>
          <p:nvPr>
            <p:ph type="pic" sz="quarter" idx="10"/>
          </p:nvPr>
        </p:nvPicPr>
        <p:blipFill rotWithShape="1">
          <a:blip r:embed="rId3"/>
          <a:srcRect l="9713" t="1" r="186" b="589"/>
          <a:stretch/>
        </p:blipFill>
        <p:spPr>
          <a:xfrm>
            <a:off x="6960098" y="1495426"/>
            <a:ext cx="4800102" cy="4381846"/>
          </a:xfrm>
          <a:prstGeom prst="rect">
            <a:avLst/>
          </a:prstGeom>
        </p:spPr>
      </p:pic>
    </p:spTree>
    <p:extLst>
      <p:ext uri="{BB962C8B-B14F-4D97-AF65-F5344CB8AC3E}">
        <p14:creationId xmlns:p14="http://schemas.microsoft.com/office/powerpoint/2010/main" val="2004039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06A6E23-1BE7-4407-ABF9-CD3A402326F9}"/>
              </a:ext>
            </a:extLst>
          </p:cNvPr>
          <p:cNvSpPr>
            <a:spLocks noGrp="1"/>
          </p:cNvSpPr>
          <p:nvPr>
            <p:ph type="title"/>
          </p:nvPr>
        </p:nvSpPr>
        <p:spPr/>
        <p:txBody>
          <a:bodyPr/>
          <a:lstStyle/>
          <a:p>
            <a:r>
              <a:rPr lang="de-DE" dirty="0"/>
              <a:t>Media Assets auswählen</a:t>
            </a:r>
          </a:p>
        </p:txBody>
      </p:sp>
      <p:sp>
        <p:nvSpPr>
          <p:cNvPr id="5" name="Inhaltsplatzhalter 4">
            <a:extLst>
              <a:ext uri="{FF2B5EF4-FFF2-40B4-BE49-F238E27FC236}">
                <a16:creationId xmlns:a16="http://schemas.microsoft.com/office/drawing/2014/main" id="{6636614D-EF09-4912-A255-753FBF00E5A8}"/>
              </a:ext>
            </a:extLst>
          </p:cNvPr>
          <p:cNvSpPr>
            <a:spLocks noGrp="1"/>
          </p:cNvSpPr>
          <p:nvPr>
            <p:ph idx="1"/>
          </p:nvPr>
        </p:nvSpPr>
        <p:spPr>
          <a:xfrm>
            <a:off x="431800" y="1495425"/>
            <a:ext cx="4800104" cy="4921250"/>
          </a:xfrm>
        </p:spPr>
        <p:txBody>
          <a:bodyPr/>
          <a:lstStyle/>
          <a:p>
            <a:pPr marL="0" indent="0">
              <a:buNone/>
            </a:pPr>
            <a:r>
              <a:rPr lang="en-US" dirty="0"/>
              <a:t>MEDIEN AUSWÄHLEN</a:t>
            </a:r>
          </a:p>
          <a:p>
            <a:pPr marL="0" indent="0">
              <a:buNone/>
            </a:pPr>
            <a:endParaRPr lang="en-US" dirty="0"/>
          </a:p>
          <a:p>
            <a:r>
              <a:rPr lang="de-DE" dirty="0"/>
              <a:t>Wählen Sie Bilder, Strichzeichnungen oder Plandaten aus: Klicken Sie auf den Menüpunkt "MEDIEN AUSWÄHLEN".</a:t>
            </a:r>
          </a:p>
          <a:p>
            <a:r>
              <a:rPr lang="de-DE" dirty="0"/>
              <a:t>Wählen Sie jedes Attribut aus, indem Sie durch die Dropdown-Liste blättern. Oder</a:t>
            </a:r>
          </a:p>
          <a:p>
            <a:r>
              <a:rPr lang="de-DE" dirty="0"/>
              <a:t>Geben Sie den Namen der gewünschten Information ein. Wenn verfügbar, wird eine Liste möglicher Ergebnisse angezeigt, aus denen Sie wählen können. </a:t>
            </a:r>
          </a:p>
          <a:p>
            <a:r>
              <a:rPr lang="de-DE" dirty="0"/>
              <a:t>Die Informationen in der Dropdown-Liste sind gruppiert in Ausschnittdaten, Planungsdaten, Produktaufnahmen, Beauty Shots, Ersatzteilbilder, Farb-/Oberflächenmuster.</a:t>
            </a:r>
          </a:p>
          <a:p>
            <a:pPr marL="0" lvl="0" indent="0">
              <a:buNone/>
            </a:pPr>
            <a:endParaRPr lang="en-US" dirty="0"/>
          </a:p>
        </p:txBody>
      </p:sp>
      <p:pic>
        <p:nvPicPr>
          <p:cNvPr id="4" name="Bildplatzhalter 3">
            <a:extLst>
              <a:ext uri="{FF2B5EF4-FFF2-40B4-BE49-F238E27FC236}">
                <a16:creationId xmlns:a16="http://schemas.microsoft.com/office/drawing/2014/main" id="{0AD28F61-D571-4393-A1F5-0B790E76836E}"/>
              </a:ext>
            </a:extLst>
          </p:cNvPr>
          <p:cNvPicPr>
            <a:picLocks noGrp="1" noChangeAspect="1"/>
          </p:cNvPicPr>
          <p:nvPr>
            <p:ph type="pic" sz="quarter" idx="10"/>
          </p:nvPr>
        </p:nvPicPr>
        <p:blipFill rotWithShape="1">
          <a:blip r:embed="rId2"/>
          <a:srcRect l="7510"/>
          <a:stretch/>
        </p:blipFill>
        <p:spPr>
          <a:xfrm>
            <a:off x="5807968" y="1495425"/>
            <a:ext cx="5952232" cy="4129819"/>
          </a:xfrm>
          <a:prstGeom prst="rect">
            <a:avLst/>
          </a:prstGeom>
        </p:spPr>
      </p:pic>
    </p:spTree>
    <p:extLst>
      <p:ext uri="{BB962C8B-B14F-4D97-AF65-F5344CB8AC3E}">
        <p14:creationId xmlns:p14="http://schemas.microsoft.com/office/powerpoint/2010/main" val="1311704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06A6E23-1BE7-4407-ABF9-CD3A402326F9}"/>
              </a:ext>
            </a:extLst>
          </p:cNvPr>
          <p:cNvSpPr>
            <a:spLocks noGrp="1"/>
          </p:cNvSpPr>
          <p:nvPr>
            <p:ph type="title"/>
          </p:nvPr>
        </p:nvSpPr>
        <p:spPr/>
        <p:txBody>
          <a:bodyPr/>
          <a:lstStyle/>
          <a:p>
            <a:r>
              <a:rPr lang="de-DE" dirty="0"/>
              <a:t>Tipps</a:t>
            </a:r>
          </a:p>
        </p:txBody>
      </p:sp>
      <p:sp>
        <p:nvSpPr>
          <p:cNvPr id="5" name="Inhaltsplatzhalter 4">
            <a:extLst>
              <a:ext uri="{FF2B5EF4-FFF2-40B4-BE49-F238E27FC236}">
                <a16:creationId xmlns:a16="http://schemas.microsoft.com/office/drawing/2014/main" id="{6636614D-EF09-4912-A255-753FBF00E5A8}"/>
              </a:ext>
            </a:extLst>
          </p:cNvPr>
          <p:cNvSpPr>
            <a:spLocks noGrp="1"/>
          </p:cNvSpPr>
          <p:nvPr>
            <p:ph idx="1"/>
          </p:nvPr>
        </p:nvSpPr>
        <p:spPr>
          <a:xfrm>
            <a:off x="431800" y="1495425"/>
            <a:ext cx="4800104" cy="4921250"/>
          </a:xfrm>
        </p:spPr>
        <p:txBody>
          <a:bodyPr/>
          <a:lstStyle/>
          <a:p>
            <a:r>
              <a:rPr lang="de-DE" dirty="0"/>
              <a:t>Spalten können durch Klicken auf das X-Symbol rechts von jeder Überschrift gelöscht werden. </a:t>
            </a:r>
          </a:p>
          <a:p>
            <a:r>
              <a:rPr lang="de-DE" dirty="0"/>
              <a:t>Die Reihenfolge aller Spalten kann per Drag &amp; Drop angepasst werden. Klicken Sie auf die Spaltenüberschrift und ziehen Sie sie an die Stelle, an der Sie sie platzieren möchten. Ablegen.</a:t>
            </a:r>
          </a:p>
        </p:txBody>
      </p:sp>
      <p:pic>
        <p:nvPicPr>
          <p:cNvPr id="6" name="Grafik 5">
            <a:extLst>
              <a:ext uri="{FF2B5EF4-FFF2-40B4-BE49-F238E27FC236}">
                <a16:creationId xmlns:a16="http://schemas.microsoft.com/office/drawing/2014/main" id="{0A61CF97-245C-4603-BD80-F52A6E6BFDAD}"/>
              </a:ext>
            </a:extLst>
          </p:cNvPr>
          <p:cNvPicPr/>
          <p:nvPr/>
        </p:nvPicPr>
        <p:blipFill>
          <a:blip r:embed="rId2">
            <a:extLst>
              <a:ext uri="{28A0092B-C50C-407E-A947-70E740481C1C}">
                <a14:useLocalDpi xmlns:a14="http://schemas.microsoft.com/office/drawing/2010/main" val="0"/>
              </a:ext>
            </a:extLst>
          </a:blip>
          <a:stretch>
            <a:fillRect/>
          </a:stretch>
        </p:blipFill>
        <p:spPr>
          <a:xfrm>
            <a:off x="5202163" y="1513359"/>
            <a:ext cx="233680" cy="233680"/>
          </a:xfrm>
          <a:prstGeom prst="rect">
            <a:avLst/>
          </a:prstGeom>
        </p:spPr>
      </p:pic>
      <p:pic>
        <p:nvPicPr>
          <p:cNvPr id="11" name="Bildplatzhalter 10">
            <a:extLst>
              <a:ext uri="{FF2B5EF4-FFF2-40B4-BE49-F238E27FC236}">
                <a16:creationId xmlns:a16="http://schemas.microsoft.com/office/drawing/2014/main" id="{F590C372-B936-4870-A738-93EB7A42ADF3}"/>
              </a:ext>
            </a:extLst>
          </p:cNvPr>
          <p:cNvPicPr>
            <a:picLocks noGrp="1" noChangeAspect="1"/>
          </p:cNvPicPr>
          <p:nvPr>
            <p:ph type="pic" sz="quarter" idx="10"/>
          </p:nvPr>
        </p:nvPicPr>
        <p:blipFill rotWithShape="1">
          <a:blip r:embed="rId3"/>
          <a:srcRect l="31756" t="40022" b="4096"/>
          <a:stretch/>
        </p:blipFill>
        <p:spPr>
          <a:xfrm>
            <a:off x="5879976" y="1549363"/>
            <a:ext cx="5880224" cy="4111885"/>
          </a:xfrm>
          <a:prstGeom prst="rect">
            <a:avLst/>
          </a:prstGeom>
        </p:spPr>
      </p:pic>
    </p:spTree>
    <p:extLst>
      <p:ext uri="{BB962C8B-B14F-4D97-AF65-F5344CB8AC3E}">
        <p14:creationId xmlns:p14="http://schemas.microsoft.com/office/powerpoint/2010/main" val="3427494167"/>
      </p:ext>
    </p:extLst>
  </p:cSld>
  <p:clrMapOvr>
    <a:masterClrMapping/>
  </p:clrMapOvr>
</p:sld>
</file>

<file path=ppt/theme/theme1.xml><?xml version="1.0" encoding="utf-8"?>
<a:theme xmlns:a="http://schemas.openxmlformats.org/drawingml/2006/main" name="BLANCO">
  <a:themeElements>
    <a:clrScheme name="Benutzerdefiniert 132">
      <a:dk1>
        <a:srgbClr val="575757"/>
      </a:dk1>
      <a:lt1>
        <a:sysClr val="window" lastClr="FFFFFF"/>
      </a:lt1>
      <a:dk2>
        <a:srgbClr val="575757"/>
      </a:dk2>
      <a:lt2>
        <a:srgbClr val="EEEEEE"/>
      </a:lt2>
      <a:accent1>
        <a:srgbClr val="333399"/>
      </a:accent1>
      <a:accent2>
        <a:srgbClr val="FADC41"/>
      </a:accent2>
      <a:accent3>
        <a:srgbClr val="7D98A1"/>
      </a:accent3>
      <a:accent4>
        <a:srgbClr val="82D173"/>
      </a:accent4>
      <a:accent5>
        <a:srgbClr val="575757"/>
      </a:accent5>
      <a:accent6>
        <a:srgbClr val="D51317"/>
      </a:accent6>
      <a:hlink>
        <a:srgbClr val="0563C1"/>
      </a:hlink>
      <a:folHlink>
        <a:srgbClr val="954F72"/>
      </a:folHlink>
    </a:clrScheme>
    <a:fontScheme name="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14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1400" dirty="0" err="1" smtClean="0"/>
        </a:defPPr>
      </a:lstStyle>
    </a:txDef>
  </a:objectDefaults>
  <a:extraClrSchemeLst/>
  <a:custClrLst>
    <a:custClr name="100%">
      <a:srgbClr val="343499"/>
    </a:custClr>
    <a:custClr name="75%">
      <a:srgbClr val="7676BB"/>
    </a:custClr>
    <a:custClr name="50%">
      <a:srgbClr val="9A9ACC"/>
    </a:custClr>
    <a:custClr name="25%">
      <a:srgbClr val="D1D1E8"/>
    </a:custClr>
    <a:custClr>
      <a:srgbClr val="FFFFFF"/>
    </a:custClr>
    <a:custClr name="100%">
      <a:srgbClr val="FBE059"/>
    </a:custClr>
    <a:custClr name="75%">
      <a:srgbClr val="FBE572"/>
    </a:custClr>
    <a:custClr name="50%">
      <a:srgbClr val="FDF0B2"/>
    </a:custClr>
    <a:custClr name="25%">
      <a:srgbClr val="FEF6CF"/>
    </a:custClr>
    <a:custClr>
      <a:srgbClr val="FFFFFF"/>
    </a:custClr>
    <a:custClr name="100%">
      <a:srgbClr val="7D98A1"/>
    </a:custClr>
    <a:custClr name="75%">
      <a:srgbClr val="9FB3BA"/>
    </a:custClr>
    <a:custClr name="50%">
      <a:srgbClr val="C0CCD1"/>
    </a:custClr>
    <a:custClr name="25%">
      <a:srgbClr val="DFE6E7"/>
    </a:custClr>
    <a:custClr>
      <a:srgbClr val="FFFFFF"/>
    </a:custClr>
    <a:custClr name="100%">
      <a:srgbClr val="86D277"/>
    </a:custClr>
    <a:custClr name="75%">
      <a:srgbClr val="A1DD96"/>
    </a:custClr>
    <a:custClr name="50%">
      <a:srgbClr val="C3E9BC"/>
    </a:custClr>
    <a:custClr name="25%">
      <a:srgbClr val="E0F3DC"/>
    </a:custClr>
    <a:custClr>
      <a:srgbClr val="FFFFFF"/>
    </a:custClr>
    <a:custClr name="100%">
      <a:srgbClr val="585858"/>
    </a:custClr>
    <a:custClr name="75%">
      <a:srgbClr val="818181"/>
    </a:custClr>
    <a:custClr name="50%">
      <a:srgbClr val="ABABAB"/>
    </a:custClr>
    <a:custClr name="25%">
      <a:srgbClr val="DFDFDF"/>
    </a:custClr>
    <a:custClr>
      <a:srgbClr val="FFFFFF"/>
    </a:custClr>
  </a:custClrLst>
  <a:extLst>
    <a:ext uri="{05A4C25C-085E-4340-85A3-A5531E510DB2}">
      <thm15:themeFamily xmlns:thm15="http://schemas.microsoft.com/office/thememl/2012/main" name="BLANCO_PowerPoint_16x9_EN.potx  -  Schreibgeschützt" id="{D59CEFA3-DA0E-4064-8520-87C4A5054A44}" vid="{822C603B-FD16-487C-9537-0C887C81037E}"/>
    </a:ext>
  </a:extLst>
</a:theme>
</file>

<file path=ppt/theme/theme2.xml><?xml version="1.0" encoding="utf-8"?>
<a:theme xmlns:a="http://schemas.openxmlformats.org/drawingml/2006/main" name="Office">
  <a:themeElements>
    <a:clrScheme name="Benutzerdefiniert 132">
      <a:dk1>
        <a:srgbClr val="575757"/>
      </a:dk1>
      <a:lt1>
        <a:sysClr val="window" lastClr="FFFFFF"/>
      </a:lt1>
      <a:dk2>
        <a:srgbClr val="575757"/>
      </a:dk2>
      <a:lt2>
        <a:srgbClr val="EEEEEE"/>
      </a:lt2>
      <a:accent1>
        <a:srgbClr val="333399"/>
      </a:accent1>
      <a:accent2>
        <a:srgbClr val="FADC41"/>
      </a:accent2>
      <a:accent3>
        <a:srgbClr val="7D98A1"/>
      </a:accent3>
      <a:accent4>
        <a:srgbClr val="82D173"/>
      </a:accent4>
      <a:accent5>
        <a:srgbClr val="575757"/>
      </a:accent5>
      <a:accent6>
        <a:srgbClr val="D51317"/>
      </a:accent6>
      <a:hlink>
        <a:srgbClr val="0563C1"/>
      </a:hlink>
      <a:folHlink>
        <a:srgbClr val="954F72"/>
      </a:folHlink>
    </a:clrScheme>
    <a:fontScheme name="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Benutzerdefiniert 132">
      <a:dk1>
        <a:srgbClr val="575757"/>
      </a:dk1>
      <a:lt1>
        <a:sysClr val="window" lastClr="FFFFFF"/>
      </a:lt1>
      <a:dk2>
        <a:srgbClr val="575757"/>
      </a:dk2>
      <a:lt2>
        <a:srgbClr val="EEEEEE"/>
      </a:lt2>
      <a:accent1>
        <a:srgbClr val="333399"/>
      </a:accent1>
      <a:accent2>
        <a:srgbClr val="FADC41"/>
      </a:accent2>
      <a:accent3>
        <a:srgbClr val="7D98A1"/>
      </a:accent3>
      <a:accent4>
        <a:srgbClr val="82D173"/>
      </a:accent4>
      <a:accent5>
        <a:srgbClr val="575757"/>
      </a:accent5>
      <a:accent6>
        <a:srgbClr val="D51317"/>
      </a:accent6>
      <a:hlink>
        <a:srgbClr val="0563C1"/>
      </a:hlink>
      <a:folHlink>
        <a:srgbClr val="954F72"/>
      </a:folHlink>
    </a:clrScheme>
    <a:fontScheme name="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A86B3C6C1BE8F1428752AA0B81F516DE" ma:contentTypeVersion="11" ma:contentTypeDescription="Ein neues Dokument erstellen." ma:contentTypeScope="" ma:versionID="46112fd4deb132bafccd468cd879e2d0">
  <xsd:schema xmlns:xsd="http://www.w3.org/2001/XMLSchema" xmlns:xs="http://www.w3.org/2001/XMLSchema" xmlns:p="http://schemas.microsoft.com/office/2006/metadata/properties" xmlns:ns2="ec9b6bf2-a9b2-4938-9635-39c7fb95d77e" xmlns:ns3="3502f5e1-63d9-41ed-8bf1-61b61be74fde" targetNamespace="http://schemas.microsoft.com/office/2006/metadata/properties" ma:root="true" ma:fieldsID="b5c7ab0afac56b8ee6522fb90794ef11" ns2:_="" ns3:_="">
    <xsd:import namespace="ec9b6bf2-a9b2-4938-9635-39c7fb95d77e"/>
    <xsd:import namespace="3502f5e1-63d9-41ed-8bf1-61b61be74fd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9b6bf2-a9b2-4938-9635-39c7fb95d7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02f5e1-63d9-41ed-8bf1-61b61be74fde" elementFormDefault="qualified">
    <xsd:import namespace="http://schemas.microsoft.com/office/2006/documentManagement/types"/>
    <xsd:import namespace="http://schemas.microsoft.com/office/infopath/2007/PartnerControls"/>
    <xsd:element name="SharedWithUsers" ma:index="1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26C3-B529-407E-9DB9-1FF47C1496B4}">
  <ds:schemaRefs>
    <ds:schemaRef ds:uri="http://schemas.microsoft.com/sharepoint/v3/contenttype/forms"/>
  </ds:schemaRefs>
</ds:datastoreItem>
</file>

<file path=customXml/itemProps2.xml><?xml version="1.0" encoding="utf-8"?>
<ds:datastoreItem xmlns:ds="http://schemas.openxmlformats.org/officeDocument/2006/customXml" ds:itemID="{2893FC06-4BF7-4596-9956-D85BBA21C2A2}">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1935f083-e097-4b90-884f-fa7e0b422e39"/>
    <ds:schemaRef ds:uri="http://www.w3.org/XML/1998/namespace"/>
  </ds:schemaRefs>
</ds:datastoreItem>
</file>

<file path=customXml/itemProps3.xml><?xml version="1.0" encoding="utf-8"?>
<ds:datastoreItem xmlns:ds="http://schemas.openxmlformats.org/officeDocument/2006/customXml" ds:itemID="{F4004B68-27A1-4C74-9D03-BC74665111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9b6bf2-a9b2-4938-9635-39c7fb95d77e"/>
    <ds:schemaRef ds:uri="3502f5e1-63d9-41ed-8bf1-61b61be74f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BLANCO_PowerPoint_16x9_EN</Template>
  <TotalTime>0</TotalTime>
  <Words>1903</Words>
  <Application>Microsoft Office PowerPoint</Application>
  <PresentationFormat>Breitbild</PresentationFormat>
  <Paragraphs>321</Paragraphs>
  <Slides>17</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17</vt:i4>
      </vt:variant>
    </vt:vector>
  </HeadingPairs>
  <TitlesOfParts>
    <vt:vector size="21" baseType="lpstr">
      <vt:lpstr>Arial</vt:lpstr>
      <vt:lpstr>Calibri</vt:lpstr>
      <vt:lpstr>Wingdings</vt:lpstr>
      <vt:lpstr>BLANCO</vt:lpstr>
      <vt:lpstr>Product Data Export</vt:lpstr>
      <vt:lpstr>Anleitung</vt:lpstr>
      <vt:lpstr>Product Data Export</vt:lpstr>
      <vt:lpstr>Zusammenstellung der Daten</vt:lpstr>
      <vt:lpstr>Artikeldaten auswählen oder anfordern</vt:lpstr>
      <vt:lpstr>Daten auswählen - Sprache</vt:lpstr>
      <vt:lpstr>Daten auswählen - Spalten</vt:lpstr>
      <vt:lpstr>Media Assets auswählen</vt:lpstr>
      <vt:lpstr>Tipps</vt:lpstr>
      <vt:lpstr>Übersicht der Bild-/Media-Asset-Typen</vt:lpstr>
      <vt:lpstr>Übersicht der Bild-/Media-Asset-Typen</vt:lpstr>
      <vt:lpstr>Übersicht der Bild-/Media-Asset-Typen</vt:lpstr>
      <vt:lpstr>Übersicht der Bild-/Media-Asset-Typen</vt:lpstr>
      <vt:lpstr>Download</vt:lpstr>
      <vt:lpstr>Allgemein</vt:lpstr>
      <vt:lpstr>Kontakt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Master</dc:title>
  <dc:subject>BLANCO PowerPoint Template</dc:subject>
  <dc:creator>Weinert, Jasmin</dc:creator>
  <cp:lastModifiedBy>Pottiez, Doreen</cp:lastModifiedBy>
  <cp:revision>71</cp:revision>
  <dcterms:created xsi:type="dcterms:W3CDTF">2021-05-03T07:18:04Z</dcterms:created>
  <dcterms:modified xsi:type="dcterms:W3CDTF">2021-06-22T08:17:47Z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0x010100A86B3C6C1BE8F1428752AA0B81F516DE</vt:lpwstr>
  </property>
</Properties>
</file>